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7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tockChart>
        <c:ser>
          <c:idx val="0"/>
          <c:order val="0"/>
          <c:tx>
            <c:strRef>
              <c:f>Sheet1!$B$1</c:f>
              <c:strCache>
                <c:ptCount val="1"/>
                <c:pt idx="0">
                  <c:v>High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m\/d\/yyyy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55</c:v>
                </c:pt>
                <c:pt idx="1">
                  <c:v>57</c:v>
                </c:pt>
                <c:pt idx="2">
                  <c:v>57</c:v>
                </c:pt>
                <c:pt idx="3">
                  <c:v>58</c:v>
                </c:pt>
                <c:pt idx="4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6A-4836-A5CE-AC9D32A202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m\/d\/yyyy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11</c:v>
                </c:pt>
                <c:pt idx="4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6A-4836-A5CE-AC9D32A202E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Close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dot"/>
            <c:size val="3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Sheet1!$A$2:$A$6</c:f>
              <c:numCache>
                <c:formatCode>m\/d\/yyyy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32</c:v>
                </c:pt>
                <c:pt idx="1">
                  <c:v>35</c:v>
                </c:pt>
                <c:pt idx="2">
                  <c:v>34</c:v>
                </c:pt>
                <c:pt idx="3">
                  <c:v>35</c:v>
                </c:pt>
                <c:pt idx="4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C6A-4836-A5CE-AC9D32A202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57150" cap="flat" cmpd="thickThin" algn="ctr">
              <a:solidFill>
                <a:schemeClr val="accent2"/>
              </a:solidFill>
              <a:round/>
            </a:ln>
            <a:effectLst/>
          </c:spPr>
        </c:hiLowLines>
        <c:axId val="1922328767"/>
        <c:axId val="1898616879"/>
      </c:stockChart>
      <c:dateAx>
        <c:axId val="1922328767"/>
        <c:scaling>
          <c:orientation val="minMax"/>
        </c:scaling>
        <c:delete val="0"/>
        <c:axPos val="b"/>
        <c:numFmt formatCode="m\/d\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oppins ExtraLight" panose="00000300000000000000" pitchFamily="50" charset="0"/>
                <a:ea typeface="+mn-ea"/>
                <a:cs typeface="Poppins ExtraLight" panose="00000300000000000000" pitchFamily="50" charset="0"/>
              </a:defRPr>
            </a:pPr>
            <a:endParaRPr lang="id-ID"/>
          </a:p>
        </c:txPr>
        <c:crossAx val="1898616879"/>
        <c:crosses val="autoZero"/>
        <c:auto val="1"/>
        <c:lblOffset val="100"/>
        <c:baseTimeUnit val="months"/>
      </c:dateAx>
      <c:valAx>
        <c:axId val="1898616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oppins ExtraLight" panose="00000300000000000000" pitchFamily="50" charset="0"/>
                <a:ea typeface="+mn-ea"/>
                <a:cs typeface="Poppins ExtraLight" panose="00000300000000000000" pitchFamily="50" charset="0"/>
              </a:defRPr>
            </a:pPr>
            <a:endParaRPr lang="id-ID"/>
          </a:p>
        </c:txPr>
        <c:crossAx val="1922328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oppins ExtraLight" panose="00000300000000000000" pitchFamily="50" charset="0"/>
              <a:ea typeface="+mn-ea"/>
              <a:cs typeface="Poppins ExtraLight" panose="00000300000000000000" pitchFamily="50" charset="0"/>
            </a:defRPr>
          </a:pPr>
          <a:endParaRPr lang="id-ID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Poppins ExtraLight" panose="00000300000000000000" pitchFamily="50" charset="0"/>
          <a:cs typeface="Poppins ExtraLight" panose="00000300000000000000" pitchFamily="50" charset="0"/>
        </a:defRPr>
      </a:pPr>
      <a:endParaRPr lang="id-ID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2117E-08E2-4905-9CAA-389C0AEE143F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F2244-F19B-4F8F-AE08-F616AD918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99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296927" y="961283"/>
            <a:ext cx="9902946" cy="4686300"/>
          </a:xfrm>
          <a:custGeom>
            <a:avLst/>
            <a:gdLst>
              <a:gd name="connsiteX0" fmla="*/ 0 w 9902946"/>
              <a:gd name="connsiteY0" fmla="*/ 0 h 4686300"/>
              <a:gd name="connsiteX1" fmla="*/ 9902946 w 9902946"/>
              <a:gd name="connsiteY1" fmla="*/ 0 h 4686300"/>
              <a:gd name="connsiteX2" fmla="*/ 9902946 w 9902946"/>
              <a:gd name="connsiteY2" fmla="*/ 4686300 h 4686300"/>
              <a:gd name="connsiteX3" fmla="*/ 0 w 9902946"/>
              <a:gd name="connsiteY3" fmla="*/ 4686300 h 468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02946" h="4686300">
                <a:moveTo>
                  <a:pt x="0" y="0"/>
                </a:moveTo>
                <a:lnTo>
                  <a:pt x="9902946" y="0"/>
                </a:lnTo>
                <a:lnTo>
                  <a:pt x="9902946" y="4686300"/>
                </a:lnTo>
                <a:lnTo>
                  <a:pt x="0" y="46863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2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09599" y="582467"/>
            <a:ext cx="5486400" cy="2846532"/>
          </a:xfrm>
          <a:custGeom>
            <a:avLst/>
            <a:gdLst>
              <a:gd name="connsiteX0" fmla="*/ 0 w 5486400"/>
              <a:gd name="connsiteY0" fmla="*/ 0 h 2846532"/>
              <a:gd name="connsiteX1" fmla="*/ 5486400 w 5486400"/>
              <a:gd name="connsiteY1" fmla="*/ 0 h 2846532"/>
              <a:gd name="connsiteX2" fmla="*/ 5486400 w 5486400"/>
              <a:gd name="connsiteY2" fmla="*/ 2846532 h 2846532"/>
              <a:gd name="connsiteX3" fmla="*/ 0 w 5486400"/>
              <a:gd name="connsiteY3" fmla="*/ 2846532 h 2846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6400" h="2846532">
                <a:moveTo>
                  <a:pt x="0" y="0"/>
                </a:moveTo>
                <a:lnTo>
                  <a:pt x="5486400" y="0"/>
                </a:lnTo>
                <a:lnTo>
                  <a:pt x="5486400" y="2846532"/>
                </a:lnTo>
                <a:lnTo>
                  <a:pt x="0" y="284653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095999" y="582468"/>
            <a:ext cx="5486400" cy="2846532"/>
          </a:xfrm>
          <a:custGeom>
            <a:avLst/>
            <a:gdLst>
              <a:gd name="connsiteX0" fmla="*/ 0 w 5486400"/>
              <a:gd name="connsiteY0" fmla="*/ 0 h 2846532"/>
              <a:gd name="connsiteX1" fmla="*/ 5486400 w 5486400"/>
              <a:gd name="connsiteY1" fmla="*/ 0 h 2846532"/>
              <a:gd name="connsiteX2" fmla="*/ 5486400 w 5486400"/>
              <a:gd name="connsiteY2" fmla="*/ 2846532 h 2846532"/>
              <a:gd name="connsiteX3" fmla="*/ 0 w 5486400"/>
              <a:gd name="connsiteY3" fmla="*/ 2846532 h 2846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6400" h="2846532">
                <a:moveTo>
                  <a:pt x="0" y="0"/>
                </a:moveTo>
                <a:lnTo>
                  <a:pt x="5486400" y="0"/>
                </a:lnTo>
                <a:lnTo>
                  <a:pt x="5486400" y="2846532"/>
                </a:lnTo>
                <a:lnTo>
                  <a:pt x="0" y="284653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609600" y="3429000"/>
            <a:ext cx="5486400" cy="2846532"/>
          </a:xfrm>
          <a:custGeom>
            <a:avLst/>
            <a:gdLst>
              <a:gd name="connsiteX0" fmla="*/ 0 w 5486400"/>
              <a:gd name="connsiteY0" fmla="*/ 0 h 2846532"/>
              <a:gd name="connsiteX1" fmla="*/ 5486400 w 5486400"/>
              <a:gd name="connsiteY1" fmla="*/ 0 h 2846532"/>
              <a:gd name="connsiteX2" fmla="*/ 5486400 w 5486400"/>
              <a:gd name="connsiteY2" fmla="*/ 2846532 h 2846532"/>
              <a:gd name="connsiteX3" fmla="*/ 0 w 5486400"/>
              <a:gd name="connsiteY3" fmla="*/ 2846532 h 2846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6400" h="2846532">
                <a:moveTo>
                  <a:pt x="0" y="0"/>
                </a:moveTo>
                <a:lnTo>
                  <a:pt x="5486400" y="0"/>
                </a:lnTo>
                <a:lnTo>
                  <a:pt x="5486400" y="2846532"/>
                </a:lnTo>
                <a:lnTo>
                  <a:pt x="0" y="284653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6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71527" y="3570513"/>
            <a:ext cx="2762237" cy="2817505"/>
          </a:xfrm>
          <a:custGeom>
            <a:avLst/>
            <a:gdLst>
              <a:gd name="connsiteX0" fmla="*/ 0 w 2762237"/>
              <a:gd name="connsiteY0" fmla="*/ 0 h 2817505"/>
              <a:gd name="connsiteX1" fmla="*/ 2762237 w 2762237"/>
              <a:gd name="connsiteY1" fmla="*/ 0 h 2817505"/>
              <a:gd name="connsiteX2" fmla="*/ 2762237 w 2762237"/>
              <a:gd name="connsiteY2" fmla="*/ 2817505 h 2817505"/>
              <a:gd name="connsiteX3" fmla="*/ 0 w 2762237"/>
              <a:gd name="connsiteY3" fmla="*/ 2817505 h 2817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2237" h="2817505">
                <a:moveTo>
                  <a:pt x="0" y="0"/>
                </a:moveTo>
                <a:lnTo>
                  <a:pt x="2762237" y="0"/>
                </a:lnTo>
                <a:lnTo>
                  <a:pt x="2762237" y="2817505"/>
                </a:lnTo>
                <a:lnTo>
                  <a:pt x="0" y="281750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8858237" y="3570512"/>
            <a:ext cx="2762237" cy="2817505"/>
          </a:xfrm>
          <a:custGeom>
            <a:avLst/>
            <a:gdLst>
              <a:gd name="connsiteX0" fmla="*/ 0 w 2762237"/>
              <a:gd name="connsiteY0" fmla="*/ 0 h 2817505"/>
              <a:gd name="connsiteX1" fmla="*/ 2762237 w 2762237"/>
              <a:gd name="connsiteY1" fmla="*/ 0 h 2817505"/>
              <a:gd name="connsiteX2" fmla="*/ 2762237 w 2762237"/>
              <a:gd name="connsiteY2" fmla="*/ 2817505 h 2817505"/>
              <a:gd name="connsiteX3" fmla="*/ 0 w 2762237"/>
              <a:gd name="connsiteY3" fmla="*/ 2817505 h 2817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2237" h="2817505">
                <a:moveTo>
                  <a:pt x="0" y="0"/>
                </a:moveTo>
                <a:lnTo>
                  <a:pt x="2762237" y="0"/>
                </a:lnTo>
                <a:lnTo>
                  <a:pt x="2762237" y="2817505"/>
                </a:lnTo>
                <a:lnTo>
                  <a:pt x="0" y="281750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88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647544" y="485141"/>
            <a:ext cx="2390019" cy="2859487"/>
          </a:xfrm>
          <a:custGeom>
            <a:avLst/>
            <a:gdLst>
              <a:gd name="connsiteX0" fmla="*/ 0 w 2390019"/>
              <a:gd name="connsiteY0" fmla="*/ 0 h 2859487"/>
              <a:gd name="connsiteX1" fmla="*/ 2390019 w 2390019"/>
              <a:gd name="connsiteY1" fmla="*/ 0 h 2859487"/>
              <a:gd name="connsiteX2" fmla="*/ 2390019 w 2390019"/>
              <a:gd name="connsiteY2" fmla="*/ 2859487 h 2859487"/>
              <a:gd name="connsiteX3" fmla="*/ 0 w 2390019"/>
              <a:gd name="connsiteY3" fmla="*/ 2859487 h 2859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0019" h="2859487">
                <a:moveTo>
                  <a:pt x="0" y="0"/>
                </a:moveTo>
                <a:lnTo>
                  <a:pt x="2390019" y="0"/>
                </a:lnTo>
                <a:lnTo>
                  <a:pt x="2390019" y="2859487"/>
                </a:lnTo>
                <a:lnTo>
                  <a:pt x="0" y="28594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9221411" y="485141"/>
            <a:ext cx="2390019" cy="2859487"/>
          </a:xfrm>
          <a:custGeom>
            <a:avLst/>
            <a:gdLst>
              <a:gd name="connsiteX0" fmla="*/ 0 w 2390019"/>
              <a:gd name="connsiteY0" fmla="*/ 0 h 2859487"/>
              <a:gd name="connsiteX1" fmla="*/ 2390019 w 2390019"/>
              <a:gd name="connsiteY1" fmla="*/ 0 h 2859487"/>
              <a:gd name="connsiteX2" fmla="*/ 2390019 w 2390019"/>
              <a:gd name="connsiteY2" fmla="*/ 2859487 h 2859487"/>
              <a:gd name="connsiteX3" fmla="*/ 0 w 2390019"/>
              <a:gd name="connsiteY3" fmla="*/ 2859487 h 2859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0019" h="2859487">
                <a:moveTo>
                  <a:pt x="0" y="0"/>
                </a:moveTo>
                <a:lnTo>
                  <a:pt x="2390019" y="0"/>
                </a:lnTo>
                <a:lnTo>
                  <a:pt x="2390019" y="2859487"/>
                </a:lnTo>
                <a:lnTo>
                  <a:pt x="0" y="28594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6647544" y="3513372"/>
            <a:ext cx="2390019" cy="2859487"/>
          </a:xfrm>
          <a:custGeom>
            <a:avLst/>
            <a:gdLst>
              <a:gd name="connsiteX0" fmla="*/ 0 w 2390019"/>
              <a:gd name="connsiteY0" fmla="*/ 0 h 2859487"/>
              <a:gd name="connsiteX1" fmla="*/ 2390019 w 2390019"/>
              <a:gd name="connsiteY1" fmla="*/ 0 h 2859487"/>
              <a:gd name="connsiteX2" fmla="*/ 2390019 w 2390019"/>
              <a:gd name="connsiteY2" fmla="*/ 2859487 h 2859487"/>
              <a:gd name="connsiteX3" fmla="*/ 0 w 2390019"/>
              <a:gd name="connsiteY3" fmla="*/ 2859487 h 2859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0019" h="2859487">
                <a:moveTo>
                  <a:pt x="0" y="0"/>
                </a:moveTo>
                <a:lnTo>
                  <a:pt x="2390019" y="0"/>
                </a:lnTo>
                <a:lnTo>
                  <a:pt x="2390019" y="2859487"/>
                </a:lnTo>
                <a:lnTo>
                  <a:pt x="0" y="28594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9221411" y="3513372"/>
            <a:ext cx="2390019" cy="2859487"/>
          </a:xfrm>
          <a:custGeom>
            <a:avLst/>
            <a:gdLst>
              <a:gd name="connsiteX0" fmla="*/ 0 w 2390019"/>
              <a:gd name="connsiteY0" fmla="*/ 0 h 2859487"/>
              <a:gd name="connsiteX1" fmla="*/ 2390019 w 2390019"/>
              <a:gd name="connsiteY1" fmla="*/ 0 h 2859487"/>
              <a:gd name="connsiteX2" fmla="*/ 2390019 w 2390019"/>
              <a:gd name="connsiteY2" fmla="*/ 2859487 h 2859487"/>
              <a:gd name="connsiteX3" fmla="*/ 0 w 2390019"/>
              <a:gd name="connsiteY3" fmla="*/ 2859487 h 2859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0019" h="2859487">
                <a:moveTo>
                  <a:pt x="0" y="0"/>
                </a:moveTo>
                <a:lnTo>
                  <a:pt x="2390019" y="0"/>
                </a:lnTo>
                <a:lnTo>
                  <a:pt x="2390019" y="2859487"/>
                </a:lnTo>
                <a:lnTo>
                  <a:pt x="0" y="28594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31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207364" y="1"/>
            <a:ext cx="2977718" cy="4743450"/>
          </a:xfrm>
          <a:custGeom>
            <a:avLst/>
            <a:gdLst>
              <a:gd name="connsiteX0" fmla="*/ 0 w 2977718"/>
              <a:gd name="connsiteY0" fmla="*/ 0 h 4981433"/>
              <a:gd name="connsiteX1" fmla="*/ 2977718 w 2977718"/>
              <a:gd name="connsiteY1" fmla="*/ 0 h 4981433"/>
              <a:gd name="connsiteX2" fmla="*/ 2977718 w 2977718"/>
              <a:gd name="connsiteY2" fmla="*/ 4981433 h 4981433"/>
              <a:gd name="connsiteX3" fmla="*/ 0 w 2977718"/>
              <a:gd name="connsiteY3" fmla="*/ 4981433 h 4981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7718" h="4981433">
                <a:moveTo>
                  <a:pt x="0" y="0"/>
                </a:moveTo>
                <a:lnTo>
                  <a:pt x="2977718" y="0"/>
                </a:lnTo>
                <a:lnTo>
                  <a:pt x="2977718" y="4981433"/>
                </a:lnTo>
                <a:lnTo>
                  <a:pt x="0" y="498143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4185082" y="1"/>
            <a:ext cx="2977718" cy="4743450"/>
          </a:xfrm>
          <a:custGeom>
            <a:avLst/>
            <a:gdLst>
              <a:gd name="connsiteX0" fmla="*/ 0 w 2977718"/>
              <a:gd name="connsiteY0" fmla="*/ 0 h 4981433"/>
              <a:gd name="connsiteX1" fmla="*/ 2977718 w 2977718"/>
              <a:gd name="connsiteY1" fmla="*/ 0 h 4981433"/>
              <a:gd name="connsiteX2" fmla="*/ 2977718 w 2977718"/>
              <a:gd name="connsiteY2" fmla="*/ 4981433 h 4981433"/>
              <a:gd name="connsiteX3" fmla="*/ 0 w 2977718"/>
              <a:gd name="connsiteY3" fmla="*/ 4981433 h 4981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7718" h="4981433">
                <a:moveTo>
                  <a:pt x="0" y="0"/>
                </a:moveTo>
                <a:lnTo>
                  <a:pt x="2977718" y="0"/>
                </a:lnTo>
                <a:lnTo>
                  <a:pt x="2977718" y="4981433"/>
                </a:lnTo>
                <a:lnTo>
                  <a:pt x="0" y="498143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39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1219199" y="0"/>
            <a:ext cx="2569029" cy="6205713"/>
          </a:xfrm>
          <a:custGeom>
            <a:avLst/>
            <a:gdLst>
              <a:gd name="connsiteX0" fmla="*/ 0 w 2569029"/>
              <a:gd name="connsiteY0" fmla="*/ 0 h 6205713"/>
              <a:gd name="connsiteX1" fmla="*/ 2569029 w 2569029"/>
              <a:gd name="connsiteY1" fmla="*/ 0 h 6205713"/>
              <a:gd name="connsiteX2" fmla="*/ 2569029 w 2569029"/>
              <a:gd name="connsiteY2" fmla="*/ 6205713 h 6205713"/>
              <a:gd name="connsiteX3" fmla="*/ 0 w 2569029"/>
              <a:gd name="connsiteY3" fmla="*/ 6205713 h 6205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9029" h="6205713">
                <a:moveTo>
                  <a:pt x="0" y="0"/>
                </a:moveTo>
                <a:lnTo>
                  <a:pt x="2569029" y="0"/>
                </a:lnTo>
                <a:lnTo>
                  <a:pt x="2569029" y="6205713"/>
                </a:lnTo>
                <a:lnTo>
                  <a:pt x="0" y="620571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8833571" y="6400"/>
            <a:ext cx="2569029" cy="6205713"/>
          </a:xfrm>
          <a:custGeom>
            <a:avLst/>
            <a:gdLst>
              <a:gd name="connsiteX0" fmla="*/ 0 w 2569029"/>
              <a:gd name="connsiteY0" fmla="*/ 0 h 6205713"/>
              <a:gd name="connsiteX1" fmla="*/ 2569029 w 2569029"/>
              <a:gd name="connsiteY1" fmla="*/ 0 h 6205713"/>
              <a:gd name="connsiteX2" fmla="*/ 2569029 w 2569029"/>
              <a:gd name="connsiteY2" fmla="*/ 6205713 h 6205713"/>
              <a:gd name="connsiteX3" fmla="*/ 0 w 2569029"/>
              <a:gd name="connsiteY3" fmla="*/ 6205713 h 6205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9029" h="6205713">
                <a:moveTo>
                  <a:pt x="0" y="0"/>
                </a:moveTo>
                <a:lnTo>
                  <a:pt x="2569029" y="0"/>
                </a:lnTo>
                <a:lnTo>
                  <a:pt x="2569029" y="6205713"/>
                </a:lnTo>
                <a:lnTo>
                  <a:pt x="0" y="620571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3739056" y="6400"/>
            <a:ext cx="5094515" cy="2338510"/>
          </a:xfrm>
          <a:custGeom>
            <a:avLst/>
            <a:gdLst>
              <a:gd name="connsiteX0" fmla="*/ 0 w 5094515"/>
              <a:gd name="connsiteY0" fmla="*/ 0 h 2338510"/>
              <a:gd name="connsiteX1" fmla="*/ 5094515 w 5094515"/>
              <a:gd name="connsiteY1" fmla="*/ 0 h 2338510"/>
              <a:gd name="connsiteX2" fmla="*/ 5094515 w 5094515"/>
              <a:gd name="connsiteY2" fmla="*/ 2338510 h 2338510"/>
              <a:gd name="connsiteX3" fmla="*/ 0 w 5094515"/>
              <a:gd name="connsiteY3" fmla="*/ 2338510 h 2338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94515" h="2338510">
                <a:moveTo>
                  <a:pt x="0" y="0"/>
                </a:moveTo>
                <a:lnTo>
                  <a:pt x="5094515" y="0"/>
                </a:lnTo>
                <a:lnTo>
                  <a:pt x="5094515" y="2338510"/>
                </a:lnTo>
                <a:lnTo>
                  <a:pt x="0" y="233851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27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7869025" y="667238"/>
            <a:ext cx="3546048" cy="2761761"/>
          </a:xfrm>
          <a:custGeom>
            <a:avLst/>
            <a:gdLst>
              <a:gd name="connsiteX0" fmla="*/ 0 w 3546048"/>
              <a:gd name="connsiteY0" fmla="*/ 0 h 2761761"/>
              <a:gd name="connsiteX1" fmla="*/ 3546048 w 3546048"/>
              <a:gd name="connsiteY1" fmla="*/ 0 h 2761761"/>
              <a:gd name="connsiteX2" fmla="*/ 3546048 w 3546048"/>
              <a:gd name="connsiteY2" fmla="*/ 2761761 h 2761761"/>
              <a:gd name="connsiteX3" fmla="*/ 0 w 3546048"/>
              <a:gd name="connsiteY3" fmla="*/ 2761761 h 2761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46048" h="2761761">
                <a:moveTo>
                  <a:pt x="0" y="0"/>
                </a:moveTo>
                <a:lnTo>
                  <a:pt x="3546048" y="0"/>
                </a:lnTo>
                <a:lnTo>
                  <a:pt x="3546048" y="2761761"/>
                </a:lnTo>
                <a:lnTo>
                  <a:pt x="0" y="276176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7869025" y="3429000"/>
            <a:ext cx="3546048" cy="2761761"/>
          </a:xfrm>
          <a:custGeom>
            <a:avLst/>
            <a:gdLst>
              <a:gd name="connsiteX0" fmla="*/ 0 w 3546048"/>
              <a:gd name="connsiteY0" fmla="*/ 0 h 2761761"/>
              <a:gd name="connsiteX1" fmla="*/ 3546048 w 3546048"/>
              <a:gd name="connsiteY1" fmla="*/ 0 h 2761761"/>
              <a:gd name="connsiteX2" fmla="*/ 3546048 w 3546048"/>
              <a:gd name="connsiteY2" fmla="*/ 2761761 h 2761761"/>
              <a:gd name="connsiteX3" fmla="*/ 0 w 3546048"/>
              <a:gd name="connsiteY3" fmla="*/ 2761761 h 2761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46048" h="2761761">
                <a:moveTo>
                  <a:pt x="0" y="0"/>
                </a:moveTo>
                <a:lnTo>
                  <a:pt x="3546048" y="0"/>
                </a:lnTo>
                <a:lnTo>
                  <a:pt x="3546048" y="2761761"/>
                </a:lnTo>
                <a:lnTo>
                  <a:pt x="0" y="276176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4322975" y="3429001"/>
            <a:ext cx="3546048" cy="2761761"/>
          </a:xfrm>
          <a:custGeom>
            <a:avLst/>
            <a:gdLst>
              <a:gd name="connsiteX0" fmla="*/ 0 w 3546048"/>
              <a:gd name="connsiteY0" fmla="*/ 0 h 2761761"/>
              <a:gd name="connsiteX1" fmla="*/ 3546048 w 3546048"/>
              <a:gd name="connsiteY1" fmla="*/ 0 h 2761761"/>
              <a:gd name="connsiteX2" fmla="*/ 3546048 w 3546048"/>
              <a:gd name="connsiteY2" fmla="*/ 2761761 h 2761761"/>
              <a:gd name="connsiteX3" fmla="*/ 0 w 3546048"/>
              <a:gd name="connsiteY3" fmla="*/ 2761761 h 2761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46048" h="2761761">
                <a:moveTo>
                  <a:pt x="0" y="0"/>
                </a:moveTo>
                <a:lnTo>
                  <a:pt x="3546048" y="0"/>
                </a:lnTo>
                <a:lnTo>
                  <a:pt x="3546048" y="2761761"/>
                </a:lnTo>
                <a:lnTo>
                  <a:pt x="0" y="276176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776927" y="3429002"/>
            <a:ext cx="3546048" cy="2761761"/>
          </a:xfrm>
          <a:custGeom>
            <a:avLst/>
            <a:gdLst>
              <a:gd name="connsiteX0" fmla="*/ 0 w 3546048"/>
              <a:gd name="connsiteY0" fmla="*/ 0 h 2761761"/>
              <a:gd name="connsiteX1" fmla="*/ 3546048 w 3546048"/>
              <a:gd name="connsiteY1" fmla="*/ 0 h 2761761"/>
              <a:gd name="connsiteX2" fmla="*/ 3546048 w 3546048"/>
              <a:gd name="connsiteY2" fmla="*/ 2761761 h 2761761"/>
              <a:gd name="connsiteX3" fmla="*/ 0 w 3546048"/>
              <a:gd name="connsiteY3" fmla="*/ 2761761 h 2761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46048" h="2761761">
                <a:moveTo>
                  <a:pt x="0" y="0"/>
                </a:moveTo>
                <a:lnTo>
                  <a:pt x="3546048" y="0"/>
                </a:lnTo>
                <a:lnTo>
                  <a:pt x="3546048" y="2761761"/>
                </a:lnTo>
                <a:lnTo>
                  <a:pt x="0" y="276176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95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8791434" y="743003"/>
            <a:ext cx="2483892" cy="2863228"/>
          </a:xfrm>
          <a:custGeom>
            <a:avLst/>
            <a:gdLst>
              <a:gd name="connsiteX0" fmla="*/ 0 w 2483892"/>
              <a:gd name="connsiteY0" fmla="*/ 0 h 2863228"/>
              <a:gd name="connsiteX1" fmla="*/ 2483892 w 2483892"/>
              <a:gd name="connsiteY1" fmla="*/ 0 h 2863228"/>
              <a:gd name="connsiteX2" fmla="*/ 2483892 w 2483892"/>
              <a:gd name="connsiteY2" fmla="*/ 2863228 h 2863228"/>
              <a:gd name="connsiteX3" fmla="*/ 0 w 2483892"/>
              <a:gd name="connsiteY3" fmla="*/ 2863228 h 2863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3892" h="2863228">
                <a:moveTo>
                  <a:pt x="0" y="0"/>
                </a:moveTo>
                <a:lnTo>
                  <a:pt x="2483892" y="0"/>
                </a:lnTo>
                <a:lnTo>
                  <a:pt x="2483892" y="2863228"/>
                </a:lnTo>
                <a:lnTo>
                  <a:pt x="0" y="286322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5390866" y="1517703"/>
            <a:ext cx="2483892" cy="2863228"/>
          </a:xfrm>
          <a:custGeom>
            <a:avLst/>
            <a:gdLst>
              <a:gd name="connsiteX0" fmla="*/ 0 w 2483892"/>
              <a:gd name="connsiteY0" fmla="*/ 0 h 2863228"/>
              <a:gd name="connsiteX1" fmla="*/ 2483892 w 2483892"/>
              <a:gd name="connsiteY1" fmla="*/ 0 h 2863228"/>
              <a:gd name="connsiteX2" fmla="*/ 2483892 w 2483892"/>
              <a:gd name="connsiteY2" fmla="*/ 2863228 h 2863228"/>
              <a:gd name="connsiteX3" fmla="*/ 0 w 2483892"/>
              <a:gd name="connsiteY3" fmla="*/ 2863228 h 2863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3892" h="2863228">
                <a:moveTo>
                  <a:pt x="0" y="0"/>
                </a:moveTo>
                <a:lnTo>
                  <a:pt x="2483892" y="0"/>
                </a:lnTo>
                <a:lnTo>
                  <a:pt x="2483892" y="2863228"/>
                </a:lnTo>
                <a:lnTo>
                  <a:pt x="0" y="286322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274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102591" cy="3930555"/>
          </a:xfrm>
          <a:custGeom>
            <a:avLst/>
            <a:gdLst>
              <a:gd name="connsiteX0" fmla="*/ 0 w 3102591"/>
              <a:gd name="connsiteY0" fmla="*/ 0 h 3930555"/>
              <a:gd name="connsiteX1" fmla="*/ 3102591 w 3102591"/>
              <a:gd name="connsiteY1" fmla="*/ 0 h 3930555"/>
              <a:gd name="connsiteX2" fmla="*/ 3102591 w 3102591"/>
              <a:gd name="connsiteY2" fmla="*/ 3930555 h 3930555"/>
              <a:gd name="connsiteX3" fmla="*/ 0 w 3102591"/>
              <a:gd name="connsiteY3" fmla="*/ 3930555 h 3930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2591" h="3930555">
                <a:moveTo>
                  <a:pt x="0" y="0"/>
                </a:moveTo>
                <a:lnTo>
                  <a:pt x="3102591" y="0"/>
                </a:lnTo>
                <a:lnTo>
                  <a:pt x="3102591" y="3930555"/>
                </a:lnTo>
                <a:lnTo>
                  <a:pt x="0" y="393055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291385" y="-1"/>
            <a:ext cx="3102591" cy="3930555"/>
          </a:xfrm>
          <a:custGeom>
            <a:avLst/>
            <a:gdLst>
              <a:gd name="connsiteX0" fmla="*/ 0 w 3102591"/>
              <a:gd name="connsiteY0" fmla="*/ 0 h 3930555"/>
              <a:gd name="connsiteX1" fmla="*/ 3102591 w 3102591"/>
              <a:gd name="connsiteY1" fmla="*/ 0 h 3930555"/>
              <a:gd name="connsiteX2" fmla="*/ 3102591 w 3102591"/>
              <a:gd name="connsiteY2" fmla="*/ 3930555 h 3930555"/>
              <a:gd name="connsiteX3" fmla="*/ 0 w 3102591"/>
              <a:gd name="connsiteY3" fmla="*/ 3930555 h 3930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2591" h="3930555">
                <a:moveTo>
                  <a:pt x="0" y="0"/>
                </a:moveTo>
                <a:lnTo>
                  <a:pt x="3102591" y="0"/>
                </a:lnTo>
                <a:lnTo>
                  <a:pt x="3102591" y="3930555"/>
                </a:lnTo>
                <a:lnTo>
                  <a:pt x="0" y="393055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755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67495" y="1808008"/>
            <a:ext cx="3230498" cy="3352088"/>
          </a:xfrm>
          <a:custGeom>
            <a:avLst/>
            <a:gdLst>
              <a:gd name="connsiteX0" fmla="*/ 538427 w 3230498"/>
              <a:gd name="connsiteY0" fmla="*/ 0 h 3352088"/>
              <a:gd name="connsiteX1" fmla="*/ 2692071 w 3230498"/>
              <a:gd name="connsiteY1" fmla="*/ 0 h 3352088"/>
              <a:gd name="connsiteX2" fmla="*/ 3230498 w 3230498"/>
              <a:gd name="connsiteY2" fmla="*/ 538427 h 3352088"/>
              <a:gd name="connsiteX3" fmla="*/ 3230498 w 3230498"/>
              <a:gd name="connsiteY3" fmla="*/ 2813661 h 3352088"/>
              <a:gd name="connsiteX4" fmla="*/ 2692071 w 3230498"/>
              <a:gd name="connsiteY4" fmla="*/ 3352088 h 3352088"/>
              <a:gd name="connsiteX5" fmla="*/ 538427 w 3230498"/>
              <a:gd name="connsiteY5" fmla="*/ 3352088 h 3352088"/>
              <a:gd name="connsiteX6" fmla="*/ 0 w 3230498"/>
              <a:gd name="connsiteY6" fmla="*/ 2813661 h 3352088"/>
              <a:gd name="connsiteX7" fmla="*/ 0 w 3230498"/>
              <a:gd name="connsiteY7" fmla="*/ 538427 h 3352088"/>
              <a:gd name="connsiteX8" fmla="*/ 538427 w 3230498"/>
              <a:gd name="connsiteY8" fmla="*/ 0 h 335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0498" h="3352088">
                <a:moveTo>
                  <a:pt x="538427" y="0"/>
                </a:moveTo>
                <a:lnTo>
                  <a:pt x="2692071" y="0"/>
                </a:lnTo>
                <a:cubicBezTo>
                  <a:pt x="2989436" y="0"/>
                  <a:pt x="3230498" y="241062"/>
                  <a:pt x="3230498" y="538427"/>
                </a:cubicBezTo>
                <a:lnTo>
                  <a:pt x="3230498" y="2813661"/>
                </a:lnTo>
                <a:cubicBezTo>
                  <a:pt x="3230498" y="3111026"/>
                  <a:pt x="2989436" y="3352088"/>
                  <a:pt x="2692071" y="3352088"/>
                </a:cubicBezTo>
                <a:lnTo>
                  <a:pt x="538427" y="3352088"/>
                </a:lnTo>
                <a:cubicBezTo>
                  <a:pt x="241062" y="3352088"/>
                  <a:pt x="0" y="3111026"/>
                  <a:pt x="0" y="2813661"/>
                </a:cubicBezTo>
                <a:lnTo>
                  <a:pt x="0" y="538427"/>
                </a:lnTo>
                <a:cubicBezTo>
                  <a:pt x="0" y="241062"/>
                  <a:pt x="241062" y="0"/>
                  <a:pt x="538427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136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D8302-356D-4E21-B618-D41690BC02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310913-F090-42F5-92BC-BC5EB83DD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CE0C3-FBDF-445C-AE7E-3DAB2D88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727F-22D6-4830-AC87-1B85F62A54C7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012C7-6917-456C-8381-AED64E0D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481DB-0A81-495F-B50F-1EBC0AE0E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B193-EDF7-4F8C-AD06-28F58AC13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-1" y="3530888"/>
            <a:ext cx="4499427" cy="2239352"/>
          </a:xfrm>
          <a:custGeom>
            <a:avLst/>
            <a:gdLst>
              <a:gd name="connsiteX0" fmla="*/ 0 w 4499427"/>
              <a:gd name="connsiteY0" fmla="*/ 0 h 2239352"/>
              <a:gd name="connsiteX1" fmla="*/ 4499427 w 4499427"/>
              <a:gd name="connsiteY1" fmla="*/ 0 h 2239352"/>
              <a:gd name="connsiteX2" fmla="*/ 4499427 w 4499427"/>
              <a:gd name="connsiteY2" fmla="*/ 2239352 h 2239352"/>
              <a:gd name="connsiteX3" fmla="*/ 0 w 4499427"/>
              <a:gd name="connsiteY3" fmla="*/ 2239352 h 2239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9427" h="2239352">
                <a:moveTo>
                  <a:pt x="0" y="0"/>
                </a:moveTo>
                <a:lnTo>
                  <a:pt x="4499427" y="0"/>
                </a:lnTo>
                <a:lnTo>
                  <a:pt x="4499427" y="2239352"/>
                </a:lnTo>
                <a:lnTo>
                  <a:pt x="0" y="223935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7692573" y="3470422"/>
            <a:ext cx="4499427" cy="2239352"/>
          </a:xfrm>
          <a:custGeom>
            <a:avLst/>
            <a:gdLst>
              <a:gd name="connsiteX0" fmla="*/ 0 w 4499427"/>
              <a:gd name="connsiteY0" fmla="*/ 0 h 2239352"/>
              <a:gd name="connsiteX1" fmla="*/ 4499427 w 4499427"/>
              <a:gd name="connsiteY1" fmla="*/ 0 h 2239352"/>
              <a:gd name="connsiteX2" fmla="*/ 4499427 w 4499427"/>
              <a:gd name="connsiteY2" fmla="*/ 2239352 h 2239352"/>
              <a:gd name="connsiteX3" fmla="*/ 0 w 4499427"/>
              <a:gd name="connsiteY3" fmla="*/ 2239352 h 2239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9427" h="2239352">
                <a:moveTo>
                  <a:pt x="0" y="0"/>
                </a:moveTo>
                <a:lnTo>
                  <a:pt x="4499427" y="0"/>
                </a:lnTo>
                <a:lnTo>
                  <a:pt x="4499427" y="2239352"/>
                </a:lnTo>
                <a:lnTo>
                  <a:pt x="0" y="223935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093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8870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3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653459" y="-1715"/>
            <a:ext cx="5483114" cy="5827594"/>
          </a:xfrm>
          <a:custGeom>
            <a:avLst/>
            <a:gdLst>
              <a:gd name="connsiteX0" fmla="*/ 0 w 5483114"/>
              <a:gd name="connsiteY0" fmla="*/ 0 h 5827594"/>
              <a:gd name="connsiteX1" fmla="*/ 5483114 w 5483114"/>
              <a:gd name="connsiteY1" fmla="*/ 0 h 5827594"/>
              <a:gd name="connsiteX2" fmla="*/ 5483114 w 5483114"/>
              <a:gd name="connsiteY2" fmla="*/ 5827594 h 5827594"/>
              <a:gd name="connsiteX3" fmla="*/ 0 w 5483114"/>
              <a:gd name="connsiteY3" fmla="*/ 5827594 h 5827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3114" h="5827594">
                <a:moveTo>
                  <a:pt x="0" y="0"/>
                </a:moveTo>
                <a:lnTo>
                  <a:pt x="5483114" y="0"/>
                </a:lnTo>
                <a:lnTo>
                  <a:pt x="5483114" y="5827594"/>
                </a:lnTo>
                <a:lnTo>
                  <a:pt x="0" y="582759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8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333078" y="0"/>
            <a:ext cx="3175281" cy="2861187"/>
          </a:xfrm>
          <a:custGeom>
            <a:avLst/>
            <a:gdLst>
              <a:gd name="connsiteX0" fmla="*/ 0 w 3175281"/>
              <a:gd name="connsiteY0" fmla="*/ 0 h 2861187"/>
              <a:gd name="connsiteX1" fmla="*/ 3175281 w 3175281"/>
              <a:gd name="connsiteY1" fmla="*/ 0 h 2861187"/>
              <a:gd name="connsiteX2" fmla="*/ 3175281 w 3175281"/>
              <a:gd name="connsiteY2" fmla="*/ 2861187 h 2861187"/>
              <a:gd name="connsiteX3" fmla="*/ 0 w 3175281"/>
              <a:gd name="connsiteY3" fmla="*/ 2861187 h 286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5281" h="2861187">
                <a:moveTo>
                  <a:pt x="0" y="0"/>
                </a:moveTo>
                <a:lnTo>
                  <a:pt x="3175281" y="0"/>
                </a:lnTo>
                <a:lnTo>
                  <a:pt x="3175281" y="2861187"/>
                </a:lnTo>
                <a:lnTo>
                  <a:pt x="0" y="28611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1"/>
          </p:nvPr>
        </p:nvSpPr>
        <p:spPr>
          <a:xfrm>
            <a:off x="1333078" y="2861187"/>
            <a:ext cx="3175281" cy="2861187"/>
          </a:xfrm>
          <a:custGeom>
            <a:avLst/>
            <a:gdLst>
              <a:gd name="connsiteX0" fmla="*/ 0 w 3175281"/>
              <a:gd name="connsiteY0" fmla="*/ 0 h 2861187"/>
              <a:gd name="connsiteX1" fmla="*/ 3175281 w 3175281"/>
              <a:gd name="connsiteY1" fmla="*/ 0 h 2861187"/>
              <a:gd name="connsiteX2" fmla="*/ 3175281 w 3175281"/>
              <a:gd name="connsiteY2" fmla="*/ 2861187 h 2861187"/>
              <a:gd name="connsiteX3" fmla="*/ 0 w 3175281"/>
              <a:gd name="connsiteY3" fmla="*/ 2861187 h 286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5281" h="2861187">
                <a:moveTo>
                  <a:pt x="0" y="0"/>
                </a:moveTo>
                <a:lnTo>
                  <a:pt x="3175281" y="0"/>
                </a:lnTo>
                <a:lnTo>
                  <a:pt x="3175281" y="2861187"/>
                </a:lnTo>
                <a:lnTo>
                  <a:pt x="0" y="28611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2"/>
          </p:nvPr>
        </p:nvSpPr>
        <p:spPr>
          <a:xfrm>
            <a:off x="4508359" y="2861187"/>
            <a:ext cx="3175281" cy="2861187"/>
          </a:xfrm>
          <a:custGeom>
            <a:avLst/>
            <a:gdLst>
              <a:gd name="connsiteX0" fmla="*/ 0 w 3175281"/>
              <a:gd name="connsiteY0" fmla="*/ 0 h 2861187"/>
              <a:gd name="connsiteX1" fmla="*/ 3175281 w 3175281"/>
              <a:gd name="connsiteY1" fmla="*/ 0 h 2861187"/>
              <a:gd name="connsiteX2" fmla="*/ 3175281 w 3175281"/>
              <a:gd name="connsiteY2" fmla="*/ 2861187 h 2861187"/>
              <a:gd name="connsiteX3" fmla="*/ 0 w 3175281"/>
              <a:gd name="connsiteY3" fmla="*/ 2861187 h 286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5281" h="2861187">
                <a:moveTo>
                  <a:pt x="0" y="0"/>
                </a:moveTo>
                <a:lnTo>
                  <a:pt x="3175281" y="0"/>
                </a:lnTo>
                <a:lnTo>
                  <a:pt x="3175281" y="2861187"/>
                </a:lnTo>
                <a:lnTo>
                  <a:pt x="0" y="28611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3"/>
          </p:nvPr>
        </p:nvSpPr>
        <p:spPr>
          <a:xfrm>
            <a:off x="7683641" y="0"/>
            <a:ext cx="3175281" cy="2861187"/>
          </a:xfrm>
          <a:custGeom>
            <a:avLst/>
            <a:gdLst>
              <a:gd name="connsiteX0" fmla="*/ 0 w 3175281"/>
              <a:gd name="connsiteY0" fmla="*/ 0 h 2861187"/>
              <a:gd name="connsiteX1" fmla="*/ 3175281 w 3175281"/>
              <a:gd name="connsiteY1" fmla="*/ 0 h 2861187"/>
              <a:gd name="connsiteX2" fmla="*/ 3175281 w 3175281"/>
              <a:gd name="connsiteY2" fmla="*/ 2861187 h 2861187"/>
              <a:gd name="connsiteX3" fmla="*/ 0 w 3175281"/>
              <a:gd name="connsiteY3" fmla="*/ 2861187 h 286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5281" h="2861187">
                <a:moveTo>
                  <a:pt x="0" y="0"/>
                </a:moveTo>
                <a:lnTo>
                  <a:pt x="3175281" y="0"/>
                </a:lnTo>
                <a:lnTo>
                  <a:pt x="3175281" y="2861187"/>
                </a:lnTo>
                <a:lnTo>
                  <a:pt x="0" y="28611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8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-1" y="1900565"/>
            <a:ext cx="3048000" cy="2861187"/>
          </a:xfrm>
          <a:custGeom>
            <a:avLst/>
            <a:gdLst>
              <a:gd name="connsiteX0" fmla="*/ 0 w 3048000"/>
              <a:gd name="connsiteY0" fmla="*/ 0 h 2861187"/>
              <a:gd name="connsiteX1" fmla="*/ 3048000 w 3048000"/>
              <a:gd name="connsiteY1" fmla="*/ 0 h 2861187"/>
              <a:gd name="connsiteX2" fmla="*/ 3048000 w 3048000"/>
              <a:gd name="connsiteY2" fmla="*/ 2861187 h 2861187"/>
              <a:gd name="connsiteX3" fmla="*/ 0 w 3048000"/>
              <a:gd name="connsiteY3" fmla="*/ 2861187 h 286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2861187">
                <a:moveTo>
                  <a:pt x="0" y="0"/>
                </a:moveTo>
                <a:lnTo>
                  <a:pt x="3048000" y="0"/>
                </a:lnTo>
                <a:lnTo>
                  <a:pt x="3048000" y="2861187"/>
                </a:lnTo>
                <a:lnTo>
                  <a:pt x="0" y="28611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3048000" y="1900565"/>
            <a:ext cx="3048000" cy="2861187"/>
          </a:xfrm>
          <a:custGeom>
            <a:avLst/>
            <a:gdLst>
              <a:gd name="connsiteX0" fmla="*/ 0 w 3048000"/>
              <a:gd name="connsiteY0" fmla="*/ 0 h 2861187"/>
              <a:gd name="connsiteX1" fmla="*/ 3048000 w 3048000"/>
              <a:gd name="connsiteY1" fmla="*/ 0 h 2861187"/>
              <a:gd name="connsiteX2" fmla="*/ 3048000 w 3048000"/>
              <a:gd name="connsiteY2" fmla="*/ 2861187 h 2861187"/>
              <a:gd name="connsiteX3" fmla="*/ 0 w 3048000"/>
              <a:gd name="connsiteY3" fmla="*/ 2861187 h 286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2861187">
                <a:moveTo>
                  <a:pt x="0" y="0"/>
                </a:moveTo>
                <a:lnTo>
                  <a:pt x="3048000" y="0"/>
                </a:lnTo>
                <a:lnTo>
                  <a:pt x="3048000" y="2861187"/>
                </a:lnTo>
                <a:lnTo>
                  <a:pt x="0" y="28611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6096001" y="1900565"/>
            <a:ext cx="3048000" cy="2861187"/>
          </a:xfrm>
          <a:custGeom>
            <a:avLst/>
            <a:gdLst>
              <a:gd name="connsiteX0" fmla="*/ 0 w 3048000"/>
              <a:gd name="connsiteY0" fmla="*/ 0 h 2861187"/>
              <a:gd name="connsiteX1" fmla="*/ 3048000 w 3048000"/>
              <a:gd name="connsiteY1" fmla="*/ 0 h 2861187"/>
              <a:gd name="connsiteX2" fmla="*/ 3048000 w 3048000"/>
              <a:gd name="connsiteY2" fmla="*/ 2861187 h 2861187"/>
              <a:gd name="connsiteX3" fmla="*/ 0 w 3048000"/>
              <a:gd name="connsiteY3" fmla="*/ 2861187 h 286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2861187">
                <a:moveTo>
                  <a:pt x="0" y="0"/>
                </a:moveTo>
                <a:lnTo>
                  <a:pt x="3048000" y="0"/>
                </a:lnTo>
                <a:lnTo>
                  <a:pt x="3048000" y="2861187"/>
                </a:lnTo>
                <a:lnTo>
                  <a:pt x="0" y="28611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9143999" y="1900564"/>
            <a:ext cx="3048000" cy="2861187"/>
          </a:xfrm>
          <a:custGeom>
            <a:avLst/>
            <a:gdLst>
              <a:gd name="connsiteX0" fmla="*/ 0 w 3048000"/>
              <a:gd name="connsiteY0" fmla="*/ 0 h 2861187"/>
              <a:gd name="connsiteX1" fmla="*/ 3048000 w 3048000"/>
              <a:gd name="connsiteY1" fmla="*/ 0 h 2861187"/>
              <a:gd name="connsiteX2" fmla="*/ 3048000 w 3048000"/>
              <a:gd name="connsiteY2" fmla="*/ 2861187 h 2861187"/>
              <a:gd name="connsiteX3" fmla="*/ 0 w 3048000"/>
              <a:gd name="connsiteY3" fmla="*/ 2861187 h 286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2861187">
                <a:moveTo>
                  <a:pt x="0" y="0"/>
                </a:moveTo>
                <a:lnTo>
                  <a:pt x="3048000" y="0"/>
                </a:lnTo>
                <a:lnTo>
                  <a:pt x="3048000" y="2861187"/>
                </a:lnTo>
                <a:lnTo>
                  <a:pt x="0" y="28611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0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718411" y="0"/>
            <a:ext cx="6473588" cy="6858000"/>
          </a:xfrm>
          <a:custGeom>
            <a:avLst/>
            <a:gdLst>
              <a:gd name="connsiteX0" fmla="*/ 0 w 6473588"/>
              <a:gd name="connsiteY0" fmla="*/ 0 h 6858000"/>
              <a:gd name="connsiteX1" fmla="*/ 6473588 w 6473588"/>
              <a:gd name="connsiteY1" fmla="*/ 0 h 6858000"/>
              <a:gd name="connsiteX2" fmla="*/ 6473588 w 6473588"/>
              <a:gd name="connsiteY2" fmla="*/ 6858000 h 6858000"/>
              <a:gd name="connsiteX3" fmla="*/ 0 w 64735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73588" h="6858000">
                <a:moveTo>
                  <a:pt x="0" y="0"/>
                </a:moveTo>
                <a:lnTo>
                  <a:pt x="6473588" y="0"/>
                </a:lnTo>
                <a:lnTo>
                  <a:pt x="64735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6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1978924"/>
            <a:ext cx="6096000" cy="2022498"/>
          </a:xfrm>
          <a:custGeom>
            <a:avLst/>
            <a:gdLst>
              <a:gd name="connsiteX0" fmla="*/ 0 w 6096000"/>
              <a:gd name="connsiteY0" fmla="*/ 0 h 2022498"/>
              <a:gd name="connsiteX1" fmla="*/ 6096000 w 6096000"/>
              <a:gd name="connsiteY1" fmla="*/ 0 h 2022498"/>
              <a:gd name="connsiteX2" fmla="*/ 6096000 w 6096000"/>
              <a:gd name="connsiteY2" fmla="*/ 2022498 h 2022498"/>
              <a:gd name="connsiteX3" fmla="*/ 0 w 6096000"/>
              <a:gd name="connsiteY3" fmla="*/ 2022498 h 202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2022498">
                <a:moveTo>
                  <a:pt x="0" y="0"/>
                </a:moveTo>
                <a:lnTo>
                  <a:pt x="6096000" y="0"/>
                </a:lnTo>
                <a:lnTo>
                  <a:pt x="6096000" y="2022498"/>
                </a:lnTo>
                <a:lnTo>
                  <a:pt x="0" y="202249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6096000" y="1978923"/>
            <a:ext cx="6096000" cy="2022498"/>
          </a:xfrm>
          <a:custGeom>
            <a:avLst/>
            <a:gdLst>
              <a:gd name="connsiteX0" fmla="*/ 0 w 6096000"/>
              <a:gd name="connsiteY0" fmla="*/ 0 h 2022498"/>
              <a:gd name="connsiteX1" fmla="*/ 6096000 w 6096000"/>
              <a:gd name="connsiteY1" fmla="*/ 0 h 2022498"/>
              <a:gd name="connsiteX2" fmla="*/ 6096000 w 6096000"/>
              <a:gd name="connsiteY2" fmla="*/ 2022498 h 2022498"/>
              <a:gd name="connsiteX3" fmla="*/ 0 w 6096000"/>
              <a:gd name="connsiteY3" fmla="*/ 2022498 h 202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2022498">
                <a:moveTo>
                  <a:pt x="0" y="0"/>
                </a:moveTo>
                <a:lnTo>
                  <a:pt x="6096000" y="0"/>
                </a:lnTo>
                <a:lnTo>
                  <a:pt x="6096000" y="2022498"/>
                </a:lnTo>
                <a:lnTo>
                  <a:pt x="0" y="202249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6096000" y="4001421"/>
            <a:ext cx="6096000" cy="2022498"/>
          </a:xfrm>
          <a:custGeom>
            <a:avLst/>
            <a:gdLst>
              <a:gd name="connsiteX0" fmla="*/ 0 w 6096000"/>
              <a:gd name="connsiteY0" fmla="*/ 0 h 2022498"/>
              <a:gd name="connsiteX1" fmla="*/ 6096000 w 6096000"/>
              <a:gd name="connsiteY1" fmla="*/ 0 h 2022498"/>
              <a:gd name="connsiteX2" fmla="*/ 6096000 w 6096000"/>
              <a:gd name="connsiteY2" fmla="*/ 2022498 h 2022498"/>
              <a:gd name="connsiteX3" fmla="*/ 0 w 6096000"/>
              <a:gd name="connsiteY3" fmla="*/ 2022498 h 202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2022498">
                <a:moveTo>
                  <a:pt x="0" y="0"/>
                </a:moveTo>
                <a:lnTo>
                  <a:pt x="6096000" y="0"/>
                </a:lnTo>
                <a:lnTo>
                  <a:pt x="6096000" y="2022498"/>
                </a:lnTo>
                <a:lnTo>
                  <a:pt x="0" y="202249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7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4540091" y="0"/>
            <a:ext cx="3111818" cy="3057099"/>
          </a:xfrm>
          <a:custGeom>
            <a:avLst/>
            <a:gdLst>
              <a:gd name="connsiteX0" fmla="*/ 0 w 3111818"/>
              <a:gd name="connsiteY0" fmla="*/ 0 h 3057099"/>
              <a:gd name="connsiteX1" fmla="*/ 3111818 w 3111818"/>
              <a:gd name="connsiteY1" fmla="*/ 0 h 3057099"/>
              <a:gd name="connsiteX2" fmla="*/ 3111818 w 3111818"/>
              <a:gd name="connsiteY2" fmla="*/ 3057099 h 3057099"/>
              <a:gd name="connsiteX3" fmla="*/ 0 w 3111818"/>
              <a:gd name="connsiteY3" fmla="*/ 3057099 h 305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11818" h="3057099">
                <a:moveTo>
                  <a:pt x="0" y="0"/>
                </a:moveTo>
                <a:lnTo>
                  <a:pt x="3111818" y="0"/>
                </a:lnTo>
                <a:lnTo>
                  <a:pt x="3111818" y="3057099"/>
                </a:lnTo>
                <a:lnTo>
                  <a:pt x="0" y="305709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540091" y="3057099"/>
            <a:ext cx="3111818" cy="3057099"/>
          </a:xfrm>
          <a:custGeom>
            <a:avLst/>
            <a:gdLst>
              <a:gd name="connsiteX0" fmla="*/ 0 w 3111818"/>
              <a:gd name="connsiteY0" fmla="*/ 0 h 3057099"/>
              <a:gd name="connsiteX1" fmla="*/ 3111818 w 3111818"/>
              <a:gd name="connsiteY1" fmla="*/ 0 h 3057099"/>
              <a:gd name="connsiteX2" fmla="*/ 3111818 w 3111818"/>
              <a:gd name="connsiteY2" fmla="*/ 3057099 h 3057099"/>
              <a:gd name="connsiteX3" fmla="*/ 0 w 3111818"/>
              <a:gd name="connsiteY3" fmla="*/ 3057099 h 305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11818" h="3057099">
                <a:moveTo>
                  <a:pt x="0" y="0"/>
                </a:moveTo>
                <a:lnTo>
                  <a:pt x="3111818" y="0"/>
                </a:lnTo>
                <a:lnTo>
                  <a:pt x="3111818" y="3057099"/>
                </a:lnTo>
                <a:lnTo>
                  <a:pt x="0" y="305709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3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096000" y="962432"/>
            <a:ext cx="5353421" cy="2466568"/>
          </a:xfrm>
          <a:custGeom>
            <a:avLst/>
            <a:gdLst>
              <a:gd name="connsiteX0" fmla="*/ 0 w 5353421"/>
              <a:gd name="connsiteY0" fmla="*/ 0 h 2466568"/>
              <a:gd name="connsiteX1" fmla="*/ 5353421 w 5353421"/>
              <a:gd name="connsiteY1" fmla="*/ 0 h 2466568"/>
              <a:gd name="connsiteX2" fmla="*/ 5353421 w 5353421"/>
              <a:gd name="connsiteY2" fmla="*/ 2466568 h 2466568"/>
              <a:gd name="connsiteX3" fmla="*/ 0 w 5353421"/>
              <a:gd name="connsiteY3" fmla="*/ 2466568 h 2466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3421" h="2466568">
                <a:moveTo>
                  <a:pt x="0" y="0"/>
                </a:moveTo>
                <a:lnTo>
                  <a:pt x="5353421" y="0"/>
                </a:lnTo>
                <a:lnTo>
                  <a:pt x="5353421" y="2466568"/>
                </a:lnTo>
                <a:lnTo>
                  <a:pt x="0" y="246656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742577" y="3429000"/>
            <a:ext cx="10706844" cy="2466568"/>
          </a:xfrm>
          <a:custGeom>
            <a:avLst/>
            <a:gdLst>
              <a:gd name="connsiteX0" fmla="*/ 0 w 10706844"/>
              <a:gd name="connsiteY0" fmla="*/ 0 h 2466568"/>
              <a:gd name="connsiteX1" fmla="*/ 10706844 w 10706844"/>
              <a:gd name="connsiteY1" fmla="*/ 0 h 2466568"/>
              <a:gd name="connsiteX2" fmla="*/ 10706844 w 10706844"/>
              <a:gd name="connsiteY2" fmla="*/ 2466568 h 2466568"/>
              <a:gd name="connsiteX3" fmla="*/ 0 w 10706844"/>
              <a:gd name="connsiteY3" fmla="*/ 2466568 h 2466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06844" h="2466568">
                <a:moveTo>
                  <a:pt x="0" y="0"/>
                </a:moveTo>
                <a:lnTo>
                  <a:pt x="10706844" y="0"/>
                </a:lnTo>
                <a:lnTo>
                  <a:pt x="10706844" y="2466568"/>
                </a:lnTo>
                <a:lnTo>
                  <a:pt x="0" y="246656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1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74BF9-4F64-4059-A9C4-7751DCCBAA8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2F45D-C91E-4699-AE02-F7CA23E71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1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914400" y="630878"/>
            <a:ext cx="10668000" cy="53193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0" y="4583643"/>
            <a:ext cx="12192000" cy="2274357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0B77EF-B02C-49F2-B493-8434AB213F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5" name="Straight Connector 4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96927" y="4583643"/>
            <a:ext cx="9902946" cy="1063939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1705190" y="4653321"/>
            <a:ext cx="5470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Playfair Display Black" pitchFamily="2" charset="0"/>
                <a:cs typeface="Poppins SemiBold" panose="00000700000000000000" pitchFamily="2" charset="0"/>
              </a:rPr>
              <a:t>START UP AGENCY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524991" y="4807208"/>
            <a:ext cx="3266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 SemiBold" panose="00000700000000000000" pitchFamily="2" charset="0"/>
              </a:rPr>
              <a:t>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151616710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826F79-ACCA-40C8-9971-EBCEE130874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304B480-4FF6-4C7D-99F8-2A431FA8AC8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TextBox 5"/>
          <p:cNvSpPr txBox="1"/>
          <p:nvPr/>
        </p:nvSpPr>
        <p:spPr>
          <a:xfrm>
            <a:off x="6705599" y="5109525"/>
            <a:ext cx="4675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Human brain structure is composed of three main parts: the forebrain, midbrain and hindbrain,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05599" y="4801748"/>
            <a:ext cx="3152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The History of Our Organization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6705599" y="3775274"/>
            <a:ext cx="3755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Playfair Display Black" pitchFamily="2" charset="0"/>
                <a:cs typeface="Poppins SemiBold" panose="00000700000000000000" pitchFamily="2" charset="0"/>
              </a:rPr>
              <a:t>THE START UP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" y="2855537"/>
            <a:ext cx="4833256" cy="1172273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727EBCB-B7AB-4CAC-875F-3B06F4EF6957}"/>
              </a:ext>
            </a:extLst>
          </p:cNvPr>
          <p:cNvSpPr txBox="1"/>
          <p:nvPr/>
        </p:nvSpPr>
        <p:spPr>
          <a:xfrm>
            <a:off x="411074" y="3368970"/>
            <a:ext cx="18338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  <a:latin typeface="Poppins Light" panose="00000400000000000000" pitchFamily="2" charset="0"/>
                <a:ea typeface="Lato Light" charset="0"/>
                <a:cs typeface="Lato Light" charset="0"/>
              </a:rPr>
              <a:t>Entrepreneurial activities differ fire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009A799-227C-468A-AACD-B081117C2218}"/>
              </a:ext>
            </a:extLst>
          </p:cNvPr>
          <p:cNvSpPr/>
          <p:nvPr/>
        </p:nvSpPr>
        <p:spPr>
          <a:xfrm>
            <a:off x="411074" y="3067388"/>
            <a:ext cx="14782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Source Sans Pro SemiBold" panose="020B0603030403020204" pitchFamily="34" charset="0"/>
                <a:ea typeface="Montserrat" charset="0"/>
                <a:cs typeface="Poppins SemiBold" panose="00000700000000000000" pitchFamily="2" charset="0"/>
              </a:rPr>
              <a:t>ILLUSTRATION ONE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27EBCB-B7AB-4CAC-875F-3B06F4EF6957}"/>
              </a:ext>
            </a:extLst>
          </p:cNvPr>
          <p:cNvSpPr txBox="1"/>
          <p:nvPr/>
        </p:nvSpPr>
        <p:spPr>
          <a:xfrm>
            <a:off x="2677752" y="3344387"/>
            <a:ext cx="18338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  <a:latin typeface="Poppins Light" panose="00000400000000000000" pitchFamily="2" charset="0"/>
                <a:ea typeface="Lato Light" charset="0"/>
                <a:cs typeface="Lato Light" charset="0"/>
              </a:rPr>
              <a:t>Entrepreneurial activities differ fire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009A799-227C-468A-AACD-B081117C2218}"/>
              </a:ext>
            </a:extLst>
          </p:cNvPr>
          <p:cNvSpPr/>
          <p:nvPr/>
        </p:nvSpPr>
        <p:spPr>
          <a:xfrm>
            <a:off x="2677752" y="3042805"/>
            <a:ext cx="14782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Source Sans Pro SemiBold" panose="020B0603030403020204" pitchFamily="34" charset="0"/>
                <a:ea typeface="Montserrat" charset="0"/>
                <a:cs typeface="Poppins SemiBold" panose="00000700000000000000" pitchFamily="2" charset="0"/>
              </a:rPr>
              <a:t>ILLUSTRATION ONE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896B8C-B051-4EEC-8C63-3318F2ED3B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255108356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333764" y="3570513"/>
            <a:ext cx="2762237" cy="2817505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1" y="3570512"/>
            <a:ext cx="2762237" cy="28175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86171" y="4876429"/>
            <a:ext cx="2057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Human brain structure is composed of three main parts: the fore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83059" y="4568652"/>
            <a:ext cx="1263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Describe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48408" y="4876429"/>
            <a:ext cx="2057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Human brain structure is composed of three main parts: the fore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45296" y="4568652"/>
            <a:ext cx="1263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Describe 2</a:t>
            </a:r>
          </a:p>
        </p:txBody>
      </p:sp>
      <p:grpSp>
        <p:nvGrpSpPr>
          <p:cNvPr id="13" name="Group 517"/>
          <p:cNvGrpSpPr>
            <a:grpSpLocks noChangeAspect="1"/>
          </p:cNvGrpSpPr>
          <p:nvPr/>
        </p:nvGrpSpPr>
        <p:grpSpPr bwMode="auto">
          <a:xfrm>
            <a:off x="7273746" y="4045817"/>
            <a:ext cx="406736" cy="342986"/>
            <a:chOff x="626" y="1305"/>
            <a:chExt cx="2048" cy="1727"/>
          </a:xfrm>
          <a:solidFill>
            <a:schemeClr val="bg1"/>
          </a:solidFill>
        </p:grpSpPr>
        <p:sp>
          <p:nvSpPr>
            <p:cNvPr id="14" name="Freeform 519"/>
            <p:cNvSpPr>
              <a:spLocks/>
            </p:cNvSpPr>
            <p:nvPr/>
          </p:nvSpPr>
          <p:spPr bwMode="auto">
            <a:xfrm>
              <a:off x="626" y="1305"/>
              <a:ext cx="1709" cy="1326"/>
            </a:xfrm>
            <a:custGeom>
              <a:avLst/>
              <a:gdLst>
                <a:gd name="T0" fmla="*/ 1171 w 3417"/>
                <a:gd name="T1" fmla="*/ 0 h 2652"/>
                <a:gd name="T2" fmla="*/ 1249 w 3417"/>
                <a:gd name="T3" fmla="*/ 15 h 2652"/>
                <a:gd name="T4" fmla="*/ 1315 w 3417"/>
                <a:gd name="T5" fmla="*/ 53 h 2652"/>
                <a:gd name="T6" fmla="*/ 1365 w 3417"/>
                <a:gd name="T7" fmla="*/ 112 h 2652"/>
                <a:gd name="T8" fmla="*/ 1391 w 3417"/>
                <a:gd name="T9" fmla="*/ 184 h 2652"/>
                <a:gd name="T10" fmla="*/ 1395 w 3417"/>
                <a:gd name="T11" fmla="*/ 502 h 2652"/>
                <a:gd name="T12" fmla="*/ 1405 w 3417"/>
                <a:gd name="T13" fmla="*/ 524 h 2652"/>
                <a:gd name="T14" fmla="*/ 1427 w 3417"/>
                <a:gd name="T15" fmla="*/ 534 h 2652"/>
                <a:gd name="T16" fmla="*/ 3233 w 3417"/>
                <a:gd name="T17" fmla="*/ 538 h 2652"/>
                <a:gd name="T18" fmla="*/ 3305 w 3417"/>
                <a:gd name="T19" fmla="*/ 564 h 2652"/>
                <a:gd name="T20" fmla="*/ 3364 w 3417"/>
                <a:gd name="T21" fmla="*/ 613 h 2652"/>
                <a:gd name="T22" fmla="*/ 3402 w 3417"/>
                <a:gd name="T23" fmla="*/ 679 h 2652"/>
                <a:gd name="T24" fmla="*/ 3417 w 3417"/>
                <a:gd name="T25" fmla="*/ 757 h 2652"/>
                <a:gd name="T26" fmla="*/ 3395 w 3417"/>
                <a:gd name="T27" fmla="*/ 1062 h 2652"/>
                <a:gd name="T28" fmla="*/ 3072 w 3417"/>
                <a:gd name="T29" fmla="*/ 1060 h 2652"/>
                <a:gd name="T30" fmla="*/ 2976 w 3417"/>
                <a:gd name="T31" fmla="*/ 1074 h 2652"/>
                <a:gd name="T32" fmla="*/ 2891 w 3417"/>
                <a:gd name="T33" fmla="*/ 1114 h 2652"/>
                <a:gd name="T34" fmla="*/ 2822 w 3417"/>
                <a:gd name="T35" fmla="*/ 1175 h 2652"/>
                <a:gd name="T36" fmla="*/ 2771 w 3417"/>
                <a:gd name="T37" fmla="*/ 1253 h 2652"/>
                <a:gd name="T38" fmla="*/ 2743 w 3417"/>
                <a:gd name="T39" fmla="*/ 1343 h 2652"/>
                <a:gd name="T40" fmla="*/ 2663 w 3417"/>
                <a:gd name="T41" fmla="*/ 1322 h 2652"/>
                <a:gd name="T42" fmla="*/ 2578 w 3417"/>
                <a:gd name="T43" fmla="*/ 1324 h 2652"/>
                <a:gd name="T44" fmla="*/ 2494 w 3417"/>
                <a:gd name="T45" fmla="*/ 1346 h 2652"/>
                <a:gd name="T46" fmla="*/ 2419 w 3417"/>
                <a:gd name="T47" fmla="*/ 1388 h 2652"/>
                <a:gd name="T48" fmla="*/ 2358 w 3417"/>
                <a:gd name="T49" fmla="*/ 1450 h 2652"/>
                <a:gd name="T50" fmla="*/ 2184 w 3417"/>
                <a:gd name="T51" fmla="*/ 1746 h 2652"/>
                <a:gd name="T52" fmla="*/ 2150 w 3417"/>
                <a:gd name="T53" fmla="*/ 1825 h 2652"/>
                <a:gd name="T54" fmla="*/ 2104 w 3417"/>
                <a:gd name="T55" fmla="*/ 1844 h 2652"/>
                <a:gd name="T56" fmla="*/ 2016 w 3417"/>
                <a:gd name="T57" fmla="*/ 1816 h 2652"/>
                <a:gd name="T58" fmla="*/ 1732 w 3417"/>
                <a:gd name="T59" fmla="*/ 1813 h 2652"/>
                <a:gd name="T60" fmla="*/ 1643 w 3417"/>
                <a:gd name="T61" fmla="*/ 1825 h 2652"/>
                <a:gd name="T62" fmla="*/ 1566 w 3417"/>
                <a:gd name="T63" fmla="*/ 1861 h 2652"/>
                <a:gd name="T64" fmla="*/ 1502 w 3417"/>
                <a:gd name="T65" fmla="*/ 1916 h 2652"/>
                <a:gd name="T66" fmla="*/ 1456 w 3417"/>
                <a:gd name="T67" fmla="*/ 1987 h 2652"/>
                <a:gd name="T68" fmla="*/ 1407 w 3417"/>
                <a:gd name="T69" fmla="*/ 2021 h 2652"/>
                <a:gd name="T70" fmla="*/ 1334 w 3417"/>
                <a:gd name="T71" fmla="*/ 2021 h 2652"/>
                <a:gd name="T72" fmla="*/ 1257 w 3417"/>
                <a:gd name="T73" fmla="*/ 2042 h 2652"/>
                <a:gd name="T74" fmla="*/ 1187 w 3417"/>
                <a:gd name="T75" fmla="*/ 2082 h 2652"/>
                <a:gd name="T76" fmla="*/ 1130 w 3417"/>
                <a:gd name="T77" fmla="*/ 2138 h 2652"/>
                <a:gd name="T78" fmla="*/ 989 w 3417"/>
                <a:gd name="T79" fmla="*/ 2378 h 2652"/>
                <a:gd name="T80" fmla="*/ 957 w 3417"/>
                <a:gd name="T81" fmla="*/ 2456 h 2652"/>
                <a:gd name="T82" fmla="*/ 948 w 3417"/>
                <a:gd name="T83" fmla="*/ 2537 h 2652"/>
                <a:gd name="T84" fmla="*/ 961 w 3417"/>
                <a:gd name="T85" fmla="*/ 2615 h 2652"/>
                <a:gd name="T86" fmla="*/ 224 w 3417"/>
                <a:gd name="T87" fmla="*/ 2652 h 2652"/>
                <a:gd name="T88" fmla="*/ 145 w 3417"/>
                <a:gd name="T89" fmla="*/ 2638 h 2652"/>
                <a:gd name="T90" fmla="*/ 80 w 3417"/>
                <a:gd name="T91" fmla="*/ 2600 h 2652"/>
                <a:gd name="T92" fmla="*/ 31 w 3417"/>
                <a:gd name="T93" fmla="*/ 2542 h 2652"/>
                <a:gd name="T94" fmla="*/ 4 w 3417"/>
                <a:gd name="T95" fmla="*/ 2468 h 2652"/>
                <a:gd name="T96" fmla="*/ 0 w 3417"/>
                <a:gd name="T97" fmla="*/ 1730 h 2652"/>
                <a:gd name="T98" fmla="*/ 4 w 3417"/>
                <a:gd name="T99" fmla="*/ 184 h 2652"/>
                <a:gd name="T100" fmla="*/ 31 w 3417"/>
                <a:gd name="T101" fmla="*/ 112 h 2652"/>
                <a:gd name="T102" fmla="*/ 80 w 3417"/>
                <a:gd name="T103" fmla="*/ 53 h 2652"/>
                <a:gd name="T104" fmla="*/ 145 w 3417"/>
                <a:gd name="T105" fmla="*/ 15 h 2652"/>
                <a:gd name="T106" fmla="*/ 224 w 3417"/>
                <a:gd name="T107" fmla="*/ 0 h 2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417" h="2652">
                  <a:moveTo>
                    <a:pt x="224" y="0"/>
                  </a:moveTo>
                  <a:lnTo>
                    <a:pt x="1171" y="0"/>
                  </a:lnTo>
                  <a:lnTo>
                    <a:pt x="1211" y="4"/>
                  </a:lnTo>
                  <a:lnTo>
                    <a:pt x="1249" y="15"/>
                  </a:lnTo>
                  <a:lnTo>
                    <a:pt x="1284" y="31"/>
                  </a:lnTo>
                  <a:lnTo>
                    <a:pt x="1315" y="53"/>
                  </a:lnTo>
                  <a:lnTo>
                    <a:pt x="1342" y="79"/>
                  </a:lnTo>
                  <a:lnTo>
                    <a:pt x="1365" y="112"/>
                  </a:lnTo>
                  <a:lnTo>
                    <a:pt x="1381" y="147"/>
                  </a:lnTo>
                  <a:lnTo>
                    <a:pt x="1391" y="184"/>
                  </a:lnTo>
                  <a:lnTo>
                    <a:pt x="1395" y="225"/>
                  </a:lnTo>
                  <a:lnTo>
                    <a:pt x="1395" y="502"/>
                  </a:lnTo>
                  <a:lnTo>
                    <a:pt x="1397" y="514"/>
                  </a:lnTo>
                  <a:lnTo>
                    <a:pt x="1405" y="524"/>
                  </a:lnTo>
                  <a:lnTo>
                    <a:pt x="1415" y="531"/>
                  </a:lnTo>
                  <a:lnTo>
                    <a:pt x="1427" y="534"/>
                  </a:lnTo>
                  <a:lnTo>
                    <a:pt x="3192" y="534"/>
                  </a:lnTo>
                  <a:lnTo>
                    <a:pt x="3233" y="538"/>
                  </a:lnTo>
                  <a:lnTo>
                    <a:pt x="3270" y="548"/>
                  </a:lnTo>
                  <a:lnTo>
                    <a:pt x="3305" y="564"/>
                  </a:lnTo>
                  <a:lnTo>
                    <a:pt x="3338" y="586"/>
                  </a:lnTo>
                  <a:lnTo>
                    <a:pt x="3364" y="613"/>
                  </a:lnTo>
                  <a:lnTo>
                    <a:pt x="3386" y="644"/>
                  </a:lnTo>
                  <a:lnTo>
                    <a:pt x="3402" y="679"/>
                  </a:lnTo>
                  <a:lnTo>
                    <a:pt x="3413" y="718"/>
                  </a:lnTo>
                  <a:lnTo>
                    <a:pt x="3417" y="757"/>
                  </a:lnTo>
                  <a:lnTo>
                    <a:pt x="3417" y="1064"/>
                  </a:lnTo>
                  <a:lnTo>
                    <a:pt x="3395" y="1062"/>
                  </a:lnTo>
                  <a:lnTo>
                    <a:pt x="3372" y="1060"/>
                  </a:lnTo>
                  <a:lnTo>
                    <a:pt x="3072" y="1060"/>
                  </a:lnTo>
                  <a:lnTo>
                    <a:pt x="3023" y="1064"/>
                  </a:lnTo>
                  <a:lnTo>
                    <a:pt x="2976" y="1074"/>
                  </a:lnTo>
                  <a:lnTo>
                    <a:pt x="2932" y="1091"/>
                  </a:lnTo>
                  <a:lnTo>
                    <a:pt x="2891" y="1114"/>
                  </a:lnTo>
                  <a:lnTo>
                    <a:pt x="2854" y="1142"/>
                  </a:lnTo>
                  <a:lnTo>
                    <a:pt x="2822" y="1175"/>
                  </a:lnTo>
                  <a:lnTo>
                    <a:pt x="2793" y="1212"/>
                  </a:lnTo>
                  <a:lnTo>
                    <a:pt x="2771" y="1253"/>
                  </a:lnTo>
                  <a:lnTo>
                    <a:pt x="2755" y="1296"/>
                  </a:lnTo>
                  <a:lnTo>
                    <a:pt x="2743" y="1343"/>
                  </a:lnTo>
                  <a:lnTo>
                    <a:pt x="2704" y="1331"/>
                  </a:lnTo>
                  <a:lnTo>
                    <a:pt x="2663" y="1322"/>
                  </a:lnTo>
                  <a:lnTo>
                    <a:pt x="2622" y="1320"/>
                  </a:lnTo>
                  <a:lnTo>
                    <a:pt x="2578" y="1324"/>
                  </a:lnTo>
                  <a:lnTo>
                    <a:pt x="2535" y="1331"/>
                  </a:lnTo>
                  <a:lnTo>
                    <a:pt x="2494" y="1346"/>
                  </a:lnTo>
                  <a:lnTo>
                    <a:pt x="2455" y="1364"/>
                  </a:lnTo>
                  <a:lnTo>
                    <a:pt x="2419" y="1388"/>
                  </a:lnTo>
                  <a:lnTo>
                    <a:pt x="2387" y="1417"/>
                  </a:lnTo>
                  <a:lnTo>
                    <a:pt x="2358" y="1450"/>
                  </a:lnTo>
                  <a:lnTo>
                    <a:pt x="2333" y="1486"/>
                  </a:lnTo>
                  <a:lnTo>
                    <a:pt x="2184" y="1746"/>
                  </a:lnTo>
                  <a:lnTo>
                    <a:pt x="2164" y="1784"/>
                  </a:lnTo>
                  <a:lnTo>
                    <a:pt x="2150" y="1825"/>
                  </a:lnTo>
                  <a:lnTo>
                    <a:pt x="2143" y="1867"/>
                  </a:lnTo>
                  <a:lnTo>
                    <a:pt x="2104" y="1844"/>
                  </a:lnTo>
                  <a:lnTo>
                    <a:pt x="2062" y="1828"/>
                  </a:lnTo>
                  <a:lnTo>
                    <a:pt x="2016" y="1816"/>
                  </a:lnTo>
                  <a:lnTo>
                    <a:pt x="1969" y="1813"/>
                  </a:lnTo>
                  <a:lnTo>
                    <a:pt x="1732" y="1813"/>
                  </a:lnTo>
                  <a:lnTo>
                    <a:pt x="1687" y="1816"/>
                  </a:lnTo>
                  <a:lnTo>
                    <a:pt x="1643" y="1825"/>
                  </a:lnTo>
                  <a:lnTo>
                    <a:pt x="1604" y="1840"/>
                  </a:lnTo>
                  <a:lnTo>
                    <a:pt x="1566" y="1861"/>
                  </a:lnTo>
                  <a:lnTo>
                    <a:pt x="1533" y="1886"/>
                  </a:lnTo>
                  <a:lnTo>
                    <a:pt x="1502" y="1916"/>
                  </a:lnTo>
                  <a:lnTo>
                    <a:pt x="1477" y="1949"/>
                  </a:lnTo>
                  <a:lnTo>
                    <a:pt x="1456" y="1987"/>
                  </a:lnTo>
                  <a:lnTo>
                    <a:pt x="1439" y="2026"/>
                  </a:lnTo>
                  <a:lnTo>
                    <a:pt x="1407" y="2021"/>
                  </a:lnTo>
                  <a:lnTo>
                    <a:pt x="1374" y="2019"/>
                  </a:lnTo>
                  <a:lnTo>
                    <a:pt x="1334" y="2021"/>
                  </a:lnTo>
                  <a:lnTo>
                    <a:pt x="1294" y="2030"/>
                  </a:lnTo>
                  <a:lnTo>
                    <a:pt x="1257" y="2042"/>
                  </a:lnTo>
                  <a:lnTo>
                    <a:pt x="1221" y="2060"/>
                  </a:lnTo>
                  <a:lnTo>
                    <a:pt x="1187" y="2082"/>
                  </a:lnTo>
                  <a:lnTo>
                    <a:pt x="1157" y="2108"/>
                  </a:lnTo>
                  <a:lnTo>
                    <a:pt x="1130" y="2138"/>
                  </a:lnTo>
                  <a:lnTo>
                    <a:pt x="1108" y="2172"/>
                  </a:lnTo>
                  <a:lnTo>
                    <a:pt x="989" y="2378"/>
                  </a:lnTo>
                  <a:lnTo>
                    <a:pt x="971" y="2416"/>
                  </a:lnTo>
                  <a:lnTo>
                    <a:pt x="957" y="2456"/>
                  </a:lnTo>
                  <a:lnTo>
                    <a:pt x="951" y="2496"/>
                  </a:lnTo>
                  <a:lnTo>
                    <a:pt x="948" y="2537"/>
                  </a:lnTo>
                  <a:lnTo>
                    <a:pt x="952" y="2576"/>
                  </a:lnTo>
                  <a:lnTo>
                    <a:pt x="961" y="2615"/>
                  </a:lnTo>
                  <a:lnTo>
                    <a:pt x="973" y="2652"/>
                  </a:lnTo>
                  <a:lnTo>
                    <a:pt x="224" y="2652"/>
                  </a:lnTo>
                  <a:lnTo>
                    <a:pt x="184" y="2648"/>
                  </a:lnTo>
                  <a:lnTo>
                    <a:pt x="145" y="2638"/>
                  </a:lnTo>
                  <a:lnTo>
                    <a:pt x="111" y="2622"/>
                  </a:lnTo>
                  <a:lnTo>
                    <a:pt x="80" y="2600"/>
                  </a:lnTo>
                  <a:lnTo>
                    <a:pt x="52" y="2573"/>
                  </a:lnTo>
                  <a:lnTo>
                    <a:pt x="31" y="2542"/>
                  </a:lnTo>
                  <a:lnTo>
                    <a:pt x="14" y="2507"/>
                  </a:lnTo>
                  <a:lnTo>
                    <a:pt x="4" y="2468"/>
                  </a:lnTo>
                  <a:lnTo>
                    <a:pt x="0" y="2429"/>
                  </a:lnTo>
                  <a:lnTo>
                    <a:pt x="0" y="1730"/>
                  </a:lnTo>
                  <a:lnTo>
                    <a:pt x="0" y="225"/>
                  </a:lnTo>
                  <a:lnTo>
                    <a:pt x="4" y="184"/>
                  </a:lnTo>
                  <a:lnTo>
                    <a:pt x="14" y="147"/>
                  </a:lnTo>
                  <a:lnTo>
                    <a:pt x="31" y="112"/>
                  </a:lnTo>
                  <a:lnTo>
                    <a:pt x="52" y="79"/>
                  </a:lnTo>
                  <a:lnTo>
                    <a:pt x="80" y="53"/>
                  </a:lnTo>
                  <a:lnTo>
                    <a:pt x="111" y="31"/>
                  </a:lnTo>
                  <a:lnTo>
                    <a:pt x="145" y="15"/>
                  </a:lnTo>
                  <a:lnTo>
                    <a:pt x="184" y="4"/>
                  </a:lnTo>
                  <a:lnTo>
                    <a:pt x="2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  <p:sp>
          <p:nvSpPr>
            <p:cNvPr id="15" name="Freeform 520"/>
            <p:cNvSpPr>
              <a:spLocks/>
            </p:cNvSpPr>
            <p:nvPr/>
          </p:nvSpPr>
          <p:spPr bwMode="auto">
            <a:xfrm>
              <a:off x="2079" y="2233"/>
              <a:ext cx="316" cy="315"/>
            </a:xfrm>
            <a:custGeom>
              <a:avLst/>
              <a:gdLst>
                <a:gd name="T0" fmla="*/ 316 w 632"/>
                <a:gd name="T1" fmla="*/ 0 h 630"/>
                <a:gd name="T2" fmla="*/ 362 w 632"/>
                <a:gd name="T3" fmla="*/ 4 h 630"/>
                <a:gd name="T4" fmla="*/ 407 w 632"/>
                <a:gd name="T5" fmla="*/ 14 h 630"/>
                <a:gd name="T6" fmla="*/ 449 w 632"/>
                <a:gd name="T7" fmla="*/ 30 h 630"/>
                <a:gd name="T8" fmla="*/ 487 w 632"/>
                <a:gd name="T9" fmla="*/ 51 h 630"/>
                <a:gd name="T10" fmla="*/ 522 w 632"/>
                <a:gd name="T11" fmla="*/ 77 h 630"/>
                <a:gd name="T12" fmla="*/ 553 w 632"/>
                <a:gd name="T13" fmla="*/ 108 h 630"/>
                <a:gd name="T14" fmla="*/ 581 w 632"/>
                <a:gd name="T15" fmla="*/ 144 h 630"/>
                <a:gd name="T16" fmla="*/ 602 w 632"/>
                <a:gd name="T17" fmla="*/ 183 h 630"/>
                <a:gd name="T18" fmla="*/ 618 w 632"/>
                <a:gd name="T19" fmla="*/ 224 h 630"/>
                <a:gd name="T20" fmla="*/ 628 w 632"/>
                <a:gd name="T21" fmla="*/ 268 h 630"/>
                <a:gd name="T22" fmla="*/ 632 w 632"/>
                <a:gd name="T23" fmla="*/ 316 h 630"/>
                <a:gd name="T24" fmla="*/ 628 w 632"/>
                <a:gd name="T25" fmla="*/ 361 h 630"/>
                <a:gd name="T26" fmla="*/ 618 w 632"/>
                <a:gd name="T27" fmla="*/ 406 h 630"/>
                <a:gd name="T28" fmla="*/ 602 w 632"/>
                <a:gd name="T29" fmla="*/ 447 h 630"/>
                <a:gd name="T30" fmla="*/ 581 w 632"/>
                <a:gd name="T31" fmla="*/ 487 h 630"/>
                <a:gd name="T32" fmla="*/ 553 w 632"/>
                <a:gd name="T33" fmla="*/ 522 h 630"/>
                <a:gd name="T34" fmla="*/ 522 w 632"/>
                <a:gd name="T35" fmla="*/ 553 h 630"/>
                <a:gd name="T36" fmla="*/ 487 w 632"/>
                <a:gd name="T37" fmla="*/ 579 h 630"/>
                <a:gd name="T38" fmla="*/ 449 w 632"/>
                <a:gd name="T39" fmla="*/ 601 h 630"/>
                <a:gd name="T40" fmla="*/ 407 w 632"/>
                <a:gd name="T41" fmla="*/ 617 h 630"/>
                <a:gd name="T42" fmla="*/ 362 w 632"/>
                <a:gd name="T43" fmla="*/ 627 h 630"/>
                <a:gd name="T44" fmla="*/ 316 w 632"/>
                <a:gd name="T45" fmla="*/ 630 h 630"/>
                <a:gd name="T46" fmla="*/ 270 w 632"/>
                <a:gd name="T47" fmla="*/ 627 h 630"/>
                <a:gd name="T48" fmla="*/ 225 w 632"/>
                <a:gd name="T49" fmla="*/ 617 h 630"/>
                <a:gd name="T50" fmla="*/ 183 w 632"/>
                <a:gd name="T51" fmla="*/ 601 h 630"/>
                <a:gd name="T52" fmla="*/ 144 w 632"/>
                <a:gd name="T53" fmla="*/ 579 h 630"/>
                <a:gd name="T54" fmla="*/ 110 w 632"/>
                <a:gd name="T55" fmla="*/ 553 h 630"/>
                <a:gd name="T56" fmla="*/ 79 w 632"/>
                <a:gd name="T57" fmla="*/ 522 h 630"/>
                <a:gd name="T58" fmla="*/ 51 w 632"/>
                <a:gd name="T59" fmla="*/ 487 h 630"/>
                <a:gd name="T60" fmla="*/ 30 w 632"/>
                <a:gd name="T61" fmla="*/ 447 h 630"/>
                <a:gd name="T62" fmla="*/ 14 w 632"/>
                <a:gd name="T63" fmla="*/ 406 h 630"/>
                <a:gd name="T64" fmla="*/ 4 w 632"/>
                <a:gd name="T65" fmla="*/ 361 h 630"/>
                <a:gd name="T66" fmla="*/ 0 w 632"/>
                <a:gd name="T67" fmla="*/ 316 h 630"/>
                <a:gd name="T68" fmla="*/ 4 w 632"/>
                <a:gd name="T69" fmla="*/ 268 h 630"/>
                <a:gd name="T70" fmla="*/ 14 w 632"/>
                <a:gd name="T71" fmla="*/ 224 h 630"/>
                <a:gd name="T72" fmla="*/ 30 w 632"/>
                <a:gd name="T73" fmla="*/ 183 h 630"/>
                <a:gd name="T74" fmla="*/ 51 w 632"/>
                <a:gd name="T75" fmla="*/ 144 h 630"/>
                <a:gd name="T76" fmla="*/ 79 w 632"/>
                <a:gd name="T77" fmla="*/ 108 h 630"/>
                <a:gd name="T78" fmla="*/ 110 w 632"/>
                <a:gd name="T79" fmla="*/ 77 h 630"/>
                <a:gd name="T80" fmla="*/ 144 w 632"/>
                <a:gd name="T81" fmla="*/ 51 h 630"/>
                <a:gd name="T82" fmla="*/ 183 w 632"/>
                <a:gd name="T83" fmla="*/ 30 h 630"/>
                <a:gd name="T84" fmla="*/ 225 w 632"/>
                <a:gd name="T85" fmla="*/ 14 h 630"/>
                <a:gd name="T86" fmla="*/ 270 w 632"/>
                <a:gd name="T87" fmla="*/ 4 h 630"/>
                <a:gd name="T88" fmla="*/ 316 w 632"/>
                <a:gd name="T89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32" h="630">
                  <a:moveTo>
                    <a:pt x="316" y="0"/>
                  </a:moveTo>
                  <a:lnTo>
                    <a:pt x="362" y="4"/>
                  </a:lnTo>
                  <a:lnTo>
                    <a:pt x="407" y="14"/>
                  </a:lnTo>
                  <a:lnTo>
                    <a:pt x="449" y="30"/>
                  </a:lnTo>
                  <a:lnTo>
                    <a:pt x="487" y="51"/>
                  </a:lnTo>
                  <a:lnTo>
                    <a:pt x="522" y="77"/>
                  </a:lnTo>
                  <a:lnTo>
                    <a:pt x="553" y="108"/>
                  </a:lnTo>
                  <a:lnTo>
                    <a:pt x="581" y="144"/>
                  </a:lnTo>
                  <a:lnTo>
                    <a:pt x="602" y="183"/>
                  </a:lnTo>
                  <a:lnTo>
                    <a:pt x="618" y="224"/>
                  </a:lnTo>
                  <a:lnTo>
                    <a:pt x="628" y="268"/>
                  </a:lnTo>
                  <a:lnTo>
                    <a:pt x="632" y="316"/>
                  </a:lnTo>
                  <a:lnTo>
                    <a:pt x="628" y="361"/>
                  </a:lnTo>
                  <a:lnTo>
                    <a:pt x="618" y="406"/>
                  </a:lnTo>
                  <a:lnTo>
                    <a:pt x="602" y="447"/>
                  </a:lnTo>
                  <a:lnTo>
                    <a:pt x="581" y="487"/>
                  </a:lnTo>
                  <a:lnTo>
                    <a:pt x="553" y="522"/>
                  </a:lnTo>
                  <a:lnTo>
                    <a:pt x="522" y="553"/>
                  </a:lnTo>
                  <a:lnTo>
                    <a:pt x="487" y="579"/>
                  </a:lnTo>
                  <a:lnTo>
                    <a:pt x="449" y="601"/>
                  </a:lnTo>
                  <a:lnTo>
                    <a:pt x="407" y="617"/>
                  </a:lnTo>
                  <a:lnTo>
                    <a:pt x="362" y="627"/>
                  </a:lnTo>
                  <a:lnTo>
                    <a:pt x="316" y="630"/>
                  </a:lnTo>
                  <a:lnTo>
                    <a:pt x="270" y="627"/>
                  </a:lnTo>
                  <a:lnTo>
                    <a:pt x="225" y="617"/>
                  </a:lnTo>
                  <a:lnTo>
                    <a:pt x="183" y="601"/>
                  </a:lnTo>
                  <a:lnTo>
                    <a:pt x="144" y="579"/>
                  </a:lnTo>
                  <a:lnTo>
                    <a:pt x="110" y="553"/>
                  </a:lnTo>
                  <a:lnTo>
                    <a:pt x="79" y="522"/>
                  </a:lnTo>
                  <a:lnTo>
                    <a:pt x="51" y="487"/>
                  </a:lnTo>
                  <a:lnTo>
                    <a:pt x="30" y="447"/>
                  </a:lnTo>
                  <a:lnTo>
                    <a:pt x="14" y="406"/>
                  </a:lnTo>
                  <a:lnTo>
                    <a:pt x="4" y="361"/>
                  </a:lnTo>
                  <a:lnTo>
                    <a:pt x="0" y="316"/>
                  </a:lnTo>
                  <a:lnTo>
                    <a:pt x="4" y="268"/>
                  </a:lnTo>
                  <a:lnTo>
                    <a:pt x="14" y="224"/>
                  </a:lnTo>
                  <a:lnTo>
                    <a:pt x="30" y="183"/>
                  </a:lnTo>
                  <a:lnTo>
                    <a:pt x="51" y="144"/>
                  </a:lnTo>
                  <a:lnTo>
                    <a:pt x="79" y="108"/>
                  </a:lnTo>
                  <a:lnTo>
                    <a:pt x="110" y="77"/>
                  </a:lnTo>
                  <a:lnTo>
                    <a:pt x="144" y="51"/>
                  </a:lnTo>
                  <a:lnTo>
                    <a:pt x="183" y="30"/>
                  </a:lnTo>
                  <a:lnTo>
                    <a:pt x="225" y="14"/>
                  </a:lnTo>
                  <a:lnTo>
                    <a:pt x="270" y="4"/>
                  </a:lnTo>
                  <a:lnTo>
                    <a:pt x="3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  <p:sp>
          <p:nvSpPr>
            <p:cNvPr id="16" name="Freeform 521"/>
            <p:cNvSpPr>
              <a:spLocks noEditPoints="1"/>
            </p:cNvSpPr>
            <p:nvPr/>
          </p:nvSpPr>
          <p:spPr bwMode="auto">
            <a:xfrm>
              <a:off x="1800" y="1939"/>
              <a:ext cx="874" cy="903"/>
            </a:xfrm>
            <a:custGeom>
              <a:avLst/>
              <a:gdLst>
                <a:gd name="T0" fmla="*/ 762 w 1748"/>
                <a:gd name="T1" fmla="*/ 462 h 1805"/>
                <a:gd name="T2" fmla="*/ 614 w 1748"/>
                <a:gd name="T3" fmla="*/ 530 h 1805"/>
                <a:gd name="T4" fmla="*/ 501 w 1748"/>
                <a:gd name="T5" fmla="*/ 643 h 1805"/>
                <a:gd name="T6" fmla="*/ 434 w 1748"/>
                <a:gd name="T7" fmla="*/ 791 h 1805"/>
                <a:gd name="T8" fmla="*/ 423 w 1748"/>
                <a:gd name="T9" fmla="*/ 958 h 1805"/>
                <a:gd name="T10" fmla="*/ 472 w 1748"/>
                <a:gd name="T11" fmla="*/ 1115 h 1805"/>
                <a:gd name="T12" fmla="*/ 572 w 1748"/>
                <a:gd name="T13" fmla="*/ 1241 h 1805"/>
                <a:gd name="T14" fmla="*/ 710 w 1748"/>
                <a:gd name="T15" fmla="*/ 1325 h 1805"/>
                <a:gd name="T16" fmla="*/ 874 w 1748"/>
                <a:gd name="T17" fmla="*/ 1356 h 1805"/>
                <a:gd name="T18" fmla="*/ 1038 w 1748"/>
                <a:gd name="T19" fmla="*/ 1325 h 1805"/>
                <a:gd name="T20" fmla="*/ 1176 w 1748"/>
                <a:gd name="T21" fmla="*/ 1241 h 1805"/>
                <a:gd name="T22" fmla="*/ 1275 w 1748"/>
                <a:gd name="T23" fmla="*/ 1115 h 1805"/>
                <a:gd name="T24" fmla="*/ 1325 w 1748"/>
                <a:gd name="T25" fmla="*/ 958 h 1805"/>
                <a:gd name="T26" fmla="*/ 1314 w 1748"/>
                <a:gd name="T27" fmla="*/ 791 h 1805"/>
                <a:gd name="T28" fmla="*/ 1247 w 1748"/>
                <a:gd name="T29" fmla="*/ 643 h 1805"/>
                <a:gd name="T30" fmla="*/ 1134 w 1748"/>
                <a:gd name="T31" fmla="*/ 530 h 1805"/>
                <a:gd name="T32" fmla="*/ 986 w 1748"/>
                <a:gd name="T33" fmla="*/ 462 h 1805"/>
                <a:gd name="T34" fmla="*/ 724 w 1748"/>
                <a:gd name="T35" fmla="*/ 0 h 1805"/>
                <a:gd name="T36" fmla="*/ 1078 w 1748"/>
                <a:gd name="T37" fmla="*/ 12 h 1805"/>
                <a:gd name="T38" fmla="*/ 1135 w 1748"/>
                <a:gd name="T39" fmla="*/ 68 h 1805"/>
                <a:gd name="T40" fmla="*/ 1147 w 1748"/>
                <a:gd name="T41" fmla="*/ 249 h 1805"/>
                <a:gd name="T42" fmla="*/ 1300 w 1748"/>
                <a:gd name="T43" fmla="*/ 341 h 1805"/>
                <a:gd name="T44" fmla="*/ 1453 w 1748"/>
                <a:gd name="T45" fmla="*/ 261 h 1805"/>
                <a:gd name="T46" fmla="*/ 1524 w 1748"/>
                <a:gd name="T47" fmla="*/ 269 h 1805"/>
                <a:gd name="T48" fmla="*/ 1581 w 1748"/>
                <a:gd name="T49" fmla="*/ 321 h 1805"/>
                <a:gd name="T50" fmla="*/ 1747 w 1748"/>
                <a:gd name="T51" fmla="*/ 626 h 1805"/>
                <a:gd name="T52" fmla="*/ 1735 w 1748"/>
                <a:gd name="T53" fmla="*/ 696 h 1805"/>
                <a:gd name="T54" fmla="*/ 1687 w 1748"/>
                <a:gd name="T55" fmla="*/ 749 h 1805"/>
                <a:gd name="T56" fmla="*/ 1582 w 1748"/>
                <a:gd name="T57" fmla="*/ 903 h 1805"/>
                <a:gd name="T58" fmla="*/ 1573 w 1748"/>
                <a:gd name="T59" fmla="*/ 989 h 1805"/>
                <a:gd name="T60" fmla="*/ 1727 w 1748"/>
                <a:gd name="T61" fmla="*/ 1094 h 1805"/>
                <a:gd name="T62" fmla="*/ 1748 w 1748"/>
                <a:gd name="T63" fmla="*/ 1171 h 1805"/>
                <a:gd name="T64" fmla="*/ 1581 w 1748"/>
                <a:gd name="T65" fmla="*/ 1482 h 1805"/>
                <a:gd name="T66" fmla="*/ 1529 w 1748"/>
                <a:gd name="T67" fmla="*/ 1532 h 1805"/>
                <a:gd name="T68" fmla="*/ 1453 w 1748"/>
                <a:gd name="T69" fmla="*/ 1543 h 1805"/>
                <a:gd name="T70" fmla="*/ 1300 w 1748"/>
                <a:gd name="T71" fmla="*/ 1464 h 1805"/>
                <a:gd name="T72" fmla="*/ 1147 w 1748"/>
                <a:gd name="T73" fmla="*/ 1554 h 1805"/>
                <a:gd name="T74" fmla="*/ 1135 w 1748"/>
                <a:gd name="T75" fmla="*/ 1736 h 1805"/>
                <a:gd name="T76" fmla="*/ 1078 w 1748"/>
                <a:gd name="T77" fmla="*/ 1793 h 1805"/>
                <a:gd name="T78" fmla="*/ 724 w 1748"/>
                <a:gd name="T79" fmla="*/ 1805 h 1805"/>
                <a:gd name="T80" fmla="*/ 646 w 1748"/>
                <a:gd name="T81" fmla="*/ 1778 h 1805"/>
                <a:gd name="T82" fmla="*/ 604 w 1748"/>
                <a:gd name="T83" fmla="*/ 1710 h 1805"/>
                <a:gd name="T84" fmla="*/ 547 w 1748"/>
                <a:gd name="T85" fmla="*/ 1528 h 1805"/>
                <a:gd name="T86" fmla="*/ 358 w 1748"/>
                <a:gd name="T87" fmla="*/ 1515 h 1805"/>
                <a:gd name="T88" fmla="*/ 347 w 1748"/>
                <a:gd name="T89" fmla="*/ 1440 h 1805"/>
                <a:gd name="T90" fmla="*/ 394 w 1748"/>
                <a:gd name="T91" fmla="*/ 1342 h 1805"/>
                <a:gd name="T92" fmla="*/ 398 w 1748"/>
                <a:gd name="T93" fmla="*/ 1199 h 1805"/>
                <a:gd name="T94" fmla="*/ 245 w 1748"/>
                <a:gd name="T95" fmla="*/ 903 h 1805"/>
                <a:gd name="T96" fmla="*/ 174 w 1748"/>
                <a:gd name="T97" fmla="*/ 823 h 1805"/>
                <a:gd name="T98" fmla="*/ 39 w 1748"/>
                <a:gd name="T99" fmla="*/ 731 h 1805"/>
                <a:gd name="T100" fmla="*/ 1 w 1748"/>
                <a:gd name="T101" fmla="*/ 660 h 1805"/>
                <a:gd name="T102" fmla="*/ 16 w 1748"/>
                <a:gd name="T103" fmla="*/ 580 h 1805"/>
                <a:gd name="T104" fmla="*/ 198 w 1748"/>
                <a:gd name="T105" fmla="*/ 284 h 1805"/>
                <a:gd name="T106" fmla="*/ 257 w 1748"/>
                <a:gd name="T107" fmla="*/ 261 h 1805"/>
                <a:gd name="T108" fmla="*/ 315 w 1748"/>
                <a:gd name="T109" fmla="*/ 267 h 1805"/>
                <a:gd name="T110" fmla="*/ 496 w 1748"/>
                <a:gd name="T111" fmla="*/ 307 h 1805"/>
                <a:gd name="T112" fmla="*/ 600 w 1748"/>
                <a:gd name="T113" fmla="*/ 123 h 1805"/>
                <a:gd name="T114" fmla="*/ 628 w 1748"/>
                <a:gd name="T115" fmla="*/ 46 h 1805"/>
                <a:gd name="T116" fmla="*/ 696 w 1748"/>
                <a:gd name="T117" fmla="*/ 2 h 1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48" h="1805">
                  <a:moveTo>
                    <a:pt x="874" y="448"/>
                  </a:moveTo>
                  <a:lnTo>
                    <a:pt x="817" y="452"/>
                  </a:lnTo>
                  <a:lnTo>
                    <a:pt x="762" y="462"/>
                  </a:lnTo>
                  <a:lnTo>
                    <a:pt x="710" y="479"/>
                  </a:lnTo>
                  <a:lnTo>
                    <a:pt x="660" y="501"/>
                  </a:lnTo>
                  <a:lnTo>
                    <a:pt x="614" y="530"/>
                  </a:lnTo>
                  <a:lnTo>
                    <a:pt x="572" y="562"/>
                  </a:lnTo>
                  <a:lnTo>
                    <a:pt x="535" y="601"/>
                  </a:lnTo>
                  <a:lnTo>
                    <a:pt x="501" y="643"/>
                  </a:lnTo>
                  <a:lnTo>
                    <a:pt x="472" y="689"/>
                  </a:lnTo>
                  <a:lnTo>
                    <a:pt x="450" y="739"/>
                  </a:lnTo>
                  <a:lnTo>
                    <a:pt x="434" y="791"/>
                  </a:lnTo>
                  <a:lnTo>
                    <a:pt x="423" y="845"/>
                  </a:lnTo>
                  <a:lnTo>
                    <a:pt x="420" y="903"/>
                  </a:lnTo>
                  <a:lnTo>
                    <a:pt x="423" y="958"/>
                  </a:lnTo>
                  <a:lnTo>
                    <a:pt x="434" y="1014"/>
                  </a:lnTo>
                  <a:lnTo>
                    <a:pt x="450" y="1066"/>
                  </a:lnTo>
                  <a:lnTo>
                    <a:pt x="472" y="1115"/>
                  </a:lnTo>
                  <a:lnTo>
                    <a:pt x="501" y="1161"/>
                  </a:lnTo>
                  <a:lnTo>
                    <a:pt x="535" y="1203"/>
                  </a:lnTo>
                  <a:lnTo>
                    <a:pt x="572" y="1241"/>
                  </a:lnTo>
                  <a:lnTo>
                    <a:pt x="614" y="1275"/>
                  </a:lnTo>
                  <a:lnTo>
                    <a:pt x="660" y="1302"/>
                  </a:lnTo>
                  <a:lnTo>
                    <a:pt x="710" y="1325"/>
                  </a:lnTo>
                  <a:lnTo>
                    <a:pt x="762" y="1342"/>
                  </a:lnTo>
                  <a:lnTo>
                    <a:pt x="817" y="1352"/>
                  </a:lnTo>
                  <a:lnTo>
                    <a:pt x="874" y="1356"/>
                  </a:lnTo>
                  <a:lnTo>
                    <a:pt x="931" y="1352"/>
                  </a:lnTo>
                  <a:lnTo>
                    <a:pt x="986" y="1342"/>
                  </a:lnTo>
                  <a:lnTo>
                    <a:pt x="1038" y="1325"/>
                  </a:lnTo>
                  <a:lnTo>
                    <a:pt x="1088" y="1302"/>
                  </a:lnTo>
                  <a:lnTo>
                    <a:pt x="1134" y="1275"/>
                  </a:lnTo>
                  <a:lnTo>
                    <a:pt x="1176" y="1241"/>
                  </a:lnTo>
                  <a:lnTo>
                    <a:pt x="1213" y="1203"/>
                  </a:lnTo>
                  <a:lnTo>
                    <a:pt x="1247" y="1161"/>
                  </a:lnTo>
                  <a:lnTo>
                    <a:pt x="1275" y="1115"/>
                  </a:lnTo>
                  <a:lnTo>
                    <a:pt x="1298" y="1066"/>
                  </a:lnTo>
                  <a:lnTo>
                    <a:pt x="1314" y="1014"/>
                  </a:lnTo>
                  <a:lnTo>
                    <a:pt x="1325" y="958"/>
                  </a:lnTo>
                  <a:lnTo>
                    <a:pt x="1328" y="903"/>
                  </a:lnTo>
                  <a:lnTo>
                    <a:pt x="1325" y="845"/>
                  </a:lnTo>
                  <a:lnTo>
                    <a:pt x="1314" y="791"/>
                  </a:lnTo>
                  <a:lnTo>
                    <a:pt x="1298" y="739"/>
                  </a:lnTo>
                  <a:lnTo>
                    <a:pt x="1275" y="689"/>
                  </a:lnTo>
                  <a:lnTo>
                    <a:pt x="1247" y="643"/>
                  </a:lnTo>
                  <a:lnTo>
                    <a:pt x="1213" y="601"/>
                  </a:lnTo>
                  <a:lnTo>
                    <a:pt x="1176" y="562"/>
                  </a:lnTo>
                  <a:lnTo>
                    <a:pt x="1134" y="530"/>
                  </a:lnTo>
                  <a:lnTo>
                    <a:pt x="1088" y="501"/>
                  </a:lnTo>
                  <a:lnTo>
                    <a:pt x="1038" y="479"/>
                  </a:lnTo>
                  <a:lnTo>
                    <a:pt x="986" y="462"/>
                  </a:lnTo>
                  <a:lnTo>
                    <a:pt x="931" y="452"/>
                  </a:lnTo>
                  <a:lnTo>
                    <a:pt x="874" y="448"/>
                  </a:lnTo>
                  <a:close/>
                  <a:moveTo>
                    <a:pt x="724" y="0"/>
                  </a:moveTo>
                  <a:lnTo>
                    <a:pt x="1024" y="0"/>
                  </a:lnTo>
                  <a:lnTo>
                    <a:pt x="1052" y="2"/>
                  </a:lnTo>
                  <a:lnTo>
                    <a:pt x="1078" y="12"/>
                  </a:lnTo>
                  <a:lnTo>
                    <a:pt x="1101" y="26"/>
                  </a:lnTo>
                  <a:lnTo>
                    <a:pt x="1120" y="46"/>
                  </a:lnTo>
                  <a:lnTo>
                    <a:pt x="1135" y="68"/>
                  </a:lnTo>
                  <a:lnTo>
                    <a:pt x="1144" y="94"/>
                  </a:lnTo>
                  <a:lnTo>
                    <a:pt x="1147" y="123"/>
                  </a:lnTo>
                  <a:lnTo>
                    <a:pt x="1147" y="249"/>
                  </a:lnTo>
                  <a:lnTo>
                    <a:pt x="1201" y="276"/>
                  </a:lnTo>
                  <a:lnTo>
                    <a:pt x="1252" y="307"/>
                  </a:lnTo>
                  <a:lnTo>
                    <a:pt x="1300" y="341"/>
                  </a:lnTo>
                  <a:lnTo>
                    <a:pt x="1413" y="276"/>
                  </a:lnTo>
                  <a:lnTo>
                    <a:pt x="1433" y="267"/>
                  </a:lnTo>
                  <a:lnTo>
                    <a:pt x="1453" y="261"/>
                  </a:lnTo>
                  <a:lnTo>
                    <a:pt x="1474" y="259"/>
                  </a:lnTo>
                  <a:lnTo>
                    <a:pt x="1500" y="262"/>
                  </a:lnTo>
                  <a:lnTo>
                    <a:pt x="1524" y="269"/>
                  </a:lnTo>
                  <a:lnTo>
                    <a:pt x="1546" y="282"/>
                  </a:lnTo>
                  <a:lnTo>
                    <a:pt x="1566" y="299"/>
                  </a:lnTo>
                  <a:lnTo>
                    <a:pt x="1581" y="321"/>
                  </a:lnTo>
                  <a:lnTo>
                    <a:pt x="1732" y="580"/>
                  </a:lnTo>
                  <a:lnTo>
                    <a:pt x="1742" y="602"/>
                  </a:lnTo>
                  <a:lnTo>
                    <a:pt x="1747" y="626"/>
                  </a:lnTo>
                  <a:lnTo>
                    <a:pt x="1748" y="650"/>
                  </a:lnTo>
                  <a:lnTo>
                    <a:pt x="1744" y="674"/>
                  </a:lnTo>
                  <a:lnTo>
                    <a:pt x="1735" y="696"/>
                  </a:lnTo>
                  <a:lnTo>
                    <a:pt x="1723" y="718"/>
                  </a:lnTo>
                  <a:lnTo>
                    <a:pt x="1706" y="735"/>
                  </a:lnTo>
                  <a:lnTo>
                    <a:pt x="1687" y="749"/>
                  </a:lnTo>
                  <a:lnTo>
                    <a:pt x="1573" y="814"/>
                  </a:lnTo>
                  <a:lnTo>
                    <a:pt x="1579" y="858"/>
                  </a:lnTo>
                  <a:lnTo>
                    <a:pt x="1582" y="903"/>
                  </a:lnTo>
                  <a:lnTo>
                    <a:pt x="1580" y="932"/>
                  </a:lnTo>
                  <a:lnTo>
                    <a:pt x="1577" y="961"/>
                  </a:lnTo>
                  <a:lnTo>
                    <a:pt x="1573" y="989"/>
                  </a:lnTo>
                  <a:lnTo>
                    <a:pt x="1687" y="1055"/>
                  </a:lnTo>
                  <a:lnTo>
                    <a:pt x="1709" y="1073"/>
                  </a:lnTo>
                  <a:lnTo>
                    <a:pt x="1727" y="1094"/>
                  </a:lnTo>
                  <a:lnTo>
                    <a:pt x="1739" y="1117"/>
                  </a:lnTo>
                  <a:lnTo>
                    <a:pt x="1747" y="1143"/>
                  </a:lnTo>
                  <a:lnTo>
                    <a:pt x="1748" y="1171"/>
                  </a:lnTo>
                  <a:lnTo>
                    <a:pt x="1743" y="1198"/>
                  </a:lnTo>
                  <a:lnTo>
                    <a:pt x="1732" y="1224"/>
                  </a:lnTo>
                  <a:lnTo>
                    <a:pt x="1581" y="1482"/>
                  </a:lnTo>
                  <a:lnTo>
                    <a:pt x="1568" y="1502"/>
                  </a:lnTo>
                  <a:lnTo>
                    <a:pt x="1550" y="1520"/>
                  </a:lnTo>
                  <a:lnTo>
                    <a:pt x="1529" y="1532"/>
                  </a:lnTo>
                  <a:lnTo>
                    <a:pt x="1507" y="1541"/>
                  </a:lnTo>
                  <a:lnTo>
                    <a:pt x="1474" y="1544"/>
                  </a:lnTo>
                  <a:lnTo>
                    <a:pt x="1453" y="1543"/>
                  </a:lnTo>
                  <a:lnTo>
                    <a:pt x="1433" y="1537"/>
                  </a:lnTo>
                  <a:lnTo>
                    <a:pt x="1413" y="1528"/>
                  </a:lnTo>
                  <a:lnTo>
                    <a:pt x="1300" y="1464"/>
                  </a:lnTo>
                  <a:lnTo>
                    <a:pt x="1252" y="1497"/>
                  </a:lnTo>
                  <a:lnTo>
                    <a:pt x="1201" y="1528"/>
                  </a:lnTo>
                  <a:lnTo>
                    <a:pt x="1147" y="1554"/>
                  </a:lnTo>
                  <a:lnTo>
                    <a:pt x="1147" y="1681"/>
                  </a:lnTo>
                  <a:lnTo>
                    <a:pt x="1144" y="1710"/>
                  </a:lnTo>
                  <a:lnTo>
                    <a:pt x="1135" y="1736"/>
                  </a:lnTo>
                  <a:lnTo>
                    <a:pt x="1120" y="1758"/>
                  </a:lnTo>
                  <a:lnTo>
                    <a:pt x="1101" y="1778"/>
                  </a:lnTo>
                  <a:lnTo>
                    <a:pt x="1078" y="1793"/>
                  </a:lnTo>
                  <a:lnTo>
                    <a:pt x="1052" y="1801"/>
                  </a:lnTo>
                  <a:lnTo>
                    <a:pt x="1024" y="1805"/>
                  </a:lnTo>
                  <a:lnTo>
                    <a:pt x="724" y="1805"/>
                  </a:lnTo>
                  <a:lnTo>
                    <a:pt x="696" y="1801"/>
                  </a:lnTo>
                  <a:lnTo>
                    <a:pt x="670" y="1793"/>
                  </a:lnTo>
                  <a:lnTo>
                    <a:pt x="646" y="1778"/>
                  </a:lnTo>
                  <a:lnTo>
                    <a:pt x="628" y="1758"/>
                  </a:lnTo>
                  <a:lnTo>
                    <a:pt x="613" y="1736"/>
                  </a:lnTo>
                  <a:lnTo>
                    <a:pt x="604" y="1710"/>
                  </a:lnTo>
                  <a:lnTo>
                    <a:pt x="600" y="1681"/>
                  </a:lnTo>
                  <a:lnTo>
                    <a:pt x="600" y="1554"/>
                  </a:lnTo>
                  <a:lnTo>
                    <a:pt x="547" y="1528"/>
                  </a:lnTo>
                  <a:lnTo>
                    <a:pt x="496" y="1497"/>
                  </a:lnTo>
                  <a:lnTo>
                    <a:pt x="448" y="1464"/>
                  </a:lnTo>
                  <a:lnTo>
                    <a:pt x="358" y="1515"/>
                  </a:lnTo>
                  <a:lnTo>
                    <a:pt x="342" y="1491"/>
                  </a:lnTo>
                  <a:lnTo>
                    <a:pt x="325" y="1469"/>
                  </a:lnTo>
                  <a:lnTo>
                    <a:pt x="347" y="1440"/>
                  </a:lnTo>
                  <a:lnTo>
                    <a:pt x="367" y="1410"/>
                  </a:lnTo>
                  <a:lnTo>
                    <a:pt x="382" y="1377"/>
                  </a:lnTo>
                  <a:lnTo>
                    <a:pt x="394" y="1342"/>
                  </a:lnTo>
                  <a:lnTo>
                    <a:pt x="403" y="1295"/>
                  </a:lnTo>
                  <a:lnTo>
                    <a:pt x="404" y="1246"/>
                  </a:lnTo>
                  <a:lnTo>
                    <a:pt x="398" y="1199"/>
                  </a:lnTo>
                  <a:lnTo>
                    <a:pt x="385" y="1153"/>
                  </a:lnTo>
                  <a:lnTo>
                    <a:pt x="364" y="1110"/>
                  </a:lnTo>
                  <a:lnTo>
                    <a:pt x="245" y="903"/>
                  </a:lnTo>
                  <a:lnTo>
                    <a:pt x="224" y="873"/>
                  </a:lnTo>
                  <a:lnTo>
                    <a:pt x="200" y="847"/>
                  </a:lnTo>
                  <a:lnTo>
                    <a:pt x="174" y="823"/>
                  </a:lnTo>
                  <a:lnTo>
                    <a:pt x="174" y="814"/>
                  </a:lnTo>
                  <a:lnTo>
                    <a:pt x="61" y="749"/>
                  </a:lnTo>
                  <a:lnTo>
                    <a:pt x="39" y="731"/>
                  </a:lnTo>
                  <a:lnTo>
                    <a:pt x="21" y="711"/>
                  </a:lnTo>
                  <a:lnTo>
                    <a:pt x="8" y="686"/>
                  </a:lnTo>
                  <a:lnTo>
                    <a:pt x="1" y="660"/>
                  </a:lnTo>
                  <a:lnTo>
                    <a:pt x="0" y="633"/>
                  </a:lnTo>
                  <a:lnTo>
                    <a:pt x="5" y="606"/>
                  </a:lnTo>
                  <a:lnTo>
                    <a:pt x="16" y="580"/>
                  </a:lnTo>
                  <a:lnTo>
                    <a:pt x="167" y="321"/>
                  </a:lnTo>
                  <a:lnTo>
                    <a:pt x="180" y="302"/>
                  </a:lnTo>
                  <a:lnTo>
                    <a:pt x="198" y="284"/>
                  </a:lnTo>
                  <a:lnTo>
                    <a:pt x="219" y="272"/>
                  </a:lnTo>
                  <a:lnTo>
                    <a:pt x="241" y="263"/>
                  </a:lnTo>
                  <a:lnTo>
                    <a:pt x="257" y="261"/>
                  </a:lnTo>
                  <a:lnTo>
                    <a:pt x="274" y="259"/>
                  </a:lnTo>
                  <a:lnTo>
                    <a:pt x="295" y="261"/>
                  </a:lnTo>
                  <a:lnTo>
                    <a:pt x="315" y="267"/>
                  </a:lnTo>
                  <a:lnTo>
                    <a:pt x="334" y="276"/>
                  </a:lnTo>
                  <a:lnTo>
                    <a:pt x="448" y="341"/>
                  </a:lnTo>
                  <a:lnTo>
                    <a:pt x="496" y="307"/>
                  </a:lnTo>
                  <a:lnTo>
                    <a:pt x="547" y="276"/>
                  </a:lnTo>
                  <a:lnTo>
                    <a:pt x="600" y="249"/>
                  </a:lnTo>
                  <a:lnTo>
                    <a:pt x="600" y="123"/>
                  </a:lnTo>
                  <a:lnTo>
                    <a:pt x="604" y="94"/>
                  </a:lnTo>
                  <a:lnTo>
                    <a:pt x="613" y="68"/>
                  </a:lnTo>
                  <a:lnTo>
                    <a:pt x="628" y="46"/>
                  </a:lnTo>
                  <a:lnTo>
                    <a:pt x="646" y="26"/>
                  </a:lnTo>
                  <a:lnTo>
                    <a:pt x="670" y="12"/>
                  </a:lnTo>
                  <a:lnTo>
                    <a:pt x="696" y="2"/>
                  </a:lnTo>
                  <a:lnTo>
                    <a:pt x="7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  <p:sp>
          <p:nvSpPr>
            <p:cNvPr id="17" name="Freeform 522"/>
            <p:cNvSpPr>
              <a:spLocks noEditPoints="1"/>
            </p:cNvSpPr>
            <p:nvPr/>
          </p:nvSpPr>
          <p:spPr bwMode="auto">
            <a:xfrm>
              <a:off x="1205" y="2316"/>
              <a:ext cx="693" cy="716"/>
            </a:xfrm>
            <a:custGeom>
              <a:avLst/>
              <a:gdLst>
                <a:gd name="T0" fmla="*/ 608 w 1387"/>
                <a:gd name="T1" fmla="*/ 460 h 1433"/>
                <a:gd name="T2" fmla="*/ 502 w 1387"/>
                <a:gd name="T3" fmla="*/ 525 h 1433"/>
                <a:gd name="T4" fmla="*/ 437 w 1387"/>
                <a:gd name="T5" fmla="*/ 631 h 1433"/>
                <a:gd name="T6" fmla="*/ 427 w 1387"/>
                <a:gd name="T7" fmla="*/ 760 h 1433"/>
                <a:gd name="T8" fmla="*/ 475 w 1387"/>
                <a:gd name="T9" fmla="*/ 876 h 1433"/>
                <a:gd name="T10" fmla="*/ 570 w 1387"/>
                <a:gd name="T11" fmla="*/ 956 h 1433"/>
                <a:gd name="T12" fmla="*/ 693 w 1387"/>
                <a:gd name="T13" fmla="*/ 986 h 1433"/>
                <a:gd name="T14" fmla="*/ 817 w 1387"/>
                <a:gd name="T15" fmla="*/ 956 h 1433"/>
                <a:gd name="T16" fmla="*/ 911 w 1387"/>
                <a:gd name="T17" fmla="*/ 876 h 1433"/>
                <a:gd name="T18" fmla="*/ 960 w 1387"/>
                <a:gd name="T19" fmla="*/ 760 h 1433"/>
                <a:gd name="T20" fmla="*/ 950 w 1387"/>
                <a:gd name="T21" fmla="*/ 631 h 1433"/>
                <a:gd name="T22" fmla="*/ 884 w 1387"/>
                <a:gd name="T23" fmla="*/ 525 h 1433"/>
                <a:gd name="T24" fmla="*/ 778 w 1387"/>
                <a:gd name="T25" fmla="*/ 460 h 1433"/>
                <a:gd name="T26" fmla="*/ 575 w 1387"/>
                <a:gd name="T27" fmla="*/ 0 h 1433"/>
                <a:gd name="T28" fmla="*/ 862 w 1387"/>
                <a:gd name="T29" fmla="*/ 13 h 1433"/>
                <a:gd name="T30" fmla="*/ 906 w 1387"/>
                <a:gd name="T31" fmla="*/ 72 h 1433"/>
                <a:gd name="T32" fmla="*/ 952 w 1387"/>
                <a:gd name="T33" fmla="*/ 219 h 1433"/>
                <a:gd name="T34" fmla="*/ 1121 w 1387"/>
                <a:gd name="T35" fmla="*/ 219 h 1433"/>
                <a:gd name="T36" fmla="*/ 1190 w 1387"/>
                <a:gd name="T37" fmla="*/ 209 h 1433"/>
                <a:gd name="T38" fmla="*/ 1242 w 1387"/>
                <a:gd name="T39" fmla="*/ 239 h 1433"/>
                <a:gd name="T40" fmla="*/ 1384 w 1387"/>
                <a:gd name="T41" fmla="*/ 485 h 1433"/>
                <a:gd name="T42" fmla="*/ 1374 w 1387"/>
                <a:gd name="T43" fmla="*/ 559 h 1433"/>
                <a:gd name="T44" fmla="*/ 1248 w 1387"/>
                <a:gd name="T45" fmla="*/ 646 h 1433"/>
                <a:gd name="T46" fmla="*/ 1253 w 1387"/>
                <a:gd name="T47" fmla="*/ 751 h 1433"/>
                <a:gd name="T48" fmla="*/ 1356 w 1387"/>
                <a:gd name="T49" fmla="*/ 852 h 1433"/>
                <a:gd name="T50" fmla="*/ 1386 w 1387"/>
                <a:gd name="T51" fmla="*/ 908 h 1433"/>
                <a:gd name="T52" fmla="*/ 1374 w 1387"/>
                <a:gd name="T53" fmla="*/ 971 h 1433"/>
                <a:gd name="T54" fmla="*/ 1220 w 1387"/>
                <a:gd name="T55" fmla="*/ 1213 h 1433"/>
                <a:gd name="T56" fmla="*/ 1145 w 1387"/>
                <a:gd name="T57" fmla="*/ 1223 h 1433"/>
                <a:gd name="T58" fmla="*/ 993 w 1387"/>
                <a:gd name="T59" fmla="*/ 1190 h 1433"/>
                <a:gd name="T60" fmla="*/ 910 w 1387"/>
                <a:gd name="T61" fmla="*/ 1335 h 1433"/>
                <a:gd name="T62" fmla="*/ 882 w 1387"/>
                <a:gd name="T63" fmla="*/ 1405 h 1433"/>
                <a:gd name="T64" fmla="*/ 812 w 1387"/>
                <a:gd name="T65" fmla="*/ 1433 h 1433"/>
                <a:gd name="T66" fmla="*/ 525 w 1387"/>
                <a:gd name="T67" fmla="*/ 1419 h 1433"/>
                <a:gd name="T68" fmla="*/ 480 w 1387"/>
                <a:gd name="T69" fmla="*/ 1361 h 1433"/>
                <a:gd name="T70" fmla="*/ 434 w 1387"/>
                <a:gd name="T71" fmla="*/ 1213 h 1433"/>
                <a:gd name="T72" fmla="*/ 265 w 1387"/>
                <a:gd name="T73" fmla="*/ 1213 h 1433"/>
                <a:gd name="T74" fmla="*/ 190 w 1387"/>
                <a:gd name="T75" fmla="*/ 1223 h 1433"/>
                <a:gd name="T76" fmla="*/ 132 w 1387"/>
                <a:gd name="T77" fmla="*/ 1177 h 1433"/>
                <a:gd name="T78" fmla="*/ 0 w 1387"/>
                <a:gd name="T79" fmla="*/ 929 h 1433"/>
                <a:gd name="T80" fmla="*/ 16 w 1387"/>
                <a:gd name="T81" fmla="*/ 868 h 1433"/>
                <a:gd name="T82" fmla="*/ 138 w 1387"/>
                <a:gd name="T83" fmla="*/ 786 h 1433"/>
                <a:gd name="T84" fmla="*/ 133 w 1387"/>
                <a:gd name="T85" fmla="*/ 681 h 1433"/>
                <a:gd name="T86" fmla="*/ 30 w 1387"/>
                <a:gd name="T87" fmla="*/ 581 h 1433"/>
                <a:gd name="T88" fmla="*/ 0 w 1387"/>
                <a:gd name="T89" fmla="*/ 524 h 1433"/>
                <a:gd name="T90" fmla="*/ 13 w 1387"/>
                <a:gd name="T91" fmla="*/ 461 h 1433"/>
                <a:gd name="T92" fmla="*/ 167 w 1387"/>
                <a:gd name="T93" fmla="*/ 219 h 1433"/>
                <a:gd name="T94" fmla="*/ 241 w 1387"/>
                <a:gd name="T95" fmla="*/ 210 h 1433"/>
                <a:gd name="T96" fmla="*/ 393 w 1387"/>
                <a:gd name="T97" fmla="*/ 244 h 1433"/>
                <a:gd name="T98" fmla="*/ 476 w 1387"/>
                <a:gd name="T99" fmla="*/ 98 h 1433"/>
                <a:gd name="T100" fmla="*/ 505 w 1387"/>
                <a:gd name="T101" fmla="*/ 29 h 1433"/>
                <a:gd name="T102" fmla="*/ 575 w 1387"/>
                <a:gd name="T103" fmla="*/ 0 h 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87" h="1433">
                  <a:moveTo>
                    <a:pt x="693" y="446"/>
                  </a:moveTo>
                  <a:lnTo>
                    <a:pt x="649" y="450"/>
                  </a:lnTo>
                  <a:lnTo>
                    <a:pt x="608" y="460"/>
                  </a:lnTo>
                  <a:lnTo>
                    <a:pt x="570" y="477"/>
                  </a:lnTo>
                  <a:lnTo>
                    <a:pt x="534" y="498"/>
                  </a:lnTo>
                  <a:lnTo>
                    <a:pt x="502" y="525"/>
                  </a:lnTo>
                  <a:lnTo>
                    <a:pt x="475" y="557"/>
                  </a:lnTo>
                  <a:lnTo>
                    <a:pt x="453" y="593"/>
                  </a:lnTo>
                  <a:lnTo>
                    <a:pt x="437" y="631"/>
                  </a:lnTo>
                  <a:lnTo>
                    <a:pt x="427" y="673"/>
                  </a:lnTo>
                  <a:lnTo>
                    <a:pt x="423" y="717"/>
                  </a:lnTo>
                  <a:lnTo>
                    <a:pt x="427" y="760"/>
                  </a:lnTo>
                  <a:lnTo>
                    <a:pt x="437" y="801"/>
                  </a:lnTo>
                  <a:lnTo>
                    <a:pt x="453" y="841"/>
                  </a:lnTo>
                  <a:lnTo>
                    <a:pt x="475" y="876"/>
                  </a:lnTo>
                  <a:lnTo>
                    <a:pt x="502" y="907"/>
                  </a:lnTo>
                  <a:lnTo>
                    <a:pt x="534" y="934"/>
                  </a:lnTo>
                  <a:lnTo>
                    <a:pt x="570" y="956"/>
                  </a:lnTo>
                  <a:lnTo>
                    <a:pt x="608" y="972"/>
                  </a:lnTo>
                  <a:lnTo>
                    <a:pt x="649" y="982"/>
                  </a:lnTo>
                  <a:lnTo>
                    <a:pt x="693" y="986"/>
                  </a:lnTo>
                  <a:lnTo>
                    <a:pt x="737" y="982"/>
                  </a:lnTo>
                  <a:lnTo>
                    <a:pt x="778" y="972"/>
                  </a:lnTo>
                  <a:lnTo>
                    <a:pt x="817" y="956"/>
                  </a:lnTo>
                  <a:lnTo>
                    <a:pt x="853" y="934"/>
                  </a:lnTo>
                  <a:lnTo>
                    <a:pt x="884" y="907"/>
                  </a:lnTo>
                  <a:lnTo>
                    <a:pt x="911" y="876"/>
                  </a:lnTo>
                  <a:lnTo>
                    <a:pt x="934" y="841"/>
                  </a:lnTo>
                  <a:lnTo>
                    <a:pt x="950" y="801"/>
                  </a:lnTo>
                  <a:lnTo>
                    <a:pt x="960" y="760"/>
                  </a:lnTo>
                  <a:lnTo>
                    <a:pt x="964" y="717"/>
                  </a:lnTo>
                  <a:lnTo>
                    <a:pt x="960" y="673"/>
                  </a:lnTo>
                  <a:lnTo>
                    <a:pt x="950" y="631"/>
                  </a:lnTo>
                  <a:lnTo>
                    <a:pt x="934" y="593"/>
                  </a:lnTo>
                  <a:lnTo>
                    <a:pt x="911" y="557"/>
                  </a:lnTo>
                  <a:lnTo>
                    <a:pt x="884" y="525"/>
                  </a:lnTo>
                  <a:lnTo>
                    <a:pt x="853" y="498"/>
                  </a:lnTo>
                  <a:lnTo>
                    <a:pt x="817" y="477"/>
                  </a:lnTo>
                  <a:lnTo>
                    <a:pt x="778" y="460"/>
                  </a:lnTo>
                  <a:lnTo>
                    <a:pt x="737" y="450"/>
                  </a:lnTo>
                  <a:lnTo>
                    <a:pt x="693" y="446"/>
                  </a:lnTo>
                  <a:close/>
                  <a:moveTo>
                    <a:pt x="575" y="0"/>
                  </a:moveTo>
                  <a:lnTo>
                    <a:pt x="812" y="0"/>
                  </a:lnTo>
                  <a:lnTo>
                    <a:pt x="838" y="3"/>
                  </a:lnTo>
                  <a:lnTo>
                    <a:pt x="862" y="13"/>
                  </a:lnTo>
                  <a:lnTo>
                    <a:pt x="882" y="29"/>
                  </a:lnTo>
                  <a:lnTo>
                    <a:pt x="896" y="49"/>
                  </a:lnTo>
                  <a:lnTo>
                    <a:pt x="906" y="72"/>
                  </a:lnTo>
                  <a:lnTo>
                    <a:pt x="910" y="98"/>
                  </a:lnTo>
                  <a:lnTo>
                    <a:pt x="910" y="199"/>
                  </a:lnTo>
                  <a:lnTo>
                    <a:pt x="952" y="219"/>
                  </a:lnTo>
                  <a:lnTo>
                    <a:pt x="993" y="244"/>
                  </a:lnTo>
                  <a:lnTo>
                    <a:pt x="1032" y="271"/>
                  </a:lnTo>
                  <a:lnTo>
                    <a:pt x="1121" y="219"/>
                  </a:lnTo>
                  <a:lnTo>
                    <a:pt x="1145" y="209"/>
                  </a:lnTo>
                  <a:lnTo>
                    <a:pt x="1170" y="206"/>
                  </a:lnTo>
                  <a:lnTo>
                    <a:pt x="1190" y="209"/>
                  </a:lnTo>
                  <a:lnTo>
                    <a:pt x="1210" y="215"/>
                  </a:lnTo>
                  <a:lnTo>
                    <a:pt x="1227" y="225"/>
                  </a:lnTo>
                  <a:lnTo>
                    <a:pt x="1242" y="239"/>
                  </a:lnTo>
                  <a:lnTo>
                    <a:pt x="1254" y="255"/>
                  </a:lnTo>
                  <a:lnTo>
                    <a:pt x="1374" y="461"/>
                  </a:lnTo>
                  <a:lnTo>
                    <a:pt x="1384" y="485"/>
                  </a:lnTo>
                  <a:lnTo>
                    <a:pt x="1387" y="509"/>
                  </a:lnTo>
                  <a:lnTo>
                    <a:pt x="1384" y="535"/>
                  </a:lnTo>
                  <a:lnTo>
                    <a:pt x="1374" y="559"/>
                  </a:lnTo>
                  <a:lnTo>
                    <a:pt x="1359" y="579"/>
                  </a:lnTo>
                  <a:lnTo>
                    <a:pt x="1338" y="595"/>
                  </a:lnTo>
                  <a:lnTo>
                    <a:pt x="1248" y="646"/>
                  </a:lnTo>
                  <a:lnTo>
                    <a:pt x="1253" y="681"/>
                  </a:lnTo>
                  <a:lnTo>
                    <a:pt x="1256" y="717"/>
                  </a:lnTo>
                  <a:lnTo>
                    <a:pt x="1253" y="751"/>
                  </a:lnTo>
                  <a:lnTo>
                    <a:pt x="1248" y="786"/>
                  </a:lnTo>
                  <a:lnTo>
                    <a:pt x="1338" y="838"/>
                  </a:lnTo>
                  <a:lnTo>
                    <a:pt x="1356" y="852"/>
                  </a:lnTo>
                  <a:lnTo>
                    <a:pt x="1370" y="868"/>
                  </a:lnTo>
                  <a:lnTo>
                    <a:pt x="1380" y="887"/>
                  </a:lnTo>
                  <a:lnTo>
                    <a:pt x="1386" y="908"/>
                  </a:lnTo>
                  <a:lnTo>
                    <a:pt x="1387" y="929"/>
                  </a:lnTo>
                  <a:lnTo>
                    <a:pt x="1383" y="951"/>
                  </a:lnTo>
                  <a:lnTo>
                    <a:pt x="1374" y="971"/>
                  </a:lnTo>
                  <a:lnTo>
                    <a:pt x="1254" y="1177"/>
                  </a:lnTo>
                  <a:lnTo>
                    <a:pt x="1240" y="1198"/>
                  </a:lnTo>
                  <a:lnTo>
                    <a:pt x="1220" y="1213"/>
                  </a:lnTo>
                  <a:lnTo>
                    <a:pt x="1196" y="1223"/>
                  </a:lnTo>
                  <a:lnTo>
                    <a:pt x="1170" y="1227"/>
                  </a:lnTo>
                  <a:lnTo>
                    <a:pt x="1145" y="1223"/>
                  </a:lnTo>
                  <a:lnTo>
                    <a:pt x="1121" y="1213"/>
                  </a:lnTo>
                  <a:lnTo>
                    <a:pt x="1032" y="1161"/>
                  </a:lnTo>
                  <a:lnTo>
                    <a:pt x="993" y="1190"/>
                  </a:lnTo>
                  <a:lnTo>
                    <a:pt x="954" y="1213"/>
                  </a:lnTo>
                  <a:lnTo>
                    <a:pt x="910" y="1234"/>
                  </a:lnTo>
                  <a:lnTo>
                    <a:pt x="910" y="1335"/>
                  </a:lnTo>
                  <a:lnTo>
                    <a:pt x="906" y="1361"/>
                  </a:lnTo>
                  <a:lnTo>
                    <a:pt x="896" y="1385"/>
                  </a:lnTo>
                  <a:lnTo>
                    <a:pt x="882" y="1405"/>
                  </a:lnTo>
                  <a:lnTo>
                    <a:pt x="862" y="1419"/>
                  </a:lnTo>
                  <a:lnTo>
                    <a:pt x="838" y="1429"/>
                  </a:lnTo>
                  <a:lnTo>
                    <a:pt x="812" y="1433"/>
                  </a:lnTo>
                  <a:lnTo>
                    <a:pt x="575" y="1433"/>
                  </a:lnTo>
                  <a:lnTo>
                    <a:pt x="548" y="1429"/>
                  </a:lnTo>
                  <a:lnTo>
                    <a:pt x="525" y="1419"/>
                  </a:lnTo>
                  <a:lnTo>
                    <a:pt x="505" y="1405"/>
                  </a:lnTo>
                  <a:lnTo>
                    <a:pt x="490" y="1385"/>
                  </a:lnTo>
                  <a:lnTo>
                    <a:pt x="480" y="1361"/>
                  </a:lnTo>
                  <a:lnTo>
                    <a:pt x="476" y="1335"/>
                  </a:lnTo>
                  <a:lnTo>
                    <a:pt x="476" y="1234"/>
                  </a:lnTo>
                  <a:lnTo>
                    <a:pt x="434" y="1213"/>
                  </a:lnTo>
                  <a:lnTo>
                    <a:pt x="393" y="1190"/>
                  </a:lnTo>
                  <a:lnTo>
                    <a:pt x="355" y="1161"/>
                  </a:lnTo>
                  <a:lnTo>
                    <a:pt x="265" y="1213"/>
                  </a:lnTo>
                  <a:lnTo>
                    <a:pt x="241" y="1223"/>
                  </a:lnTo>
                  <a:lnTo>
                    <a:pt x="217" y="1227"/>
                  </a:lnTo>
                  <a:lnTo>
                    <a:pt x="190" y="1223"/>
                  </a:lnTo>
                  <a:lnTo>
                    <a:pt x="167" y="1213"/>
                  </a:lnTo>
                  <a:lnTo>
                    <a:pt x="147" y="1198"/>
                  </a:lnTo>
                  <a:lnTo>
                    <a:pt x="132" y="1177"/>
                  </a:lnTo>
                  <a:lnTo>
                    <a:pt x="13" y="971"/>
                  </a:lnTo>
                  <a:lnTo>
                    <a:pt x="4" y="951"/>
                  </a:lnTo>
                  <a:lnTo>
                    <a:pt x="0" y="929"/>
                  </a:lnTo>
                  <a:lnTo>
                    <a:pt x="0" y="908"/>
                  </a:lnTo>
                  <a:lnTo>
                    <a:pt x="6" y="887"/>
                  </a:lnTo>
                  <a:lnTo>
                    <a:pt x="16" y="868"/>
                  </a:lnTo>
                  <a:lnTo>
                    <a:pt x="30" y="852"/>
                  </a:lnTo>
                  <a:lnTo>
                    <a:pt x="49" y="838"/>
                  </a:lnTo>
                  <a:lnTo>
                    <a:pt x="138" y="786"/>
                  </a:lnTo>
                  <a:lnTo>
                    <a:pt x="133" y="751"/>
                  </a:lnTo>
                  <a:lnTo>
                    <a:pt x="132" y="717"/>
                  </a:lnTo>
                  <a:lnTo>
                    <a:pt x="133" y="681"/>
                  </a:lnTo>
                  <a:lnTo>
                    <a:pt x="138" y="646"/>
                  </a:lnTo>
                  <a:lnTo>
                    <a:pt x="49" y="595"/>
                  </a:lnTo>
                  <a:lnTo>
                    <a:pt x="30" y="581"/>
                  </a:lnTo>
                  <a:lnTo>
                    <a:pt x="16" y="565"/>
                  </a:lnTo>
                  <a:lnTo>
                    <a:pt x="6" y="545"/>
                  </a:lnTo>
                  <a:lnTo>
                    <a:pt x="0" y="524"/>
                  </a:lnTo>
                  <a:lnTo>
                    <a:pt x="0" y="503"/>
                  </a:lnTo>
                  <a:lnTo>
                    <a:pt x="4" y="482"/>
                  </a:lnTo>
                  <a:lnTo>
                    <a:pt x="13" y="461"/>
                  </a:lnTo>
                  <a:lnTo>
                    <a:pt x="132" y="255"/>
                  </a:lnTo>
                  <a:lnTo>
                    <a:pt x="147" y="235"/>
                  </a:lnTo>
                  <a:lnTo>
                    <a:pt x="167" y="219"/>
                  </a:lnTo>
                  <a:lnTo>
                    <a:pt x="190" y="210"/>
                  </a:lnTo>
                  <a:lnTo>
                    <a:pt x="217" y="206"/>
                  </a:lnTo>
                  <a:lnTo>
                    <a:pt x="241" y="210"/>
                  </a:lnTo>
                  <a:lnTo>
                    <a:pt x="265" y="219"/>
                  </a:lnTo>
                  <a:lnTo>
                    <a:pt x="355" y="271"/>
                  </a:lnTo>
                  <a:lnTo>
                    <a:pt x="393" y="244"/>
                  </a:lnTo>
                  <a:lnTo>
                    <a:pt x="434" y="219"/>
                  </a:lnTo>
                  <a:lnTo>
                    <a:pt x="476" y="199"/>
                  </a:lnTo>
                  <a:lnTo>
                    <a:pt x="476" y="98"/>
                  </a:lnTo>
                  <a:lnTo>
                    <a:pt x="480" y="72"/>
                  </a:lnTo>
                  <a:lnTo>
                    <a:pt x="490" y="49"/>
                  </a:lnTo>
                  <a:lnTo>
                    <a:pt x="505" y="29"/>
                  </a:lnTo>
                  <a:lnTo>
                    <a:pt x="525" y="13"/>
                  </a:lnTo>
                  <a:lnTo>
                    <a:pt x="548" y="3"/>
                  </a:lnTo>
                  <a:lnTo>
                    <a:pt x="5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</p:grpSp>
      <p:grpSp>
        <p:nvGrpSpPr>
          <p:cNvPr id="18" name="Group 525"/>
          <p:cNvGrpSpPr>
            <a:grpSpLocks noChangeAspect="1"/>
          </p:cNvGrpSpPr>
          <p:nvPr/>
        </p:nvGrpSpPr>
        <p:grpSpPr bwMode="auto">
          <a:xfrm>
            <a:off x="4512936" y="3995728"/>
            <a:ext cx="396160" cy="397322"/>
            <a:chOff x="243" y="1676"/>
            <a:chExt cx="2044" cy="2050"/>
          </a:xfrm>
          <a:solidFill>
            <a:schemeClr val="bg1"/>
          </a:solidFill>
        </p:grpSpPr>
        <p:sp>
          <p:nvSpPr>
            <p:cNvPr id="19" name="Freeform 527"/>
            <p:cNvSpPr>
              <a:spLocks noEditPoints="1"/>
            </p:cNvSpPr>
            <p:nvPr/>
          </p:nvSpPr>
          <p:spPr bwMode="auto">
            <a:xfrm>
              <a:off x="243" y="1676"/>
              <a:ext cx="1628" cy="1489"/>
            </a:xfrm>
            <a:custGeom>
              <a:avLst/>
              <a:gdLst>
                <a:gd name="T0" fmla="*/ 1042 w 3255"/>
                <a:gd name="T1" fmla="*/ 2158 h 2979"/>
                <a:gd name="T2" fmla="*/ 1520 w 3255"/>
                <a:gd name="T3" fmla="*/ 2307 h 2979"/>
                <a:gd name="T4" fmla="*/ 286 w 3255"/>
                <a:gd name="T5" fmla="*/ 1797 h 2979"/>
                <a:gd name="T6" fmla="*/ 473 w 3255"/>
                <a:gd name="T7" fmla="*/ 2013 h 2979"/>
                <a:gd name="T8" fmla="*/ 825 w 3255"/>
                <a:gd name="T9" fmla="*/ 2184 h 2979"/>
                <a:gd name="T10" fmla="*/ 281 w 3255"/>
                <a:gd name="T11" fmla="*/ 1753 h 2979"/>
                <a:gd name="T12" fmla="*/ 528 w 3255"/>
                <a:gd name="T13" fmla="*/ 1236 h 2979"/>
                <a:gd name="T14" fmla="*/ 288 w 3255"/>
                <a:gd name="T15" fmla="*/ 1452 h 2979"/>
                <a:gd name="T16" fmla="*/ 806 w 3255"/>
                <a:gd name="T17" fmla="*/ 1205 h 2979"/>
                <a:gd name="T18" fmla="*/ 2259 w 3255"/>
                <a:gd name="T19" fmla="*/ 1426 h 2979"/>
                <a:gd name="T20" fmla="*/ 2089 w 3255"/>
                <a:gd name="T21" fmla="*/ 1015 h 2979"/>
                <a:gd name="T22" fmla="*/ 1402 w 3255"/>
                <a:gd name="T23" fmla="*/ 986 h 2979"/>
                <a:gd name="T24" fmla="*/ 1025 w 3255"/>
                <a:gd name="T25" fmla="*/ 1223 h 2979"/>
                <a:gd name="T26" fmla="*/ 1520 w 3255"/>
                <a:gd name="T27" fmla="*/ 979 h 2979"/>
                <a:gd name="T28" fmla="*/ 2308 w 3255"/>
                <a:gd name="T29" fmla="*/ 673 h 2979"/>
                <a:gd name="T30" fmla="*/ 2635 w 3255"/>
                <a:gd name="T31" fmla="*/ 944 h 2979"/>
                <a:gd name="T32" fmla="*/ 2768 w 3255"/>
                <a:gd name="T33" fmla="*/ 896 h 2979"/>
                <a:gd name="T34" fmla="*/ 2459 w 3255"/>
                <a:gd name="T35" fmla="*/ 558 h 2979"/>
                <a:gd name="T36" fmla="*/ 1122 w 3255"/>
                <a:gd name="T37" fmla="*/ 374 h 2979"/>
                <a:gd name="T38" fmla="*/ 731 w 3255"/>
                <a:gd name="T39" fmla="*/ 617 h 2979"/>
                <a:gd name="T40" fmla="*/ 444 w 3255"/>
                <a:gd name="T41" fmla="*/ 976 h 2979"/>
                <a:gd name="T42" fmla="*/ 709 w 3255"/>
                <a:gd name="T43" fmla="*/ 910 h 2979"/>
                <a:gd name="T44" fmla="*/ 991 w 3255"/>
                <a:gd name="T45" fmla="*/ 591 h 2979"/>
                <a:gd name="T46" fmla="*/ 1740 w 3255"/>
                <a:gd name="T47" fmla="*/ 760 h 2979"/>
                <a:gd name="T48" fmla="*/ 2088 w 3255"/>
                <a:gd name="T49" fmla="*/ 717 h 2979"/>
                <a:gd name="T50" fmla="*/ 1881 w 3255"/>
                <a:gd name="T51" fmla="*/ 411 h 2979"/>
                <a:gd name="T52" fmla="*/ 1473 w 3255"/>
                <a:gd name="T53" fmla="*/ 340 h 2979"/>
                <a:gd name="T54" fmla="*/ 1249 w 3255"/>
                <a:gd name="T55" fmla="*/ 573 h 2979"/>
                <a:gd name="T56" fmla="*/ 1325 w 3255"/>
                <a:gd name="T57" fmla="*/ 773 h 2979"/>
                <a:gd name="T58" fmla="*/ 1742 w 3255"/>
                <a:gd name="T59" fmla="*/ 4 h 2979"/>
                <a:gd name="T60" fmla="*/ 2265 w 3255"/>
                <a:gd name="T61" fmla="*/ 129 h 2979"/>
                <a:gd name="T62" fmla="*/ 2707 w 3255"/>
                <a:gd name="T63" fmla="*/ 407 h 2979"/>
                <a:gd name="T64" fmla="*/ 3037 w 3255"/>
                <a:gd name="T65" fmla="*/ 810 h 2979"/>
                <a:gd name="T66" fmla="*/ 3226 w 3255"/>
                <a:gd name="T67" fmla="*/ 1306 h 2979"/>
                <a:gd name="T68" fmla="*/ 2938 w 3255"/>
                <a:gd name="T69" fmla="*/ 1406 h 2979"/>
                <a:gd name="T70" fmla="*/ 2666 w 3255"/>
                <a:gd name="T71" fmla="*/ 1200 h 2979"/>
                <a:gd name="T72" fmla="*/ 2469 w 3255"/>
                <a:gd name="T73" fmla="*/ 1312 h 2979"/>
                <a:gd name="T74" fmla="*/ 2807 w 3255"/>
                <a:gd name="T75" fmla="*/ 1569 h 2979"/>
                <a:gd name="T76" fmla="*/ 2656 w 3255"/>
                <a:gd name="T77" fmla="*/ 1753 h 2979"/>
                <a:gd name="T78" fmla="*/ 2399 w 3255"/>
                <a:gd name="T79" fmla="*/ 1817 h 2979"/>
                <a:gd name="T80" fmla="*/ 2258 w 3255"/>
                <a:gd name="T81" fmla="*/ 1852 h 2979"/>
                <a:gd name="T82" fmla="*/ 1836 w 3255"/>
                <a:gd name="T83" fmla="*/ 2300 h 2979"/>
                <a:gd name="T84" fmla="*/ 1987 w 3255"/>
                <a:gd name="T85" fmla="*/ 2420 h 2979"/>
                <a:gd name="T86" fmla="*/ 1780 w 3255"/>
                <a:gd name="T87" fmla="*/ 2340 h 2979"/>
                <a:gd name="T88" fmla="*/ 1362 w 3255"/>
                <a:gd name="T89" fmla="*/ 2385 h 2979"/>
                <a:gd name="T90" fmla="*/ 1193 w 3255"/>
                <a:gd name="T91" fmla="*/ 2496 h 2979"/>
                <a:gd name="T92" fmla="*/ 1134 w 3255"/>
                <a:gd name="T93" fmla="*/ 2564 h 2979"/>
                <a:gd name="T94" fmla="*/ 957 w 3255"/>
                <a:gd name="T95" fmla="*/ 2620 h 2979"/>
                <a:gd name="T96" fmla="*/ 684 w 3255"/>
                <a:gd name="T97" fmla="*/ 2365 h 2979"/>
                <a:gd name="T98" fmla="*/ 519 w 3255"/>
                <a:gd name="T99" fmla="*/ 2403 h 2979"/>
                <a:gd name="T100" fmla="*/ 854 w 3255"/>
                <a:gd name="T101" fmla="*/ 2738 h 2979"/>
                <a:gd name="T102" fmla="*/ 553 w 3255"/>
                <a:gd name="T103" fmla="*/ 2852 h 2979"/>
                <a:gd name="T104" fmla="*/ 223 w 3255"/>
                <a:gd name="T105" fmla="*/ 2450 h 2979"/>
                <a:gd name="T106" fmla="*/ 33 w 3255"/>
                <a:gd name="T107" fmla="*/ 1957 h 2979"/>
                <a:gd name="T108" fmla="*/ 15 w 3255"/>
                <a:gd name="T109" fmla="*/ 1409 h 2979"/>
                <a:gd name="T110" fmla="*/ 173 w 3255"/>
                <a:gd name="T111" fmla="*/ 900 h 2979"/>
                <a:gd name="T112" fmla="*/ 478 w 3255"/>
                <a:gd name="T113" fmla="*/ 477 h 2979"/>
                <a:gd name="T114" fmla="*/ 901 w 3255"/>
                <a:gd name="T115" fmla="*/ 173 h 2979"/>
                <a:gd name="T116" fmla="*/ 1409 w 3255"/>
                <a:gd name="T117" fmla="*/ 14 h 2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255" h="2979">
                  <a:moveTo>
                    <a:pt x="995" y="1753"/>
                  </a:moveTo>
                  <a:lnTo>
                    <a:pt x="1001" y="1860"/>
                  </a:lnTo>
                  <a:lnTo>
                    <a:pt x="1011" y="1963"/>
                  </a:lnTo>
                  <a:lnTo>
                    <a:pt x="1025" y="2063"/>
                  </a:lnTo>
                  <a:lnTo>
                    <a:pt x="1042" y="2158"/>
                  </a:lnTo>
                  <a:lnTo>
                    <a:pt x="1062" y="2249"/>
                  </a:lnTo>
                  <a:lnTo>
                    <a:pt x="1172" y="2270"/>
                  </a:lnTo>
                  <a:lnTo>
                    <a:pt x="1284" y="2287"/>
                  </a:lnTo>
                  <a:lnTo>
                    <a:pt x="1402" y="2299"/>
                  </a:lnTo>
                  <a:lnTo>
                    <a:pt x="1520" y="2307"/>
                  </a:lnTo>
                  <a:lnTo>
                    <a:pt x="1520" y="2307"/>
                  </a:lnTo>
                  <a:lnTo>
                    <a:pt x="1520" y="1753"/>
                  </a:lnTo>
                  <a:lnTo>
                    <a:pt x="995" y="1753"/>
                  </a:lnTo>
                  <a:close/>
                  <a:moveTo>
                    <a:pt x="281" y="1753"/>
                  </a:moveTo>
                  <a:lnTo>
                    <a:pt x="286" y="1797"/>
                  </a:lnTo>
                  <a:lnTo>
                    <a:pt x="293" y="1842"/>
                  </a:lnTo>
                  <a:lnTo>
                    <a:pt x="328" y="1887"/>
                  </a:lnTo>
                  <a:lnTo>
                    <a:pt x="369" y="1931"/>
                  </a:lnTo>
                  <a:lnTo>
                    <a:pt x="418" y="1973"/>
                  </a:lnTo>
                  <a:lnTo>
                    <a:pt x="473" y="2013"/>
                  </a:lnTo>
                  <a:lnTo>
                    <a:pt x="533" y="2052"/>
                  </a:lnTo>
                  <a:lnTo>
                    <a:pt x="598" y="2089"/>
                  </a:lnTo>
                  <a:lnTo>
                    <a:pt x="669" y="2123"/>
                  </a:lnTo>
                  <a:lnTo>
                    <a:pt x="744" y="2154"/>
                  </a:lnTo>
                  <a:lnTo>
                    <a:pt x="825" y="2184"/>
                  </a:lnTo>
                  <a:lnTo>
                    <a:pt x="806" y="2081"/>
                  </a:lnTo>
                  <a:lnTo>
                    <a:pt x="792" y="1975"/>
                  </a:lnTo>
                  <a:lnTo>
                    <a:pt x="782" y="1865"/>
                  </a:lnTo>
                  <a:lnTo>
                    <a:pt x="776" y="1753"/>
                  </a:lnTo>
                  <a:lnTo>
                    <a:pt x="281" y="1753"/>
                  </a:lnTo>
                  <a:close/>
                  <a:moveTo>
                    <a:pt x="825" y="1102"/>
                  </a:moveTo>
                  <a:lnTo>
                    <a:pt x="742" y="1132"/>
                  </a:lnTo>
                  <a:lnTo>
                    <a:pt x="666" y="1165"/>
                  </a:lnTo>
                  <a:lnTo>
                    <a:pt x="594" y="1200"/>
                  </a:lnTo>
                  <a:lnTo>
                    <a:pt x="528" y="1236"/>
                  </a:lnTo>
                  <a:lnTo>
                    <a:pt x="467" y="1276"/>
                  </a:lnTo>
                  <a:lnTo>
                    <a:pt x="412" y="1317"/>
                  </a:lnTo>
                  <a:lnTo>
                    <a:pt x="364" y="1361"/>
                  </a:lnTo>
                  <a:lnTo>
                    <a:pt x="322" y="1406"/>
                  </a:lnTo>
                  <a:lnTo>
                    <a:pt x="288" y="1452"/>
                  </a:lnTo>
                  <a:lnTo>
                    <a:pt x="279" y="1533"/>
                  </a:lnTo>
                  <a:lnTo>
                    <a:pt x="776" y="1533"/>
                  </a:lnTo>
                  <a:lnTo>
                    <a:pt x="782" y="1421"/>
                  </a:lnTo>
                  <a:lnTo>
                    <a:pt x="792" y="1312"/>
                  </a:lnTo>
                  <a:lnTo>
                    <a:pt x="806" y="1205"/>
                  </a:lnTo>
                  <a:lnTo>
                    <a:pt x="825" y="1102"/>
                  </a:lnTo>
                  <a:close/>
                  <a:moveTo>
                    <a:pt x="1740" y="979"/>
                  </a:moveTo>
                  <a:lnTo>
                    <a:pt x="1740" y="1533"/>
                  </a:lnTo>
                  <a:lnTo>
                    <a:pt x="2265" y="1533"/>
                  </a:lnTo>
                  <a:lnTo>
                    <a:pt x="2259" y="1426"/>
                  </a:lnTo>
                  <a:lnTo>
                    <a:pt x="2249" y="1322"/>
                  </a:lnTo>
                  <a:lnTo>
                    <a:pt x="2235" y="1223"/>
                  </a:lnTo>
                  <a:lnTo>
                    <a:pt x="2219" y="1127"/>
                  </a:lnTo>
                  <a:lnTo>
                    <a:pt x="2198" y="1036"/>
                  </a:lnTo>
                  <a:lnTo>
                    <a:pt x="2089" y="1015"/>
                  </a:lnTo>
                  <a:lnTo>
                    <a:pt x="1976" y="999"/>
                  </a:lnTo>
                  <a:lnTo>
                    <a:pt x="1860" y="986"/>
                  </a:lnTo>
                  <a:lnTo>
                    <a:pt x="1740" y="979"/>
                  </a:lnTo>
                  <a:close/>
                  <a:moveTo>
                    <a:pt x="1520" y="979"/>
                  </a:moveTo>
                  <a:lnTo>
                    <a:pt x="1402" y="986"/>
                  </a:lnTo>
                  <a:lnTo>
                    <a:pt x="1284" y="999"/>
                  </a:lnTo>
                  <a:lnTo>
                    <a:pt x="1171" y="1015"/>
                  </a:lnTo>
                  <a:lnTo>
                    <a:pt x="1062" y="1036"/>
                  </a:lnTo>
                  <a:lnTo>
                    <a:pt x="1042" y="1127"/>
                  </a:lnTo>
                  <a:lnTo>
                    <a:pt x="1025" y="1223"/>
                  </a:lnTo>
                  <a:lnTo>
                    <a:pt x="1011" y="1322"/>
                  </a:lnTo>
                  <a:lnTo>
                    <a:pt x="1001" y="1426"/>
                  </a:lnTo>
                  <a:lnTo>
                    <a:pt x="995" y="1533"/>
                  </a:lnTo>
                  <a:lnTo>
                    <a:pt x="1520" y="1533"/>
                  </a:lnTo>
                  <a:lnTo>
                    <a:pt x="1520" y="979"/>
                  </a:lnTo>
                  <a:close/>
                  <a:moveTo>
                    <a:pt x="2138" y="374"/>
                  </a:moveTo>
                  <a:lnTo>
                    <a:pt x="2185" y="440"/>
                  </a:lnTo>
                  <a:lnTo>
                    <a:pt x="2229" y="512"/>
                  </a:lnTo>
                  <a:lnTo>
                    <a:pt x="2270" y="591"/>
                  </a:lnTo>
                  <a:lnTo>
                    <a:pt x="2308" y="673"/>
                  </a:lnTo>
                  <a:lnTo>
                    <a:pt x="2343" y="760"/>
                  </a:lnTo>
                  <a:lnTo>
                    <a:pt x="2374" y="853"/>
                  </a:lnTo>
                  <a:lnTo>
                    <a:pt x="2465" y="880"/>
                  </a:lnTo>
                  <a:lnTo>
                    <a:pt x="2552" y="910"/>
                  </a:lnTo>
                  <a:lnTo>
                    <a:pt x="2635" y="944"/>
                  </a:lnTo>
                  <a:lnTo>
                    <a:pt x="2715" y="979"/>
                  </a:lnTo>
                  <a:lnTo>
                    <a:pt x="2788" y="1018"/>
                  </a:lnTo>
                  <a:lnTo>
                    <a:pt x="2858" y="1059"/>
                  </a:lnTo>
                  <a:lnTo>
                    <a:pt x="2816" y="976"/>
                  </a:lnTo>
                  <a:lnTo>
                    <a:pt x="2768" y="896"/>
                  </a:lnTo>
                  <a:lnTo>
                    <a:pt x="2716" y="820"/>
                  </a:lnTo>
                  <a:lnTo>
                    <a:pt x="2659" y="749"/>
                  </a:lnTo>
                  <a:lnTo>
                    <a:pt x="2596" y="681"/>
                  </a:lnTo>
                  <a:lnTo>
                    <a:pt x="2530" y="617"/>
                  </a:lnTo>
                  <a:lnTo>
                    <a:pt x="2459" y="558"/>
                  </a:lnTo>
                  <a:lnTo>
                    <a:pt x="2384" y="505"/>
                  </a:lnTo>
                  <a:lnTo>
                    <a:pt x="2305" y="456"/>
                  </a:lnTo>
                  <a:lnTo>
                    <a:pt x="2223" y="412"/>
                  </a:lnTo>
                  <a:lnTo>
                    <a:pt x="2138" y="374"/>
                  </a:lnTo>
                  <a:close/>
                  <a:moveTo>
                    <a:pt x="1122" y="374"/>
                  </a:moveTo>
                  <a:lnTo>
                    <a:pt x="1037" y="412"/>
                  </a:lnTo>
                  <a:lnTo>
                    <a:pt x="955" y="456"/>
                  </a:lnTo>
                  <a:lnTo>
                    <a:pt x="876" y="505"/>
                  </a:lnTo>
                  <a:lnTo>
                    <a:pt x="802" y="558"/>
                  </a:lnTo>
                  <a:lnTo>
                    <a:pt x="731" y="617"/>
                  </a:lnTo>
                  <a:lnTo>
                    <a:pt x="664" y="681"/>
                  </a:lnTo>
                  <a:lnTo>
                    <a:pt x="603" y="749"/>
                  </a:lnTo>
                  <a:lnTo>
                    <a:pt x="544" y="820"/>
                  </a:lnTo>
                  <a:lnTo>
                    <a:pt x="492" y="896"/>
                  </a:lnTo>
                  <a:lnTo>
                    <a:pt x="444" y="976"/>
                  </a:lnTo>
                  <a:lnTo>
                    <a:pt x="402" y="1059"/>
                  </a:lnTo>
                  <a:lnTo>
                    <a:pt x="472" y="1018"/>
                  </a:lnTo>
                  <a:lnTo>
                    <a:pt x="546" y="979"/>
                  </a:lnTo>
                  <a:lnTo>
                    <a:pt x="625" y="944"/>
                  </a:lnTo>
                  <a:lnTo>
                    <a:pt x="709" y="910"/>
                  </a:lnTo>
                  <a:lnTo>
                    <a:pt x="796" y="880"/>
                  </a:lnTo>
                  <a:lnTo>
                    <a:pt x="887" y="853"/>
                  </a:lnTo>
                  <a:lnTo>
                    <a:pt x="918" y="760"/>
                  </a:lnTo>
                  <a:lnTo>
                    <a:pt x="953" y="673"/>
                  </a:lnTo>
                  <a:lnTo>
                    <a:pt x="991" y="591"/>
                  </a:lnTo>
                  <a:lnTo>
                    <a:pt x="1032" y="512"/>
                  </a:lnTo>
                  <a:lnTo>
                    <a:pt x="1076" y="440"/>
                  </a:lnTo>
                  <a:lnTo>
                    <a:pt x="1122" y="374"/>
                  </a:lnTo>
                  <a:close/>
                  <a:moveTo>
                    <a:pt x="1740" y="316"/>
                  </a:moveTo>
                  <a:lnTo>
                    <a:pt x="1740" y="760"/>
                  </a:lnTo>
                  <a:lnTo>
                    <a:pt x="1838" y="765"/>
                  </a:lnTo>
                  <a:lnTo>
                    <a:pt x="1936" y="773"/>
                  </a:lnTo>
                  <a:lnTo>
                    <a:pt x="2031" y="784"/>
                  </a:lnTo>
                  <a:lnTo>
                    <a:pt x="2123" y="798"/>
                  </a:lnTo>
                  <a:lnTo>
                    <a:pt x="2088" y="717"/>
                  </a:lnTo>
                  <a:lnTo>
                    <a:pt x="2052" y="642"/>
                  </a:lnTo>
                  <a:lnTo>
                    <a:pt x="2012" y="573"/>
                  </a:lnTo>
                  <a:lnTo>
                    <a:pt x="1969" y="512"/>
                  </a:lnTo>
                  <a:lnTo>
                    <a:pt x="1927" y="458"/>
                  </a:lnTo>
                  <a:lnTo>
                    <a:pt x="1881" y="411"/>
                  </a:lnTo>
                  <a:lnTo>
                    <a:pt x="1835" y="371"/>
                  </a:lnTo>
                  <a:lnTo>
                    <a:pt x="1788" y="340"/>
                  </a:lnTo>
                  <a:lnTo>
                    <a:pt x="1740" y="316"/>
                  </a:lnTo>
                  <a:close/>
                  <a:moveTo>
                    <a:pt x="1520" y="316"/>
                  </a:moveTo>
                  <a:lnTo>
                    <a:pt x="1473" y="340"/>
                  </a:lnTo>
                  <a:lnTo>
                    <a:pt x="1425" y="371"/>
                  </a:lnTo>
                  <a:lnTo>
                    <a:pt x="1379" y="411"/>
                  </a:lnTo>
                  <a:lnTo>
                    <a:pt x="1334" y="458"/>
                  </a:lnTo>
                  <a:lnTo>
                    <a:pt x="1290" y="512"/>
                  </a:lnTo>
                  <a:lnTo>
                    <a:pt x="1249" y="573"/>
                  </a:lnTo>
                  <a:lnTo>
                    <a:pt x="1209" y="642"/>
                  </a:lnTo>
                  <a:lnTo>
                    <a:pt x="1172" y="717"/>
                  </a:lnTo>
                  <a:lnTo>
                    <a:pt x="1137" y="798"/>
                  </a:lnTo>
                  <a:lnTo>
                    <a:pt x="1231" y="784"/>
                  </a:lnTo>
                  <a:lnTo>
                    <a:pt x="1325" y="773"/>
                  </a:lnTo>
                  <a:lnTo>
                    <a:pt x="1422" y="765"/>
                  </a:lnTo>
                  <a:lnTo>
                    <a:pt x="1520" y="760"/>
                  </a:lnTo>
                  <a:lnTo>
                    <a:pt x="1520" y="316"/>
                  </a:lnTo>
                  <a:close/>
                  <a:moveTo>
                    <a:pt x="1630" y="0"/>
                  </a:moveTo>
                  <a:lnTo>
                    <a:pt x="1742" y="4"/>
                  </a:lnTo>
                  <a:lnTo>
                    <a:pt x="1851" y="14"/>
                  </a:lnTo>
                  <a:lnTo>
                    <a:pt x="1958" y="33"/>
                  </a:lnTo>
                  <a:lnTo>
                    <a:pt x="2063" y="58"/>
                  </a:lnTo>
                  <a:lnTo>
                    <a:pt x="2165" y="90"/>
                  </a:lnTo>
                  <a:lnTo>
                    <a:pt x="2265" y="129"/>
                  </a:lnTo>
                  <a:lnTo>
                    <a:pt x="2360" y="173"/>
                  </a:lnTo>
                  <a:lnTo>
                    <a:pt x="2453" y="224"/>
                  </a:lnTo>
                  <a:lnTo>
                    <a:pt x="2541" y="280"/>
                  </a:lnTo>
                  <a:lnTo>
                    <a:pt x="2626" y="341"/>
                  </a:lnTo>
                  <a:lnTo>
                    <a:pt x="2707" y="407"/>
                  </a:lnTo>
                  <a:lnTo>
                    <a:pt x="2783" y="480"/>
                  </a:lnTo>
                  <a:lnTo>
                    <a:pt x="2854" y="556"/>
                  </a:lnTo>
                  <a:lnTo>
                    <a:pt x="2921" y="637"/>
                  </a:lnTo>
                  <a:lnTo>
                    <a:pt x="2982" y="722"/>
                  </a:lnTo>
                  <a:lnTo>
                    <a:pt x="3037" y="810"/>
                  </a:lnTo>
                  <a:lnTo>
                    <a:pt x="3088" y="903"/>
                  </a:lnTo>
                  <a:lnTo>
                    <a:pt x="3132" y="999"/>
                  </a:lnTo>
                  <a:lnTo>
                    <a:pt x="3169" y="1099"/>
                  </a:lnTo>
                  <a:lnTo>
                    <a:pt x="3201" y="1201"/>
                  </a:lnTo>
                  <a:lnTo>
                    <a:pt x="3226" y="1306"/>
                  </a:lnTo>
                  <a:lnTo>
                    <a:pt x="3244" y="1413"/>
                  </a:lnTo>
                  <a:lnTo>
                    <a:pt x="3255" y="1523"/>
                  </a:lnTo>
                  <a:lnTo>
                    <a:pt x="2979" y="1523"/>
                  </a:lnTo>
                  <a:lnTo>
                    <a:pt x="2973" y="1452"/>
                  </a:lnTo>
                  <a:lnTo>
                    <a:pt x="2938" y="1406"/>
                  </a:lnTo>
                  <a:lnTo>
                    <a:pt x="2897" y="1361"/>
                  </a:lnTo>
                  <a:lnTo>
                    <a:pt x="2848" y="1317"/>
                  </a:lnTo>
                  <a:lnTo>
                    <a:pt x="2793" y="1276"/>
                  </a:lnTo>
                  <a:lnTo>
                    <a:pt x="2733" y="1236"/>
                  </a:lnTo>
                  <a:lnTo>
                    <a:pt x="2666" y="1200"/>
                  </a:lnTo>
                  <a:lnTo>
                    <a:pt x="2595" y="1165"/>
                  </a:lnTo>
                  <a:lnTo>
                    <a:pt x="2517" y="1132"/>
                  </a:lnTo>
                  <a:lnTo>
                    <a:pt x="2436" y="1102"/>
                  </a:lnTo>
                  <a:lnTo>
                    <a:pt x="2454" y="1205"/>
                  </a:lnTo>
                  <a:lnTo>
                    <a:pt x="2469" y="1312"/>
                  </a:lnTo>
                  <a:lnTo>
                    <a:pt x="2479" y="1421"/>
                  </a:lnTo>
                  <a:lnTo>
                    <a:pt x="2485" y="1533"/>
                  </a:lnTo>
                  <a:lnTo>
                    <a:pt x="2898" y="1533"/>
                  </a:lnTo>
                  <a:lnTo>
                    <a:pt x="2851" y="1548"/>
                  </a:lnTo>
                  <a:lnTo>
                    <a:pt x="2807" y="1569"/>
                  </a:lnTo>
                  <a:lnTo>
                    <a:pt x="2767" y="1597"/>
                  </a:lnTo>
                  <a:lnTo>
                    <a:pt x="2732" y="1629"/>
                  </a:lnTo>
                  <a:lnTo>
                    <a:pt x="2701" y="1666"/>
                  </a:lnTo>
                  <a:lnTo>
                    <a:pt x="2676" y="1708"/>
                  </a:lnTo>
                  <a:lnTo>
                    <a:pt x="2656" y="1753"/>
                  </a:lnTo>
                  <a:lnTo>
                    <a:pt x="2485" y="1753"/>
                  </a:lnTo>
                  <a:lnTo>
                    <a:pt x="2484" y="1780"/>
                  </a:lnTo>
                  <a:lnTo>
                    <a:pt x="2481" y="1806"/>
                  </a:lnTo>
                  <a:lnTo>
                    <a:pt x="2440" y="1809"/>
                  </a:lnTo>
                  <a:lnTo>
                    <a:pt x="2399" y="1817"/>
                  </a:lnTo>
                  <a:lnTo>
                    <a:pt x="2359" y="1831"/>
                  </a:lnTo>
                  <a:lnTo>
                    <a:pt x="2320" y="1850"/>
                  </a:lnTo>
                  <a:lnTo>
                    <a:pt x="2285" y="1874"/>
                  </a:lnTo>
                  <a:lnTo>
                    <a:pt x="2253" y="1901"/>
                  </a:lnTo>
                  <a:lnTo>
                    <a:pt x="2258" y="1852"/>
                  </a:lnTo>
                  <a:lnTo>
                    <a:pt x="2263" y="1804"/>
                  </a:lnTo>
                  <a:lnTo>
                    <a:pt x="2265" y="1753"/>
                  </a:lnTo>
                  <a:lnTo>
                    <a:pt x="1740" y="1753"/>
                  </a:lnTo>
                  <a:lnTo>
                    <a:pt x="1740" y="2307"/>
                  </a:lnTo>
                  <a:lnTo>
                    <a:pt x="1836" y="2300"/>
                  </a:lnTo>
                  <a:lnTo>
                    <a:pt x="1928" y="2292"/>
                  </a:lnTo>
                  <a:lnTo>
                    <a:pt x="2019" y="2280"/>
                  </a:lnTo>
                  <a:lnTo>
                    <a:pt x="2002" y="2325"/>
                  </a:lnTo>
                  <a:lnTo>
                    <a:pt x="1991" y="2373"/>
                  </a:lnTo>
                  <a:lnTo>
                    <a:pt x="1987" y="2420"/>
                  </a:lnTo>
                  <a:lnTo>
                    <a:pt x="1952" y="2393"/>
                  </a:lnTo>
                  <a:lnTo>
                    <a:pt x="1913" y="2370"/>
                  </a:lnTo>
                  <a:lnTo>
                    <a:pt x="1871" y="2354"/>
                  </a:lnTo>
                  <a:lnTo>
                    <a:pt x="1827" y="2344"/>
                  </a:lnTo>
                  <a:lnTo>
                    <a:pt x="1780" y="2340"/>
                  </a:lnTo>
                  <a:lnTo>
                    <a:pt x="1521" y="2340"/>
                  </a:lnTo>
                  <a:lnTo>
                    <a:pt x="1479" y="2343"/>
                  </a:lnTo>
                  <a:lnTo>
                    <a:pt x="1436" y="2351"/>
                  </a:lnTo>
                  <a:lnTo>
                    <a:pt x="1398" y="2366"/>
                  </a:lnTo>
                  <a:lnTo>
                    <a:pt x="1362" y="2385"/>
                  </a:lnTo>
                  <a:lnTo>
                    <a:pt x="1328" y="2409"/>
                  </a:lnTo>
                  <a:lnTo>
                    <a:pt x="1298" y="2436"/>
                  </a:lnTo>
                  <a:lnTo>
                    <a:pt x="1272" y="2469"/>
                  </a:lnTo>
                  <a:lnTo>
                    <a:pt x="1249" y="2502"/>
                  </a:lnTo>
                  <a:lnTo>
                    <a:pt x="1193" y="2496"/>
                  </a:lnTo>
                  <a:lnTo>
                    <a:pt x="1137" y="2489"/>
                  </a:lnTo>
                  <a:lnTo>
                    <a:pt x="1154" y="2530"/>
                  </a:lnTo>
                  <a:lnTo>
                    <a:pt x="1173" y="2570"/>
                  </a:lnTo>
                  <a:lnTo>
                    <a:pt x="1153" y="2566"/>
                  </a:lnTo>
                  <a:lnTo>
                    <a:pt x="1134" y="2564"/>
                  </a:lnTo>
                  <a:lnTo>
                    <a:pt x="1093" y="2566"/>
                  </a:lnTo>
                  <a:lnTo>
                    <a:pt x="1053" y="2575"/>
                  </a:lnTo>
                  <a:lnTo>
                    <a:pt x="1020" y="2586"/>
                  </a:lnTo>
                  <a:lnTo>
                    <a:pt x="987" y="2601"/>
                  </a:lnTo>
                  <a:lnTo>
                    <a:pt x="957" y="2620"/>
                  </a:lnTo>
                  <a:lnTo>
                    <a:pt x="932" y="2560"/>
                  </a:lnTo>
                  <a:lnTo>
                    <a:pt x="908" y="2497"/>
                  </a:lnTo>
                  <a:lnTo>
                    <a:pt x="887" y="2433"/>
                  </a:lnTo>
                  <a:lnTo>
                    <a:pt x="782" y="2401"/>
                  </a:lnTo>
                  <a:lnTo>
                    <a:pt x="684" y="2365"/>
                  </a:lnTo>
                  <a:lnTo>
                    <a:pt x="590" y="2327"/>
                  </a:lnTo>
                  <a:lnTo>
                    <a:pt x="503" y="2284"/>
                  </a:lnTo>
                  <a:lnTo>
                    <a:pt x="420" y="2238"/>
                  </a:lnTo>
                  <a:lnTo>
                    <a:pt x="467" y="2322"/>
                  </a:lnTo>
                  <a:lnTo>
                    <a:pt x="519" y="2403"/>
                  </a:lnTo>
                  <a:lnTo>
                    <a:pt x="576" y="2479"/>
                  </a:lnTo>
                  <a:lnTo>
                    <a:pt x="639" y="2550"/>
                  </a:lnTo>
                  <a:lnTo>
                    <a:pt x="706" y="2617"/>
                  </a:lnTo>
                  <a:lnTo>
                    <a:pt x="777" y="2680"/>
                  </a:lnTo>
                  <a:lnTo>
                    <a:pt x="854" y="2738"/>
                  </a:lnTo>
                  <a:lnTo>
                    <a:pt x="735" y="2943"/>
                  </a:lnTo>
                  <a:lnTo>
                    <a:pt x="726" y="2960"/>
                  </a:lnTo>
                  <a:lnTo>
                    <a:pt x="717" y="2979"/>
                  </a:lnTo>
                  <a:lnTo>
                    <a:pt x="634" y="2918"/>
                  </a:lnTo>
                  <a:lnTo>
                    <a:pt x="553" y="2852"/>
                  </a:lnTo>
                  <a:lnTo>
                    <a:pt x="478" y="2781"/>
                  </a:lnTo>
                  <a:lnTo>
                    <a:pt x="405" y="2705"/>
                  </a:lnTo>
                  <a:lnTo>
                    <a:pt x="339" y="2624"/>
                  </a:lnTo>
                  <a:lnTo>
                    <a:pt x="278" y="2539"/>
                  </a:lnTo>
                  <a:lnTo>
                    <a:pt x="223" y="2450"/>
                  </a:lnTo>
                  <a:lnTo>
                    <a:pt x="172" y="2358"/>
                  </a:lnTo>
                  <a:lnTo>
                    <a:pt x="128" y="2263"/>
                  </a:lnTo>
                  <a:lnTo>
                    <a:pt x="91" y="2163"/>
                  </a:lnTo>
                  <a:lnTo>
                    <a:pt x="58" y="2062"/>
                  </a:lnTo>
                  <a:lnTo>
                    <a:pt x="33" y="1957"/>
                  </a:lnTo>
                  <a:lnTo>
                    <a:pt x="15" y="1850"/>
                  </a:lnTo>
                  <a:lnTo>
                    <a:pt x="3" y="1741"/>
                  </a:lnTo>
                  <a:lnTo>
                    <a:pt x="0" y="1629"/>
                  </a:lnTo>
                  <a:lnTo>
                    <a:pt x="3" y="1518"/>
                  </a:lnTo>
                  <a:lnTo>
                    <a:pt x="15" y="1409"/>
                  </a:lnTo>
                  <a:lnTo>
                    <a:pt x="33" y="1302"/>
                  </a:lnTo>
                  <a:lnTo>
                    <a:pt x="58" y="1197"/>
                  </a:lnTo>
                  <a:lnTo>
                    <a:pt x="91" y="1095"/>
                  </a:lnTo>
                  <a:lnTo>
                    <a:pt x="128" y="996"/>
                  </a:lnTo>
                  <a:lnTo>
                    <a:pt x="173" y="900"/>
                  </a:lnTo>
                  <a:lnTo>
                    <a:pt x="223" y="808"/>
                  </a:lnTo>
                  <a:lnTo>
                    <a:pt x="279" y="719"/>
                  </a:lnTo>
                  <a:lnTo>
                    <a:pt x="341" y="634"/>
                  </a:lnTo>
                  <a:lnTo>
                    <a:pt x="407" y="553"/>
                  </a:lnTo>
                  <a:lnTo>
                    <a:pt x="478" y="477"/>
                  </a:lnTo>
                  <a:lnTo>
                    <a:pt x="554" y="406"/>
                  </a:lnTo>
                  <a:lnTo>
                    <a:pt x="635" y="340"/>
                  </a:lnTo>
                  <a:lnTo>
                    <a:pt x="720" y="279"/>
                  </a:lnTo>
                  <a:lnTo>
                    <a:pt x="809" y="223"/>
                  </a:lnTo>
                  <a:lnTo>
                    <a:pt x="901" y="173"/>
                  </a:lnTo>
                  <a:lnTo>
                    <a:pt x="997" y="128"/>
                  </a:lnTo>
                  <a:lnTo>
                    <a:pt x="1096" y="90"/>
                  </a:lnTo>
                  <a:lnTo>
                    <a:pt x="1198" y="58"/>
                  </a:lnTo>
                  <a:lnTo>
                    <a:pt x="1302" y="33"/>
                  </a:lnTo>
                  <a:lnTo>
                    <a:pt x="1409" y="14"/>
                  </a:lnTo>
                  <a:lnTo>
                    <a:pt x="1519" y="4"/>
                  </a:lnTo>
                  <a:lnTo>
                    <a:pt x="16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  <p:sp>
          <p:nvSpPr>
            <p:cNvPr id="20" name="Freeform 528"/>
            <p:cNvSpPr>
              <a:spLocks noEditPoints="1"/>
            </p:cNvSpPr>
            <p:nvPr/>
          </p:nvSpPr>
          <p:spPr bwMode="auto">
            <a:xfrm>
              <a:off x="1339" y="2539"/>
              <a:ext cx="948" cy="980"/>
            </a:xfrm>
            <a:custGeom>
              <a:avLst/>
              <a:gdLst>
                <a:gd name="T0" fmla="*/ 829 w 1897"/>
                <a:gd name="T1" fmla="*/ 509 h 1960"/>
                <a:gd name="T2" fmla="*/ 671 w 1897"/>
                <a:gd name="T3" fmla="*/ 581 h 1960"/>
                <a:gd name="T4" fmla="*/ 550 w 1897"/>
                <a:gd name="T5" fmla="*/ 703 h 1960"/>
                <a:gd name="T6" fmla="*/ 477 w 1897"/>
                <a:gd name="T7" fmla="*/ 861 h 1960"/>
                <a:gd name="T8" fmla="*/ 467 w 1897"/>
                <a:gd name="T9" fmla="*/ 1040 h 1960"/>
                <a:gd name="T10" fmla="*/ 520 w 1897"/>
                <a:gd name="T11" fmla="*/ 1207 h 1960"/>
                <a:gd name="T12" fmla="*/ 626 w 1897"/>
                <a:gd name="T13" fmla="*/ 1342 h 1960"/>
                <a:gd name="T14" fmla="*/ 773 w 1897"/>
                <a:gd name="T15" fmla="*/ 1433 h 1960"/>
                <a:gd name="T16" fmla="*/ 949 w 1897"/>
                <a:gd name="T17" fmla="*/ 1466 h 1960"/>
                <a:gd name="T18" fmla="*/ 1124 w 1897"/>
                <a:gd name="T19" fmla="*/ 1433 h 1960"/>
                <a:gd name="T20" fmla="*/ 1271 w 1897"/>
                <a:gd name="T21" fmla="*/ 1342 h 1960"/>
                <a:gd name="T22" fmla="*/ 1377 w 1897"/>
                <a:gd name="T23" fmla="*/ 1207 h 1960"/>
                <a:gd name="T24" fmla="*/ 1431 w 1897"/>
                <a:gd name="T25" fmla="*/ 1040 h 1960"/>
                <a:gd name="T26" fmla="*/ 1420 w 1897"/>
                <a:gd name="T27" fmla="*/ 861 h 1960"/>
                <a:gd name="T28" fmla="*/ 1347 w 1897"/>
                <a:gd name="T29" fmla="*/ 703 h 1960"/>
                <a:gd name="T30" fmla="*/ 1226 w 1897"/>
                <a:gd name="T31" fmla="*/ 581 h 1960"/>
                <a:gd name="T32" fmla="*/ 1068 w 1897"/>
                <a:gd name="T33" fmla="*/ 509 h 1960"/>
                <a:gd name="T34" fmla="*/ 786 w 1897"/>
                <a:gd name="T35" fmla="*/ 0 h 1960"/>
                <a:gd name="T36" fmla="*/ 1170 w 1897"/>
                <a:gd name="T37" fmla="*/ 13 h 1960"/>
                <a:gd name="T38" fmla="*/ 1231 w 1897"/>
                <a:gd name="T39" fmla="*/ 76 h 1960"/>
                <a:gd name="T40" fmla="*/ 1245 w 1897"/>
                <a:gd name="T41" fmla="*/ 272 h 1960"/>
                <a:gd name="T42" fmla="*/ 1372 w 1897"/>
                <a:gd name="T43" fmla="*/ 343 h 1960"/>
                <a:gd name="T44" fmla="*/ 1554 w 1897"/>
                <a:gd name="T45" fmla="*/ 290 h 1960"/>
                <a:gd name="T46" fmla="*/ 1627 w 1897"/>
                <a:gd name="T47" fmla="*/ 285 h 1960"/>
                <a:gd name="T48" fmla="*/ 1699 w 1897"/>
                <a:gd name="T49" fmla="*/ 326 h 1960"/>
                <a:gd name="T50" fmla="*/ 1889 w 1897"/>
                <a:gd name="T51" fmla="*/ 655 h 1960"/>
                <a:gd name="T52" fmla="*/ 1892 w 1897"/>
                <a:gd name="T53" fmla="*/ 732 h 1960"/>
                <a:gd name="T54" fmla="*/ 1852 w 1897"/>
                <a:gd name="T55" fmla="*/ 798 h 1960"/>
                <a:gd name="T56" fmla="*/ 1712 w 1897"/>
                <a:gd name="T57" fmla="*/ 915 h 1960"/>
                <a:gd name="T58" fmla="*/ 1716 w 1897"/>
                <a:gd name="T59" fmla="*/ 1013 h 1960"/>
                <a:gd name="T60" fmla="*/ 1829 w 1897"/>
                <a:gd name="T61" fmla="*/ 1146 h 1960"/>
                <a:gd name="T62" fmla="*/ 1883 w 1897"/>
                <a:gd name="T63" fmla="*/ 1204 h 1960"/>
                <a:gd name="T64" fmla="*/ 1895 w 1897"/>
                <a:gd name="T65" fmla="*/ 1279 h 1960"/>
                <a:gd name="T66" fmla="*/ 1716 w 1897"/>
                <a:gd name="T67" fmla="*/ 1611 h 1960"/>
                <a:gd name="T68" fmla="*/ 1659 w 1897"/>
                <a:gd name="T69" fmla="*/ 1664 h 1960"/>
                <a:gd name="T70" fmla="*/ 1601 w 1897"/>
                <a:gd name="T71" fmla="*/ 1678 h 1960"/>
                <a:gd name="T72" fmla="*/ 1533 w 1897"/>
                <a:gd name="T73" fmla="*/ 1659 h 1960"/>
                <a:gd name="T74" fmla="*/ 1331 w 1897"/>
                <a:gd name="T75" fmla="*/ 1644 h 1960"/>
                <a:gd name="T76" fmla="*/ 1245 w 1897"/>
                <a:gd name="T77" fmla="*/ 1826 h 1960"/>
                <a:gd name="T78" fmla="*/ 1215 w 1897"/>
                <a:gd name="T79" fmla="*/ 1910 h 1960"/>
                <a:gd name="T80" fmla="*/ 1141 w 1897"/>
                <a:gd name="T81" fmla="*/ 1956 h 1960"/>
                <a:gd name="T82" fmla="*/ 756 w 1897"/>
                <a:gd name="T83" fmla="*/ 1956 h 1960"/>
                <a:gd name="T84" fmla="*/ 682 w 1897"/>
                <a:gd name="T85" fmla="*/ 1910 h 1960"/>
                <a:gd name="T86" fmla="*/ 652 w 1897"/>
                <a:gd name="T87" fmla="*/ 1826 h 1960"/>
                <a:gd name="T88" fmla="*/ 566 w 1897"/>
                <a:gd name="T89" fmla="*/ 1644 h 1960"/>
                <a:gd name="T90" fmla="*/ 371 w 1897"/>
                <a:gd name="T91" fmla="*/ 1655 h 1960"/>
                <a:gd name="T92" fmla="*/ 351 w 1897"/>
                <a:gd name="T93" fmla="*/ 1564 h 1960"/>
                <a:gd name="T94" fmla="*/ 407 w 1897"/>
                <a:gd name="T95" fmla="*/ 1452 h 1960"/>
                <a:gd name="T96" fmla="*/ 416 w 1897"/>
                <a:gd name="T97" fmla="*/ 1331 h 1960"/>
                <a:gd name="T98" fmla="*/ 377 w 1897"/>
                <a:gd name="T99" fmla="*/ 1215 h 1960"/>
                <a:gd name="T100" fmla="*/ 209 w 1897"/>
                <a:gd name="T101" fmla="*/ 940 h 1960"/>
                <a:gd name="T102" fmla="*/ 68 w 1897"/>
                <a:gd name="T103" fmla="*/ 813 h 1960"/>
                <a:gd name="T104" fmla="*/ 14 w 1897"/>
                <a:gd name="T105" fmla="*/ 756 h 1960"/>
                <a:gd name="T106" fmla="*/ 2 w 1897"/>
                <a:gd name="T107" fmla="*/ 681 h 1960"/>
                <a:gd name="T108" fmla="*/ 181 w 1897"/>
                <a:gd name="T109" fmla="*/ 349 h 1960"/>
                <a:gd name="T110" fmla="*/ 238 w 1897"/>
                <a:gd name="T111" fmla="*/ 297 h 1960"/>
                <a:gd name="T112" fmla="*/ 298 w 1897"/>
                <a:gd name="T113" fmla="*/ 283 h 1960"/>
                <a:gd name="T114" fmla="*/ 364 w 1897"/>
                <a:gd name="T115" fmla="*/ 300 h 1960"/>
                <a:gd name="T116" fmla="*/ 566 w 1897"/>
                <a:gd name="T117" fmla="*/ 317 h 1960"/>
                <a:gd name="T118" fmla="*/ 652 w 1897"/>
                <a:gd name="T119" fmla="*/ 134 h 1960"/>
                <a:gd name="T120" fmla="*/ 682 w 1897"/>
                <a:gd name="T121" fmla="*/ 51 h 1960"/>
                <a:gd name="T122" fmla="*/ 756 w 1897"/>
                <a:gd name="T123" fmla="*/ 3 h 1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97" h="1960">
                  <a:moveTo>
                    <a:pt x="949" y="495"/>
                  </a:moveTo>
                  <a:lnTo>
                    <a:pt x="888" y="499"/>
                  </a:lnTo>
                  <a:lnTo>
                    <a:pt x="829" y="509"/>
                  </a:lnTo>
                  <a:lnTo>
                    <a:pt x="773" y="527"/>
                  </a:lnTo>
                  <a:lnTo>
                    <a:pt x="721" y="551"/>
                  </a:lnTo>
                  <a:lnTo>
                    <a:pt x="671" y="581"/>
                  </a:lnTo>
                  <a:lnTo>
                    <a:pt x="626" y="617"/>
                  </a:lnTo>
                  <a:lnTo>
                    <a:pt x="586" y="657"/>
                  </a:lnTo>
                  <a:lnTo>
                    <a:pt x="550" y="703"/>
                  </a:lnTo>
                  <a:lnTo>
                    <a:pt x="520" y="752"/>
                  </a:lnTo>
                  <a:lnTo>
                    <a:pt x="496" y="804"/>
                  </a:lnTo>
                  <a:lnTo>
                    <a:pt x="477" y="861"/>
                  </a:lnTo>
                  <a:lnTo>
                    <a:pt x="467" y="919"/>
                  </a:lnTo>
                  <a:lnTo>
                    <a:pt x="462" y="980"/>
                  </a:lnTo>
                  <a:lnTo>
                    <a:pt x="467" y="1040"/>
                  </a:lnTo>
                  <a:lnTo>
                    <a:pt x="477" y="1099"/>
                  </a:lnTo>
                  <a:lnTo>
                    <a:pt x="496" y="1155"/>
                  </a:lnTo>
                  <a:lnTo>
                    <a:pt x="520" y="1207"/>
                  </a:lnTo>
                  <a:lnTo>
                    <a:pt x="550" y="1257"/>
                  </a:lnTo>
                  <a:lnTo>
                    <a:pt x="586" y="1302"/>
                  </a:lnTo>
                  <a:lnTo>
                    <a:pt x="626" y="1342"/>
                  </a:lnTo>
                  <a:lnTo>
                    <a:pt x="671" y="1378"/>
                  </a:lnTo>
                  <a:lnTo>
                    <a:pt x="721" y="1408"/>
                  </a:lnTo>
                  <a:lnTo>
                    <a:pt x="773" y="1433"/>
                  </a:lnTo>
                  <a:lnTo>
                    <a:pt x="829" y="1451"/>
                  </a:lnTo>
                  <a:lnTo>
                    <a:pt x="888" y="1462"/>
                  </a:lnTo>
                  <a:lnTo>
                    <a:pt x="949" y="1466"/>
                  </a:lnTo>
                  <a:lnTo>
                    <a:pt x="1009" y="1462"/>
                  </a:lnTo>
                  <a:lnTo>
                    <a:pt x="1068" y="1451"/>
                  </a:lnTo>
                  <a:lnTo>
                    <a:pt x="1124" y="1433"/>
                  </a:lnTo>
                  <a:lnTo>
                    <a:pt x="1176" y="1408"/>
                  </a:lnTo>
                  <a:lnTo>
                    <a:pt x="1226" y="1378"/>
                  </a:lnTo>
                  <a:lnTo>
                    <a:pt x="1271" y="1342"/>
                  </a:lnTo>
                  <a:lnTo>
                    <a:pt x="1311" y="1302"/>
                  </a:lnTo>
                  <a:lnTo>
                    <a:pt x="1347" y="1257"/>
                  </a:lnTo>
                  <a:lnTo>
                    <a:pt x="1377" y="1207"/>
                  </a:lnTo>
                  <a:lnTo>
                    <a:pt x="1401" y="1155"/>
                  </a:lnTo>
                  <a:lnTo>
                    <a:pt x="1420" y="1099"/>
                  </a:lnTo>
                  <a:lnTo>
                    <a:pt x="1431" y="1040"/>
                  </a:lnTo>
                  <a:lnTo>
                    <a:pt x="1435" y="980"/>
                  </a:lnTo>
                  <a:lnTo>
                    <a:pt x="1431" y="919"/>
                  </a:lnTo>
                  <a:lnTo>
                    <a:pt x="1420" y="861"/>
                  </a:lnTo>
                  <a:lnTo>
                    <a:pt x="1401" y="804"/>
                  </a:lnTo>
                  <a:lnTo>
                    <a:pt x="1377" y="752"/>
                  </a:lnTo>
                  <a:lnTo>
                    <a:pt x="1347" y="703"/>
                  </a:lnTo>
                  <a:lnTo>
                    <a:pt x="1311" y="657"/>
                  </a:lnTo>
                  <a:lnTo>
                    <a:pt x="1271" y="617"/>
                  </a:lnTo>
                  <a:lnTo>
                    <a:pt x="1226" y="581"/>
                  </a:lnTo>
                  <a:lnTo>
                    <a:pt x="1176" y="551"/>
                  </a:lnTo>
                  <a:lnTo>
                    <a:pt x="1124" y="527"/>
                  </a:lnTo>
                  <a:lnTo>
                    <a:pt x="1068" y="509"/>
                  </a:lnTo>
                  <a:lnTo>
                    <a:pt x="1009" y="499"/>
                  </a:lnTo>
                  <a:lnTo>
                    <a:pt x="949" y="495"/>
                  </a:lnTo>
                  <a:close/>
                  <a:moveTo>
                    <a:pt x="786" y="0"/>
                  </a:moveTo>
                  <a:lnTo>
                    <a:pt x="1111" y="0"/>
                  </a:lnTo>
                  <a:lnTo>
                    <a:pt x="1141" y="3"/>
                  </a:lnTo>
                  <a:lnTo>
                    <a:pt x="1170" y="13"/>
                  </a:lnTo>
                  <a:lnTo>
                    <a:pt x="1195" y="30"/>
                  </a:lnTo>
                  <a:lnTo>
                    <a:pt x="1215" y="51"/>
                  </a:lnTo>
                  <a:lnTo>
                    <a:pt x="1231" y="76"/>
                  </a:lnTo>
                  <a:lnTo>
                    <a:pt x="1241" y="103"/>
                  </a:lnTo>
                  <a:lnTo>
                    <a:pt x="1245" y="134"/>
                  </a:lnTo>
                  <a:lnTo>
                    <a:pt x="1245" y="272"/>
                  </a:lnTo>
                  <a:lnTo>
                    <a:pt x="1289" y="293"/>
                  </a:lnTo>
                  <a:lnTo>
                    <a:pt x="1331" y="317"/>
                  </a:lnTo>
                  <a:lnTo>
                    <a:pt x="1372" y="343"/>
                  </a:lnTo>
                  <a:lnTo>
                    <a:pt x="1411" y="370"/>
                  </a:lnTo>
                  <a:lnTo>
                    <a:pt x="1533" y="300"/>
                  </a:lnTo>
                  <a:lnTo>
                    <a:pt x="1554" y="290"/>
                  </a:lnTo>
                  <a:lnTo>
                    <a:pt x="1577" y="284"/>
                  </a:lnTo>
                  <a:lnTo>
                    <a:pt x="1599" y="283"/>
                  </a:lnTo>
                  <a:lnTo>
                    <a:pt x="1627" y="285"/>
                  </a:lnTo>
                  <a:lnTo>
                    <a:pt x="1654" y="294"/>
                  </a:lnTo>
                  <a:lnTo>
                    <a:pt x="1678" y="308"/>
                  </a:lnTo>
                  <a:lnTo>
                    <a:pt x="1699" y="326"/>
                  </a:lnTo>
                  <a:lnTo>
                    <a:pt x="1716" y="349"/>
                  </a:lnTo>
                  <a:lnTo>
                    <a:pt x="1879" y="631"/>
                  </a:lnTo>
                  <a:lnTo>
                    <a:pt x="1889" y="655"/>
                  </a:lnTo>
                  <a:lnTo>
                    <a:pt x="1895" y="680"/>
                  </a:lnTo>
                  <a:lnTo>
                    <a:pt x="1897" y="706"/>
                  </a:lnTo>
                  <a:lnTo>
                    <a:pt x="1892" y="732"/>
                  </a:lnTo>
                  <a:lnTo>
                    <a:pt x="1883" y="757"/>
                  </a:lnTo>
                  <a:lnTo>
                    <a:pt x="1869" y="779"/>
                  </a:lnTo>
                  <a:lnTo>
                    <a:pt x="1852" y="798"/>
                  </a:lnTo>
                  <a:lnTo>
                    <a:pt x="1829" y="813"/>
                  </a:lnTo>
                  <a:lnTo>
                    <a:pt x="1707" y="884"/>
                  </a:lnTo>
                  <a:lnTo>
                    <a:pt x="1712" y="915"/>
                  </a:lnTo>
                  <a:lnTo>
                    <a:pt x="1716" y="948"/>
                  </a:lnTo>
                  <a:lnTo>
                    <a:pt x="1717" y="980"/>
                  </a:lnTo>
                  <a:lnTo>
                    <a:pt x="1716" y="1013"/>
                  </a:lnTo>
                  <a:lnTo>
                    <a:pt x="1712" y="1044"/>
                  </a:lnTo>
                  <a:lnTo>
                    <a:pt x="1707" y="1075"/>
                  </a:lnTo>
                  <a:lnTo>
                    <a:pt x="1829" y="1146"/>
                  </a:lnTo>
                  <a:lnTo>
                    <a:pt x="1852" y="1163"/>
                  </a:lnTo>
                  <a:lnTo>
                    <a:pt x="1869" y="1181"/>
                  </a:lnTo>
                  <a:lnTo>
                    <a:pt x="1883" y="1204"/>
                  </a:lnTo>
                  <a:lnTo>
                    <a:pt x="1892" y="1227"/>
                  </a:lnTo>
                  <a:lnTo>
                    <a:pt x="1897" y="1252"/>
                  </a:lnTo>
                  <a:lnTo>
                    <a:pt x="1895" y="1279"/>
                  </a:lnTo>
                  <a:lnTo>
                    <a:pt x="1890" y="1305"/>
                  </a:lnTo>
                  <a:lnTo>
                    <a:pt x="1879" y="1330"/>
                  </a:lnTo>
                  <a:lnTo>
                    <a:pt x="1716" y="1611"/>
                  </a:lnTo>
                  <a:lnTo>
                    <a:pt x="1701" y="1632"/>
                  </a:lnTo>
                  <a:lnTo>
                    <a:pt x="1682" y="1650"/>
                  </a:lnTo>
                  <a:lnTo>
                    <a:pt x="1659" y="1664"/>
                  </a:lnTo>
                  <a:lnTo>
                    <a:pt x="1634" y="1673"/>
                  </a:lnTo>
                  <a:lnTo>
                    <a:pt x="1618" y="1677"/>
                  </a:lnTo>
                  <a:lnTo>
                    <a:pt x="1601" y="1678"/>
                  </a:lnTo>
                  <a:lnTo>
                    <a:pt x="1577" y="1675"/>
                  </a:lnTo>
                  <a:lnTo>
                    <a:pt x="1554" y="1669"/>
                  </a:lnTo>
                  <a:lnTo>
                    <a:pt x="1533" y="1659"/>
                  </a:lnTo>
                  <a:lnTo>
                    <a:pt x="1411" y="1589"/>
                  </a:lnTo>
                  <a:lnTo>
                    <a:pt x="1372" y="1618"/>
                  </a:lnTo>
                  <a:lnTo>
                    <a:pt x="1331" y="1644"/>
                  </a:lnTo>
                  <a:lnTo>
                    <a:pt x="1290" y="1668"/>
                  </a:lnTo>
                  <a:lnTo>
                    <a:pt x="1245" y="1688"/>
                  </a:lnTo>
                  <a:lnTo>
                    <a:pt x="1245" y="1826"/>
                  </a:lnTo>
                  <a:lnTo>
                    <a:pt x="1241" y="1856"/>
                  </a:lnTo>
                  <a:lnTo>
                    <a:pt x="1231" y="1885"/>
                  </a:lnTo>
                  <a:lnTo>
                    <a:pt x="1215" y="1910"/>
                  </a:lnTo>
                  <a:lnTo>
                    <a:pt x="1195" y="1930"/>
                  </a:lnTo>
                  <a:lnTo>
                    <a:pt x="1170" y="1946"/>
                  </a:lnTo>
                  <a:lnTo>
                    <a:pt x="1141" y="1956"/>
                  </a:lnTo>
                  <a:lnTo>
                    <a:pt x="1111" y="1960"/>
                  </a:lnTo>
                  <a:lnTo>
                    <a:pt x="786" y="1960"/>
                  </a:lnTo>
                  <a:lnTo>
                    <a:pt x="756" y="1956"/>
                  </a:lnTo>
                  <a:lnTo>
                    <a:pt x="727" y="1946"/>
                  </a:lnTo>
                  <a:lnTo>
                    <a:pt x="702" y="1930"/>
                  </a:lnTo>
                  <a:lnTo>
                    <a:pt x="682" y="1910"/>
                  </a:lnTo>
                  <a:lnTo>
                    <a:pt x="666" y="1885"/>
                  </a:lnTo>
                  <a:lnTo>
                    <a:pt x="656" y="1856"/>
                  </a:lnTo>
                  <a:lnTo>
                    <a:pt x="652" y="1826"/>
                  </a:lnTo>
                  <a:lnTo>
                    <a:pt x="652" y="1688"/>
                  </a:lnTo>
                  <a:lnTo>
                    <a:pt x="608" y="1668"/>
                  </a:lnTo>
                  <a:lnTo>
                    <a:pt x="566" y="1644"/>
                  </a:lnTo>
                  <a:lnTo>
                    <a:pt x="525" y="1618"/>
                  </a:lnTo>
                  <a:lnTo>
                    <a:pt x="486" y="1589"/>
                  </a:lnTo>
                  <a:lnTo>
                    <a:pt x="371" y="1655"/>
                  </a:lnTo>
                  <a:lnTo>
                    <a:pt x="350" y="1623"/>
                  </a:lnTo>
                  <a:lnTo>
                    <a:pt x="324" y="1594"/>
                  </a:lnTo>
                  <a:lnTo>
                    <a:pt x="351" y="1564"/>
                  </a:lnTo>
                  <a:lnTo>
                    <a:pt x="375" y="1529"/>
                  </a:lnTo>
                  <a:lnTo>
                    <a:pt x="394" y="1492"/>
                  </a:lnTo>
                  <a:lnTo>
                    <a:pt x="407" y="1452"/>
                  </a:lnTo>
                  <a:lnTo>
                    <a:pt x="416" y="1412"/>
                  </a:lnTo>
                  <a:lnTo>
                    <a:pt x="419" y="1371"/>
                  </a:lnTo>
                  <a:lnTo>
                    <a:pt x="416" y="1331"/>
                  </a:lnTo>
                  <a:lnTo>
                    <a:pt x="409" y="1291"/>
                  </a:lnTo>
                  <a:lnTo>
                    <a:pt x="395" y="1252"/>
                  </a:lnTo>
                  <a:lnTo>
                    <a:pt x="377" y="1215"/>
                  </a:lnTo>
                  <a:lnTo>
                    <a:pt x="248" y="992"/>
                  </a:lnTo>
                  <a:lnTo>
                    <a:pt x="230" y="964"/>
                  </a:lnTo>
                  <a:lnTo>
                    <a:pt x="209" y="940"/>
                  </a:lnTo>
                  <a:lnTo>
                    <a:pt x="185" y="918"/>
                  </a:lnTo>
                  <a:lnTo>
                    <a:pt x="190" y="884"/>
                  </a:lnTo>
                  <a:lnTo>
                    <a:pt x="68" y="813"/>
                  </a:lnTo>
                  <a:lnTo>
                    <a:pt x="45" y="798"/>
                  </a:lnTo>
                  <a:lnTo>
                    <a:pt x="28" y="778"/>
                  </a:lnTo>
                  <a:lnTo>
                    <a:pt x="14" y="756"/>
                  </a:lnTo>
                  <a:lnTo>
                    <a:pt x="5" y="732"/>
                  </a:lnTo>
                  <a:lnTo>
                    <a:pt x="0" y="707"/>
                  </a:lnTo>
                  <a:lnTo>
                    <a:pt x="2" y="681"/>
                  </a:lnTo>
                  <a:lnTo>
                    <a:pt x="7" y="656"/>
                  </a:lnTo>
                  <a:lnTo>
                    <a:pt x="18" y="631"/>
                  </a:lnTo>
                  <a:lnTo>
                    <a:pt x="181" y="349"/>
                  </a:lnTo>
                  <a:lnTo>
                    <a:pt x="196" y="328"/>
                  </a:lnTo>
                  <a:lnTo>
                    <a:pt x="215" y="310"/>
                  </a:lnTo>
                  <a:lnTo>
                    <a:pt x="238" y="297"/>
                  </a:lnTo>
                  <a:lnTo>
                    <a:pt x="263" y="287"/>
                  </a:lnTo>
                  <a:lnTo>
                    <a:pt x="280" y="284"/>
                  </a:lnTo>
                  <a:lnTo>
                    <a:pt x="298" y="283"/>
                  </a:lnTo>
                  <a:lnTo>
                    <a:pt x="320" y="284"/>
                  </a:lnTo>
                  <a:lnTo>
                    <a:pt x="342" y="290"/>
                  </a:lnTo>
                  <a:lnTo>
                    <a:pt x="364" y="300"/>
                  </a:lnTo>
                  <a:lnTo>
                    <a:pt x="486" y="370"/>
                  </a:lnTo>
                  <a:lnTo>
                    <a:pt x="525" y="343"/>
                  </a:lnTo>
                  <a:lnTo>
                    <a:pt x="566" y="317"/>
                  </a:lnTo>
                  <a:lnTo>
                    <a:pt x="608" y="293"/>
                  </a:lnTo>
                  <a:lnTo>
                    <a:pt x="652" y="272"/>
                  </a:lnTo>
                  <a:lnTo>
                    <a:pt x="652" y="134"/>
                  </a:lnTo>
                  <a:lnTo>
                    <a:pt x="656" y="103"/>
                  </a:lnTo>
                  <a:lnTo>
                    <a:pt x="666" y="76"/>
                  </a:lnTo>
                  <a:lnTo>
                    <a:pt x="682" y="51"/>
                  </a:lnTo>
                  <a:lnTo>
                    <a:pt x="702" y="30"/>
                  </a:lnTo>
                  <a:lnTo>
                    <a:pt x="727" y="13"/>
                  </a:lnTo>
                  <a:lnTo>
                    <a:pt x="756" y="3"/>
                  </a:lnTo>
                  <a:lnTo>
                    <a:pt x="7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  <p:sp>
          <p:nvSpPr>
            <p:cNvPr id="21" name="Freeform 529"/>
            <p:cNvSpPr>
              <a:spLocks/>
            </p:cNvSpPr>
            <p:nvPr/>
          </p:nvSpPr>
          <p:spPr bwMode="auto">
            <a:xfrm>
              <a:off x="1638" y="2855"/>
              <a:ext cx="349" cy="349"/>
            </a:xfrm>
            <a:custGeom>
              <a:avLst/>
              <a:gdLst>
                <a:gd name="T0" fmla="*/ 349 w 697"/>
                <a:gd name="T1" fmla="*/ 0 h 698"/>
                <a:gd name="T2" fmla="*/ 400 w 697"/>
                <a:gd name="T3" fmla="*/ 4 h 698"/>
                <a:gd name="T4" fmla="*/ 449 w 697"/>
                <a:gd name="T5" fmla="*/ 15 h 698"/>
                <a:gd name="T6" fmla="*/ 495 w 697"/>
                <a:gd name="T7" fmla="*/ 32 h 698"/>
                <a:gd name="T8" fmla="*/ 539 w 697"/>
                <a:gd name="T9" fmla="*/ 56 h 698"/>
                <a:gd name="T10" fmla="*/ 578 w 697"/>
                <a:gd name="T11" fmla="*/ 86 h 698"/>
                <a:gd name="T12" fmla="*/ 611 w 697"/>
                <a:gd name="T13" fmla="*/ 120 h 698"/>
                <a:gd name="T14" fmla="*/ 641 w 697"/>
                <a:gd name="T15" fmla="*/ 160 h 698"/>
                <a:gd name="T16" fmla="*/ 665 w 697"/>
                <a:gd name="T17" fmla="*/ 202 h 698"/>
                <a:gd name="T18" fmla="*/ 682 w 697"/>
                <a:gd name="T19" fmla="*/ 248 h 698"/>
                <a:gd name="T20" fmla="*/ 694 w 697"/>
                <a:gd name="T21" fmla="*/ 297 h 698"/>
                <a:gd name="T22" fmla="*/ 697 w 697"/>
                <a:gd name="T23" fmla="*/ 349 h 698"/>
                <a:gd name="T24" fmla="*/ 694 w 697"/>
                <a:gd name="T25" fmla="*/ 401 h 698"/>
                <a:gd name="T26" fmla="*/ 682 w 697"/>
                <a:gd name="T27" fmla="*/ 449 h 698"/>
                <a:gd name="T28" fmla="*/ 665 w 697"/>
                <a:gd name="T29" fmla="*/ 495 h 698"/>
                <a:gd name="T30" fmla="*/ 641 w 697"/>
                <a:gd name="T31" fmla="*/ 539 h 698"/>
                <a:gd name="T32" fmla="*/ 611 w 697"/>
                <a:gd name="T33" fmla="*/ 578 h 698"/>
                <a:gd name="T34" fmla="*/ 578 w 697"/>
                <a:gd name="T35" fmla="*/ 613 h 698"/>
                <a:gd name="T36" fmla="*/ 539 w 697"/>
                <a:gd name="T37" fmla="*/ 641 h 698"/>
                <a:gd name="T38" fmla="*/ 495 w 697"/>
                <a:gd name="T39" fmla="*/ 665 h 698"/>
                <a:gd name="T40" fmla="*/ 449 w 697"/>
                <a:gd name="T41" fmla="*/ 683 h 698"/>
                <a:gd name="T42" fmla="*/ 400 w 697"/>
                <a:gd name="T43" fmla="*/ 694 h 698"/>
                <a:gd name="T44" fmla="*/ 349 w 697"/>
                <a:gd name="T45" fmla="*/ 698 h 698"/>
                <a:gd name="T46" fmla="*/ 297 w 697"/>
                <a:gd name="T47" fmla="*/ 694 h 698"/>
                <a:gd name="T48" fmla="*/ 248 w 697"/>
                <a:gd name="T49" fmla="*/ 683 h 698"/>
                <a:gd name="T50" fmla="*/ 202 w 697"/>
                <a:gd name="T51" fmla="*/ 665 h 698"/>
                <a:gd name="T52" fmla="*/ 158 w 697"/>
                <a:gd name="T53" fmla="*/ 641 h 698"/>
                <a:gd name="T54" fmla="*/ 119 w 697"/>
                <a:gd name="T55" fmla="*/ 613 h 698"/>
                <a:gd name="T56" fmla="*/ 86 w 697"/>
                <a:gd name="T57" fmla="*/ 578 h 698"/>
                <a:gd name="T58" fmla="*/ 56 w 697"/>
                <a:gd name="T59" fmla="*/ 539 h 698"/>
                <a:gd name="T60" fmla="*/ 32 w 697"/>
                <a:gd name="T61" fmla="*/ 495 h 698"/>
                <a:gd name="T62" fmla="*/ 15 w 697"/>
                <a:gd name="T63" fmla="*/ 449 h 698"/>
                <a:gd name="T64" fmla="*/ 3 w 697"/>
                <a:gd name="T65" fmla="*/ 401 h 698"/>
                <a:gd name="T66" fmla="*/ 0 w 697"/>
                <a:gd name="T67" fmla="*/ 349 h 698"/>
                <a:gd name="T68" fmla="*/ 3 w 697"/>
                <a:gd name="T69" fmla="*/ 297 h 698"/>
                <a:gd name="T70" fmla="*/ 15 w 697"/>
                <a:gd name="T71" fmla="*/ 248 h 698"/>
                <a:gd name="T72" fmla="*/ 32 w 697"/>
                <a:gd name="T73" fmla="*/ 202 h 698"/>
                <a:gd name="T74" fmla="*/ 56 w 697"/>
                <a:gd name="T75" fmla="*/ 160 h 698"/>
                <a:gd name="T76" fmla="*/ 86 w 697"/>
                <a:gd name="T77" fmla="*/ 120 h 698"/>
                <a:gd name="T78" fmla="*/ 119 w 697"/>
                <a:gd name="T79" fmla="*/ 86 h 698"/>
                <a:gd name="T80" fmla="*/ 158 w 697"/>
                <a:gd name="T81" fmla="*/ 56 h 698"/>
                <a:gd name="T82" fmla="*/ 202 w 697"/>
                <a:gd name="T83" fmla="*/ 32 h 698"/>
                <a:gd name="T84" fmla="*/ 248 w 697"/>
                <a:gd name="T85" fmla="*/ 15 h 698"/>
                <a:gd name="T86" fmla="*/ 297 w 697"/>
                <a:gd name="T87" fmla="*/ 4 h 698"/>
                <a:gd name="T88" fmla="*/ 349 w 697"/>
                <a:gd name="T89" fmla="*/ 0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97" h="698">
                  <a:moveTo>
                    <a:pt x="349" y="0"/>
                  </a:moveTo>
                  <a:lnTo>
                    <a:pt x="400" y="4"/>
                  </a:lnTo>
                  <a:lnTo>
                    <a:pt x="449" y="15"/>
                  </a:lnTo>
                  <a:lnTo>
                    <a:pt x="495" y="32"/>
                  </a:lnTo>
                  <a:lnTo>
                    <a:pt x="539" y="56"/>
                  </a:lnTo>
                  <a:lnTo>
                    <a:pt x="578" y="86"/>
                  </a:lnTo>
                  <a:lnTo>
                    <a:pt x="611" y="120"/>
                  </a:lnTo>
                  <a:lnTo>
                    <a:pt x="641" y="160"/>
                  </a:lnTo>
                  <a:lnTo>
                    <a:pt x="665" y="202"/>
                  </a:lnTo>
                  <a:lnTo>
                    <a:pt x="682" y="248"/>
                  </a:lnTo>
                  <a:lnTo>
                    <a:pt x="694" y="297"/>
                  </a:lnTo>
                  <a:lnTo>
                    <a:pt x="697" y="349"/>
                  </a:lnTo>
                  <a:lnTo>
                    <a:pt x="694" y="401"/>
                  </a:lnTo>
                  <a:lnTo>
                    <a:pt x="682" y="449"/>
                  </a:lnTo>
                  <a:lnTo>
                    <a:pt x="665" y="495"/>
                  </a:lnTo>
                  <a:lnTo>
                    <a:pt x="641" y="539"/>
                  </a:lnTo>
                  <a:lnTo>
                    <a:pt x="611" y="578"/>
                  </a:lnTo>
                  <a:lnTo>
                    <a:pt x="578" y="613"/>
                  </a:lnTo>
                  <a:lnTo>
                    <a:pt x="539" y="641"/>
                  </a:lnTo>
                  <a:lnTo>
                    <a:pt x="495" y="665"/>
                  </a:lnTo>
                  <a:lnTo>
                    <a:pt x="449" y="683"/>
                  </a:lnTo>
                  <a:lnTo>
                    <a:pt x="400" y="694"/>
                  </a:lnTo>
                  <a:lnTo>
                    <a:pt x="349" y="698"/>
                  </a:lnTo>
                  <a:lnTo>
                    <a:pt x="297" y="694"/>
                  </a:lnTo>
                  <a:lnTo>
                    <a:pt x="248" y="683"/>
                  </a:lnTo>
                  <a:lnTo>
                    <a:pt x="202" y="665"/>
                  </a:lnTo>
                  <a:lnTo>
                    <a:pt x="158" y="641"/>
                  </a:lnTo>
                  <a:lnTo>
                    <a:pt x="119" y="613"/>
                  </a:lnTo>
                  <a:lnTo>
                    <a:pt x="86" y="578"/>
                  </a:lnTo>
                  <a:lnTo>
                    <a:pt x="56" y="539"/>
                  </a:lnTo>
                  <a:lnTo>
                    <a:pt x="32" y="495"/>
                  </a:lnTo>
                  <a:lnTo>
                    <a:pt x="15" y="449"/>
                  </a:lnTo>
                  <a:lnTo>
                    <a:pt x="3" y="401"/>
                  </a:lnTo>
                  <a:lnTo>
                    <a:pt x="0" y="349"/>
                  </a:lnTo>
                  <a:lnTo>
                    <a:pt x="3" y="297"/>
                  </a:lnTo>
                  <a:lnTo>
                    <a:pt x="15" y="248"/>
                  </a:lnTo>
                  <a:lnTo>
                    <a:pt x="32" y="202"/>
                  </a:lnTo>
                  <a:lnTo>
                    <a:pt x="56" y="160"/>
                  </a:lnTo>
                  <a:lnTo>
                    <a:pt x="86" y="120"/>
                  </a:lnTo>
                  <a:lnTo>
                    <a:pt x="119" y="86"/>
                  </a:lnTo>
                  <a:lnTo>
                    <a:pt x="158" y="56"/>
                  </a:lnTo>
                  <a:lnTo>
                    <a:pt x="202" y="32"/>
                  </a:lnTo>
                  <a:lnTo>
                    <a:pt x="248" y="15"/>
                  </a:lnTo>
                  <a:lnTo>
                    <a:pt x="297" y="4"/>
                  </a:lnTo>
                  <a:lnTo>
                    <a:pt x="3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  <p:sp>
          <p:nvSpPr>
            <p:cNvPr id="22" name="Freeform 530"/>
            <p:cNvSpPr>
              <a:spLocks noEditPoints="1"/>
            </p:cNvSpPr>
            <p:nvPr/>
          </p:nvSpPr>
          <p:spPr bwMode="auto">
            <a:xfrm>
              <a:off x="693" y="2948"/>
              <a:ext cx="752" cy="778"/>
            </a:xfrm>
            <a:custGeom>
              <a:avLst/>
              <a:gdLst>
                <a:gd name="T0" fmla="*/ 661 w 1506"/>
                <a:gd name="T1" fmla="*/ 500 h 1556"/>
                <a:gd name="T2" fmla="*/ 546 w 1506"/>
                <a:gd name="T3" fmla="*/ 570 h 1556"/>
                <a:gd name="T4" fmla="*/ 475 w 1506"/>
                <a:gd name="T5" fmla="*/ 685 h 1556"/>
                <a:gd name="T6" fmla="*/ 464 w 1506"/>
                <a:gd name="T7" fmla="*/ 825 h 1556"/>
                <a:gd name="T8" fmla="*/ 516 w 1506"/>
                <a:gd name="T9" fmla="*/ 951 h 1556"/>
                <a:gd name="T10" fmla="*/ 618 w 1506"/>
                <a:gd name="T11" fmla="*/ 1038 h 1556"/>
                <a:gd name="T12" fmla="*/ 753 w 1506"/>
                <a:gd name="T13" fmla="*/ 1071 h 1556"/>
                <a:gd name="T14" fmla="*/ 888 w 1506"/>
                <a:gd name="T15" fmla="*/ 1038 h 1556"/>
                <a:gd name="T16" fmla="*/ 989 w 1506"/>
                <a:gd name="T17" fmla="*/ 951 h 1556"/>
                <a:gd name="T18" fmla="*/ 1042 w 1506"/>
                <a:gd name="T19" fmla="*/ 825 h 1556"/>
                <a:gd name="T20" fmla="*/ 1032 w 1506"/>
                <a:gd name="T21" fmla="*/ 685 h 1556"/>
                <a:gd name="T22" fmla="*/ 960 w 1506"/>
                <a:gd name="T23" fmla="*/ 570 h 1556"/>
                <a:gd name="T24" fmla="*/ 846 w 1506"/>
                <a:gd name="T25" fmla="*/ 500 h 1556"/>
                <a:gd name="T26" fmla="*/ 623 w 1506"/>
                <a:gd name="T27" fmla="*/ 0 h 1556"/>
                <a:gd name="T28" fmla="*/ 935 w 1506"/>
                <a:gd name="T29" fmla="*/ 15 h 1556"/>
                <a:gd name="T30" fmla="*/ 984 w 1506"/>
                <a:gd name="T31" fmla="*/ 79 h 1556"/>
                <a:gd name="T32" fmla="*/ 1034 w 1506"/>
                <a:gd name="T33" fmla="*/ 238 h 1556"/>
                <a:gd name="T34" fmla="*/ 1218 w 1506"/>
                <a:gd name="T35" fmla="*/ 238 h 1556"/>
                <a:gd name="T36" fmla="*/ 1292 w 1506"/>
                <a:gd name="T37" fmla="*/ 226 h 1556"/>
                <a:gd name="T38" fmla="*/ 1349 w 1506"/>
                <a:gd name="T39" fmla="*/ 258 h 1556"/>
                <a:gd name="T40" fmla="*/ 1502 w 1506"/>
                <a:gd name="T41" fmla="*/ 527 h 1556"/>
                <a:gd name="T42" fmla="*/ 1495 w 1506"/>
                <a:gd name="T43" fmla="*/ 601 h 1556"/>
                <a:gd name="T44" fmla="*/ 1452 w 1506"/>
                <a:gd name="T45" fmla="*/ 646 h 1556"/>
                <a:gd name="T46" fmla="*/ 1362 w 1506"/>
                <a:gd name="T47" fmla="*/ 777 h 1556"/>
                <a:gd name="T48" fmla="*/ 1452 w 1506"/>
                <a:gd name="T49" fmla="*/ 910 h 1556"/>
                <a:gd name="T50" fmla="*/ 1498 w 1506"/>
                <a:gd name="T51" fmla="*/ 963 h 1556"/>
                <a:gd name="T52" fmla="*/ 1501 w 1506"/>
                <a:gd name="T53" fmla="*/ 1032 h 1556"/>
                <a:gd name="T54" fmla="*/ 1350 w 1506"/>
                <a:gd name="T55" fmla="*/ 1295 h 1556"/>
                <a:gd name="T56" fmla="*/ 1297 w 1506"/>
                <a:gd name="T57" fmla="*/ 1328 h 1556"/>
                <a:gd name="T58" fmla="*/ 1218 w 1506"/>
                <a:gd name="T59" fmla="*/ 1318 h 1556"/>
                <a:gd name="T60" fmla="*/ 1034 w 1506"/>
                <a:gd name="T61" fmla="*/ 1318 h 1556"/>
                <a:gd name="T62" fmla="*/ 984 w 1506"/>
                <a:gd name="T63" fmla="*/ 1477 h 1556"/>
                <a:gd name="T64" fmla="*/ 935 w 1506"/>
                <a:gd name="T65" fmla="*/ 1541 h 1556"/>
                <a:gd name="T66" fmla="*/ 623 w 1506"/>
                <a:gd name="T67" fmla="*/ 1556 h 1556"/>
                <a:gd name="T68" fmla="*/ 548 w 1506"/>
                <a:gd name="T69" fmla="*/ 1525 h 1556"/>
                <a:gd name="T70" fmla="*/ 517 w 1506"/>
                <a:gd name="T71" fmla="*/ 1450 h 1556"/>
                <a:gd name="T72" fmla="*/ 427 w 1506"/>
                <a:gd name="T73" fmla="*/ 1291 h 1556"/>
                <a:gd name="T74" fmla="*/ 263 w 1506"/>
                <a:gd name="T75" fmla="*/ 1328 h 1556"/>
                <a:gd name="T76" fmla="*/ 189 w 1506"/>
                <a:gd name="T77" fmla="*/ 1320 h 1556"/>
                <a:gd name="T78" fmla="*/ 144 w 1506"/>
                <a:gd name="T79" fmla="*/ 1279 h 1556"/>
                <a:gd name="T80" fmla="*/ 0 w 1506"/>
                <a:gd name="T81" fmla="*/ 1009 h 1556"/>
                <a:gd name="T82" fmla="*/ 18 w 1506"/>
                <a:gd name="T83" fmla="*/ 942 h 1556"/>
                <a:gd name="T84" fmla="*/ 152 w 1506"/>
                <a:gd name="T85" fmla="*/ 853 h 1556"/>
                <a:gd name="T86" fmla="*/ 147 w 1506"/>
                <a:gd name="T87" fmla="*/ 740 h 1556"/>
                <a:gd name="T88" fmla="*/ 34 w 1506"/>
                <a:gd name="T89" fmla="*/ 631 h 1556"/>
                <a:gd name="T90" fmla="*/ 2 w 1506"/>
                <a:gd name="T91" fmla="*/ 570 h 1556"/>
                <a:gd name="T92" fmla="*/ 14 w 1506"/>
                <a:gd name="T93" fmla="*/ 500 h 1556"/>
                <a:gd name="T94" fmla="*/ 171 w 1506"/>
                <a:gd name="T95" fmla="*/ 246 h 1556"/>
                <a:gd name="T96" fmla="*/ 236 w 1506"/>
                <a:gd name="T97" fmla="*/ 225 h 1556"/>
                <a:gd name="T98" fmla="*/ 386 w 1506"/>
                <a:gd name="T99" fmla="*/ 294 h 1556"/>
                <a:gd name="T100" fmla="*/ 517 w 1506"/>
                <a:gd name="T101" fmla="*/ 216 h 1556"/>
                <a:gd name="T102" fmla="*/ 532 w 1506"/>
                <a:gd name="T103" fmla="*/ 52 h 1556"/>
                <a:gd name="T104" fmla="*/ 596 w 1506"/>
                <a:gd name="T105" fmla="*/ 4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06" h="1556">
                  <a:moveTo>
                    <a:pt x="753" y="485"/>
                  </a:moveTo>
                  <a:lnTo>
                    <a:pt x="706" y="489"/>
                  </a:lnTo>
                  <a:lnTo>
                    <a:pt x="661" y="500"/>
                  </a:lnTo>
                  <a:lnTo>
                    <a:pt x="618" y="518"/>
                  </a:lnTo>
                  <a:lnTo>
                    <a:pt x="580" y="541"/>
                  </a:lnTo>
                  <a:lnTo>
                    <a:pt x="546" y="570"/>
                  </a:lnTo>
                  <a:lnTo>
                    <a:pt x="516" y="605"/>
                  </a:lnTo>
                  <a:lnTo>
                    <a:pt x="492" y="643"/>
                  </a:lnTo>
                  <a:lnTo>
                    <a:pt x="475" y="685"/>
                  </a:lnTo>
                  <a:lnTo>
                    <a:pt x="464" y="730"/>
                  </a:lnTo>
                  <a:lnTo>
                    <a:pt x="460" y="777"/>
                  </a:lnTo>
                  <a:lnTo>
                    <a:pt x="464" y="825"/>
                  </a:lnTo>
                  <a:lnTo>
                    <a:pt x="475" y="871"/>
                  </a:lnTo>
                  <a:lnTo>
                    <a:pt x="492" y="912"/>
                  </a:lnTo>
                  <a:lnTo>
                    <a:pt x="516" y="951"/>
                  </a:lnTo>
                  <a:lnTo>
                    <a:pt x="546" y="984"/>
                  </a:lnTo>
                  <a:lnTo>
                    <a:pt x="580" y="1014"/>
                  </a:lnTo>
                  <a:lnTo>
                    <a:pt x="618" y="1038"/>
                  </a:lnTo>
                  <a:lnTo>
                    <a:pt x="661" y="1056"/>
                  </a:lnTo>
                  <a:lnTo>
                    <a:pt x="706" y="1067"/>
                  </a:lnTo>
                  <a:lnTo>
                    <a:pt x="753" y="1071"/>
                  </a:lnTo>
                  <a:lnTo>
                    <a:pt x="801" y="1067"/>
                  </a:lnTo>
                  <a:lnTo>
                    <a:pt x="846" y="1056"/>
                  </a:lnTo>
                  <a:lnTo>
                    <a:pt x="888" y="1038"/>
                  </a:lnTo>
                  <a:lnTo>
                    <a:pt x="925" y="1014"/>
                  </a:lnTo>
                  <a:lnTo>
                    <a:pt x="960" y="984"/>
                  </a:lnTo>
                  <a:lnTo>
                    <a:pt x="989" y="951"/>
                  </a:lnTo>
                  <a:lnTo>
                    <a:pt x="1013" y="912"/>
                  </a:lnTo>
                  <a:lnTo>
                    <a:pt x="1032" y="871"/>
                  </a:lnTo>
                  <a:lnTo>
                    <a:pt x="1042" y="825"/>
                  </a:lnTo>
                  <a:lnTo>
                    <a:pt x="1047" y="777"/>
                  </a:lnTo>
                  <a:lnTo>
                    <a:pt x="1042" y="730"/>
                  </a:lnTo>
                  <a:lnTo>
                    <a:pt x="1032" y="685"/>
                  </a:lnTo>
                  <a:lnTo>
                    <a:pt x="1013" y="643"/>
                  </a:lnTo>
                  <a:lnTo>
                    <a:pt x="989" y="605"/>
                  </a:lnTo>
                  <a:lnTo>
                    <a:pt x="960" y="570"/>
                  </a:lnTo>
                  <a:lnTo>
                    <a:pt x="925" y="541"/>
                  </a:lnTo>
                  <a:lnTo>
                    <a:pt x="888" y="518"/>
                  </a:lnTo>
                  <a:lnTo>
                    <a:pt x="846" y="500"/>
                  </a:lnTo>
                  <a:lnTo>
                    <a:pt x="801" y="489"/>
                  </a:lnTo>
                  <a:lnTo>
                    <a:pt x="753" y="485"/>
                  </a:lnTo>
                  <a:close/>
                  <a:moveTo>
                    <a:pt x="623" y="0"/>
                  </a:moveTo>
                  <a:lnTo>
                    <a:pt x="882" y="0"/>
                  </a:lnTo>
                  <a:lnTo>
                    <a:pt x="910" y="4"/>
                  </a:lnTo>
                  <a:lnTo>
                    <a:pt x="935" y="15"/>
                  </a:lnTo>
                  <a:lnTo>
                    <a:pt x="957" y="31"/>
                  </a:lnTo>
                  <a:lnTo>
                    <a:pt x="974" y="52"/>
                  </a:lnTo>
                  <a:lnTo>
                    <a:pt x="984" y="79"/>
                  </a:lnTo>
                  <a:lnTo>
                    <a:pt x="988" y="106"/>
                  </a:lnTo>
                  <a:lnTo>
                    <a:pt x="988" y="216"/>
                  </a:lnTo>
                  <a:lnTo>
                    <a:pt x="1034" y="238"/>
                  </a:lnTo>
                  <a:lnTo>
                    <a:pt x="1079" y="264"/>
                  </a:lnTo>
                  <a:lnTo>
                    <a:pt x="1120" y="294"/>
                  </a:lnTo>
                  <a:lnTo>
                    <a:pt x="1218" y="238"/>
                  </a:lnTo>
                  <a:lnTo>
                    <a:pt x="1242" y="227"/>
                  </a:lnTo>
                  <a:lnTo>
                    <a:pt x="1270" y="225"/>
                  </a:lnTo>
                  <a:lnTo>
                    <a:pt x="1292" y="226"/>
                  </a:lnTo>
                  <a:lnTo>
                    <a:pt x="1312" y="233"/>
                  </a:lnTo>
                  <a:lnTo>
                    <a:pt x="1332" y="243"/>
                  </a:lnTo>
                  <a:lnTo>
                    <a:pt x="1349" y="258"/>
                  </a:lnTo>
                  <a:lnTo>
                    <a:pt x="1362" y="277"/>
                  </a:lnTo>
                  <a:lnTo>
                    <a:pt x="1491" y="500"/>
                  </a:lnTo>
                  <a:lnTo>
                    <a:pt x="1502" y="527"/>
                  </a:lnTo>
                  <a:lnTo>
                    <a:pt x="1506" y="554"/>
                  </a:lnTo>
                  <a:lnTo>
                    <a:pt x="1502" y="581"/>
                  </a:lnTo>
                  <a:lnTo>
                    <a:pt x="1495" y="601"/>
                  </a:lnTo>
                  <a:lnTo>
                    <a:pt x="1483" y="619"/>
                  </a:lnTo>
                  <a:lnTo>
                    <a:pt x="1470" y="634"/>
                  </a:lnTo>
                  <a:lnTo>
                    <a:pt x="1452" y="646"/>
                  </a:lnTo>
                  <a:lnTo>
                    <a:pt x="1355" y="702"/>
                  </a:lnTo>
                  <a:lnTo>
                    <a:pt x="1360" y="740"/>
                  </a:lnTo>
                  <a:lnTo>
                    <a:pt x="1362" y="777"/>
                  </a:lnTo>
                  <a:lnTo>
                    <a:pt x="1360" y="816"/>
                  </a:lnTo>
                  <a:lnTo>
                    <a:pt x="1355" y="853"/>
                  </a:lnTo>
                  <a:lnTo>
                    <a:pt x="1452" y="910"/>
                  </a:lnTo>
                  <a:lnTo>
                    <a:pt x="1472" y="925"/>
                  </a:lnTo>
                  <a:lnTo>
                    <a:pt x="1487" y="942"/>
                  </a:lnTo>
                  <a:lnTo>
                    <a:pt x="1498" y="963"/>
                  </a:lnTo>
                  <a:lnTo>
                    <a:pt x="1505" y="986"/>
                  </a:lnTo>
                  <a:lnTo>
                    <a:pt x="1506" y="1009"/>
                  </a:lnTo>
                  <a:lnTo>
                    <a:pt x="1501" y="1032"/>
                  </a:lnTo>
                  <a:lnTo>
                    <a:pt x="1491" y="1054"/>
                  </a:lnTo>
                  <a:lnTo>
                    <a:pt x="1362" y="1279"/>
                  </a:lnTo>
                  <a:lnTo>
                    <a:pt x="1350" y="1295"/>
                  </a:lnTo>
                  <a:lnTo>
                    <a:pt x="1335" y="1309"/>
                  </a:lnTo>
                  <a:lnTo>
                    <a:pt x="1317" y="1320"/>
                  </a:lnTo>
                  <a:lnTo>
                    <a:pt x="1297" y="1328"/>
                  </a:lnTo>
                  <a:lnTo>
                    <a:pt x="1270" y="1331"/>
                  </a:lnTo>
                  <a:lnTo>
                    <a:pt x="1242" y="1328"/>
                  </a:lnTo>
                  <a:lnTo>
                    <a:pt x="1218" y="1318"/>
                  </a:lnTo>
                  <a:lnTo>
                    <a:pt x="1120" y="1262"/>
                  </a:lnTo>
                  <a:lnTo>
                    <a:pt x="1079" y="1291"/>
                  </a:lnTo>
                  <a:lnTo>
                    <a:pt x="1034" y="1318"/>
                  </a:lnTo>
                  <a:lnTo>
                    <a:pt x="988" y="1340"/>
                  </a:lnTo>
                  <a:lnTo>
                    <a:pt x="988" y="1450"/>
                  </a:lnTo>
                  <a:lnTo>
                    <a:pt x="984" y="1477"/>
                  </a:lnTo>
                  <a:lnTo>
                    <a:pt x="974" y="1504"/>
                  </a:lnTo>
                  <a:lnTo>
                    <a:pt x="957" y="1525"/>
                  </a:lnTo>
                  <a:lnTo>
                    <a:pt x="935" y="1541"/>
                  </a:lnTo>
                  <a:lnTo>
                    <a:pt x="910" y="1552"/>
                  </a:lnTo>
                  <a:lnTo>
                    <a:pt x="882" y="1556"/>
                  </a:lnTo>
                  <a:lnTo>
                    <a:pt x="623" y="1556"/>
                  </a:lnTo>
                  <a:lnTo>
                    <a:pt x="596" y="1552"/>
                  </a:lnTo>
                  <a:lnTo>
                    <a:pt x="570" y="1541"/>
                  </a:lnTo>
                  <a:lnTo>
                    <a:pt x="548" y="1525"/>
                  </a:lnTo>
                  <a:lnTo>
                    <a:pt x="532" y="1504"/>
                  </a:lnTo>
                  <a:lnTo>
                    <a:pt x="521" y="1477"/>
                  </a:lnTo>
                  <a:lnTo>
                    <a:pt x="517" y="1450"/>
                  </a:lnTo>
                  <a:lnTo>
                    <a:pt x="517" y="1340"/>
                  </a:lnTo>
                  <a:lnTo>
                    <a:pt x="471" y="1318"/>
                  </a:lnTo>
                  <a:lnTo>
                    <a:pt x="427" y="1291"/>
                  </a:lnTo>
                  <a:lnTo>
                    <a:pt x="385" y="1262"/>
                  </a:lnTo>
                  <a:lnTo>
                    <a:pt x="289" y="1318"/>
                  </a:lnTo>
                  <a:lnTo>
                    <a:pt x="263" y="1328"/>
                  </a:lnTo>
                  <a:lnTo>
                    <a:pt x="235" y="1331"/>
                  </a:lnTo>
                  <a:lnTo>
                    <a:pt x="208" y="1328"/>
                  </a:lnTo>
                  <a:lnTo>
                    <a:pt x="189" y="1320"/>
                  </a:lnTo>
                  <a:lnTo>
                    <a:pt x="171" y="1309"/>
                  </a:lnTo>
                  <a:lnTo>
                    <a:pt x="155" y="1295"/>
                  </a:lnTo>
                  <a:lnTo>
                    <a:pt x="144" y="1279"/>
                  </a:lnTo>
                  <a:lnTo>
                    <a:pt x="14" y="1054"/>
                  </a:lnTo>
                  <a:lnTo>
                    <a:pt x="4" y="1032"/>
                  </a:lnTo>
                  <a:lnTo>
                    <a:pt x="0" y="1009"/>
                  </a:lnTo>
                  <a:lnTo>
                    <a:pt x="2" y="986"/>
                  </a:lnTo>
                  <a:lnTo>
                    <a:pt x="8" y="963"/>
                  </a:lnTo>
                  <a:lnTo>
                    <a:pt x="18" y="942"/>
                  </a:lnTo>
                  <a:lnTo>
                    <a:pt x="34" y="925"/>
                  </a:lnTo>
                  <a:lnTo>
                    <a:pt x="53" y="910"/>
                  </a:lnTo>
                  <a:lnTo>
                    <a:pt x="152" y="853"/>
                  </a:lnTo>
                  <a:lnTo>
                    <a:pt x="147" y="816"/>
                  </a:lnTo>
                  <a:lnTo>
                    <a:pt x="144" y="777"/>
                  </a:lnTo>
                  <a:lnTo>
                    <a:pt x="147" y="740"/>
                  </a:lnTo>
                  <a:lnTo>
                    <a:pt x="152" y="702"/>
                  </a:lnTo>
                  <a:lnTo>
                    <a:pt x="53" y="646"/>
                  </a:lnTo>
                  <a:lnTo>
                    <a:pt x="34" y="631"/>
                  </a:lnTo>
                  <a:lnTo>
                    <a:pt x="18" y="613"/>
                  </a:lnTo>
                  <a:lnTo>
                    <a:pt x="8" y="593"/>
                  </a:lnTo>
                  <a:lnTo>
                    <a:pt x="2" y="570"/>
                  </a:lnTo>
                  <a:lnTo>
                    <a:pt x="0" y="546"/>
                  </a:lnTo>
                  <a:lnTo>
                    <a:pt x="4" y="523"/>
                  </a:lnTo>
                  <a:lnTo>
                    <a:pt x="14" y="500"/>
                  </a:lnTo>
                  <a:lnTo>
                    <a:pt x="144" y="277"/>
                  </a:lnTo>
                  <a:lnTo>
                    <a:pt x="155" y="259"/>
                  </a:lnTo>
                  <a:lnTo>
                    <a:pt x="171" y="246"/>
                  </a:lnTo>
                  <a:lnTo>
                    <a:pt x="189" y="235"/>
                  </a:lnTo>
                  <a:lnTo>
                    <a:pt x="208" y="228"/>
                  </a:lnTo>
                  <a:lnTo>
                    <a:pt x="236" y="225"/>
                  </a:lnTo>
                  <a:lnTo>
                    <a:pt x="263" y="227"/>
                  </a:lnTo>
                  <a:lnTo>
                    <a:pt x="289" y="238"/>
                  </a:lnTo>
                  <a:lnTo>
                    <a:pt x="386" y="294"/>
                  </a:lnTo>
                  <a:lnTo>
                    <a:pt x="427" y="264"/>
                  </a:lnTo>
                  <a:lnTo>
                    <a:pt x="471" y="238"/>
                  </a:lnTo>
                  <a:lnTo>
                    <a:pt x="517" y="216"/>
                  </a:lnTo>
                  <a:lnTo>
                    <a:pt x="517" y="106"/>
                  </a:lnTo>
                  <a:lnTo>
                    <a:pt x="521" y="79"/>
                  </a:lnTo>
                  <a:lnTo>
                    <a:pt x="532" y="52"/>
                  </a:lnTo>
                  <a:lnTo>
                    <a:pt x="548" y="31"/>
                  </a:lnTo>
                  <a:lnTo>
                    <a:pt x="570" y="15"/>
                  </a:lnTo>
                  <a:lnTo>
                    <a:pt x="596" y="4"/>
                  </a:lnTo>
                  <a:lnTo>
                    <a:pt x="6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1162533" y="1985565"/>
            <a:ext cx="552031" cy="530574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Segoe UI" panose="020B05020402040202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50876" y="1985565"/>
            <a:ext cx="552031" cy="530574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Segoe UI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50850" y="2068835"/>
            <a:ext cx="1787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The First Service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1117875" y="2629390"/>
            <a:ext cx="44317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 these sweet mornings of</a:t>
            </a:r>
            <a:endParaRPr lang="id-ID" sz="1200" dirty="0">
              <a:solidFill>
                <a:schemeClr val="tx2">
                  <a:lumMod val="50000"/>
                </a:schemeClr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8" name="Freeform 425"/>
          <p:cNvSpPr>
            <a:spLocks noEditPoints="1"/>
          </p:cNvSpPr>
          <p:nvPr/>
        </p:nvSpPr>
        <p:spPr bwMode="auto">
          <a:xfrm>
            <a:off x="1303591" y="2128141"/>
            <a:ext cx="274014" cy="245421"/>
          </a:xfrm>
          <a:custGeom>
            <a:avLst/>
            <a:gdLst>
              <a:gd name="T0" fmla="*/ 1438 w 3450"/>
              <a:gd name="T1" fmla="*/ 2689 h 3097"/>
              <a:gd name="T2" fmla="*/ 2503 w 3450"/>
              <a:gd name="T3" fmla="*/ 2645 h 3097"/>
              <a:gd name="T4" fmla="*/ 2703 w 3450"/>
              <a:gd name="T5" fmla="*/ 2892 h 3097"/>
              <a:gd name="T6" fmla="*/ 3039 w 3450"/>
              <a:gd name="T7" fmla="*/ 2518 h 3097"/>
              <a:gd name="T8" fmla="*/ 313 w 3450"/>
              <a:gd name="T9" fmla="*/ 2735 h 3097"/>
              <a:gd name="T10" fmla="*/ 2916 w 3450"/>
              <a:gd name="T11" fmla="*/ 2262 h 3097"/>
              <a:gd name="T12" fmla="*/ 2091 w 3450"/>
              <a:gd name="T13" fmla="*/ 2441 h 3097"/>
              <a:gd name="T14" fmla="*/ 610 w 3450"/>
              <a:gd name="T15" fmla="*/ 2385 h 3097"/>
              <a:gd name="T16" fmla="*/ 604 w 3450"/>
              <a:gd name="T17" fmla="*/ 2456 h 3097"/>
              <a:gd name="T18" fmla="*/ 1923 w 3450"/>
              <a:gd name="T19" fmla="*/ 2578 h 3097"/>
              <a:gd name="T20" fmla="*/ 3106 w 3450"/>
              <a:gd name="T21" fmla="*/ 2357 h 3097"/>
              <a:gd name="T22" fmla="*/ 1658 w 3450"/>
              <a:gd name="T23" fmla="*/ 2064 h 3097"/>
              <a:gd name="T24" fmla="*/ 1495 w 3450"/>
              <a:gd name="T25" fmla="*/ 2065 h 3097"/>
              <a:gd name="T26" fmla="*/ 984 w 3450"/>
              <a:gd name="T27" fmla="*/ 2323 h 3097"/>
              <a:gd name="T28" fmla="*/ 690 w 3450"/>
              <a:gd name="T29" fmla="*/ 2283 h 3097"/>
              <a:gd name="T30" fmla="*/ 408 w 3450"/>
              <a:gd name="T31" fmla="*/ 2220 h 3097"/>
              <a:gd name="T32" fmla="*/ 2964 w 3450"/>
              <a:gd name="T33" fmla="*/ 2100 h 3097"/>
              <a:gd name="T34" fmla="*/ 288 w 3450"/>
              <a:gd name="T35" fmla="*/ 1906 h 3097"/>
              <a:gd name="T36" fmla="*/ 116 w 3450"/>
              <a:gd name="T37" fmla="*/ 1668 h 3097"/>
              <a:gd name="T38" fmla="*/ 953 w 3450"/>
              <a:gd name="T39" fmla="*/ 1919 h 3097"/>
              <a:gd name="T40" fmla="*/ 2324 w 3450"/>
              <a:gd name="T41" fmla="*/ 1897 h 3097"/>
              <a:gd name="T42" fmla="*/ 2244 w 3450"/>
              <a:gd name="T43" fmla="*/ 1825 h 3097"/>
              <a:gd name="T44" fmla="*/ 997 w 3450"/>
              <a:gd name="T45" fmla="*/ 1761 h 3097"/>
              <a:gd name="T46" fmla="*/ 2098 w 3450"/>
              <a:gd name="T47" fmla="*/ 1431 h 3097"/>
              <a:gd name="T48" fmla="*/ 1792 w 3450"/>
              <a:gd name="T49" fmla="*/ 1433 h 3097"/>
              <a:gd name="T50" fmla="*/ 1327 w 3450"/>
              <a:gd name="T51" fmla="*/ 1693 h 3097"/>
              <a:gd name="T52" fmla="*/ 2757 w 3450"/>
              <a:gd name="T53" fmla="*/ 1653 h 3097"/>
              <a:gd name="T54" fmla="*/ 2875 w 3450"/>
              <a:gd name="T55" fmla="*/ 1351 h 3097"/>
              <a:gd name="T56" fmla="*/ 748 w 3450"/>
              <a:gd name="T57" fmla="*/ 1310 h 3097"/>
              <a:gd name="T58" fmla="*/ 460 w 3450"/>
              <a:gd name="T59" fmla="*/ 1196 h 3097"/>
              <a:gd name="T60" fmla="*/ 3003 w 3450"/>
              <a:gd name="T61" fmla="*/ 896 h 3097"/>
              <a:gd name="T62" fmla="*/ 2475 w 3450"/>
              <a:gd name="T63" fmla="*/ 1070 h 3097"/>
              <a:gd name="T64" fmla="*/ 1206 w 3450"/>
              <a:gd name="T65" fmla="*/ 1137 h 3097"/>
              <a:gd name="T66" fmla="*/ 461 w 3450"/>
              <a:gd name="T67" fmla="*/ 1038 h 3097"/>
              <a:gd name="T68" fmla="*/ 1298 w 3450"/>
              <a:gd name="T69" fmla="*/ 1288 h 3097"/>
              <a:gd name="T70" fmla="*/ 2695 w 3450"/>
              <a:gd name="T71" fmla="*/ 1262 h 3097"/>
              <a:gd name="T72" fmla="*/ 3326 w 3450"/>
              <a:gd name="T73" fmla="*/ 1022 h 3097"/>
              <a:gd name="T74" fmla="*/ 1673 w 3450"/>
              <a:gd name="T75" fmla="*/ 1032 h 3097"/>
              <a:gd name="T76" fmla="*/ 2042 w 3450"/>
              <a:gd name="T77" fmla="*/ 726 h 3097"/>
              <a:gd name="T78" fmla="*/ 2243 w 3450"/>
              <a:gd name="T79" fmla="*/ 990 h 3097"/>
              <a:gd name="T80" fmla="*/ 2530 w 3450"/>
              <a:gd name="T81" fmla="*/ 941 h 3097"/>
              <a:gd name="T82" fmla="*/ 2953 w 3450"/>
              <a:gd name="T83" fmla="*/ 530 h 3097"/>
              <a:gd name="T84" fmla="*/ 115 w 3450"/>
              <a:gd name="T85" fmla="*/ 746 h 3097"/>
              <a:gd name="T86" fmla="*/ 1306 w 3450"/>
              <a:gd name="T87" fmla="*/ 119 h 3097"/>
              <a:gd name="T88" fmla="*/ 167 w 3450"/>
              <a:gd name="T89" fmla="*/ 297 h 3097"/>
              <a:gd name="T90" fmla="*/ 580 w 3450"/>
              <a:gd name="T91" fmla="*/ 541 h 3097"/>
              <a:gd name="T92" fmla="*/ 1931 w 3450"/>
              <a:gd name="T93" fmla="*/ 619 h 3097"/>
              <a:gd name="T94" fmla="*/ 2972 w 3450"/>
              <a:gd name="T95" fmla="*/ 377 h 3097"/>
              <a:gd name="T96" fmla="*/ 2401 w 3450"/>
              <a:gd name="T97" fmla="*/ 164 h 3097"/>
              <a:gd name="T98" fmla="*/ 1772 w 3450"/>
              <a:gd name="T99" fmla="*/ 4 h 3097"/>
              <a:gd name="T100" fmla="*/ 2709 w 3450"/>
              <a:gd name="T101" fmla="*/ 102 h 3097"/>
              <a:gd name="T102" fmla="*/ 3092 w 3450"/>
              <a:gd name="T103" fmla="*/ 799 h 3097"/>
              <a:gd name="T104" fmla="*/ 3399 w 3450"/>
              <a:gd name="T105" fmla="*/ 1542 h 3097"/>
              <a:gd name="T106" fmla="*/ 3263 w 3450"/>
              <a:gd name="T107" fmla="*/ 2244 h 3097"/>
              <a:gd name="T108" fmla="*/ 2858 w 3450"/>
              <a:gd name="T109" fmla="*/ 2973 h 3097"/>
              <a:gd name="T110" fmla="*/ 2070 w 3450"/>
              <a:gd name="T111" fmla="*/ 3087 h 3097"/>
              <a:gd name="T112" fmla="*/ 1093 w 3450"/>
              <a:gd name="T113" fmla="*/ 3063 h 3097"/>
              <a:gd name="T114" fmla="*/ 290 w 3450"/>
              <a:gd name="T115" fmla="*/ 2855 h 3097"/>
              <a:gd name="T116" fmla="*/ 13 w 3450"/>
              <a:gd name="T117" fmla="*/ 2120 h 3097"/>
              <a:gd name="T118" fmla="*/ 346 w 3450"/>
              <a:gd name="T119" fmla="*/ 1033 h 3097"/>
              <a:gd name="T120" fmla="*/ 17 w 3450"/>
              <a:gd name="T121" fmla="*/ 290 h 3097"/>
              <a:gd name="T122" fmla="*/ 757 w 3450"/>
              <a:gd name="T123" fmla="*/ 43 h 3097"/>
              <a:gd name="T124" fmla="*/ 1536 w 3450"/>
              <a:gd name="T125" fmla="*/ 0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450" h="3097">
                <a:moveTo>
                  <a:pt x="2013" y="2689"/>
                </a:moveTo>
                <a:lnTo>
                  <a:pt x="1839" y="2695"/>
                </a:lnTo>
                <a:lnTo>
                  <a:pt x="1830" y="2695"/>
                </a:lnTo>
                <a:lnTo>
                  <a:pt x="1783" y="2696"/>
                </a:lnTo>
                <a:lnTo>
                  <a:pt x="1783" y="2982"/>
                </a:lnTo>
                <a:lnTo>
                  <a:pt x="1900" y="2980"/>
                </a:lnTo>
                <a:lnTo>
                  <a:pt x="2013" y="2975"/>
                </a:lnTo>
                <a:lnTo>
                  <a:pt x="2013" y="2689"/>
                </a:lnTo>
                <a:close/>
                <a:moveTo>
                  <a:pt x="1438" y="2689"/>
                </a:moveTo>
                <a:lnTo>
                  <a:pt x="1438" y="2976"/>
                </a:lnTo>
                <a:lnTo>
                  <a:pt x="1550" y="2980"/>
                </a:lnTo>
                <a:lnTo>
                  <a:pt x="1668" y="2982"/>
                </a:lnTo>
                <a:lnTo>
                  <a:pt x="1668" y="2696"/>
                </a:lnTo>
                <a:lnTo>
                  <a:pt x="1620" y="2695"/>
                </a:lnTo>
                <a:lnTo>
                  <a:pt x="1611" y="2695"/>
                </a:lnTo>
                <a:lnTo>
                  <a:pt x="1438" y="2689"/>
                </a:lnTo>
                <a:close/>
                <a:moveTo>
                  <a:pt x="2300" y="2669"/>
                </a:moveTo>
                <a:lnTo>
                  <a:pt x="2214" y="2676"/>
                </a:lnTo>
                <a:lnTo>
                  <a:pt x="2128" y="2682"/>
                </a:lnTo>
                <a:lnTo>
                  <a:pt x="2128" y="2969"/>
                </a:lnTo>
                <a:lnTo>
                  <a:pt x="2215" y="2962"/>
                </a:lnTo>
                <a:lnTo>
                  <a:pt x="2300" y="2953"/>
                </a:lnTo>
                <a:lnTo>
                  <a:pt x="2300" y="2669"/>
                </a:lnTo>
                <a:close/>
                <a:moveTo>
                  <a:pt x="1150" y="2669"/>
                </a:moveTo>
                <a:lnTo>
                  <a:pt x="1150" y="2953"/>
                </a:lnTo>
                <a:lnTo>
                  <a:pt x="1235" y="2962"/>
                </a:lnTo>
                <a:lnTo>
                  <a:pt x="1323" y="2969"/>
                </a:lnTo>
                <a:lnTo>
                  <a:pt x="1323" y="2683"/>
                </a:lnTo>
                <a:lnTo>
                  <a:pt x="1236" y="2676"/>
                </a:lnTo>
                <a:lnTo>
                  <a:pt x="1150" y="2669"/>
                </a:lnTo>
                <a:close/>
                <a:moveTo>
                  <a:pt x="2588" y="2632"/>
                </a:moveTo>
                <a:lnTo>
                  <a:pt x="2503" y="2645"/>
                </a:lnTo>
                <a:lnTo>
                  <a:pt x="2415" y="2656"/>
                </a:lnTo>
                <a:lnTo>
                  <a:pt x="2415" y="2940"/>
                </a:lnTo>
                <a:lnTo>
                  <a:pt x="2504" y="2927"/>
                </a:lnTo>
                <a:lnTo>
                  <a:pt x="2588" y="2914"/>
                </a:lnTo>
                <a:lnTo>
                  <a:pt x="2588" y="2632"/>
                </a:lnTo>
                <a:close/>
                <a:moveTo>
                  <a:pt x="863" y="2632"/>
                </a:moveTo>
                <a:lnTo>
                  <a:pt x="863" y="2914"/>
                </a:lnTo>
                <a:lnTo>
                  <a:pt x="946" y="2927"/>
                </a:lnTo>
                <a:lnTo>
                  <a:pt x="1035" y="2940"/>
                </a:lnTo>
                <a:lnTo>
                  <a:pt x="1035" y="2656"/>
                </a:lnTo>
                <a:lnTo>
                  <a:pt x="947" y="2645"/>
                </a:lnTo>
                <a:lnTo>
                  <a:pt x="863" y="2632"/>
                </a:lnTo>
                <a:close/>
                <a:moveTo>
                  <a:pt x="2875" y="2573"/>
                </a:moveTo>
                <a:lnTo>
                  <a:pt x="2791" y="2592"/>
                </a:lnTo>
                <a:lnTo>
                  <a:pt x="2703" y="2611"/>
                </a:lnTo>
                <a:lnTo>
                  <a:pt x="2703" y="2892"/>
                </a:lnTo>
                <a:lnTo>
                  <a:pt x="2764" y="2878"/>
                </a:lnTo>
                <a:lnTo>
                  <a:pt x="2822" y="2863"/>
                </a:lnTo>
                <a:lnTo>
                  <a:pt x="2875" y="2849"/>
                </a:lnTo>
                <a:lnTo>
                  <a:pt x="2875" y="2573"/>
                </a:lnTo>
                <a:close/>
                <a:moveTo>
                  <a:pt x="575" y="2573"/>
                </a:moveTo>
                <a:lnTo>
                  <a:pt x="575" y="2849"/>
                </a:lnTo>
                <a:lnTo>
                  <a:pt x="628" y="2863"/>
                </a:lnTo>
                <a:lnTo>
                  <a:pt x="686" y="2878"/>
                </a:lnTo>
                <a:lnTo>
                  <a:pt x="748" y="2892"/>
                </a:lnTo>
                <a:lnTo>
                  <a:pt x="748" y="2611"/>
                </a:lnTo>
                <a:lnTo>
                  <a:pt x="659" y="2592"/>
                </a:lnTo>
                <a:lnTo>
                  <a:pt x="575" y="2573"/>
                </a:lnTo>
                <a:close/>
                <a:moveTo>
                  <a:pt x="3163" y="2458"/>
                </a:moveTo>
                <a:lnTo>
                  <a:pt x="3126" y="2480"/>
                </a:lnTo>
                <a:lnTo>
                  <a:pt x="3085" y="2500"/>
                </a:lnTo>
                <a:lnTo>
                  <a:pt x="3039" y="2518"/>
                </a:lnTo>
                <a:lnTo>
                  <a:pt x="2990" y="2537"/>
                </a:lnTo>
                <a:lnTo>
                  <a:pt x="2990" y="2811"/>
                </a:lnTo>
                <a:lnTo>
                  <a:pt x="3030" y="2796"/>
                </a:lnTo>
                <a:lnTo>
                  <a:pt x="3064" y="2780"/>
                </a:lnTo>
                <a:lnTo>
                  <a:pt x="3094" y="2765"/>
                </a:lnTo>
                <a:lnTo>
                  <a:pt x="3119" y="2750"/>
                </a:lnTo>
                <a:lnTo>
                  <a:pt x="3137" y="2735"/>
                </a:lnTo>
                <a:lnTo>
                  <a:pt x="3151" y="2722"/>
                </a:lnTo>
                <a:lnTo>
                  <a:pt x="3159" y="2708"/>
                </a:lnTo>
                <a:lnTo>
                  <a:pt x="3163" y="2696"/>
                </a:lnTo>
                <a:lnTo>
                  <a:pt x="3163" y="2458"/>
                </a:lnTo>
                <a:close/>
                <a:moveTo>
                  <a:pt x="288" y="2458"/>
                </a:moveTo>
                <a:lnTo>
                  <a:pt x="288" y="2696"/>
                </a:lnTo>
                <a:lnTo>
                  <a:pt x="291" y="2708"/>
                </a:lnTo>
                <a:lnTo>
                  <a:pt x="299" y="2722"/>
                </a:lnTo>
                <a:lnTo>
                  <a:pt x="313" y="2735"/>
                </a:lnTo>
                <a:lnTo>
                  <a:pt x="331" y="2750"/>
                </a:lnTo>
                <a:lnTo>
                  <a:pt x="357" y="2765"/>
                </a:lnTo>
                <a:lnTo>
                  <a:pt x="386" y="2780"/>
                </a:lnTo>
                <a:lnTo>
                  <a:pt x="420" y="2796"/>
                </a:lnTo>
                <a:lnTo>
                  <a:pt x="460" y="2811"/>
                </a:lnTo>
                <a:lnTo>
                  <a:pt x="460" y="2537"/>
                </a:lnTo>
                <a:lnTo>
                  <a:pt x="411" y="2518"/>
                </a:lnTo>
                <a:lnTo>
                  <a:pt x="365" y="2500"/>
                </a:lnTo>
                <a:lnTo>
                  <a:pt x="324" y="2480"/>
                </a:lnTo>
                <a:lnTo>
                  <a:pt x="288" y="2458"/>
                </a:lnTo>
                <a:close/>
                <a:moveTo>
                  <a:pt x="3013" y="2208"/>
                </a:moveTo>
                <a:lnTo>
                  <a:pt x="3005" y="2213"/>
                </a:lnTo>
                <a:lnTo>
                  <a:pt x="2996" y="2218"/>
                </a:lnTo>
                <a:lnTo>
                  <a:pt x="2977" y="2230"/>
                </a:lnTo>
                <a:lnTo>
                  <a:pt x="2962" y="2239"/>
                </a:lnTo>
                <a:lnTo>
                  <a:pt x="2916" y="2262"/>
                </a:lnTo>
                <a:lnTo>
                  <a:pt x="2865" y="2285"/>
                </a:lnTo>
                <a:lnTo>
                  <a:pt x="2809" y="2305"/>
                </a:lnTo>
                <a:lnTo>
                  <a:pt x="2749" y="2324"/>
                </a:lnTo>
                <a:lnTo>
                  <a:pt x="2684" y="2342"/>
                </a:lnTo>
                <a:lnTo>
                  <a:pt x="2616" y="2359"/>
                </a:lnTo>
                <a:lnTo>
                  <a:pt x="2545" y="2374"/>
                </a:lnTo>
                <a:lnTo>
                  <a:pt x="2538" y="2376"/>
                </a:lnTo>
                <a:lnTo>
                  <a:pt x="2532" y="2378"/>
                </a:lnTo>
                <a:lnTo>
                  <a:pt x="2478" y="2388"/>
                </a:lnTo>
                <a:lnTo>
                  <a:pt x="2386" y="2404"/>
                </a:lnTo>
                <a:lnTo>
                  <a:pt x="2289" y="2418"/>
                </a:lnTo>
                <a:lnTo>
                  <a:pt x="2188" y="2431"/>
                </a:lnTo>
                <a:lnTo>
                  <a:pt x="2187" y="2431"/>
                </a:lnTo>
                <a:lnTo>
                  <a:pt x="2185" y="2431"/>
                </a:lnTo>
                <a:lnTo>
                  <a:pt x="2184" y="2431"/>
                </a:lnTo>
                <a:lnTo>
                  <a:pt x="2091" y="2441"/>
                </a:lnTo>
                <a:lnTo>
                  <a:pt x="1996" y="2450"/>
                </a:lnTo>
                <a:lnTo>
                  <a:pt x="1899" y="2456"/>
                </a:lnTo>
                <a:lnTo>
                  <a:pt x="1898" y="2456"/>
                </a:lnTo>
                <a:lnTo>
                  <a:pt x="1774" y="2462"/>
                </a:lnTo>
                <a:lnTo>
                  <a:pt x="1650" y="2465"/>
                </a:lnTo>
                <a:lnTo>
                  <a:pt x="1553" y="2466"/>
                </a:lnTo>
                <a:lnTo>
                  <a:pt x="1480" y="2466"/>
                </a:lnTo>
                <a:lnTo>
                  <a:pt x="1342" y="2462"/>
                </a:lnTo>
                <a:lnTo>
                  <a:pt x="1208" y="2456"/>
                </a:lnTo>
                <a:lnTo>
                  <a:pt x="1208" y="2456"/>
                </a:lnTo>
                <a:lnTo>
                  <a:pt x="1100" y="2449"/>
                </a:lnTo>
                <a:lnTo>
                  <a:pt x="995" y="2439"/>
                </a:lnTo>
                <a:lnTo>
                  <a:pt x="894" y="2429"/>
                </a:lnTo>
                <a:lnTo>
                  <a:pt x="795" y="2415"/>
                </a:lnTo>
                <a:lnTo>
                  <a:pt x="700" y="2401"/>
                </a:lnTo>
                <a:lnTo>
                  <a:pt x="610" y="2385"/>
                </a:lnTo>
                <a:lnTo>
                  <a:pt x="523" y="2367"/>
                </a:lnTo>
                <a:lnTo>
                  <a:pt x="442" y="2347"/>
                </a:lnTo>
                <a:lnTo>
                  <a:pt x="414" y="2340"/>
                </a:lnTo>
                <a:lnTo>
                  <a:pt x="395" y="2335"/>
                </a:lnTo>
                <a:lnTo>
                  <a:pt x="347" y="2321"/>
                </a:lnTo>
                <a:lnTo>
                  <a:pt x="342" y="2320"/>
                </a:lnTo>
                <a:lnTo>
                  <a:pt x="289" y="2303"/>
                </a:lnTo>
                <a:lnTo>
                  <a:pt x="297" y="2317"/>
                </a:lnTo>
                <a:lnTo>
                  <a:pt x="312" y="2333"/>
                </a:lnTo>
                <a:lnTo>
                  <a:pt x="334" y="2349"/>
                </a:lnTo>
                <a:lnTo>
                  <a:pt x="362" y="2367"/>
                </a:lnTo>
                <a:lnTo>
                  <a:pt x="396" y="2384"/>
                </a:lnTo>
                <a:lnTo>
                  <a:pt x="438" y="2402"/>
                </a:lnTo>
                <a:lnTo>
                  <a:pt x="486" y="2419"/>
                </a:lnTo>
                <a:lnTo>
                  <a:pt x="539" y="2437"/>
                </a:lnTo>
                <a:lnTo>
                  <a:pt x="604" y="2456"/>
                </a:lnTo>
                <a:lnTo>
                  <a:pt x="675" y="2475"/>
                </a:lnTo>
                <a:lnTo>
                  <a:pt x="753" y="2491"/>
                </a:lnTo>
                <a:lnTo>
                  <a:pt x="837" y="2508"/>
                </a:lnTo>
                <a:lnTo>
                  <a:pt x="927" y="2524"/>
                </a:lnTo>
                <a:lnTo>
                  <a:pt x="1024" y="2537"/>
                </a:lnTo>
                <a:lnTo>
                  <a:pt x="1126" y="2550"/>
                </a:lnTo>
                <a:lnTo>
                  <a:pt x="1234" y="2560"/>
                </a:lnTo>
                <a:lnTo>
                  <a:pt x="1347" y="2568"/>
                </a:lnTo>
                <a:lnTo>
                  <a:pt x="1465" y="2575"/>
                </a:lnTo>
                <a:lnTo>
                  <a:pt x="1527" y="2578"/>
                </a:lnTo>
                <a:lnTo>
                  <a:pt x="1580" y="2579"/>
                </a:lnTo>
                <a:lnTo>
                  <a:pt x="1652" y="2581"/>
                </a:lnTo>
                <a:lnTo>
                  <a:pt x="1725" y="2581"/>
                </a:lnTo>
                <a:lnTo>
                  <a:pt x="1798" y="2581"/>
                </a:lnTo>
                <a:lnTo>
                  <a:pt x="1870" y="2580"/>
                </a:lnTo>
                <a:lnTo>
                  <a:pt x="1923" y="2578"/>
                </a:lnTo>
                <a:lnTo>
                  <a:pt x="1985" y="2576"/>
                </a:lnTo>
                <a:lnTo>
                  <a:pt x="2103" y="2569"/>
                </a:lnTo>
                <a:lnTo>
                  <a:pt x="2216" y="2560"/>
                </a:lnTo>
                <a:lnTo>
                  <a:pt x="2324" y="2550"/>
                </a:lnTo>
                <a:lnTo>
                  <a:pt x="2427" y="2537"/>
                </a:lnTo>
                <a:lnTo>
                  <a:pt x="2523" y="2524"/>
                </a:lnTo>
                <a:lnTo>
                  <a:pt x="2613" y="2508"/>
                </a:lnTo>
                <a:lnTo>
                  <a:pt x="2697" y="2491"/>
                </a:lnTo>
                <a:lnTo>
                  <a:pt x="2775" y="2475"/>
                </a:lnTo>
                <a:lnTo>
                  <a:pt x="2846" y="2456"/>
                </a:lnTo>
                <a:lnTo>
                  <a:pt x="2911" y="2437"/>
                </a:lnTo>
                <a:lnTo>
                  <a:pt x="2960" y="2421"/>
                </a:lnTo>
                <a:lnTo>
                  <a:pt x="3005" y="2405"/>
                </a:lnTo>
                <a:lnTo>
                  <a:pt x="3043" y="2388"/>
                </a:lnTo>
                <a:lnTo>
                  <a:pt x="3078" y="2372"/>
                </a:lnTo>
                <a:lnTo>
                  <a:pt x="3106" y="2357"/>
                </a:lnTo>
                <a:lnTo>
                  <a:pt x="3129" y="2341"/>
                </a:lnTo>
                <a:lnTo>
                  <a:pt x="3146" y="2327"/>
                </a:lnTo>
                <a:lnTo>
                  <a:pt x="3156" y="2312"/>
                </a:lnTo>
                <a:lnTo>
                  <a:pt x="3161" y="2298"/>
                </a:lnTo>
                <a:lnTo>
                  <a:pt x="3159" y="2292"/>
                </a:lnTo>
                <a:lnTo>
                  <a:pt x="3153" y="2284"/>
                </a:lnTo>
                <a:lnTo>
                  <a:pt x="3143" y="2274"/>
                </a:lnTo>
                <a:lnTo>
                  <a:pt x="3129" y="2263"/>
                </a:lnTo>
                <a:lnTo>
                  <a:pt x="3109" y="2250"/>
                </a:lnTo>
                <a:lnTo>
                  <a:pt x="3084" y="2237"/>
                </a:lnTo>
                <a:lnTo>
                  <a:pt x="3052" y="2222"/>
                </a:lnTo>
                <a:lnTo>
                  <a:pt x="3013" y="2208"/>
                </a:lnTo>
                <a:close/>
                <a:moveTo>
                  <a:pt x="1840" y="2059"/>
                </a:moveTo>
                <a:lnTo>
                  <a:pt x="1753" y="2062"/>
                </a:lnTo>
                <a:lnTo>
                  <a:pt x="1666" y="2064"/>
                </a:lnTo>
                <a:lnTo>
                  <a:pt x="1658" y="2064"/>
                </a:lnTo>
                <a:lnTo>
                  <a:pt x="1610" y="2065"/>
                </a:lnTo>
                <a:lnTo>
                  <a:pt x="1610" y="2352"/>
                </a:lnTo>
                <a:lnTo>
                  <a:pt x="1673" y="2350"/>
                </a:lnTo>
                <a:lnTo>
                  <a:pt x="1698" y="2349"/>
                </a:lnTo>
                <a:lnTo>
                  <a:pt x="1803" y="2346"/>
                </a:lnTo>
                <a:lnTo>
                  <a:pt x="1840" y="2344"/>
                </a:lnTo>
                <a:lnTo>
                  <a:pt x="1840" y="2059"/>
                </a:lnTo>
                <a:close/>
                <a:moveTo>
                  <a:pt x="1265" y="2059"/>
                </a:moveTo>
                <a:lnTo>
                  <a:pt x="1265" y="2344"/>
                </a:lnTo>
                <a:lnTo>
                  <a:pt x="1358" y="2348"/>
                </a:lnTo>
                <a:lnTo>
                  <a:pt x="1369" y="2348"/>
                </a:lnTo>
                <a:lnTo>
                  <a:pt x="1447" y="2350"/>
                </a:lnTo>
                <a:lnTo>
                  <a:pt x="1454" y="2350"/>
                </a:lnTo>
                <a:lnTo>
                  <a:pt x="1462" y="2350"/>
                </a:lnTo>
                <a:lnTo>
                  <a:pt x="1495" y="2352"/>
                </a:lnTo>
                <a:lnTo>
                  <a:pt x="1495" y="2065"/>
                </a:lnTo>
                <a:lnTo>
                  <a:pt x="1448" y="2064"/>
                </a:lnTo>
                <a:lnTo>
                  <a:pt x="1439" y="2064"/>
                </a:lnTo>
                <a:lnTo>
                  <a:pt x="1352" y="2062"/>
                </a:lnTo>
                <a:lnTo>
                  <a:pt x="1265" y="2059"/>
                </a:lnTo>
                <a:close/>
                <a:moveTo>
                  <a:pt x="2128" y="2038"/>
                </a:moveTo>
                <a:lnTo>
                  <a:pt x="2042" y="2045"/>
                </a:lnTo>
                <a:lnTo>
                  <a:pt x="1955" y="2052"/>
                </a:lnTo>
                <a:lnTo>
                  <a:pt x="1955" y="2338"/>
                </a:lnTo>
                <a:lnTo>
                  <a:pt x="1994" y="2335"/>
                </a:lnTo>
                <a:lnTo>
                  <a:pt x="2019" y="2333"/>
                </a:lnTo>
                <a:lnTo>
                  <a:pt x="2073" y="2328"/>
                </a:lnTo>
                <a:lnTo>
                  <a:pt x="2128" y="2322"/>
                </a:lnTo>
                <a:lnTo>
                  <a:pt x="2128" y="2038"/>
                </a:lnTo>
                <a:close/>
                <a:moveTo>
                  <a:pt x="978" y="2038"/>
                </a:moveTo>
                <a:lnTo>
                  <a:pt x="978" y="2322"/>
                </a:lnTo>
                <a:lnTo>
                  <a:pt x="984" y="2323"/>
                </a:lnTo>
                <a:lnTo>
                  <a:pt x="990" y="2324"/>
                </a:lnTo>
                <a:lnTo>
                  <a:pt x="1008" y="2325"/>
                </a:lnTo>
                <a:lnTo>
                  <a:pt x="1078" y="2332"/>
                </a:lnTo>
                <a:lnTo>
                  <a:pt x="1150" y="2338"/>
                </a:lnTo>
                <a:lnTo>
                  <a:pt x="1150" y="2052"/>
                </a:lnTo>
                <a:lnTo>
                  <a:pt x="1063" y="2045"/>
                </a:lnTo>
                <a:lnTo>
                  <a:pt x="978" y="2038"/>
                </a:lnTo>
                <a:close/>
                <a:moveTo>
                  <a:pt x="2415" y="2001"/>
                </a:moveTo>
                <a:lnTo>
                  <a:pt x="2330" y="2014"/>
                </a:lnTo>
                <a:lnTo>
                  <a:pt x="2243" y="2025"/>
                </a:lnTo>
                <a:lnTo>
                  <a:pt x="2243" y="2309"/>
                </a:lnTo>
                <a:lnTo>
                  <a:pt x="2331" y="2296"/>
                </a:lnTo>
                <a:lnTo>
                  <a:pt x="2415" y="2283"/>
                </a:lnTo>
                <a:lnTo>
                  <a:pt x="2415" y="2001"/>
                </a:lnTo>
                <a:close/>
                <a:moveTo>
                  <a:pt x="690" y="2001"/>
                </a:moveTo>
                <a:lnTo>
                  <a:pt x="690" y="2283"/>
                </a:lnTo>
                <a:lnTo>
                  <a:pt x="774" y="2296"/>
                </a:lnTo>
                <a:lnTo>
                  <a:pt x="863" y="2309"/>
                </a:lnTo>
                <a:lnTo>
                  <a:pt x="863" y="2025"/>
                </a:lnTo>
                <a:lnTo>
                  <a:pt x="775" y="2014"/>
                </a:lnTo>
                <a:lnTo>
                  <a:pt x="690" y="2001"/>
                </a:lnTo>
                <a:close/>
                <a:moveTo>
                  <a:pt x="2703" y="1941"/>
                </a:moveTo>
                <a:lnTo>
                  <a:pt x="2619" y="1962"/>
                </a:lnTo>
                <a:lnTo>
                  <a:pt x="2530" y="1980"/>
                </a:lnTo>
                <a:lnTo>
                  <a:pt x="2530" y="2261"/>
                </a:lnTo>
                <a:lnTo>
                  <a:pt x="2592" y="2247"/>
                </a:lnTo>
                <a:lnTo>
                  <a:pt x="2649" y="2233"/>
                </a:lnTo>
                <a:lnTo>
                  <a:pt x="2703" y="2218"/>
                </a:lnTo>
                <a:lnTo>
                  <a:pt x="2703" y="1941"/>
                </a:lnTo>
                <a:close/>
                <a:moveTo>
                  <a:pt x="403" y="1941"/>
                </a:moveTo>
                <a:lnTo>
                  <a:pt x="403" y="2218"/>
                </a:lnTo>
                <a:lnTo>
                  <a:pt x="408" y="2220"/>
                </a:lnTo>
                <a:lnTo>
                  <a:pt x="430" y="2225"/>
                </a:lnTo>
                <a:lnTo>
                  <a:pt x="499" y="2243"/>
                </a:lnTo>
                <a:lnTo>
                  <a:pt x="575" y="2261"/>
                </a:lnTo>
                <a:lnTo>
                  <a:pt x="575" y="1981"/>
                </a:lnTo>
                <a:lnTo>
                  <a:pt x="486" y="1962"/>
                </a:lnTo>
                <a:lnTo>
                  <a:pt x="403" y="1941"/>
                </a:lnTo>
                <a:close/>
                <a:moveTo>
                  <a:pt x="2990" y="1827"/>
                </a:moveTo>
                <a:lnTo>
                  <a:pt x="2953" y="1848"/>
                </a:lnTo>
                <a:lnTo>
                  <a:pt x="2913" y="1869"/>
                </a:lnTo>
                <a:lnTo>
                  <a:pt x="2867" y="1888"/>
                </a:lnTo>
                <a:lnTo>
                  <a:pt x="2818" y="1906"/>
                </a:lnTo>
                <a:lnTo>
                  <a:pt x="2818" y="2179"/>
                </a:lnTo>
                <a:lnTo>
                  <a:pt x="2865" y="2160"/>
                </a:lnTo>
                <a:lnTo>
                  <a:pt x="2904" y="2140"/>
                </a:lnTo>
                <a:lnTo>
                  <a:pt x="2938" y="2120"/>
                </a:lnTo>
                <a:lnTo>
                  <a:pt x="2964" y="2100"/>
                </a:lnTo>
                <a:lnTo>
                  <a:pt x="2984" y="2084"/>
                </a:lnTo>
                <a:lnTo>
                  <a:pt x="2989" y="2074"/>
                </a:lnTo>
                <a:lnTo>
                  <a:pt x="2990" y="2065"/>
                </a:lnTo>
                <a:lnTo>
                  <a:pt x="2990" y="1827"/>
                </a:lnTo>
                <a:close/>
                <a:moveTo>
                  <a:pt x="115" y="1827"/>
                </a:moveTo>
                <a:lnTo>
                  <a:pt x="115" y="2065"/>
                </a:lnTo>
                <a:lnTo>
                  <a:pt x="118" y="2077"/>
                </a:lnTo>
                <a:lnTo>
                  <a:pt x="127" y="2091"/>
                </a:lnTo>
                <a:lnTo>
                  <a:pt x="141" y="2105"/>
                </a:lnTo>
                <a:lnTo>
                  <a:pt x="161" y="2120"/>
                </a:lnTo>
                <a:lnTo>
                  <a:pt x="187" y="2136"/>
                </a:lnTo>
                <a:lnTo>
                  <a:pt x="217" y="2151"/>
                </a:lnTo>
                <a:lnTo>
                  <a:pt x="254" y="2167"/>
                </a:lnTo>
                <a:lnTo>
                  <a:pt x="255" y="2167"/>
                </a:lnTo>
                <a:lnTo>
                  <a:pt x="288" y="2179"/>
                </a:lnTo>
                <a:lnTo>
                  <a:pt x="288" y="1906"/>
                </a:lnTo>
                <a:lnTo>
                  <a:pt x="238" y="1888"/>
                </a:lnTo>
                <a:lnTo>
                  <a:pt x="192" y="1869"/>
                </a:lnTo>
                <a:lnTo>
                  <a:pt x="152" y="1848"/>
                </a:lnTo>
                <a:lnTo>
                  <a:pt x="115" y="1827"/>
                </a:lnTo>
                <a:close/>
                <a:moveTo>
                  <a:pt x="394" y="1539"/>
                </a:moveTo>
                <a:lnTo>
                  <a:pt x="339" y="1554"/>
                </a:lnTo>
                <a:lnTo>
                  <a:pt x="292" y="1567"/>
                </a:lnTo>
                <a:lnTo>
                  <a:pt x="252" y="1582"/>
                </a:lnTo>
                <a:lnTo>
                  <a:pt x="217" y="1596"/>
                </a:lnTo>
                <a:lnTo>
                  <a:pt x="189" y="1608"/>
                </a:lnTo>
                <a:lnTo>
                  <a:pt x="166" y="1621"/>
                </a:lnTo>
                <a:lnTo>
                  <a:pt x="148" y="1632"/>
                </a:lnTo>
                <a:lnTo>
                  <a:pt x="135" y="1643"/>
                </a:lnTo>
                <a:lnTo>
                  <a:pt x="124" y="1652"/>
                </a:lnTo>
                <a:lnTo>
                  <a:pt x="119" y="1660"/>
                </a:lnTo>
                <a:lnTo>
                  <a:pt x="116" y="1668"/>
                </a:lnTo>
                <a:lnTo>
                  <a:pt x="120" y="1680"/>
                </a:lnTo>
                <a:lnTo>
                  <a:pt x="132" y="1695"/>
                </a:lnTo>
                <a:lnTo>
                  <a:pt x="148" y="1709"/>
                </a:lnTo>
                <a:lnTo>
                  <a:pt x="170" y="1725"/>
                </a:lnTo>
                <a:lnTo>
                  <a:pt x="199" y="1742"/>
                </a:lnTo>
                <a:lnTo>
                  <a:pt x="233" y="1757"/>
                </a:lnTo>
                <a:lnTo>
                  <a:pt x="272" y="1774"/>
                </a:lnTo>
                <a:lnTo>
                  <a:pt x="317" y="1791"/>
                </a:lnTo>
                <a:lnTo>
                  <a:pt x="367" y="1806"/>
                </a:lnTo>
                <a:lnTo>
                  <a:pt x="432" y="1825"/>
                </a:lnTo>
                <a:lnTo>
                  <a:pt x="503" y="1844"/>
                </a:lnTo>
                <a:lnTo>
                  <a:pt x="580" y="1860"/>
                </a:lnTo>
                <a:lnTo>
                  <a:pt x="665" y="1877"/>
                </a:lnTo>
                <a:lnTo>
                  <a:pt x="755" y="1893"/>
                </a:lnTo>
                <a:lnTo>
                  <a:pt x="851" y="1906"/>
                </a:lnTo>
                <a:lnTo>
                  <a:pt x="953" y="1919"/>
                </a:lnTo>
                <a:lnTo>
                  <a:pt x="1061" y="1929"/>
                </a:lnTo>
                <a:lnTo>
                  <a:pt x="1174" y="1938"/>
                </a:lnTo>
                <a:lnTo>
                  <a:pt x="1292" y="1945"/>
                </a:lnTo>
                <a:lnTo>
                  <a:pt x="1355" y="1947"/>
                </a:lnTo>
                <a:lnTo>
                  <a:pt x="1407" y="1948"/>
                </a:lnTo>
                <a:lnTo>
                  <a:pt x="1478" y="1950"/>
                </a:lnTo>
                <a:lnTo>
                  <a:pt x="1553" y="1950"/>
                </a:lnTo>
                <a:lnTo>
                  <a:pt x="1608" y="1950"/>
                </a:lnTo>
                <a:lnTo>
                  <a:pt x="1662" y="1949"/>
                </a:lnTo>
                <a:lnTo>
                  <a:pt x="1705" y="1948"/>
                </a:lnTo>
                <a:lnTo>
                  <a:pt x="1744" y="1947"/>
                </a:lnTo>
                <a:lnTo>
                  <a:pt x="1872" y="1942"/>
                </a:lnTo>
                <a:lnTo>
                  <a:pt x="1994" y="1933"/>
                </a:lnTo>
                <a:lnTo>
                  <a:pt x="2111" y="1923"/>
                </a:lnTo>
                <a:lnTo>
                  <a:pt x="2221" y="1910"/>
                </a:lnTo>
                <a:lnTo>
                  <a:pt x="2324" y="1897"/>
                </a:lnTo>
                <a:lnTo>
                  <a:pt x="2420" y="1880"/>
                </a:lnTo>
                <a:lnTo>
                  <a:pt x="2511" y="1864"/>
                </a:lnTo>
                <a:lnTo>
                  <a:pt x="2594" y="1845"/>
                </a:lnTo>
                <a:lnTo>
                  <a:pt x="2669" y="1826"/>
                </a:lnTo>
                <a:lnTo>
                  <a:pt x="2738" y="1806"/>
                </a:lnTo>
                <a:lnTo>
                  <a:pt x="2788" y="1790"/>
                </a:lnTo>
                <a:lnTo>
                  <a:pt x="2834" y="1774"/>
                </a:lnTo>
                <a:lnTo>
                  <a:pt x="2874" y="1757"/>
                </a:lnTo>
                <a:lnTo>
                  <a:pt x="2907" y="1741"/>
                </a:lnTo>
                <a:lnTo>
                  <a:pt x="2808" y="1760"/>
                </a:lnTo>
                <a:lnTo>
                  <a:pt x="2704" y="1778"/>
                </a:lnTo>
                <a:lnTo>
                  <a:pt x="2595" y="1793"/>
                </a:lnTo>
                <a:lnTo>
                  <a:pt x="2481" y="1806"/>
                </a:lnTo>
                <a:lnTo>
                  <a:pt x="2364" y="1817"/>
                </a:lnTo>
                <a:lnTo>
                  <a:pt x="2244" y="1825"/>
                </a:lnTo>
                <a:lnTo>
                  <a:pt x="2244" y="1825"/>
                </a:lnTo>
                <a:lnTo>
                  <a:pt x="2243" y="1825"/>
                </a:lnTo>
                <a:lnTo>
                  <a:pt x="2241" y="1825"/>
                </a:lnTo>
                <a:lnTo>
                  <a:pt x="2132" y="1830"/>
                </a:lnTo>
                <a:lnTo>
                  <a:pt x="2019" y="1834"/>
                </a:lnTo>
                <a:lnTo>
                  <a:pt x="1958" y="1835"/>
                </a:lnTo>
                <a:lnTo>
                  <a:pt x="1898" y="1835"/>
                </a:lnTo>
                <a:lnTo>
                  <a:pt x="1845" y="1835"/>
                </a:lnTo>
                <a:lnTo>
                  <a:pt x="1792" y="1834"/>
                </a:lnTo>
                <a:lnTo>
                  <a:pt x="1671" y="1831"/>
                </a:lnTo>
                <a:lnTo>
                  <a:pt x="1553" y="1825"/>
                </a:lnTo>
                <a:lnTo>
                  <a:pt x="1553" y="1825"/>
                </a:lnTo>
                <a:lnTo>
                  <a:pt x="1432" y="1817"/>
                </a:lnTo>
                <a:lnTo>
                  <a:pt x="1317" y="1806"/>
                </a:lnTo>
                <a:lnTo>
                  <a:pt x="1205" y="1794"/>
                </a:lnTo>
                <a:lnTo>
                  <a:pt x="1099" y="1779"/>
                </a:lnTo>
                <a:lnTo>
                  <a:pt x="997" y="1761"/>
                </a:lnTo>
                <a:lnTo>
                  <a:pt x="901" y="1743"/>
                </a:lnTo>
                <a:lnTo>
                  <a:pt x="855" y="1733"/>
                </a:lnTo>
                <a:lnTo>
                  <a:pt x="842" y="1730"/>
                </a:lnTo>
                <a:lnTo>
                  <a:pt x="775" y="1714"/>
                </a:lnTo>
                <a:lnTo>
                  <a:pt x="712" y="1697"/>
                </a:lnTo>
                <a:lnTo>
                  <a:pt x="653" y="1678"/>
                </a:lnTo>
                <a:lnTo>
                  <a:pt x="598" y="1658"/>
                </a:lnTo>
                <a:lnTo>
                  <a:pt x="548" y="1637"/>
                </a:lnTo>
                <a:lnTo>
                  <a:pt x="502" y="1615"/>
                </a:lnTo>
                <a:lnTo>
                  <a:pt x="461" y="1592"/>
                </a:lnTo>
                <a:lnTo>
                  <a:pt x="426" y="1567"/>
                </a:lnTo>
                <a:lnTo>
                  <a:pt x="396" y="1542"/>
                </a:lnTo>
                <a:lnTo>
                  <a:pt x="395" y="1540"/>
                </a:lnTo>
                <a:lnTo>
                  <a:pt x="394" y="1539"/>
                </a:lnTo>
                <a:close/>
                <a:moveTo>
                  <a:pt x="2185" y="1428"/>
                </a:moveTo>
                <a:lnTo>
                  <a:pt x="2098" y="1431"/>
                </a:lnTo>
                <a:lnTo>
                  <a:pt x="2011" y="1433"/>
                </a:lnTo>
                <a:lnTo>
                  <a:pt x="2002" y="1433"/>
                </a:lnTo>
                <a:lnTo>
                  <a:pt x="1955" y="1434"/>
                </a:lnTo>
                <a:lnTo>
                  <a:pt x="1955" y="1720"/>
                </a:lnTo>
                <a:lnTo>
                  <a:pt x="2071" y="1718"/>
                </a:lnTo>
                <a:lnTo>
                  <a:pt x="2185" y="1713"/>
                </a:lnTo>
                <a:lnTo>
                  <a:pt x="2185" y="1428"/>
                </a:lnTo>
                <a:close/>
                <a:moveTo>
                  <a:pt x="1610" y="1428"/>
                </a:moveTo>
                <a:lnTo>
                  <a:pt x="1610" y="1713"/>
                </a:lnTo>
                <a:lnTo>
                  <a:pt x="1616" y="1714"/>
                </a:lnTo>
                <a:lnTo>
                  <a:pt x="1744" y="1719"/>
                </a:lnTo>
                <a:lnTo>
                  <a:pt x="1756" y="1720"/>
                </a:lnTo>
                <a:lnTo>
                  <a:pt x="1798" y="1720"/>
                </a:lnTo>
                <a:lnTo>
                  <a:pt x="1840" y="1721"/>
                </a:lnTo>
                <a:lnTo>
                  <a:pt x="1840" y="1434"/>
                </a:lnTo>
                <a:lnTo>
                  <a:pt x="1792" y="1433"/>
                </a:lnTo>
                <a:lnTo>
                  <a:pt x="1788" y="1433"/>
                </a:lnTo>
                <a:lnTo>
                  <a:pt x="1784" y="1433"/>
                </a:lnTo>
                <a:lnTo>
                  <a:pt x="1610" y="1428"/>
                </a:lnTo>
                <a:close/>
                <a:moveTo>
                  <a:pt x="2473" y="1407"/>
                </a:moveTo>
                <a:lnTo>
                  <a:pt x="2387" y="1414"/>
                </a:lnTo>
                <a:lnTo>
                  <a:pt x="2300" y="1420"/>
                </a:lnTo>
                <a:lnTo>
                  <a:pt x="2300" y="1706"/>
                </a:lnTo>
                <a:lnTo>
                  <a:pt x="2366" y="1702"/>
                </a:lnTo>
                <a:lnTo>
                  <a:pt x="2371" y="1702"/>
                </a:lnTo>
                <a:lnTo>
                  <a:pt x="2422" y="1697"/>
                </a:lnTo>
                <a:lnTo>
                  <a:pt x="2473" y="1692"/>
                </a:lnTo>
                <a:lnTo>
                  <a:pt x="2473" y="1407"/>
                </a:lnTo>
                <a:close/>
                <a:moveTo>
                  <a:pt x="1323" y="1407"/>
                </a:moveTo>
                <a:lnTo>
                  <a:pt x="1323" y="1692"/>
                </a:lnTo>
                <a:lnTo>
                  <a:pt x="1325" y="1693"/>
                </a:lnTo>
                <a:lnTo>
                  <a:pt x="1327" y="1693"/>
                </a:lnTo>
                <a:lnTo>
                  <a:pt x="1350" y="1695"/>
                </a:lnTo>
                <a:lnTo>
                  <a:pt x="1457" y="1704"/>
                </a:lnTo>
                <a:lnTo>
                  <a:pt x="1480" y="1706"/>
                </a:lnTo>
                <a:lnTo>
                  <a:pt x="1495" y="1707"/>
                </a:lnTo>
                <a:lnTo>
                  <a:pt x="1495" y="1420"/>
                </a:lnTo>
                <a:lnTo>
                  <a:pt x="1408" y="1414"/>
                </a:lnTo>
                <a:lnTo>
                  <a:pt x="1323" y="1407"/>
                </a:lnTo>
                <a:close/>
                <a:moveTo>
                  <a:pt x="2760" y="1370"/>
                </a:moveTo>
                <a:lnTo>
                  <a:pt x="2675" y="1383"/>
                </a:lnTo>
                <a:lnTo>
                  <a:pt x="2588" y="1394"/>
                </a:lnTo>
                <a:lnTo>
                  <a:pt x="2588" y="1678"/>
                </a:lnTo>
                <a:lnTo>
                  <a:pt x="2632" y="1673"/>
                </a:lnTo>
                <a:lnTo>
                  <a:pt x="2677" y="1665"/>
                </a:lnTo>
                <a:lnTo>
                  <a:pt x="2716" y="1659"/>
                </a:lnTo>
                <a:lnTo>
                  <a:pt x="2755" y="1653"/>
                </a:lnTo>
                <a:lnTo>
                  <a:pt x="2757" y="1653"/>
                </a:lnTo>
                <a:lnTo>
                  <a:pt x="2760" y="1652"/>
                </a:lnTo>
                <a:lnTo>
                  <a:pt x="2760" y="1370"/>
                </a:lnTo>
                <a:close/>
                <a:moveTo>
                  <a:pt x="1035" y="1370"/>
                </a:moveTo>
                <a:lnTo>
                  <a:pt x="1035" y="1652"/>
                </a:lnTo>
                <a:lnTo>
                  <a:pt x="1067" y="1657"/>
                </a:lnTo>
                <a:lnTo>
                  <a:pt x="1101" y="1663"/>
                </a:lnTo>
                <a:lnTo>
                  <a:pt x="1103" y="1663"/>
                </a:lnTo>
                <a:lnTo>
                  <a:pt x="1105" y="1663"/>
                </a:lnTo>
                <a:lnTo>
                  <a:pt x="1155" y="1672"/>
                </a:lnTo>
                <a:lnTo>
                  <a:pt x="1208" y="1678"/>
                </a:lnTo>
                <a:lnTo>
                  <a:pt x="1208" y="1394"/>
                </a:lnTo>
                <a:lnTo>
                  <a:pt x="1120" y="1383"/>
                </a:lnTo>
                <a:lnTo>
                  <a:pt x="1035" y="1370"/>
                </a:lnTo>
                <a:close/>
                <a:moveTo>
                  <a:pt x="3048" y="1310"/>
                </a:moveTo>
                <a:lnTo>
                  <a:pt x="2964" y="1331"/>
                </a:lnTo>
                <a:lnTo>
                  <a:pt x="2875" y="1351"/>
                </a:lnTo>
                <a:lnTo>
                  <a:pt x="2875" y="1630"/>
                </a:lnTo>
                <a:lnTo>
                  <a:pt x="2882" y="1628"/>
                </a:lnTo>
                <a:lnTo>
                  <a:pt x="2889" y="1627"/>
                </a:lnTo>
                <a:lnTo>
                  <a:pt x="2933" y="1617"/>
                </a:lnTo>
                <a:lnTo>
                  <a:pt x="2979" y="1606"/>
                </a:lnTo>
                <a:lnTo>
                  <a:pt x="3022" y="1595"/>
                </a:lnTo>
                <a:lnTo>
                  <a:pt x="3048" y="1587"/>
                </a:lnTo>
                <a:lnTo>
                  <a:pt x="3048" y="1310"/>
                </a:lnTo>
                <a:close/>
                <a:moveTo>
                  <a:pt x="748" y="1310"/>
                </a:moveTo>
                <a:lnTo>
                  <a:pt x="748" y="1586"/>
                </a:lnTo>
                <a:lnTo>
                  <a:pt x="801" y="1601"/>
                </a:lnTo>
                <a:lnTo>
                  <a:pt x="858" y="1615"/>
                </a:lnTo>
                <a:lnTo>
                  <a:pt x="920" y="1630"/>
                </a:lnTo>
                <a:lnTo>
                  <a:pt x="920" y="1351"/>
                </a:lnTo>
                <a:lnTo>
                  <a:pt x="831" y="1331"/>
                </a:lnTo>
                <a:lnTo>
                  <a:pt x="748" y="1310"/>
                </a:lnTo>
                <a:close/>
                <a:moveTo>
                  <a:pt x="3335" y="1196"/>
                </a:moveTo>
                <a:lnTo>
                  <a:pt x="3298" y="1217"/>
                </a:lnTo>
                <a:lnTo>
                  <a:pt x="3258" y="1238"/>
                </a:lnTo>
                <a:lnTo>
                  <a:pt x="3212" y="1257"/>
                </a:lnTo>
                <a:lnTo>
                  <a:pt x="3163" y="1275"/>
                </a:lnTo>
                <a:lnTo>
                  <a:pt x="3163" y="1550"/>
                </a:lnTo>
                <a:lnTo>
                  <a:pt x="3202" y="1534"/>
                </a:lnTo>
                <a:lnTo>
                  <a:pt x="3237" y="1518"/>
                </a:lnTo>
                <a:lnTo>
                  <a:pt x="3266" y="1503"/>
                </a:lnTo>
                <a:lnTo>
                  <a:pt x="3291" y="1488"/>
                </a:lnTo>
                <a:lnTo>
                  <a:pt x="3310" y="1474"/>
                </a:lnTo>
                <a:lnTo>
                  <a:pt x="3324" y="1460"/>
                </a:lnTo>
                <a:lnTo>
                  <a:pt x="3332" y="1446"/>
                </a:lnTo>
                <a:lnTo>
                  <a:pt x="3335" y="1434"/>
                </a:lnTo>
                <a:lnTo>
                  <a:pt x="3335" y="1196"/>
                </a:lnTo>
                <a:close/>
                <a:moveTo>
                  <a:pt x="460" y="1196"/>
                </a:moveTo>
                <a:lnTo>
                  <a:pt x="460" y="1434"/>
                </a:lnTo>
                <a:lnTo>
                  <a:pt x="460" y="1437"/>
                </a:lnTo>
                <a:lnTo>
                  <a:pt x="461" y="1439"/>
                </a:lnTo>
                <a:lnTo>
                  <a:pt x="465" y="1445"/>
                </a:lnTo>
                <a:lnTo>
                  <a:pt x="478" y="1462"/>
                </a:lnTo>
                <a:lnTo>
                  <a:pt x="497" y="1479"/>
                </a:lnTo>
                <a:lnTo>
                  <a:pt x="522" y="1496"/>
                </a:lnTo>
                <a:lnTo>
                  <a:pt x="553" y="1513"/>
                </a:lnTo>
                <a:lnTo>
                  <a:pt x="590" y="1530"/>
                </a:lnTo>
                <a:lnTo>
                  <a:pt x="633" y="1548"/>
                </a:lnTo>
                <a:lnTo>
                  <a:pt x="633" y="1275"/>
                </a:lnTo>
                <a:lnTo>
                  <a:pt x="583" y="1257"/>
                </a:lnTo>
                <a:lnTo>
                  <a:pt x="537" y="1238"/>
                </a:lnTo>
                <a:lnTo>
                  <a:pt x="497" y="1217"/>
                </a:lnTo>
                <a:lnTo>
                  <a:pt x="460" y="1196"/>
                </a:lnTo>
                <a:close/>
                <a:moveTo>
                  <a:pt x="3003" y="896"/>
                </a:moveTo>
                <a:lnTo>
                  <a:pt x="2997" y="899"/>
                </a:lnTo>
                <a:lnTo>
                  <a:pt x="2991" y="903"/>
                </a:lnTo>
                <a:lnTo>
                  <a:pt x="2971" y="915"/>
                </a:lnTo>
                <a:lnTo>
                  <a:pt x="2953" y="925"/>
                </a:lnTo>
                <a:lnTo>
                  <a:pt x="2930" y="937"/>
                </a:lnTo>
                <a:lnTo>
                  <a:pt x="2907" y="947"/>
                </a:lnTo>
                <a:lnTo>
                  <a:pt x="2901" y="950"/>
                </a:lnTo>
                <a:lnTo>
                  <a:pt x="2895" y="953"/>
                </a:lnTo>
                <a:lnTo>
                  <a:pt x="2848" y="972"/>
                </a:lnTo>
                <a:lnTo>
                  <a:pt x="2837" y="975"/>
                </a:lnTo>
                <a:lnTo>
                  <a:pt x="2778" y="996"/>
                </a:lnTo>
                <a:lnTo>
                  <a:pt x="2756" y="1003"/>
                </a:lnTo>
                <a:lnTo>
                  <a:pt x="2719" y="1014"/>
                </a:lnTo>
                <a:lnTo>
                  <a:pt x="2643" y="1034"/>
                </a:lnTo>
                <a:lnTo>
                  <a:pt x="2561" y="1052"/>
                </a:lnTo>
                <a:lnTo>
                  <a:pt x="2475" y="1070"/>
                </a:lnTo>
                <a:lnTo>
                  <a:pt x="2383" y="1086"/>
                </a:lnTo>
                <a:lnTo>
                  <a:pt x="2287" y="1100"/>
                </a:lnTo>
                <a:lnTo>
                  <a:pt x="2187" y="1113"/>
                </a:lnTo>
                <a:lnTo>
                  <a:pt x="2085" y="1123"/>
                </a:lnTo>
                <a:lnTo>
                  <a:pt x="1978" y="1132"/>
                </a:lnTo>
                <a:lnTo>
                  <a:pt x="1869" y="1139"/>
                </a:lnTo>
                <a:lnTo>
                  <a:pt x="1758" y="1144"/>
                </a:lnTo>
                <a:lnTo>
                  <a:pt x="1645" y="1146"/>
                </a:lnTo>
                <a:lnTo>
                  <a:pt x="1553" y="1147"/>
                </a:lnTo>
                <a:lnTo>
                  <a:pt x="1489" y="1147"/>
                </a:lnTo>
                <a:lnTo>
                  <a:pt x="1423" y="1146"/>
                </a:lnTo>
                <a:lnTo>
                  <a:pt x="1315" y="1142"/>
                </a:lnTo>
                <a:lnTo>
                  <a:pt x="1209" y="1137"/>
                </a:lnTo>
                <a:lnTo>
                  <a:pt x="1209" y="1137"/>
                </a:lnTo>
                <a:lnTo>
                  <a:pt x="1208" y="1137"/>
                </a:lnTo>
                <a:lnTo>
                  <a:pt x="1206" y="1137"/>
                </a:lnTo>
                <a:lnTo>
                  <a:pt x="1205" y="1137"/>
                </a:lnTo>
                <a:lnTo>
                  <a:pt x="1108" y="1131"/>
                </a:lnTo>
                <a:lnTo>
                  <a:pt x="1013" y="1122"/>
                </a:lnTo>
                <a:lnTo>
                  <a:pt x="920" y="1113"/>
                </a:lnTo>
                <a:lnTo>
                  <a:pt x="920" y="1113"/>
                </a:lnTo>
                <a:lnTo>
                  <a:pt x="919" y="1112"/>
                </a:lnTo>
                <a:lnTo>
                  <a:pt x="919" y="1112"/>
                </a:lnTo>
                <a:lnTo>
                  <a:pt x="820" y="1099"/>
                </a:lnTo>
                <a:lnTo>
                  <a:pt x="723" y="1086"/>
                </a:lnTo>
                <a:lnTo>
                  <a:pt x="631" y="1070"/>
                </a:lnTo>
                <a:lnTo>
                  <a:pt x="543" y="1052"/>
                </a:lnTo>
                <a:lnTo>
                  <a:pt x="474" y="1037"/>
                </a:lnTo>
                <a:lnTo>
                  <a:pt x="468" y="1036"/>
                </a:lnTo>
                <a:lnTo>
                  <a:pt x="462" y="1034"/>
                </a:lnTo>
                <a:lnTo>
                  <a:pt x="461" y="1036"/>
                </a:lnTo>
                <a:lnTo>
                  <a:pt x="461" y="1038"/>
                </a:lnTo>
                <a:lnTo>
                  <a:pt x="466" y="1050"/>
                </a:lnTo>
                <a:lnTo>
                  <a:pt x="477" y="1065"/>
                </a:lnTo>
                <a:lnTo>
                  <a:pt x="495" y="1079"/>
                </a:lnTo>
                <a:lnTo>
                  <a:pt x="516" y="1095"/>
                </a:lnTo>
                <a:lnTo>
                  <a:pt x="545" y="1111"/>
                </a:lnTo>
                <a:lnTo>
                  <a:pt x="579" y="1127"/>
                </a:lnTo>
                <a:lnTo>
                  <a:pt x="618" y="1143"/>
                </a:lnTo>
                <a:lnTo>
                  <a:pt x="663" y="1160"/>
                </a:lnTo>
                <a:lnTo>
                  <a:pt x="712" y="1175"/>
                </a:lnTo>
                <a:lnTo>
                  <a:pt x="777" y="1194"/>
                </a:lnTo>
                <a:lnTo>
                  <a:pt x="848" y="1212"/>
                </a:lnTo>
                <a:lnTo>
                  <a:pt x="925" y="1230"/>
                </a:lnTo>
                <a:lnTo>
                  <a:pt x="1010" y="1246"/>
                </a:lnTo>
                <a:lnTo>
                  <a:pt x="1100" y="1262"/>
                </a:lnTo>
                <a:lnTo>
                  <a:pt x="1196" y="1275"/>
                </a:lnTo>
                <a:lnTo>
                  <a:pt x="1298" y="1288"/>
                </a:lnTo>
                <a:lnTo>
                  <a:pt x="1406" y="1298"/>
                </a:lnTo>
                <a:lnTo>
                  <a:pt x="1519" y="1307"/>
                </a:lnTo>
                <a:lnTo>
                  <a:pt x="1637" y="1314"/>
                </a:lnTo>
                <a:lnTo>
                  <a:pt x="1700" y="1316"/>
                </a:lnTo>
                <a:lnTo>
                  <a:pt x="1752" y="1317"/>
                </a:lnTo>
                <a:lnTo>
                  <a:pt x="1823" y="1319"/>
                </a:lnTo>
                <a:lnTo>
                  <a:pt x="1898" y="1319"/>
                </a:lnTo>
                <a:lnTo>
                  <a:pt x="1972" y="1319"/>
                </a:lnTo>
                <a:lnTo>
                  <a:pt x="2043" y="1317"/>
                </a:lnTo>
                <a:lnTo>
                  <a:pt x="2095" y="1316"/>
                </a:lnTo>
                <a:lnTo>
                  <a:pt x="2158" y="1314"/>
                </a:lnTo>
                <a:lnTo>
                  <a:pt x="2276" y="1307"/>
                </a:lnTo>
                <a:lnTo>
                  <a:pt x="2389" y="1298"/>
                </a:lnTo>
                <a:lnTo>
                  <a:pt x="2497" y="1288"/>
                </a:lnTo>
                <a:lnTo>
                  <a:pt x="2599" y="1275"/>
                </a:lnTo>
                <a:lnTo>
                  <a:pt x="2695" y="1262"/>
                </a:lnTo>
                <a:lnTo>
                  <a:pt x="2785" y="1246"/>
                </a:lnTo>
                <a:lnTo>
                  <a:pt x="2870" y="1230"/>
                </a:lnTo>
                <a:lnTo>
                  <a:pt x="2947" y="1213"/>
                </a:lnTo>
                <a:lnTo>
                  <a:pt x="3018" y="1194"/>
                </a:lnTo>
                <a:lnTo>
                  <a:pt x="3083" y="1175"/>
                </a:lnTo>
                <a:lnTo>
                  <a:pt x="3133" y="1160"/>
                </a:lnTo>
                <a:lnTo>
                  <a:pt x="3177" y="1143"/>
                </a:lnTo>
                <a:lnTo>
                  <a:pt x="3217" y="1126"/>
                </a:lnTo>
                <a:lnTo>
                  <a:pt x="3251" y="1111"/>
                </a:lnTo>
                <a:lnTo>
                  <a:pt x="3280" y="1095"/>
                </a:lnTo>
                <a:lnTo>
                  <a:pt x="3302" y="1079"/>
                </a:lnTo>
                <a:lnTo>
                  <a:pt x="3318" y="1064"/>
                </a:lnTo>
                <a:lnTo>
                  <a:pt x="3330" y="1050"/>
                </a:lnTo>
                <a:lnTo>
                  <a:pt x="3334" y="1037"/>
                </a:lnTo>
                <a:lnTo>
                  <a:pt x="3332" y="1029"/>
                </a:lnTo>
                <a:lnTo>
                  <a:pt x="3326" y="1022"/>
                </a:lnTo>
                <a:lnTo>
                  <a:pt x="3316" y="1013"/>
                </a:lnTo>
                <a:lnTo>
                  <a:pt x="3303" y="1002"/>
                </a:lnTo>
                <a:lnTo>
                  <a:pt x="3285" y="991"/>
                </a:lnTo>
                <a:lnTo>
                  <a:pt x="3263" y="978"/>
                </a:lnTo>
                <a:lnTo>
                  <a:pt x="3235" y="966"/>
                </a:lnTo>
                <a:lnTo>
                  <a:pt x="3201" y="952"/>
                </a:lnTo>
                <a:lnTo>
                  <a:pt x="3163" y="938"/>
                </a:lnTo>
                <a:lnTo>
                  <a:pt x="3115" y="924"/>
                </a:lnTo>
                <a:lnTo>
                  <a:pt x="3063" y="911"/>
                </a:lnTo>
                <a:lnTo>
                  <a:pt x="3003" y="896"/>
                </a:lnTo>
                <a:close/>
                <a:moveTo>
                  <a:pt x="1840" y="740"/>
                </a:moveTo>
                <a:lnTo>
                  <a:pt x="1666" y="745"/>
                </a:lnTo>
                <a:lnTo>
                  <a:pt x="1657" y="745"/>
                </a:lnTo>
                <a:lnTo>
                  <a:pt x="1610" y="746"/>
                </a:lnTo>
                <a:lnTo>
                  <a:pt x="1610" y="1033"/>
                </a:lnTo>
                <a:lnTo>
                  <a:pt x="1673" y="1032"/>
                </a:lnTo>
                <a:lnTo>
                  <a:pt x="1691" y="1030"/>
                </a:lnTo>
                <a:lnTo>
                  <a:pt x="1809" y="1027"/>
                </a:lnTo>
                <a:lnTo>
                  <a:pt x="1810" y="1027"/>
                </a:lnTo>
                <a:lnTo>
                  <a:pt x="1811" y="1027"/>
                </a:lnTo>
                <a:lnTo>
                  <a:pt x="1840" y="1025"/>
                </a:lnTo>
                <a:lnTo>
                  <a:pt x="1840" y="740"/>
                </a:lnTo>
                <a:close/>
                <a:moveTo>
                  <a:pt x="1265" y="740"/>
                </a:moveTo>
                <a:lnTo>
                  <a:pt x="1265" y="1025"/>
                </a:lnTo>
                <a:lnTo>
                  <a:pt x="1379" y="1029"/>
                </a:lnTo>
                <a:lnTo>
                  <a:pt x="1495" y="1033"/>
                </a:lnTo>
                <a:lnTo>
                  <a:pt x="1495" y="746"/>
                </a:lnTo>
                <a:lnTo>
                  <a:pt x="1448" y="745"/>
                </a:lnTo>
                <a:lnTo>
                  <a:pt x="1439" y="745"/>
                </a:lnTo>
                <a:lnTo>
                  <a:pt x="1265" y="740"/>
                </a:lnTo>
                <a:close/>
                <a:moveTo>
                  <a:pt x="2128" y="719"/>
                </a:moveTo>
                <a:lnTo>
                  <a:pt x="2042" y="726"/>
                </a:lnTo>
                <a:lnTo>
                  <a:pt x="1955" y="733"/>
                </a:lnTo>
                <a:lnTo>
                  <a:pt x="1955" y="1019"/>
                </a:lnTo>
                <a:lnTo>
                  <a:pt x="2043" y="1012"/>
                </a:lnTo>
                <a:lnTo>
                  <a:pt x="2128" y="1003"/>
                </a:lnTo>
                <a:lnTo>
                  <a:pt x="2128" y="719"/>
                </a:lnTo>
                <a:close/>
                <a:moveTo>
                  <a:pt x="978" y="719"/>
                </a:moveTo>
                <a:lnTo>
                  <a:pt x="978" y="1003"/>
                </a:lnTo>
                <a:lnTo>
                  <a:pt x="1063" y="1012"/>
                </a:lnTo>
                <a:lnTo>
                  <a:pt x="1150" y="1018"/>
                </a:lnTo>
                <a:lnTo>
                  <a:pt x="1150" y="733"/>
                </a:lnTo>
                <a:lnTo>
                  <a:pt x="1063" y="726"/>
                </a:lnTo>
                <a:lnTo>
                  <a:pt x="978" y="719"/>
                </a:lnTo>
                <a:close/>
                <a:moveTo>
                  <a:pt x="2415" y="682"/>
                </a:moveTo>
                <a:lnTo>
                  <a:pt x="2330" y="695"/>
                </a:lnTo>
                <a:lnTo>
                  <a:pt x="2243" y="706"/>
                </a:lnTo>
                <a:lnTo>
                  <a:pt x="2243" y="990"/>
                </a:lnTo>
                <a:lnTo>
                  <a:pt x="2331" y="977"/>
                </a:lnTo>
                <a:lnTo>
                  <a:pt x="2415" y="964"/>
                </a:lnTo>
                <a:lnTo>
                  <a:pt x="2415" y="682"/>
                </a:lnTo>
                <a:close/>
                <a:moveTo>
                  <a:pt x="690" y="682"/>
                </a:moveTo>
                <a:lnTo>
                  <a:pt x="690" y="964"/>
                </a:lnTo>
                <a:lnTo>
                  <a:pt x="709" y="967"/>
                </a:lnTo>
                <a:lnTo>
                  <a:pt x="806" y="983"/>
                </a:lnTo>
                <a:lnTo>
                  <a:pt x="828" y="986"/>
                </a:lnTo>
                <a:lnTo>
                  <a:pt x="863" y="990"/>
                </a:lnTo>
                <a:lnTo>
                  <a:pt x="863" y="706"/>
                </a:lnTo>
                <a:lnTo>
                  <a:pt x="775" y="695"/>
                </a:lnTo>
                <a:lnTo>
                  <a:pt x="690" y="682"/>
                </a:lnTo>
                <a:close/>
                <a:moveTo>
                  <a:pt x="2703" y="623"/>
                </a:moveTo>
                <a:lnTo>
                  <a:pt x="2619" y="643"/>
                </a:lnTo>
                <a:lnTo>
                  <a:pt x="2530" y="661"/>
                </a:lnTo>
                <a:lnTo>
                  <a:pt x="2530" y="941"/>
                </a:lnTo>
                <a:lnTo>
                  <a:pt x="2592" y="927"/>
                </a:lnTo>
                <a:lnTo>
                  <a:pt x="2649" y="914"/>
                </a:lnTo>
                <a:lnTo>
                  <a:pt x="2703" y="899"/>
                </a:lnTo>
                <a:lnTo>
                  <a:pt x="2703" y="623"/>
                </a:lnTo>
                <a:close/>
                <a:moveTo>
                  <a:pt x="403" y="623"/>
                </a:moveTo>
                <a:lnTo>
                  <a:pt x="403" y="899"/>
                </a:lnTo>
                <a:lnTo>
                  <a:pt x="433" y="907"/>
                </a:lnTo>
                <a:lnTo>
                  <a:pt x="464" y="916"/>
                </a:lnTo>
                <a:lnTo>
                  <a:pt x="508" y="927"/>
                </a:lnTo>
                <a:lnTo>
                  <a:pt x="554" y="938"/>
                </a:lnTo>
                <a:lnTo>
                  <a:pt x="575" y="942"/>
                </a:lnTo>
                <a:lnTo>
                  <a:pt x="575" y="661"/>
                </a:lnTo>
                <a:lnTo>
                  <a:pt x="486" y="643"/>
                </a:lnTo>
                <a:lnTo>
                  <a:pt x="403" y="623"/>
                </a:lnTo>
                <a:close/>
                <a:moveTo>
                  <a:pt x="2990" y="508"/>
                </a:moveTo>
                <a:lnTo>
                  <a:pt x="2953" y="530"/>
                </a:lnTo>
                <a:lnTo>
                  <a:pt x="2913" y="550"/>
                </a:lnTo>
                <a:lnTo>
                  <a:pt x="2867" y="569"/>
                </a:lnTo>
                <a:lnTo>
                  <a:pt x="2818" y="587"/>
                </a:lnTo>
                <a:lnTo>
                  <a:pt x="2818" y="861"/>
                </a:lnTo>
                <a:lnTo>
                  <a:pt x="2859" y="843"/>
                </a:lnTo>
                <a:lnTo>
                  <a:pt x="2897" y="825"/>
                </a:lnTo>
                <a:lnTo>
                  <a:pt x="2928" y="807"/>
                </a:lnTo>
                <a:lnTo>
                  <a:pt x="2954" y="790"/>
                </a:lnTo>
                <a:lnTo>
                  <a:pt x="2975" y="773"/>
                </a:lnTo>
                <a:lnTo>
                  <a:pt x="2976" y="774"/>
                </a:lnTo>
                <a:lnTo>
                  <a:pt x="2984" y="764"/>
                </a:lnTo>
                <a:lnTo>
                  <a:pt x="2989" y="754"/>
                </a:lnTo>
                <a:lnTo>
                  <a:pt x="2990" y="746"/>
                </a:lnTo>
                <a:lnTo>
                  <a:pt x="2990" y="508"/>
                </a:lnTo>
                <a:close/>
                <a:moveTo>
                  <a:pt x="115" y="508"/>
                </a:moveTo>
                <a:lnTo>
                  <a:pt x="115" y="746"/>
                </a:lnTo>
                <a:lnTo>
                  <a:pt x="118" y="758"/>
                </a:lnTo>
                <a:lnTo>
                  <a:pt x="127" y="772"/>
                </a:lnTo>
                <a:lnTo>
                  <a:pt x="140" y="785"/>
                </a:lnTo>
                <a:lnTo>
                  <a:pt x="159" y="800"/>
                </a:lnTo>
                <a:lnTo>
                  <a:pt x="184" y="816"/>
                </a:lnTo>
                <a:lnTo>
                  <a:pt x="213" y="830"/>
                </a:lnTo>
                <a:lnTo>
                  <a:pt x="248" y="846"/>
                </a:lnTo>
                <a:lnTo>
                  <a:pt x="288" y="862"/>
                </a:lnTo>
                <a:lnTo>
                  <a:pt x="288" y="587"/>
                </a:lnTo>
                <a:lnTo>
                  <a:pt x="238" y="569"/>
                </a:lnTo>
                <a:lnTo>
                  <a:pt x="192" y="550"/>
                </a:lnTo>
                <a:lnTo>
                  <a:pt x="152" y="530"/>
                </a:lnTo>
                <a:lnTo>
                  <a:pt x="115" y="508"/>
                </a:lnTo>
                <a:close/>
                <a:moveTo>
                  <a:pt x="1553" y="115"/>
                </a:moveTo>
                <a:lnTo>
                  <a:pt x="1426" y="116"/>
                </a:lnTo>
                <a:lnTo>
                  <a:pt x="1306" y="119"/>
                </a:lnTo>
                <a:lnTo>
                  <a:pt x="1191" y="123"/>
                </a:lnTo>
                <a:lnTo>
                  <a:pt x="1082" y="129"/>
                </a:lnTo>
                <a:lnTo>
                  <a:pt x="979" y="136"/>
                </a:lnTo>
                <a:lnTo>
                  <a:pt x="881" y="144"/>
                </a:lnTo>
                <a:lnTo>
                  <a:pt x="790" y="154"/>
                </a:lnTo>
                <a:lnTo>
                  <a:pt x="705" y="164"/>
                </a:lnTo>
                <a:lnTo>
                  <a:pt x="624" y="175"/>
                </a:lnTo>
                <a:lnTo>
                  <a:pt x="550" y="188"/>
                </a:lnTo>
                <a:lnTo>
                  <a:pt x="482" y="200"/>
                </a:lnTo>
                <a:lnTo>
                  <a:pt x="419" y="214"/>
                </a:lnTo>
                <a:lnTo>
                  <a:pt x="363" y="228"/>
                </a:lnTo>
                <a:lnTo>
                  <a:pt x="313" y="241"/>
                </a:lnTo>
                <a:lnTo>
                  <a:pt x="268" y="256"/>
                </a:lnTo>
                <a:lnTo>
                  <a:pt x="228" y="269"/>
                </a:lnTo>
                <a:lnTo>
                  <a:pt x="194" y="284"/>
                </a:lnTo>
                <a:lnTo>
                  <a:pt x="167" y="297"/>
                </a:lnTo>
                <a:lnTo>
                  <a:pt x="146" y="311"/>
                </a:lnTo>
                <a:lnTo>
                  <a:pt x="130" y="325"/>
                </a:lnTo>
                <a:lnTo>
                  <a:pt x="120" y="337"/>
                </a:lnTo>
                <a:lnTo>
                  <a:pt x="116" y="350"/>
                </a:lnTo>
                <a:lnTo>
                  <a:pt x="121" y="363"/>
                </a:lnTo>
                <a:lnTo>
                  <a:pt x="133" y="377"/>
                </a:lnTo>
                <a:lnTo>
                  <a:pt x="150" y="391"/>
                </a:lnTo>
                <a:lnTo>
                  <a:pt x="173" y="407"/>
                </a:lnTo>
                <a:lnTo>
                  <a:pt x="201" y="423"/>
                </a:lnTo>
                <a:lnTo>
                  <a:pt x="234" y="439"/>
                </a:lnTo>
                <a:lnTo>
                  <a:pt x="273" y="455"/>
                </a:lnTo>
                <a:lnTo>
                  <a:pt x="318" y="472"/>
                </a:lnTo>
                <a:lnTo>
                  <a:pt x="367" y="487"/>
                </a:lnTo>
                <a:lnTo>
                  <a:pt x="432" y="506"/>
                </a:lnTo>
                <a:lnTo>
                  <a:pt x="503" y="525"/>
                </a:lnTo>
                <a:lnTo>
                  <a:pt x="580" y="541"/>
                </a:lnTo>
                <a:lnTo>
                  <a:pt x="665" y="558"/>
                </a:lnTo>
                <a:lnTo>
                  <a:pt x="755" y="574"/>
                </a:lnTo>
                <a:lnTo>
                  <a:pt x="851" y="587"/>
                </a:lnTo>
                <a:lnTo>
                  <a:pt x="953" y="600"/>
                </a:lnTo>
                <a:lnTo>
                  <a:pt x="1061" y="610"/>
                </a:lnTo>
                <a:lnTo>
                  <a:pt x="1174" y="619"/>
                </a:lnTo>
                <a:lnTo>
                  <a:pt x="1292" y="626"/>
                </a:lnTo>
                <a:lnTo>
                  <a:pt x="1355" y="628"/>
                </a:lnTo>
                <a:lnTo>
                  <a:pt x="1407" y="629"/>
                </a:lnTo>
                <a:lnTo>
                  <a:pt x="1478" y="631"/>
                </a:lnTo>
                <a:lnTo>
                  <a:pt x="1553" y="631"/>
                </a:lnTo>
                <a:lnTo>
                  <a:pt x="1627" y="631"/>
                </a:lnTo>
                <a:lnTo>
                  <a:pt x="1698" y="629"/>
                </a:lnTo>
                <a:lnTo>
                  <a:pt x="1750" y="628"/>
                </a:lnTo>
                <a:lnTo>
                  <a:pt x="1813" y="626"/>
                </a:lnTo>
                <a:lnTo>
                  <a:pt x="1931" y="619"/>
                </a:lnTo>
                <a:lnTo>
                  <a:pt x="2044" y="610"/>
                </a:lnTo>
                <a:lnTo>
                  <a:pt x="2152" y="600"/>
                </a:lnTo>
                <a:lnTo>
                  <a:pt x="2254" y="587"/>
                </a:lnTo>
                <a:lnTo>
                  <a:pt x="2350" y="574"/>
                </a:lnTo>
                <a:lnTo>
                  <a:pt x="2440" y="558"/>
                </a:lnTo>
                <a:lnTo>
                  <a:pt x="2525" y="541"/>
                </a:lnTo>
                <a:lnTo>
                  <a:pt x="2602" y="525"/>
                </a:lnTo>
                <a:lnTo>
                  <a:pt x="2673" y="506"/>
                </a:lnTo>
                <a:lnTo>
                  <a:pt x="2738" y="487"/>
                </a:lnTo>
                <a:lnTo>
                  <a:pt x="2787" y="472"/>
                </a:lnTo>
                <a:lnTo>
                  <a:pt x="2831" y="455"/>
                </a:lnTo>
                <a:lnTo>
                  <a:pt x="2871" y="439"/>
                </a:lnTo>
                <a:lnTo>
                  <a:pt x="2904" y="423"/>
                </a:lnTo>
                <a:lnTo>
                  <a:pt x="2933" y="407"/>
                </a:lnTo>
                <a:lnTo>
                  <a:pt x="2956" y="391"/>
                </a:lnTo>
                <a:lnTo>
                  <a:pt x="2972" y="377"/>
                </a:lnTo>
                <a:lnTo>
                  <a:pt x="2984" y="363"/>
                </a:lnTo>
                <a:lnTo>
                  <a:pt x="2989" y="350"/>
                </a:lnTo>
                <a:lnTo>
                  <a:pt x="2985" y="337"/>
                </a:lnTo>
                <a:lnTo>
                  <a:pt x="2975" y="325"/>
                </a:lnTo>
                <a:lnTo>
                  <a:pt x="2960" y="311"/>
                </a:lnTo>
                <a:lnTo>
                  <a:pt x="2938" y="297"/>
                </a:lnTo>
                <a:lnTo>
                  <a:pt x="2911" y="284"/>
                </a:lnTo>
                <a:lnTo>
                  <a:pt x="2877" y="269"/>
                </a:lnTo>
                <a:lnTo>
                  <a:pt x="2837" y="256"/>
                </a:lnTo>
                <a:lnTo>
                  <a:pt x="2792" y="241"/>
                </a:lnTo>
                <a:lnTo>
                  <a:pt x="2742" y="228"/>
                </a:lnTo>
                <a:lnTo>
                  <a:pt x="2686" y="214"/>
                </a:lnTo>
                <a:lnTo>
                  <a:pt x="2623" y="200"/>
                </a:lnTo>
                <a:lnTo>
                  <a:pt x="2555" y="188"/>
                </a:lnTo>
                <a:lnTo>
                  <a:pt x="2481" y="175"/>
                </a:lnTo>
                <a:lnTo>
                  <a:pt x="2401" y="164"/>
                </a:lnTo>
                <a:lnTo>
                  <a:pt x="2316" y="154"/>
                </a:lnTo>
                <a:lnTo>
                  <a:pt x="2224" y="144"/>
                </a:lnTo>
                <a:lnTo>
                  <a:pt x="2126" y="136"/>
                </a:lnTo>
                <a:lnTo>
                  <a:pt x="2023" y="129"/>
                </a:lnTo>
                <a:lnTo>
                  <a:pt x="1914" y="123"/>
                </a:lnTo>
                <a:lnTo>
                  <a:pt x="1799" y="119"/>
                </a:lnTo>
                <a:lnTo>
                  <a:pt x="1679" y="116"/>
                </a:lnTo>
                <a:lnTo>
                  <a:pt x="1553" y="115"/>
                </a:lnTo>
                <a:close/>
                <a:moveTo>
                  <a:pt x="1553" y="0"/>
                </a:moveTo>
                <a:lnTo>
                  <a:pt x="1569" y="0"/>
                </a:lnTo>
                <a:lnTo>
                  <a:pt x="1591" y="0"/>
                </a:lnTo>
                <a:lnTo>
                  <a:pt x="1618" y="1"/>
                </a:lnTo>
                <a:lnTo>
                  <a:pt x="1651" y="1"/>
                </a:lnTo>
                <a:lnTo>
                  <a:pt x="1687" y="2"/>
                </a:lnTo>
                <a:lnTo>
                  <a:pt x="1728" y="2"/>
                </a:lnTo>
                <a:lnTo>
                  <a:pt x="1772" y="4"/>
                </a:lnTo>
                <a:lnTo>
                  <a:pt x="1820" y="6"/>
                </a:lnTo>
                <a:lnTo>
                  <a:pt x="1871" y="8"/>
                </a:lnTo>
                <a:lnTo>
                  <a:pt x="1926" y="10"/>
                </a:lnTo>
                <a:lnTo>
                  <a:pt x="1981" y="13"/>
                </a:lnTo>
                <a:lnTo>
                  <a:pt x="2040" y="17"/>
                </a:lnTo>
                <a:lnTo>
                  <a:pt x="2099" y="20"/>
                </a:lnTo>
                <a:lnTo>
                  <a:pt x="2161" y="25"/>
                </a:lnTo>
                <a:lnTo>
                  <a:pt x="2223" y="31"/>
                </a:lnTo>
                <a:lnTo>
                  <a:pt x="2285" y="37"/>
                </a:lnTo>
                <a:lnTo>
                  <a:pt x="2348" y="43"/>
                </a:lnTo>
                <a:lnTo>
                  <a:pt x="2411" y="51"/>
                </a:lnTo>
                <a:lnTo>
                  <a:pt x="2474" y="60"/>
                </a:lnTo>
                <a:lnTo>
                  <a:pt x="2534" y="69"/>
                </a:lnTo>
                <a:lnTo>
                  <a:pt x="2595" y="79"/>
                </a:lnTo>
                <a:lnTo>
                  <a:pt x="2652" y="90"/>
                </a:lnTo>
                <a:lnTo>
                  <a:pt x="2709" y="102"/>
                </a:lnTo>
                <a:lnTo>
                  <a:pt x="2763" y="116"/>
                </a:lnTo>
                <a:lnTo>
                  <a:pt x="2815" y="131"/>
                </a:lnTo>
                <a:lnTo>
                  <a:pt x="2864" y="145"/>
                </a:lnTo>
                <a:lnTo>
                  <a:pt x="2908" y="162"/>
                </a:lnTo>
                <a:lnTo>
                  <a:pt x="2950" y="181"/>
                </a:lnTo>
                <a:lnTo>
                  <a:pt x="2987" y="199"/>
                </a:lnTo>
                <a:lnTo>
                  <a:pt x="3020" y="220"/>
                </a:lnTo>
                <a:lnTo>
                  <a:pt x="3048" y="242"/>
                </a:lnTo>
                <a:lnTo>
                  <a:pt x="3071" y="265"/>
                </a:lnTo>
                <a:lnTo>
                  <a:pt x="3088" y="290"/>
                </a:lnTo>
                <a:lnTo>
                  <a:pt x="3099" y="316"/>
                </a:lnTo>
                <a:lnTo>
                  <a:pt x="3104" y="344"/>
                </a:lnTo>
                <a:lnTo>
                  <a:pt x="3105" y="344"/>
                </a:lnTo>
                <a:lnTo>
                  <a:pt x="3105" y="746"/>
                </a:lnTo>
                <a:lnTo>
                  <a:pt x="3102" y="773"/>
                </a:lnTo>
                <a:lnTo>
                  <a:pt x="3092" y="799"/>
                </a:lnTo>
                <a:lnTo>
                  <a:pt x="3159" y="818"/>
                </a:lnTo>
                <a:lnTo>
                  <a:pt x="3219" y="837"/>
                </a:lnTo>
                <a:lnTo>
                  <a:pt x="3272" y="857"/>
                </a:lnTo>
                <a:lnTo>
                  <a:pt x="3317" y="878"/>
                </a:lnTo>
                <a:lnTo>
                  <a:pt x="3357" y="901"/>
                </a:lnTo>
                <a:lnTo>
                  <a:pt x="3388" y="925"/>
                </a:lnTo>
                <a:lnTo>
                  <a:pt x="3414" y="950"/>
                </a:lnTo>
                <a:lnTo>
                  <a:pt x="3432" y="976"/>
                </a:lnTo>
                <a:lnTo>
                  <a:pt x="3445" y="1003"/>
                </a:lnTo>
                <a:lnTo>
                  <a:pt x="3449" y="1033"/>
                </a:lnTo>
                <a:lnTo>
                  <a:pt x="3450" y="1033"/>
                </a:lnTo>
                <a:lnTo>
                  <a:pt x="3450" y="1434"/>
                </a:lnTo>
                <a:lnTo>
                  <a:pt x="3447" y="1463"/>
                </a:lnTo>
                <a:lnTo>
                  <a:pt x="3436" y="1490"/>
                </a:lnTo>
                <a:lnTo>
                  <a:pt x="3421" y="1517"/>
                </a:lnTo>
                <a:lnTo>
                  <a:pt x="3399" y="1542"/>
                </a:lnTo>
                <a:lnTo>
                  <a:pt x="3371" y="1566"/>
                </a:lnTo>
                <a:lnTo>
                  <a:pt x="3338" y="1590"/>
                </a:lnTo>
                <a:lnTo>
                  <a:pt x="3299" y="1612"/>
                </a:lnTo>
                <a:lnTo>
                  <a:pt x="3258" y="1633"/>
                </a:lnTo>
                <a:lnTo>
                  <a:pt x="3211" y="1653"/>
                </a:lnTo>
                <a:lnTo>
                  <a:pt x="3159" y="1672"/>
                </a:lnTo>
                <a:lnTo>
                  <a:pt x="3105" y="1689"/>
                </a:lnTo>
                <a:lnTo>
                  <a:pt x="3105" y="2065"/>
                </a:lnTo>
                <a:lnTo>
                  <a:pt x="3102" y="2091"/>
                </a:lnTo>
                <a:lnTo>
                  <a:pt x="3094" y="2116"/>
                </a:lnTo>
                <a:lnTo>
                  <a:pt x="3135" y="2135"/>
                </a:lnTo>
                <a:lnTo>
                  <a:pt x="3172" y="2154"/>
                </a:lnTo>
                <a:lnTo>
                  <a:pt x="3202" y="2175"/>
                </a:lnTo>
                <a:lnTo>
                  <a:pt x="3228" y="2197"/>
                </a:lnTo>
                <a:lnTo>
                  <a:pt x="3248" y="2220"/>
                </a:lnTo>
                <a:lnTo>
                  <a:pt x="3263" y="2244"/>
                </a:lnTo>
                <a:lnTo>
                  <a:pt x="3272" y="2268"/>
                </a:lnTo>
                <a:lnTo>
                  <a:pt x="3276" y="2294"/>
                </a:lnTo>
                <a:lnTo>
                  <a:pt x="3278" y="2294"/>
                </a:lnTo>
                <a:lnTo>
                  <a:pt x="3278" y="2696"/>
                </a:lnTo>
                <a:lnTo>
                  <a:pt x="3274" y="2725"/>
                </a:lnTo>
                <a:lnTo>
                  <a:pt x="3264" y="2753"/>
                </a:lnTo>
                <a:lnTo>
                  <a:pt x="3247" y="2780"/>
                </a:lnTo>
                <a:lnTo>
                  <a:pt x="3224" y="2806"/>
                </a:lnTo>
                <a:lnTo>
                  <a:pt x="3195" y="2831"/>
                </a:lnTo>
                <a:lnTo>
                  <a:pt x="3160" y="2855"/>
                </a:lnTo>
                <a:lnTo>
                  <a:pt x="3121" y="2877"/>
                </a:lnTo>
                <a:lnTo>
                  <a:pt x="3077" y="2899"/>
                </a:lnTo>
                <a:lnTo>
                  <a:pt x="3028" y="2919"/>
                </a:lnTo>
                <a:lnTo>
                  <a:pt x="2975" y="2938"/>
                </a:lnTo>
                <a:lnTo>
                  <a:pt x="2918" y="2956"/>
                </a:lnTo>
                <a:lnTo>
                  <a:pt x="2858" y="2973"/>
                </a:lnTo>
                <a:lnTo>
                  <a:pt x="2795" y="2989"/>
                </a:lnTo>
                <a:lnTo>
                  <a:pt x="2729" y="3003"/>
                </a:lnTo>
                <a:lnTo>
                  <a:pt x="2661" y="3017"/>
                </a:lnTo>
                <a:lnTo>
                  <a:pt x="2590" y="3029"/>
                </a:lnTo>
                <a:lnTo>
                  <a:pt x="2517" y="3041"/>
                </a:lnTo>
                <a:lnTo>
                  <a:pt x="2443" y="3051"/>
                </a:lnTo>
                <a:lnTo>
                  <a:pt x="2368" y="3061"/>
                </a:lnTo>
                <a:lnTo>
                  <a:pt x="2365" y="3061"/>
                </a:lnTo>
                <a:lnTo>
                  <a:pt x="2361" y="3062"/>
                </a:lnTo>
                <a:lnTo>
                  <a:pt x="2358" y="3063"/>
                </a:lnTo>
                <a:lnTo>
                  <a:pt x="2356" y="3062"/>
                </a:lnTo>
                <a:lnTo>
                  <a:pt x="2354" y="3062"/>
                </a:lnTo>
                <a:lnTo>
                  <a:pt x="2215" y="3075"/>
                </a:lnTo>
                <a:lnTo>
                  <a:pt x="2075" y="3086"/>
                </a:lnTo>
                <a:lnTo>
                  <a:pt x="2073" y="3087"/>
                </a:lnTo>
                <a:lnTo>
                  <a:pt x="2070" y="3087"/>
                </a:lnTo>
                <a:lnTo>
                  <a:pt x="2069" y="3087"/>
                </a:lnTo>
                <a:lnTo>
                  <a:pt x="2067" y="3087"/>
                </a:lnTo>
                <a:lnTo>
                  <a:pt x="1950" y="3092"/>
                </a:lnTo>
                <a:lnTo>
                  <a:pt x="1836" y="3096"/>
                </a:lnTo>
                <a:lnTo>
                  <a:pt x="1725" y="3097"/>
                </a:lnTo>
                <a:lnTo>
                  <a:pt x="1614" y="3096"/>
                </a:lnTo>
                <a:lnTo>
                  <a:pt x="1500" y="3092"/>
                </a:lnTo>
                <a:lnTo>
                  <a:pt x="1383" y="3087"/>
                </a:lnTo>
                <a:lnTo>
                  <a:pt x="1381" y="3087"/>
                </a:lnTo>
                <a:lnTo>
                  <a:pt x="1380" y="3087"/>
                </a:lnTo>
                <a:lnTo>
                  <a:pt x="1377" y="3087"/>
                </a:lnTo>
                <a:lnTo>
                  <a:pt x="1375" y="3086"/>
                </a:lnTo>
                <a:lnTo>
                  <a:pt x="1235" y="3075"/>
                </a:lnTo>
                <a:lnTo>
                  <a:pt x="1096" y="3062"/>
                </a:lnTo>
                <a:lnTo>
                  <a:pt x="1094" y="3062"/>
                </a:lnTo>
                <a:lnTo>
                  <a:pt x="1093" y="3063"/>
                </a:lnTo>
                <a:lnTo>
                  <a:pt x="1089" y="3062"/>
                </a:lnTo>
                <a:lnTo>
                  <a:pt x="1085" y="3062"/>
                </a:lnTo>
                <a:lnTo>
                  <a:pt x="1082" y="3061"/>
                </a:lnTo>
                <a:lnTo>
                  <a:pt x="1007" y="3051"/>
                </a:lnTo>
                <a:lnTo>
                  <a:pt x="933" y="3041"/>
                </a:lnTo>
                <a:lnTo>
                  <a:pt x="860" y="3029"/>
                </a:lnTo>
                <a:lnTo>
                  <a:pt x="789" y="3017"/>
                </a:lnTo>
                <a:lnTo>
                  <a:pt x="721" y="3003"/>
                </a:lnTo>
                <a:lnTo>
                  <a:pt x="656" y="2989"/>
                </a:lnTo>
                <a:lnTo>
                  <a:pt x="592" y="2973"/>
                </a:lnTo>
                <a:lnTo>
                  <a:pt x="532" y="2956"/>
                </a:lnTo>
                <a:lnTo>
                  <a:pt x="475" y="2939"/>
                </a:lnTo>
                <a:lnTo>
                  <a:pt x="422" y="2919"/>
                </a:lnTo>
                <a:lnTo>
                  <a:pt x="373" y="2899"/>
                </a:lnTo>
                <a:lnTo>
                  <a:pt x="329" y="2878"/>
                </a:lnTo>
                <a:lnTo>
                  <a:pt x="290" y="2855"/>
                </a:lnTo>
                <a:lnTo>
                  <a:pt x="255" y="2831"/>
                </a:lnTo>
                <a:lnTo>
                  <a:pt x="226" y="2807"/>
                </a:lnTo>
                <a:lnTo>
                  <a:pt x="203" y="2781"/>
                </a:lnTo>
                <a:lnTo>
                  <a:pt x="186" y="2754"/>
                </a:lnTo>
                <a:lnTo>
                  <a:pt x="176" y="2726"/>
                </a:lnTo>
                <a:lnTo>
                  <a:pt x="173" y="2696"/>
                </a:lnTo>
                <a:lnTo>
                  <a:pt x="173" y="2294"/>
                </a:lnTo>
                <a:lnTo>
                  <a:pt x="174" y="2294"/>
                </a:lnTo>
                <a:lnTo>
                  <a:pt x="176" y="2276"/>
                </a:lnTo>
                <a:lnTo>
                  <a:pt x="181" y="2259"/>
                </a:lnTo>
                <a:lnTo>
                  <a:pt x="141" y="2238"/>
                </a:lnTo>
                <a:lnTo>
                  <a:pt x="106" y="2216"/>
                </a:lnTo>
                <a:lnTo>
                  <a:pt x="74" y="2194"/>
                </a:lnTo>
                <a:lnTo>
                  <a:pt x="48" y="2170"/>
                </a:lnTo>
                <a:lnTo>
                  <a:pt x="28" y="2145"/>
                </a:lnTo>
                <a:lnTo>
                  <a:pt x="13" y="2120"/>
                </a:lnTo>
                <a:lnTo>
                  <a:pt x="3" y="2093"/>
                </a:lnTo>
                <a:lnTo>
                  <a:pt x="0" y="2065"/>
                </a:lnTo>
                <a:lnTo>
                  <a:pt x="0" y="1663"/>
                </a:lnTo>
                <a:lnTo>
                  <a:pt x="1" y="1663"/>
                </a:lnTo>
                <a:lnTo>
                  <a:pt x="5" y="1635"/>
                </a:lnTo>
                <a:lnTo>
                  <a:pt x="17" y="1608"/>
                </a:lnTo>
                <a:lnTo>
                  <a:pt x="35" y="1582"/>
                </a:lnTo>
                <a:lnTo>
                  <a:pt x="60" y="1558"/>
                </a:lnTo>
                <a:lnTo>
                  <a:pt x="90" y="1534"/>
                </a:lnTo>
                <a:lnTo>
                  <a:pt x="128" y="1512"/>
                </a:lnTo>
                <a:lnTo>
                  <a:pt x="173" y="1490"/>
                </a:lnTo>
                <a:lnTo>
                  <a:pt x="223" y="1470"/>
                </a:lnTo>
                <a:lnTo>
                  <a:pt x="280" y="1452"/>
                </a:lnTo>
                <a:lnTo>
                  <a:pt x="345" y="1433"/>
                </a:lnTo>
                <a:lnTo>
                  <a:pt x="345" y="1033"/>
                </a:lnTo>
                <a:lnTo>
                  <a:pt x="346" y="1033"/>
                </a:lnTo>
                <a:lnTo>
                  <a:pt x="351" y="1003"/>
                </a:lnTo>
                <a:lnTo>
                  <a:pt x="296" y="986"/>
                </a:lnTo>
                <a:lnTo>
                  <a:pt x="244" y="967"/>
                </a:lnTo>
                <a:lnTo>
                  <a:pt x="197" y="947"/>
                </a:lnTo>
                <a:lnTo>
                  <a:pt x="153" y="925"/>
                </a:lnTo>
                <a:lnTo>
                  <a:pt x="114" y="903"/>
                </a:lnTo>
                <a:lnTo>
                  <a:pt x="81" y="880"/>
                </a:lnTo>
                <a:lnTo>
                  <a:pt x="52" y="855"/>
                </a:lnTo>
                <a:lnTo>
                  <a:pt x="30" y="829"/>
                </a:lnTo>
                <a:lnTo>
                  <a:pt x="14" y="803"/>
                </a:lnTo>
                <a:lnTo>
                  <a:pt x="3" y="775"/>
                </a:lnTo>
                <a:lnTo>
                  <a:pt x="0" y="746"/>
                </a:lnTo>
                <a:lnTo>
                  <a:pt x="0" y="344"/>
                </a:lnTo>
                <a:lnTo>
                  <a:pt x="1" y="344"/>
                </a:lnTo>
                <a:lnTo>
                  <a:pt x="6" y="316"/>
                </a:lnTo>
                <a:lnTo>
                  <a:pt x="17" y="290"/>
                </a:lnTo>
                <a:lnTo>
                  <a:pt x="35" y="265"/>
                </a:lnTo>
                <a:lnTo>
                  <a:pt x="58" y="242"/>
                </a:lnTo>
                <a:lnTo>
                  <a:pt x="85" y="220"/>
                </a:lnTo>
                <a:lnTo>
                  <a:pt x="118" y="199"/>
                </a:lnTo>
                <a:lnTo>
                  <a:pt x="155" y="181"/>
                </a:lnTo>
                <a:lnTo>
                  <a:pt x="197" y="162"/>
                </a:lnTo>
                <a:lnTo>
                  <a:pt x="242" y="145"/>
                </a:lnTo>
                <a:lnTo>
                  <a:pt x="290" y="131"/>
                </a:lnTo>
                <a:lnTo>
                  <a:pt x="342" y="116"/>
                </a:lnTo>
                <a:lnTo>
                  <a:pt x="395" y="102"/>
                </a:lnTo>
                <a:lnTo>
                  <a:pt x="453" y="90"/>
                </a:lnTo>
                <a:lnTo>
                  <a:pt x="510" y="79"/>
                </a:lnTo>
                <a:lnTo>
                  <a:pt x="571" y="69"/>
                </a:lnTo>
                <a:lnTo>
                  <a:pt x="631" y="60"/>
                </a:lnTo>
                <a:lnTo>
                  <a:pt x="694" y="51"/>
                </a:lnTo>
                <a:lnTo>
                  <a:pt x="757" y="43"/>
                </a:lnTo>
                <a:lnTo>
                  <a:pt x="820" y="37"/>
                </a:lnTo>
                <a:lnTo>
                  <a:pt x="882" y="31"/>
                </a:lnTo>
                <a:lnTo>
                  <a:pt x="944" y="25"/>
                </a:lnTo>
                <a:lnTo>
                  <a:pt x="1006" y="20"/>
                </a:lnTo>
                <a:lnTo>
                  <a:pt x="1065" y="17"/>
                </a:lnTo>
                <a:lnTo>
                  <a:pt x="1124" y="13"/>
                </a:lnTo>
                <a:lnTo>
                  <a:pt x="1179" y="10"/>
                </a:lnTo>
                <a:lnTo>
                  <a:pt x="1234" y="8"/>
                </a:lnTo>
                <a:lnTo>
                  <a:pt x="1285" y="6"/>
                </a:lnTo>
                <a:lnTo>
                  <a:pt x="1333" y="4"/>
                </a:lnTo>
                <a:lnTo>
                  <a:pt x="1377" y="2"/>
                </a:lnTo>
                <a:lnTo>
                  <a:pt x="1418" y="2"/>
                </a:lnTo>
                <a:lnTo>
                  <a:pt x="1454" y="1"/>
                </a:lnTo>
                <a:lnTo>
                  <a:pt x="1487" y="1"/>
                </a:lnTo>
                <a:lnTo>
                  <a:pt x="1514" y="0"/>
                </a:lnTo>
                <a:lnTo>
                  <a:pt x="1536" y="0"/>
                </a:lnTo>
                <a:lnTo>
                  <a:pt x="1553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grpSp>
        <p:nvGrpSpPr>
          <p:cNvPr id="29" name="Group 428"/>
          <p:cNvGrpSpPr>
            <a:grpSpLocks noChangeAspect="1"/>
          </p:cNvGrpSpPr>
          <p:nvPr/>
        </p:nvGrpSpPr>
        <p:grpSpPr bwMode="auto">
          <a:xfrm>
            <a:off x="1998819" y="2122779"/>
            <a:ext cx="256144" cy="256144"/>
            <a:chOff x="3226" y="1077"/>
            <a:chExt cx="215" cy="215"/>
          </a:xfrm>
          <a:solidFill>
            <a:schemeClr val="bg1"/>
          </a:solidFill>
        </p:grpSpPr>
        <p:sp>
          <p:nvSpPr>
            <p:cNvPr id="30" name="Freeform 430"/>
            <p:cNvSpPr>
              <a:spLocks noEditPoints="1"/>
            </p:cNvSpPr>
            <p:nvPr/>
          </p:nvSpPr>
          <p:spPr bwMode="auto">
            <a:xfrm>
              <a:off x="3226" y="1077"/>
              <a:ext cx="215" cy="215"/>
            </a:xfrm>
            <a:custGeom>
              <a:avLst/>
              <a:gdLst>
                <a:gd name="T0" fmla="*/ 1431 w 3440"/>
                <a:gd name="T1" fmla="*/ 254 h 3436"/>
                <a:gd name="T2" fmla="*/ 1076 w 3440"/>
                <a:gd name="T3" fmla="*/ 372 h 3436"/>
                <a:gd name="T4" fmla="*/ 766 w 3440"/>
                <a:gd name="T5" fmla="*/ 571 h 3436"/>
                <a:gd name="T6" fmla="*/ 514 w 3440"/>
                <a:gd name="T7" fmla="*/ 837 h 3436"/>
                <a:gd name="T8" fmla="*/ 335 w 3440"/>
                <a:gd name="T9" fmla="*/ 1159 h 3436"/>
                <a:gd name="T10" fmla="*/ 238 w 3440"/>
                <a:gd name="T11" fmla="*/ 1523 h 3436"/>
                <a:gd name="T12" fmla="*/ 238 w 3440"/>
                <a:gd name="T13" fmla="*/ 1913 h 3436"/>
                <a:gd name="T14" fmla="*/ 335 w 3440"/>
                <a:gd name="T15" fmla="*/ 2277 h 3436"/>
                <a:gd name="T16" fmla="*/ 514 w 3440"/>
                <a:gd name="T17" fmla="*/ 2599 h 3436"/>
                <a:gd name="T18" fmla="*/ 766 w 3440"/>
                <a:gd name="T19" fmla="*/ 2865 h 3436"/>
                <a:gd name="T20" fmla="*/ 1076 w 3440"/>
                <a:gd name="T21" fmla="*/ 3064 h 3436"/>
                <a:gd name="T22" fmla="*/ 1431 w 3440"/>
                <a:gd name="T23" fmla="*/ 3181 h 3436"/>
                <a:gd name="T24" fmla="*/ 1818 w 3440"/>
                <a:gd name="T25" fmla="*/ 3207 h 3436"/>
                <a:gd name="T26" fmla="*/ 2192 w 3440"/>
                <a:gd name="T27" fmla="*/ 3134 h 3436"/>
                <a:gd name="T28" fmla="*/ 2526 w 3440"/>
                <a:gd name="T29" fmla="*/ 2974 h 3436"/>
                <a:gd name="T30" fmla="*/ 2808 w 3440"/>
                <a:gd name="T31" fmla="*/ 2740 h 3436"/>
                <a:gd name="T32" fmla="*/ 3025 w 3440"/>
                <a:gd name="T33" fmla="*/ 2444 h 3436"/>
                <a:gd name="T34" fmla="*/ 3164 w 3440"/>
                <a:gd name="T35" fmla="*/ 2099 h 3436"/>
                <a:gd name="T36" fmla="*/ 3214 w 3440"/>
                <a:gd name="T37" fmla="*/ 1718 h 3436"/>
                <a:gd name="T38" fmla="*/ 3164 w 3440"/>
                <a:gd name="T39" fmla="*/ 1337 h 3436"/>
                <a:gd name="T40" fmla="*/ 3025 w 3440"/>
                <a:gd name="T41" fmla="*/ 992 h 3436"/>
                <a:gd name="T42" fmla="*/ 2808 w 3440"/>
                <a:gd name="T43" fmla="*/ 696 h 3436"/>
                <a:gd name="T44" fmla="*/ 2526 w 3440"/>
                <a:gd name="T45" fmla="*/ 463 h 3436"/>
                <a:gd name="T46" fmla="*/ 2192 w 3440"/>
                <a:gd name="T47" fmla="*/ 303 h 3436"/>
                <a:gd name="T48" fmla="*/ 1818 w 3440"/>
                <a:gd name="T49" fmla="*/ 229 h 3436"/>
                <a:gd name="T50" fmla="*/ 1936 w 3440"/>
                <a:gd name="T51" fmla="*/ 13 h 3436"/>
                <a:gd name="T52" fmla="*/ 2341 w 3440"/>
                <a:gd name="T53" fmla="*/ 116 h 3436"/>
                <a:gd name="T54" fmla="*/ 2703 w 3440"/>
                <a:gd name="T55" fmla="*/ 308 h 3436"/>
                <a:gd name="T56" fmla="*/ 3006 w 3440"/>
                <a:gd name="T57" fmla="*/ 577 h 3436"/>
                <a:gd name="T58" fmla="*/ 3239 w 3440"/>
                <a:gd name="T59" fmla="*/ 911 h 3436"/>
                <a:gd name="T60" fmla="*/ 3388 w 3440"/>
                <a:gd name="T61" fmla="*/ 1295 h 3436"/>
                <a:gd name="T62" fmla="*/ 3440 w 3440"/>
                <a:gd name="T63" fmla="*/ 1718 h 3436"/>
                <a:gd name="T64" fmla="*/ 3388 w 3440"/>
                <a:gd name="T65" fmla="*/ 2141 h 3436"/>
                <a:gd name="T66" fmla="*/ 3239 w 3440"/>
                <a:gd name="T67" fmla="*/ 2525 h 3436"/>
                <a:gd name="T68" fmla="*/ 3006 w 3440"/>
                <a:gd name="T69" fmla="*/ 2858 h 3436"/>
                <a:gd name="T70" fmla="*/ 2703 w 3440"/>
                <a:gd name="T71" fmla="*/ 3128 h 3436"/>
                <a:gd name="T72" fmla="*/ 2341 w 3440"/>
                <a:gd name="T73" fmla="*/ 3320 h 3436"/>
                <a:gd name="T74" fmla="*/ 1936 w 3440"/>
                <a:gd name="T75" fmla="*/ 3422 h 3436"/>
                <a:gd name="T76" fmla="*/ 1505 w 3440"/>
                <a:gd name="T77" fmla="*/ 3422 h 3436"/>
                <a:gd name="T78" fmla="*/ 1099 w 3440"/>
                <a:gd name="T79" fmla="*/ 3320 h 3436"/>
                <a:gd name="T80" fmla="*/ 738 w 3440"/>
                <a:gd name="T81" fmla="*/ 3128 h 3436"/>
                <a:gd name="T82" fmla="*/ 434 w 3440"/>
                <a:gd name="T83" fmla="*/ 2858 h 3436"/>
                <a:gd name="T84" fmla="*/ 201 w 3440"/>
                <a:gd name="T85" fmla="*/ 2525 h 3436"/>
                <a:gd name="T86" fmla="*/ 53 w 3440"/>
                <a:gd name="T87" fmla="*/ 2141 h 3436"/>
                <a:gd name="T88" fmla="*/ 0 w 3440"/>
                <a:gd name="T89" fmla="*/ 1718 h 3436"/>
                <a:gd name="T90" fmla="*/ 30 w 3440"/>
                <a:gd name="T91" fmla="*/ 1398 h 3436"/>
                <a:gd name="T92" fmla="*/ 156 w 3440"/>
                <a:gd name="T93" fmla="*/ 1002 h 3436"/>
                <a:gd name="T94" fmla="*/ 369 w 3440"/>
                <a:gd name="T95" fmla="*/ 655 h 3436"/>
                <a:gd name="T96" fmla="*/ 656 w 3440"/>
                <a:gd name="T97" fmla="*/ 369 h 3436"/>
                <a:gd name="T98" fmla="*/ 1004 w 3440"/>
                <a:gd name="T99" fmla="*/ 157 h 3436"/>
                <a:gd name="T100" fmla="*/ 1399 w 3440"/>
                <a:gd name="T101" fmla="*/ 30 h 3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40" h="3436">
                  <a:moveTo>
                    <a:pt x="1720" y="226"/>
                  </a:moveTo>
                  <a:lnTo>
                    <a:pt x="1622" y="229"/>
                  </a:lnTo>
                  <a:lnTo>
                    <a:pt x="1526" y="239"/>
                  </a:lnTo>
                  <a:lnTo>
                    <a:pt x="1431" y="254"/>
                  </a:lnTo>
                  <a:lnTo>
                    <a:pt x="1338" y="275"/>
                  </a:lnTo>
                  <a:lnTo>
                    <a:pt x="1249" y="303"/>
                  </a:lnTo>
                  <a:lnTo>
                    <a:pt x="1160" y="334"/>
                  </a:lnTo>
                  <a:lnTo>
                    <a:pt x="1076" y="372"/>
                  </a:lnTo>
                  <a:lnTo>
                    <a:pt x="994" y="414"/>
                  </a:lnTo>
                  <a:lnTo>
                    <a:pt x="915" y="463"/>
                  </a:lnTo>
                  <a:lnTo>
                    <a:pt x="839" y="514"/>
                  </a:lnTo>
                  <a:lnTo>
                    <a:pt x="766" y="571"/>
                  </a:lnTo>
                  <a:lnTo>
                    <a:pt x="696" y="632"/>
                  </a:lnTo>
                  <a:lnTo>
                    <a:pt x="632" y="696"/>
                  </a:lnTo>
                  <a:lnTo>
                    <a:pt x="571" y="765"/>
                  </a:lnTo>
                  <a:lnTo>
                    <a:pt x="514" y="837"/>
                  </a:lnTo>
                  <a:lnTo>
                    <a:pt x="463" y="913"/>
                  </a:lnTo>
                  <a:lnTo>
                    <a:pt x="415" y="992"/>
                  </a:lnTo>
                  <a:lnTo>
                    <a:pt x="372" y="1074"/>
                  </a:lnTo>
                  <a:lnTo>
                    <a:pt x="335" y="1159"/>
                  </a:lnTo>
                  <a:lnTo>
                    <a:pt x="302" y="1247"/>
                  </a:lnTo>
                  <a:lnTo>
                    <a:pt x="275" y="1337"/>
                  </a:lnTo>
                  <a:lnTo>
                    <a:pt x="254" y="1430"/>
                  </a:lnTo>
                  <a:lnTo>
                    <a:pt x="238" y="1523"/>
                  </a:lnTo>
                  <a:lnTo>
                    <a:pt x="229" y="1620"/>
                  </a:lnTo>
                  <a:lnTo>
                    <a:pt x="225" y="1718"/>
                  </a:lnTo>
                  <a:lnTo>
                    <a:pt x="229" y="1816"/>
                  </a:lnTo>
                  <a:lnTo>
                    <a:pt x="238" y="1913"/>
                  </a:lnTo>
                  <a:lnTo>
                    <a:pt x="254" y="2006"/>
                  </a:lnTo>
                  <a:lnTo>
                    <a:pt x="275" y="2099"/>
                  </a:lnTo>
                  <a:lnTo>
                    <a:pt x="302" y="2189"/>
                  </a:lnTo>
                  <a:lnTo>
                    <a:pt x="335" y="2277"/>
                  </a:lnTo>
                  <a:lnTo>
                    <a:pt x="372" y="2362"/>
                  </a:lnTo>
                  <a:lnTo>
                    <a:pt x="415" y="2444"/>
                  </a:lnTo>
                  <a:lnTo>
                    <a:pt x="463" y="2523"/>
                  </a:lnTo>
                  <a:lnTo>
                    <a:pt x="514" y="2599"/>
                  </a:lnTo>
                  <a:lnTo>
                    <a:pt x="571" y="2671"/>
                  </a:lnTo>
                  <a:lnTo>
                    <a:pt x="632" y="2740"/>
                  </a:lnTo>
                  <a:lnTo>
                    <a:pt x="696" y="2805"/>
                  </a:lnTo>
                  <a:lnTo>
                    <a:pt x="766" y="2865"/>
                  </a:lnTo>
                  <a:lnTo>
                    <a:pt x="839" y="2922"/>
                  </a:lnTo>
                  <a:lnTo>
                    <a:pt x="915" y="2974"/>
                  </a:lnTo>
                  <a:lnTo>
                    <a:pt x="994" y="3021"/>
                  </a:lnTo>
                  <a:lnTo>
                    <a:pt x="1076" y="3064"/>
                  </a:lnTo>
                  <a:lnTo>
                    <a:pt x="1160" y="3101"/>
                  </a:lnTo>
                  <a:lnTo>
                    <a:pt x="1249" y="3134"/>
                  </a:lnTo>
                  <a:lnTo>
                    <a:pt x="1338" y="3160"/>
                  </a:lnTo>
                  <a:lnTo>
                    <a:pt x="1431" y="3181"/>
                  </a:lnTo>
                  <a:lnTo>
                    <a:pt x="1526" y="3197"/>
                  </a:lnTo>
                  <a:lnTo>
                    <a:pt x="1622" y="3207"/>
                  </a:lnTo>
                  <a:lnTo>
                    <a:pt x="1720" y="3210"/>
                  </a:lnTo>
                  <a:lnTo>
                    <a:pt x="1818" y="3207"/>
                  </a:lnTo>
                  <a:lnTo>
                    <a:pt x="1914" y="3197"/>
                  </a:lnTo>
                  <a:lnTo>
                    <a:pt x="2009" y="3181"/>
                  </a:lnTo>
                  <a:lnTo>
                    <a:pt x="2101" y="3160"/>
                  </a:lnTo>
                  <a:lnTo>
                    <a:pt x="2192" y="3134"/>
                  </a:lnTo>
                  <a:lnTo>
                    <a:pt x="2279" y="3101"/>
                  </a:lnTo>
                  <a:lnTo>
                    <a:pt x="2364" y="3064"/>
                  </a:lnTo>
                  <a:lnTo>
                    <a:pt x="2447" y="3021"/>
                  </a:lnTo>
                  <a:lnTo>
                    <a:pt x="2526" y="2974"/>
                  </a:lnTo>
                  <a:lnTo>
                    <a:pt x="2601" y="2922"/>
                  </a:lnTo>
                  <a:lnTo>
                    <a:pt x="2674" y="2865"/>
                  </a:lnTo>
                  <a:lnTo>
                    <a:pt x="2743" y="2805"/>
                  </a:lnTo>
                  <a:lnTo>
                    <a:pt x="2808" y="2740"/>
                  </a:lnTo>
                  <a:lnTo>
                    <a:pt x="2869" y="2671"/>
                  </a:lnTo>
                  <a:lnTo>
                    <a:pt x="2925" y="2599"/>
                  </a:lnTo>
                  <a:lnTo>
                    <a:pt x="2978" y="2523"/>
                  </a:lnTo>
                  <a:lnTo>
                    <a:pt x="3025" y="2444"/>
                  </a:lnTo>
                  <a:lnTo>
                    <a:pt x="3067" y="2362"/>
                  </a:lnTo>
                  <a:lnTo>
                    <a:pt x="3105" y="2277"/>
                  </a:lnTo>
                  <a:lnTo>
                    <a:pt x="3138" y="2189"/>
                  </a:lnTo>
                  <a:lnTo>
                    <a:pt x="3164" y="2099"/>
                  </a:lnTo>
                  <a:lnTo>
                    <a:pt x="3186" y="2006"/>
                  </a:lnTo>
                  <a:lnTo>
                    <a:pt x="3201" y="1913"/>
                  </a:lnTo>
                  <a:lnTo>
                    <a:pt x="3210" y="1816"/>
                  </a:lnTo>
                  <a:lnTo>
                    <a:pt x="3214" y="1718"/>
                  </a:lnTo>
                  <a:lnTo>
                    <a:pt x="3210" y="1620"/>
                  </a:lnTo>
                  <a:lnTo>
                    <a:pt x="3201" y="1523"/>
                  </a:lnTo>
                  <a:lnTo>
                    <a:pt x="3186" y="1430"/>
                  </a:lnTo>
                  <a:lnTo>
                    <a:pt x="3164" y="1337"/>
                  </a:lnTo>
                  <a:lnTo>
                    <a:pt x="3138" y="1247"/>
                  </a:lnTo>
                  <a:lnTo>
                    <a:pt x="3105" y="1159"/>
                  </a:lnTo>
                  <a:lnTo>
                    <a:pt x="3067" y="1074"/>
                  </a:lnTo>
                  <a:lnTo>
                    <a:pt x="3025" y="992"/>
                  </a:lnTo>
                  <a:lnTo>
                    <a:pt x="2978" y="913"/>
                  </a:lnTo>
                  <a:lnTo>
                    <a:pt x="2925" y="837"/>
                  </a:lnTo>
                  <a:lnTo>
                    <a:pt x="2869" y="765"/>
                  </a:lnTo>
                  <a:lnTo>
                    <a:pt x="2808" y="696"/>
                  </a:lnTo>
                  <a:lnTo>
                    <a:pt x="2743" y="632"/>
                  </a:lnTo>
                  <a:lnTo>
                    <a:pt x="2674" y="571"/>
                  </a:lnTo>
                  <a:lnTo>
                    <a:pt x="2601" y="514"/>
                  </a:lnTo>
                  <a:lnTo>
                    <a:pt x="2526" y="463"/>
                  </a:lnTo>
                  <a:lnTo>
                    <a:pt x="2447" y="414"/>
                  </a:lnTo>
                  <a:lnTo>
                    <a:pt x="2364" y="372"/>
                  </a:lnTo>
                  <a:lnTo>
                    <a:pt x="2279" y="334"/>
                  </a:lnTo>
                  <a:lnTo>
                    <a:pt x="2192" y="303"/>
                  </a:lnTo>
                  <a:lnTo>
                    <a:pt x="2101" y="275"/>
                  </a:lnTo>
                  <a:lnTo>
                    <a:pt x="2009" y="254"/>
                  </a:lnTo>
                  <a:lnTo>
                    <a:pt x="1914" y="239"/>
                  </a:lnTo>
                  <a:lnTo>
                    <a:pt x="1818" y="229"/>
                  </a:lnTo>
                  <a:lnTo>
                    <a:pt x="1720" y="226"/>
                  </a:lnTo>
                  <a:close/>
                  <a:moveTo>
                    <a:pt x="1720" y="0"/>
                  </a:moveTo>
                  <a:lnTo>
                    <a:pt x="1828" y="4"/>
                  </a:lnTo>
                  <a:lnTo>
                    <a:pt x="1936" y="13"/>
                  </a:lnTo>
                  <a:lnTo>
                    <a:pt x="2040" y="30"/>
                  </a:lnTo>
                  <a:lnTo>
                    <a:pt x="2143" y="52"/>
                  </a:lnTo>
                  <a:lnTo>
                    <a:pt x="2243" y="82"/>
                  </a:lnTo>
                  <a:lnTo>
                    <a:pt x="2341" y="116"/>
                  </a:lnTo>
                  <a:lnTo>
                    <a:pt x="2436" y="157"/>
                  </a:lnTo>
                  <a:lnTo>
                    <a:pt x="2528" y="202"/>
                  </a:lnTo>
                  <a:lnTo>
                    <a:pt x="2617" y="252"/>
                  </a:lnTo>
                  <a:lnTo>
                    <a:pt x="2703" y="308"/>
                  </a:lnTo>
                  <a:lnTo>
                    <a:pt x="2784" y="369"/>
                  </a:lnTo>
                  <a:lnTo>
                    <a:pt x="2862" y="434"/>
                  </a:lnTo>
                  <a:lnTo>
                    <a:pt x="2935" y="504"/>
                  </a:lnTo>
                  <a:lnTo>
                    <a:pt x="3006" y="577"/>
                  </a:lnTo>
                  <a:lnTo>
                    <a:pt x="3071" y="655"/>
                  </a:lnTo>
                  <a:lnTo>
                    <a:pt x="3131" y="737"/>
                  </a:lnTo>
                  <a:lnTo>
                    <a:pt x="3187" y="823"/>
                  </a:lnTo>
                  <a:lnTo>
                    <a:pt x="3239" y="911"/>
                  </a:lnTo>
                  <a:lnTo>
                    <a:pt x="3284" y="1002"/>
                  </a:lnTo>
                  <a:lnTo>
                    <a:pt x="3324" y="1098"/>
                  </a:lnTo>
                  <a:lnTo>
                    <a:pt x="3359" y="1195"/>
                  </a:lnTo>
                  <a:lnTo>
                    <a:pt x="3388" y="1295"/>
                  </a:lnTo>
                  <a:lnTo>
                    <a:pt x="3411" y="1398"/>
                  </a:lnTo>
                  <a:lnTo>
                    <a:pt x="3426" y="1503"/>
                  </a:lnTo>
                  <a:lnTo>
                    <a:pt x="3437" y="1610"/>
                  </a:lnTo>
                  <a:lnTo>
                    <a:pt x="3440" y="1718"/>
                  </a:lnTo>
                  <a:lnTo>
                    <a:pt x="3437" y="1826"/>
                  </a:lnTo>
                  <a:lnTo>
                    <a:pt x="3426" y="1934"/>
                  </a:lnTo>
                  <a:lnTo>
                    <a:pt x="3411" y="2038"/>
                  </a:lnTo>
                  <a:lnTo>
                    <a:pt x="3388" y="2141"/>
                  </a:lnTo>
                  <a:lnTo>
                    <a:pt x="3359" y="2241"/>
                  </a:lnTo>
                  <a:lnTo>
                    <a:pt x="3324" y="2339"/>
                  </a:lnTo>
                  <a:lnTo>
                    <a:pt x="3284" y="2433"/>
                  </a:lnTo>
                  <a:lnTo>
                    <a:pt x="3239" y="2525"/>
                  </a:lnTo>
                  <a:lnTo>
                    <a:pt x="3187" y="2613"/>
                  </a:lnTo>
                  <a:lnTo>
                    <a:pt x="3131" y="2698"/>
                  </a:lnTo>
                  <a:lnTo>
                    <a:pt x="3071" y="2781"/>
                  </a:lnTo>
                  <a:lnTo>
                    <a:pt x="3006" y="2858"/>
                  </a:lnTo>
                  <a:lnTo>
                    <a:pt x="2935" y="2932"/>
                  </a:lnTo>
                  <a:lnTo>
                    <a:pt x="2862" y="3001"/>
                  </a:lnTo>
                  <a:lnTo>
                    <a:pt x="2784" y="3067"/>
                  </a:lnTo>
                  <a:lnTo>
                    <a:pt x="2703" y="3128"/>
                  </a:lnTo>
                  <a:lnTo>
                    <a:pt x="2617" y="3184"/>
                  </a:lnTo>
                  <a:lnTo>
                    <a:pt x="2528" y="3234"/>
                  </a:lnTo>
                  <a:lnTo>
                    <a:pt x="2436" y="3280"/>
                  </a:lnTo>
                  <a:lnTo>
                    <a:pt x="2341" y="3320"/>
                  </a:lnTo>
                  <a:lnTo>
                    <a:pt x="2243" y="3355"/>
                  </a:lnTo>
                  <a:lnTo>
                    <a:pt x="2143" y="3383"/>
                  </a:lnTo>
                  <a:lnTo>
                    <a:pt x="2040" y="3405"/>
                  </a:lnTo>
                  <a:lnTo>
                    <a:pt x="1936" y="3422"/>
                  </a:lnTo>
                  <a:lnTo>
                    <a:pt x="1828" y="3433"/>
                  </a:lnTo>
                  <a:lnTo>
                    <a:pt x="1720" y="3436"/>
                  </a:lnTo>
                  <a:lnTo>
                    <a:pt x="1611" y="3433"/>
                  </a:lnTo>
                  <a:lnTo>
                    <a:pt x="1505" y="3422"/>
                  </a:lnTo>
                  <a:lnTo>
                    <a:pt x="1399" y="3405"/>
                  </a:lnTo>
                  <a:lnTo>
                    <a:pt x="1297" y="3383"/>
                  </a:lnTo>
                  <a:lnTo>
                    <a:pt x="1197" y="3355"/>
                  </a:lnTo>
                  <a:lnTo>
                    <a:pt x="1099" y="3320"/>
                  </a:lnTo>
                  <a:lnTo>
                    <a:pt x="1004" y="3280"/>
                  </a:lnTo>
                  <a:lnTo>
                    <a:pt x="911" y="3234"/>
                  </a:lnTo>
                  <a:lnTo>
                    <a:pt x="823" y="3184"/>
                  </a:lnTo>
                  <a:lnTo>
                    <a:pt x="738" y="3128"/>
                  </a:lnTo>
                  <a:lnTo>
                    <a:pt x="656" y="3067"/>
                  </a:lnTo>
                  <a:lnTo>
                    <a:pt x="578" y="3001"/>
                  </a:lnTo>
                  <a:lnTo>
                    <a:pt x="504" y="2932"/>
                  </a:lnTo>
                  <a:lnTo>
                    <a:pt x="434" y="2858"/>
                  </a:lnTo>
                  <a:lnTo>
                    <a:pt x="369" y="2781"/>
                  </a:lnTo>
                  <a:lnTo>
                    <a:pt x="309" y="2698"/>
                  </a:lnTo>
                  <a:lnTo>
                    <a:pt x="252" y="2613"/>
                  </a:lnTo>
                  <a:lnTo>
                    <a:pt x="201" y="2525"/>
                  </a:lnTo>
                  <a:lnTo>
                    <a:pt x="156" y="2433"/>
                  </a:lnTo>
                  <a:lnTo>
                    <a:pt x="116" y="2339"/>
                  </a:lnTo>
                  <a:lnTo>
                    <a:pt x="81" y="2241"/>
                  </a:lnTo>
                  <a:lnTo>
                    <a:pt x="53" y="2141"/>
                  </a:lnTo>
                  <a:lnTo>
                    <a:pt x="30" y="2038"/>
                  </a:lnTo>
                  <a:lnTo>
                    <a:pt x="13" y="1934"/>
                  </a:lnTo>
                  <a:lnTo>
                    <a:pt x="3" y="1826"/>
                  </a:lnTo>
                  <a:lnTo>
                    <a:pt x="0" y="1718"/>
                  </a:lnTo>
                  <a:lnTo>
                    <a:pt x="0" y="1718"/>
                  </a:lnTo>
                  <a:lnTo>
                    <a:pt x="3" y="1610"/>
                  </a:lnTo>
                  <a:lnTo>
                    <a:pt x="13" y="1503"/>
                  </a:lnTo>
                  <a:lnTo>
                    <a:pt x="30" y="1398"/>
                  </a:lnTo>
                  <a:lnTo>
                    <a:pt x="53" y="1295"/>
                  </a:lnTo>
                  <a:lnTo>
                    <a:pt x="81" y="1195"/>
                  </a:lnTo>
                  <a:lnTo>
                    <a:pt x="116" y="1098"/>
                  </a:lnTo>
                  <a:lnTo>
                    <a:pt x="156" y="1002"/>
                  </a:lnTo>
                  <a:lnTo>
                    <a:pt x="201" y="911"/>
                  </a:lnTo>
                  <a:lnTo>
                    <a:pt x="252" y="823"/>
                  </a:lnTo>
                  <a:lnTo>
                    <a:pt x="309" y="737"/>
                  </a:lnTo>
                  <a:lnTo>
                    <a:pt x="369" y="655"/>
                  </a:lnTo>
                  <a:lnTo>
                    <a:pt x="434" y="577"/>
                  </a:lnTo>
                  <a:lnTo>
                    <a:pt x="504" y="504"/>
                  </a:lnTo>
                  <a:lnTo>
                    <a:pt x="578" y="434"/>
                  </a:lnTo>
                  <a:lnTo>
                    <a:pt x="656" y="369"/>
                  </a:lnTo>
                  <a:lnTo>
                    <a:pt x="738" y="308"/>
                  </a:lnTo>
                  <a:lnTo>
                    <a:pt x="823" y="252"/>
                  </a:lnTo>
                  <a:lnTo>
                    <a:pt x="911" y="202"/>
                  </a:lnTo>
                  <a:lnTo>
                    <a:pt x="1004" y="157"/>
                  </a:lnTo>
                  <a:lnTo>
                    <a:pt x="1099" y="116"/>
                  </a:lnTo>
                  <a:lnTo>
                    <a:pt x="1197" y="82"/>
                  </a:lnTo>
                  <a:lnTo>
                    <a:pt x="1297" y="52"/>
                  </a:lnTo>
                  <a:lnTo>
                    <a:pt x="1399" y="30"/>
                  </a:lnTo>
                  <a:lnTo>
                    <a:pt x="1505" y="13"/>
                  </a:lnTo>
                  <a:lnTo>
                    <a:pt x="1611" y="4"/>
                  </a:lnTo>
                  <a:lnTo>
                    <a:pt x="17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31" name="Freeform 431"/>
            <p:cNvSpPr>
              <a:spLocks noEditPoints="1"/>
            </p:cNvSpPr>
            <p:nvPr/>
          </p:nvSpPr>
          <p:spPr bwMode="auto">
            <a:xfrm>
              <a:off x="3299" y="1105"/>
              <a:ext cx="69" cy="159"/>
            </a:xfrm>
            <a:custGeom>
              <a:avLst/>
              <a:gdLst>
                <a:gd name="T0" fmla="*/ 706 w 1106"/>
                <a:gd name="T1" fmla="*/ 1995 h 2541"/>
                <a:gd name="T2" fmla="*/ 807 w 1106"/>
                <a:gd name="T3" fmla="*/ 1913 h 2541"/>
                <a:gd name="T4" fmla="*/ 867 w 1106"/>
                <a:gd name="T5" fmla="*/ 1798 h 2541"/>
                <a:gd name="T6" fmla="*/ 876 w 1106"/>
                <a:gd name="T7" fmla="*/ 1662 h 2541"/>
                <a:gd name="T8" fmla="*/ 831 w 1106"/>
                <a:gd name="T9" fmla="*/ 1539 h 2541"/>
                <a:gd name="T10" fmla="*/ 743 w 1106"/>
                <a:gd name="T11" fmla="*/ 1445 h 2541"/>
                <a:gd name="T12" fmla="*/ 440 w 1106"/>
                <a:gd name="T13" fmla="*/ 527 h 2541"/>
                <a:gd name="T14" fmla="*/ 329 w 1106"/>
                <a:gd name="T15" fmla="*/ 595 h 2541"/>
                <a:gd name="T16" fmla="*/ 254 w 1106"/>
                <a:gd name="T17" fmla="*/ 701 h 2541"/>
                <a:gd name="T18" fmla="*/ 227 w 1106"/>
                <a:gd name="T19" fmla="*/ 831 h 2541"/>
                <a:gd name="T20" fmla="*/ 254 w 1106"/>
                <a:gd name="T21" fmla="*/ 963 h 2541"/>
                <a:gd name="T22" fmla="*/ 329 w 1106"/>
                <a:gd name="T23" fmla="*/ 1068 h 2541"/>
                <a:gd name="T24" fmla="*/ 440 w 1106"/>
                <a:gd name="T25" fmla="*/ 1136 h 2541"/>
                <a:gd name="T26" fmla="*/ 579 w 1106"/>
                <a:gd name="T27" fmla="*/ 2 h 2541"/>
                <a:gd name="T28" fmla="*/ 641 w 1106"/>
                <a:gd name="T29" fmla="*/ 42 h 2541"/>
                <a:gd name="T30" fmla="*/ 666 w 1106"/>
                <a:gd name="T31" fmla="*/ 113 h 2541"/>
                <a:gd name="T32" fmla="*/ 769 w 1106"/>
                <a:gd name="T33" fmla="*/ 324 h 2541"/>
                <a:gd name="T34" fmla="*/ 906 w 1106"/>
                <a:gd name="T35" fmla="*/ 407 h 2541"/>
                <a:gd name="T36" fmla="*/ 1014 w 1106"/>
                <a:gd name="T37" fmla="*/ 528 h 2541"/>
                <a:gd name="T38" fmla="*/ 1033 w 1106"/>
                <a:gd name="T39" fmla="*/ 592 h 2541"/>
                <a:gd name="T40" fmla="*/ 1014 w 1106"/>
                <a:gd name="T41" fmla="*/ 653 h 2541"/>
                <a:gd name="T42" fmla="*/ 961 w 1106"/>
                <a:gd name="T43" fmla="*/ 695 h 2541"/>
                <a:gd name="T44" fmla="*/ 897 w 1106"/>
                <a:gd name="T45" fmla="*/ 702 h 2541"/>
                <a:gd name="T46" fmla="*/ 839 w 1106"/>
                <a:gd name="T47" fmla="*/ 671 h 2541"/>
                <a:gd name="T48" fmla="*/ 771 w 1106"/>
                <a:gd name="T49" fmla="*/ 590 h 2541"/>
                <a:gd name="T50" fmla="*/ 666 w 1106"/>
                <a:gd name="T51" fmla="*/ 527 h 2541"/>
                <a:gd name="T52" fmla="*/ 777 w 1106"/>
                <a:gd name="T53" fmla="*/ 1205 h 2541"/>
                <a:gd name="T54" fmla="*/ 920 w 1106"/>
                <a:gd name="T55" fmla="*/ 1297 h 2541"/>
                <a:gd name="T56" fmla="*/ 1029 w 1106"/>
                <a:gd name="T57" fmla="*/ 1429 h 2541"/>
                <a:gd name="T58" fmla="*/ 1093 w 1106"/>
                <a:gd name="T59" fmla="*/ 1590 h 2541"/>
                <a:gd name="T60" fmla="*/ 1103 w 1106"/>
                <a:gd name="T61" fmla="*/ 1769 h 2541"/>
                <a:gd name="T62" fmla="*/ 1055 w 1106"/>
                <a:gd name="T63" fmla="*/ 1937 h 2541"/>
                <a:gd name="T64" fmla="*/ 961 w 1106"/>
                <a:gd name="T65" fmla="*/ 2080 h 2541"/>
                <a:gd name="T66" fmla="*/ 829 w 1106"/>
                <a:gd name="T67" fmla="*/ 2186 h 2541"/>
                <a:gd name="T68" fmla="*/ 666 w 1106"/>
                <a:gd name="T69" fmla="*/ 2248 h 2541"/>
                <a:gd name="T70" fmla="*/ 655 w 1106"/>
                <a:gd name="T71" fmla="*/ 2477 h 2541"/>
                <a:gd name="T72" fmla="*/ 603 w 1106"/>
                <a:gd name="T73" fmla="*/ 2529 h 2541"/>
                <a:gd name="T74" fmla="*/ 527 w 1106"/>
                <a:gd name="T75" fmla="*/ 2538 h 2541"/>
                <a:gd name="T76" fmla="*/ 464 w 1106"/>
                <a:gd name="T77" fmla="*/ 2498 h 2541"/>
                <a:gd name="T78" fmla="*/ 440 w 1106"/>
                <a:gd name="T79" fmla="*/ 2427 h 2541"/>
                <a:gd name="T80" fmla="*/ 338 w 1106"/>
                <a:gd name="T81" fmla="*/ 2216 h 2541"/>
                <a:gd name="T82" fmla="*/ 201 w 1106"/>
                <a:gd name="T83" fmla="*/ 2133 h 2541"/>
                <a:gd name="T84" fmla="*/ 92 w 1106"/>
                <a:gd name="T85" fmla="*/ 2012 h 2541"/>
                <a:gd name="T86" fmla="*/ 73 w 1106"/>
                <a:gd name="T87" fmla="*/ 1947 h 2541"/>
                <a:gd name="T88" fmla="*/ 92 w 1106"/>
                <a:gd name="T89" fmla="*/ 1886 h 2541"/>
                <a:gd name="T90" fmla="*/ 145 w 1106"/>
                <a:gd name="T91" fmla="*/ 1844 h 2541"/>
                <a:gd name="T92" fmla="*/ 209 w 1106"/>
                <a:gd name="T93" fmla="*/ 1838 h 2541"/>
                <a:gd name="T94" fmla="*/ 266 w 1106"/>
                <a:gd name="T95" fmla="*/ 1870 h 2541"/>
                <a:gd name="T96" fmla="*/ 336 w 1106"/>
                <a:gd name="T97" fmla="*/ 1950 h 2541"/>
                <a:gd name="T98" fmla="*/ 440 w 1106"/>
                <a:gd name="T99" fmla="*/ 2013 h 2541"/>
                <a:gd name="T100" fmla="*/ 329 w 1106"/>
                <a:gd name="T101" fmla="*/ 1336 h 2541"/>
                <a:gd name="T102" fmla="*/ 185 w 1106"/>
                <a:gd name="T103" fmla="*/ 1243 h 2541"/>
                <a:gd name="T104" fmla="*/ 77 w 1106"/>
                <a:gd name="T105" fmla="*/ 1111 h 2541"/>
                <a:gd name="T106" fmla="*/ 13 w 1106"/>
                <a:gd name="T107" fmla="*/ 951 h 2541"/>
                <a:gd name="T108" fmla="*/ 4 w 1106"/>
                <a:gd name="T109" fmla="*/ 771 h 2541"/>
                <a:gd name="T110" fmla="*/ 50 w 1106"/>
                <a:gd name="T111" fmla="*/ 603 h 2541"/>
                <a:gd name="T112" fmla="*/ 145 w 1106"/>
                <a:gd name="T113" fmla="*/ 460 h 2541"/>
                <a:gd name="T114" fmla="*/ 278 w 1106"/>
                <a:gd name="T115" fmla="*/ 353 h 2541"/>
                <a:gd name="T116" fmla="*/ 440 w 1106"/>
                <a:gd name="T117" fmla="*/ 291 h 2541"/>
                <a:gd name="T118" fmla="*/ 451 w 1106"/>
                <a:gd name="T119" fmla="*/ 63 h 2541"/>
                <a:gd name="T120" fmla="*/ 503 w 1106"/>
                <a:gd name="T121" fmla="*/ 11 h 2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06" h="2541">
                  <a:moveTo>
                    <a:pt x="666" y="1404"/>
                  </a:moveTo>
                  <a:lnTo>
                    <a:pt x="666" y="2013"/>
                  </a:lnTo>
                  <a:lnTo>
                    <a:pt x="706" y="1995"/>
                  </a:lnTo>
                  <a:lnTo>
                    <a:pt x="743" y="1973"/>
                  </a:lnTo>
                  <a:lnTo>
                    <a:pt x="777" y="1944"/>
                  </a:lnTo>
                  <a:lnTo>
                    <a:pt x="807" y="1913"/>
                  </a:lnTo>
                  <a:lnTo>
                    <a:pt x="831" y="1878"/>
                  </a:lnTo>
                  <a:lnTo>
                    <a:pt x="852" y="1839"/>
                  </a:lnTo>
                  <a:lnTo>
                    <a:pt x="867" y="1798"/>
                  </a:lnTo>
                  <a:lnTo>
                    <a:pt x="876" y="1754"/>
                  </a:lnTo>
                  <a:lnTo>
                    <a:pt x="879" y="1709"/>
                  </a:lnTo>
                  <a:lnTo>
                    <a:pt x="876" y="1662"/>
                  </a:lnTo>
                  <a:lnTo>
                    <a:pt x="867" y="1619"/>
                  </a:lnTo>
                  <a:lnTo>
                    <a:pt x="852" y="1577"/>
                  </a:lnTo>
                  <a:lnTo>
                    <a:pt x="831" y="1539"/>
                  </a:lnTo>
                  <a:lnTo>
                    <a:pt x="807" y="1503"/>
                  </a:lnTo>
                  <a:lnTo>
                    <a:pt x="777" y="1472"/>
                  </a:lnTo>
                  <a:lnTo>
                    <a:pt x="743" y="1445"/>
                  </a:lnTo>
                  <a:lnTo>
                    <a:pt x="706" y="1421"/>
                  </a:lnTo>
                  <a:lnTo>
                    <a:pt x="666" y="1404"/>
                  </a:lnTo>
                  <a:close/>
                  <a:moveTo>
                    <a:pt x="440" y="527"/>
                  </a:moveTo>
                  <a:lnTo>
                    <a:pt x="400" y="545"/>
                  </a:lnTo>
                  <a:lnTo>
                    <a:pt x="363" y="568"/>
                  </a:lnTo>
                  <a:lnTo>
                    <a:pt x="329" y="595"/>
                  </a:lnTo>
                  <a:lnTo>
                    <a:pt x="300" y="627"/>
                  </a:lnTo>
                  <a:lnTo>
                    <a:pt x="274" y="662"/>
                  </a:lnTo>
                  <a:lnTo>
                    <a:pt x="254" y="701"/>
                  </a:lnTo>
                  <a:lnTo>
                    <a:pt x="240" y="742"/>
                  </a:lnTo>
                  <a:lnTo>
                    <a:pt x="230" y="786"/>
                  </a:lnTo>
                  <a:lnTo>
                    <a:pt x="227" y="831"/>
                  </a:lnTo>
                  <a:lnTo>
                    <a:pt x="230" y="877"/>
                  </a:lnTo>
                  <a:lnTo>
                    <a:pt x="240" y="922"/>
                  </a:lnTo>
                  <a:lnTo>
                    <a:pt x="254" y="963"/>
                  </a:lnTo>
                  <a:lnTo>
                    <a:pt x="274" y="1001"/>
                  </a:lnTo>
                  <a:lnTo>
                    <a:pt x="300" y="1036"/>
                  </a:lnTo>
                  <a:lnTo>
                    <a:pt x="329" y="1068"/>
                  </a:lnTo>
                  <a:lnTo>
                    <a:pt x="363" y="1095"/>
                  </a:lnTo>
                  <a:lnTo>
                    <a:pt x="400" y="1118"/>
                  </a:lnTo>
                  <a:lnTo>
                    <a:pt x="440" y="1136"/>
                  </a:lnTo>
                  <a:lnTo>
                    <a:pt x="440" y="527"/>
                  </a:lnTo>
                  <a:close/>
                  <a:moveTo>
                    <a:pt x="553" y="0"/>
                  </a:moveTo>
                  <a:lnTo>
                    <a:pt x="579" y="2"/>
                  </a:lnTo>
                  <a:lnTo>
                    <a:pt x="603" y="11"/>
                  </a:lnTo>
                  <a:lnTo>
                    <a:pt x="624" y="24"/>
                  </a:lnTo>
                  <a:lnTo>
                    <a:pt x="641" y="42"/>
                  </a:lnTo>
                  <a:lnTo>
                    <a:pt x="655" y="63"/>
                  </a:lnTo>
                  <a:lnTo>
                    <a:pt x="663" y="86"/>
                  </a:lnTo>
                  <a:lnTo>
                    <a:pt x="666" y="113"/>
                  </a:lnTo>
                  <a:lnTo>
                    <a:pt x="666" y="292"/>
                  </a:lnTo>
                  <a:lnTo>
                    <a:pt x="718" y="306"/>
                  </a:lnTo>
                  <a:lnTo>
                    <a:pt x="769" y="324"/>
                  </a:lnTo>
                  <a:lnTo>
                    <a:pt x="817" y="347"/>
                  </a:lnTo>
                  <a:lnTo>
                    <a:pt x="862" y="376"/>
                  </a:lnTo>
                  <a:lnTo>
                    <a:pt x="906" y="407"/>
                  </a:lnTo>
                  <a:lnTo>
                    <a:pt x="946" y="444"/>
                  </a:lnTo>
                  <a:lnTo>
                    <a:pt x="981" y="484"/>
                  </a:lnTo>
                  <a:lnTo>
                    <a:pt x="1014" y="528"/>
                  </a:lnTo>
                  <a:lnTo>
                    <a:pt x="1025" y="549"/>
                  </a:lnTo>
                  <a:lnTo>
                    <a:pt x="1031" y="570"/>
                  </a:lnTo>
                  <a:lnTo>
                    <a:pt x="1033" y="592"/>
                  </a:lnTo>
                  <a:lnTo>
                    <a:pt x="1030" y="613"/>
                  </a:lnTo>
                  <a:lnTo>
                    <a:pt x="1024" y="634"/>
                  </a:lnTo>
                  <a:lnTo>
                    <a:pt x="1014" y="653"/>
                  </a:lnTo>
                  <a:lnTo>
                    <a:pt x="999" y="671"/>
                  </a:lnTo>
                  <a:lnTo>
                    <a:pt x="981" y="685"/>
                  </a:lnTo>
                  <a:lnTo>
                    <a:pt x="961" y="695"/>
                  </a:lnTo>
                  <a:lnTo>
                    <a:pt x="940" y="702"/>
                  </a:lnTo>
                  <a:lnTo>
                    <a:pt x="918" y="704"/>
                  </a:lnTo>
                  <a:lnTo>
                    <a:pt x="897" y="702"/>
                  </a:lnTo>
                  <a:lnTo>
                    <a:pt x="876" y="695"/>
                  </a:lnTo>
                  <a:lnTo>
                    <a:pt x="857" y="685"/>
                  </a:lnTo>
                  <a:lnTo>
                    <a:pt x="839" y="671"/>
                  </a:lnTo>
                  <a:lnTo>
                    <a:pt x="825" y="653"/>
                  </a:lnTo>
                  <a:lnTo>
                    <a:pt x="800" y="620"/>
                  </a:lnTo>
                  <a:lnTo>
                    <a:pt x="771" y="590"/>
                  </a:lnTo>
                  <a:lnTo>
                    <a:pt x="739" y="564"/>
                  </a:lnTo>
                  <a:lnTo>
                    <a:pt x="703" y="543"/>
                  </a:lnTo>
                  <a:lnTo>
                    <a:pt x="666" y="527"/>
                  </a:lnTo>
                  <a:lnTo>
                    <a:pt x="666" y="1169"/>
                  </a:lnTo>
                  <a:lnTo>
                    <a:pt x="723" y="1184"/>
                  </a:lnTo>
                  <a:lnTo>
                    <a:pt x="777" y="1205"/>
                  </a:lnTo>
                  <a:lnTo>
                    <a:pt x="829" y="1230"/>
                  </a:lnTo>
                  <a:lnTo>
                    <a:pt x="876" y="1261"/>
                  </a:lnTo>
                  <a:lnTo>
                    <a:pt x="920" y="1297"/>
                  </a:lnTo>
                  <a:lnTo>
                    <a:pt x="961" y="1337"/>
                  </a:lnTo>
                  <a:lnTo>
                    <a:pt x="997" y="1380"/>
                  </a:lnTo>
                  <a:lnTo>
                    <a:pt x="1029" y="1429"/>
                  </a:lnTo>
                  <a:lnTo>
                    <a:pt x="1055" y="1479"/>
                  </a:lnTo>
                  <a:lnTo>
                    <a:pt x="1077" y="1533"/>
                  </a:lnTo>
                  <a:lnTo>
                    <a:pt x="1093" y="1590"/>
                  </a:lnTo>
                  <a:lnTo>
                    <a:pt x="1103" y="1648"/>
                  </a:lnTo>
                  <a:lnTo>
                    <a:pt x="1106" y="1709"/>
                  </a:lnTo>
                  <a:lnTo>
                    <a:pt x="1103" y="1769"/>
                  </a:lnTo>
                  <a:lnTo>
                    <a:pt x="1093" y="1828"/>
                  </a:lnTo>
                  <a:lnTo>
                    <a:pt x="1077" y="1883"/>
                  </a:lnTo>
                  <a:lnTo>
                    <a:pt x="1055" y="1937"/>
                  </a:lnTo>
                  <a:lnTo>
                    <a:pt x="1029" y="1988"/>
                  </a:lnTo>
                  <a:lnTo>
                    <a:pt x="997" y="2036"/>
                  </a:lnTo>
                  <a:lnTo>
                    <a:pt x="961" y="2080"/>
                  </a:lnTo>
                  <a:lnTo>
                    <a:pt x="920" y="2120"/>
                  </a:lnTo>
                  <a:lnTo>
                    <a:pt x="876" y="2156"/>
                  </a:lnTo>
                  <a:lnTo>
                    <a:pt x="829" y="2186"/>
                  </a:lnTo>
                  <a:lnTo>
                    <a:pt x="777" y="2213"/>
                  </a:lnTo>
                  <a:lnTo>
                    <a:pt x="723" y="2233"/>
                  </a:lnTo>
                  <a:lnTo>
                    <a:pt x="666" y="2248"/>
                  </a:lnTo>
                  <a:lnTo>
                    <a:pt x="666" y="2427"/>
                  </a:lnTo>
                  <a:lnTo>
                    <a:pt x="663" y="2454"/>
                  </a:lnTo>
                  <a:lnTo>
                    <a:pt x="655" y="2477"/>
                  </a:lnTo>
                  <a:lnTo>
                    <a:pt x="641" y="2498"/>
                  </a:lnTo>
                  <a:lnTo>
                    <a:pt x="624" y="2516"/>
                  </a:lnTo>
                  <a:lnTo>
                    <a:pt x="603" y="2529"/>
                  </a:lnTo>
                  <a:lnTo>
                    <a:pt x="579" y="2538"/>
                  </a:lnTo>
                  <a:lnTo>
                    <a:pt x="553" y="2541"/>
                  </a:lnTo>
                  <a:lnTo>
                    <a:pt x="527" y="2538"/>
                  </a:lnTo>
                  <a:lnTo>
                    <a:pt x="503" y="2529"/>
                  </a:lnTo>
                  <a:lnTo>
                    <a:pt x="482" y="2516"/>
                  </a:lnTo>
                  <a:lnTo>
                    <a:pt x="464" y="2498"/>
                  </a:lnTo>
                  <a:lnTo>
                    <a:pt x="451" y="2477"/>
                  </a:lnTo>
                  <a:lnTo>
                    <a:pt x="443" y="2454"/>
                  </a:lnTo>
                  <a:lnTo>
                    <a:pt x="440" y="2427"/>
                  </a:lnTo>
                  <a:lnTo>
                    <a:pt x="440" y="2247"/>
                  </a:lnTo>
                  <a:lnTo>
                    <a:pt x="387" y="2235"/>
                  </a:lnTo>
                  <a:lnTo>
                    <a:pt x="338" y="2216"/>
                  </a:lnTo>
                  <a:lnTo>
                    <a:pt x="289" y="2193"/>
                  </a:lnTo>
                  <a:lnTo>
                    <a:pt x="244" y="2164"/>
                  </a:lnTo>
                  <a:lnTo>
                    <a:pt x="201" y="2133"/>
                  </a:lnTo>
                  <a:lnTo>
                    <a:pt x="161" y="2096"/>
                  </a:lnTo>
                  <a:lnTo>
                    <a:pt x="125" y="2056"/>
                  </a:lnTo>
                  <a:lnTo>
                    <a:pt x="92" y="2012"/>
                  </a:lnTo>
                  <a:lnTo>
                    <a:pt x="82" y="1991"/>
                  </a:lnTo>
                  <a:lnTo>
                    <a:pt x="75" y="1970"/>
                  </a:lnTo>
                  <a:lnTo>
                    <a:pt x="73" y="1947"/>
                  </a:lnTo>
                  <a:lnTo>
                    <a:pt x="75" y="1926"/>
                  </a:lnTo>
                  <a:lnTo>
                    <a:pt x="82" y="1905"/>
                  </a:lnTo>
                  <a:lnTo>
                    <a:pt x="92" y="1886"/>
                  </a:lnTo>
                  <a:lnTo>
                    <a:pt x="107" y="1870"/>
                  </a:lnTo>
                  <a:lnTo>
                    <a:pt x="124" y="1855"/>
                  </a:lnTo>
                  <a:lnTo>
                    <a:pt x="145" y="1844"/>
                  </a:lnTo>
                  <a:lnTo>
                    <a:pt x="166" y="1838"/>
                  </a:lnTo>
                  <a:lnTo>
                    <a:pt x="188" y="1836"/>
                  </a:lnTo>
                  <a:lnTo>
                    <a:pt x="209" y="1838"/>
                  </a:lnTo>
                  <a:lnTo>
                    <a:pt x="230" y="1844"/>
                  </a:lnTo>
                  <a:lnTo>
                    <a:pt x="249" y="1855"/>
                  </a:lnTo>
                  <a:lnTo>
                    <a:pt x="266" y="1870"/>
                  </a:lnTo>
                  <a:lnTo>
                    <a:pt x="281" y="1887"/>
                  </a:lnTo>
                  <a:lnTo>
                    <a:pt x="306" y="1920"/>
                  </a:lnTo>
                  <a:lnTo>
                    <a:pt x="336" y="1950"/>
                  </a:lnTo>
                  <a:lnTo>
                    <a:pt x="367" y="1976"/>
                  </a:lnTo>
                  <a:lnTo>
                    <a:pt x="402" y="1997"/>
                  </a:lnTo>
                  <a:lnTo>
                    <a:pt x="440" y="2013"/>
                  </a:lnTo>
                  <a:lnTo>
                    <a:pt x="440" y="1372"/>
                  </a:lnTo>
                  <a:lnTo>
                    <a:pt x="383" y="1356"/>
                  </a:lnTo>
                  <a:lnTo>
                    <a:pt x="329" y="1336"/>
                  </a:lnTo>
                  <a:lnTo>
                    <a:pt x="278" y="1310"/>
                  </a:lnTo>
                  <a:lnTo>
                    <a:pt x="230" y="1278"/>
                  </a:lnTo>
                  <a:lnTo>
                    <a:pt x="185" y="1243"/>
                  </a:lnTo>
                  <a:lnTo>
                    <a:pt x="145" y="1203"/>
                  </a:lnTo>
                  <a:lnTo>
                    <a:pt x="109" y="1159"/>
                  </a:lnTo>
                  <a:lnTo>
                    <a:pt x="77" y="1111"/>
                  </a:lnTo>
                  <a:lnTo>
                    <a:pt x="50" y="1061"/>
                  </a:lnTo>
                  <a:lnTo>
                    <a:pt x="29" y="1007"/>
                  </a:lnTo>
                  <a:lnTo>
                    <a:pt x="13" y="951"/>
                  </a:lnTo>
                  <a:lnTo>
                    <a:pt x="4" y="892"/>
                  </a:lnTo>
                  <a:lnTo>
                    <a:pt x="0" y="831"/>
                  </a:lnTo>
                  <a:lnTo>
                    <a:pt x="4" y="771"/>
                  </a:lnTo>
                  <a:lnTo>
                    <a:pt x="13" y="712"/>
                  </a:lnTo>
                  <a:lnTo>
                    <a:pt x="29" y="657"/>
                  </a:lnTo>
                  <a:lnTo>
                    <a:pt x="50" y="603"/>
                  </a:lnTo>
                  <a:lnTo>
                    <a:pt x="77" y="551"/>
                  </a:lnTo>
                  <a:lnTo>
                    <a:pt x="109" y="504"/>
                  </a:lnTo>
                  <a:lnTo>
                    <a:pt x="145" y="460"/>
                  </a:lnTo>
                  <a:lnTo>
                    <a:pt x="185" y="420"/>
                  </a:lnTo>
                  <a:lnTo>
                    <a:pt x="230" y="384"/>
                  </a:lnTo>
                  <a:lnTo>
                    <a:pt x="278" y="353"/>
                  </a:lnTo>
                  <a:lnTo>
                    <a:pt x="329" y="327"/>
                  </a:lnTo>
                  <a:lnTo>
                    <a:pt x="383" y="307"/>
                  </a:lnTo>
                  <a:lnTo>
                    <a:pt x="440" y="291"/>
                  </a:lnTo>
                  <a:lnTo>
                    <a:pt x="440" y="113"/>
                  </a:lnTo>
                  <a:lnTo>
                    <a:pt x="443" y="86"/>
                  </a:lnTo>
                  <a:lnTo>
                    <a:pt x="451" y="63"/>
                  </a:lnTo>
                  <a:lnTo>
                    <a:pt x="464" y="42"/>
                  </a:lnTo>
                  <a:lnTo>
                    <a:pt x="482" y="24"/>
                  </a:lnTo>
                  <a:lnTo>
                    <a:pt x="503" y="11"/>
                  </a:lnTo>
                  <a:lnTo>
                    <a:pt x="527" y="2"/>
                  </a:lnTo>
                  <a:lnTo>
                    <a:pt x="5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6334589" y="1976434"/>
            <a:ext cx="552031" cy="530574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Segoe UI" panose="020B0502040204020203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22932" y="1976434"/>
            <a:ext cx="552031" cy="530574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Segoe UI" panose="020B050204020402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722906" y="2059704"/>
            <a:ext cx="2131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The Second Service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6289931" y="2620259"/>
            <a:ext cx="44317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 these sweet mornings</a:t>
            </a:r>
            <a:endParaRPr lang="id-ID" sz="1200" dirty="0">
              <a:solidFill>
                <a:schemeClr val="tx2">
                  <a:lumMod val="50000"/>
                </a:schemeClr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47" name="Freeform 425"/>
          <p:cNvSpPr>
            <a:spLocks noEditPoints="1"/>
          </p:cNvSpPr>
          <p:nvPr/>
        </p:nvSpPr>
        <p:spPr bwMode="auto">
          <a:xfrm>
            <a:off x="6475647" y="2119010"/>
            <a:ext cx="274014" cy="245421"/>
          </a:xfrm>
          <a:custGeom>
            <a:avLst/>
            <a:gdLst>
              <a:gd name="T0" fmla="*/ 1438 w 3450"/>
              <a:gd name="T1" fmla="*/ 2689 h 3097"/>
              <a:gd name="T2" fmla="*/ 2503 w 3450"/>
              <a:gd name="T3" fmla="*/ 2645 h 3097"/>
              <a:gd name="T4" fmla="*/ 2703 w 3450"/>
              <a:gd name="T5" fmla="*/ 2892 h 3097"/>
              <a:gd name="T6" fmla="*/ 3039 w 3450"/>
              <a:gd name="T7" fmla="*/ 2518 h 3097"/>
              <a:gd name="T8" fmla="*/ 313 w 3450"/>
              <a:gd name="T9" fmla="*/ 2735 h 3097"/>
              <a:gd name="T10" fmla="*/ 2916 w 3450"/>
              <a:gd name="T11" fmla="*/ 2262 h 3097"/>
              <a:gd name="T12" fmla="*/ 2091 w 3450"/>
              <a:gd name="T13" fmla="*/ 2441 h 3097"/>
              <a:gd name="T14" fmla="*/ 610 w 3450"/>
              <a:gd name="T15" fmla="*/ 2385 h 3097"/>
              <a:gd name="T16" fmla="*/ 604 w 3450"/>
              <a:gd name="T17" fmla="*/ 2456 h 3097"/>
              <a:gd name="T18" fmla="*/ 1923 w 3450"/>
              <a:gd name="T19" fmla="*/ 2578 h 3097"/>
              <a:gd name="T20" fmla="*/ 3106 w 3450"/>
              <a:gd name="T21" fmla="*/ 2357 h 3097"/>
              <a:gd name="T22" fmla="*/ 1658 w 3450"/>
              <a:gd name="T23" fmla="*/ 2064 h 3097"/>
              <a:gd name="T24" fmla="*/ 1495 w 3450"/>
              <a:gd name="T25" fmla="*/ 2065 h 3097"/>
              <a:gd name="T26" fmla="*/ 984 w 3450"/>
              <a:gd name="T27" fmla="*/ 2323 h 3097"/>
              <a:gd name="T28" fmla="*/ 690 w 3450"/>
              <a:gd name="T29" fmla="*/ 2283 h 3097"/>
              <a:gd name="T30" fmla="*/ 408 w 3450"/>
              <a:gd name="T31" fmla="*/ 2220 h 3097"/>
              <a:gd name="T32" fmla="*/ 2964 w 3450"/>
              <a:gd name="T33" fmla="*/ 2100 h 3097"/>
              <a:gd name="T34" fmla="*/ 288 w 3450"/>
              <a:gd name="T35" fmla="*/ 1906 h 3097"/>
              <a:gd name="T36" fmla="*/ 116 w 3450"/>
              <a:gd name="T37" fmla="*/ 1668 h 3097"/>
              <a:gd name="T38" fmla="*/ 953 w 3450"/>
              <a:gd name="T39" fmla="*/ 1919 h 3097"/>
              <a:gd name="T40" fmla="*/ 2324 w 3450"/>
              <a:gd name="T41" fmla="*/ 1897 h 3097"/>
              <a:gd name="T42" fmla="*/ 2244 w 3450"/>
              <a:gd name="T43" fmla="*/ 1825 h 3097"/>
              <a:gd name="T44" fmla="*/ 997 w 3450"/>
              <a:gd name="T45" fmla="*/ 1761 h 3097"/>
              <a:gd name="T46" fmla="*/ 2098 w 3450"/>
              <a:gd name="T47" fmla="*/ 1431 h 3097"/>
              <a:gd name="T48" fmla="*/ 1792 w 3450"/>
              <a:gd name="T49" fmla="*/ 1433 h 3097"/>
              <a:gd name="T50" fmla="*/ 1327 w 3450"/>
              <a:gd name="T51" fmla="*/ 1693 h 3097"/>
              <a:gd name="T52" fmla="*/ 2757 w 3450"/>
              <a:gd name="T53" fmla="*/ 1653 h 3097"/>
              <a:gd name="T54" fmla="*/ 2875 w 3450"/>
              <a:gd name="T55" fmla="*/ 1351 h 3097"/>
              <a:gd name="T56" fmla="*/ 748 w 3450"/>
              <a:gd name="T57" fmla="*/ 1310 h 3097"/>
              <a:gd name="T58" fmla="*/ 460 w 3450"/>
              <a:gd name="T59" fmla="*/ 1196 h 3097"/>
              <a:gd name="T60" fmla="*/ 3003 w 3450"/>
              <a:gd name="T61" fmla="*/ 896 h 3097"/>
              <a:gd name="T62" fmla="*/ 2475 w 3450"/>
              <a:gd name="T63" fmla="*/ 1070 h 3097"/>
              <a:gd name="T64" fmla="*/ 1206 w 3450"/>
              <a:gd name="T65" fmla="*/ 1137 h 3097"/>
              <a:gd name="T66" fmla="*/ 461 w 3450"/>
              <a:gd name="T67" fmla="*/ 1038 h 3097"/>
              <a:gd name="T68" fmla="*/ 1298 w 3450"/>
              <a:gd name="T69" fmla="*/ 1288 h 3097"/>
              <a:gd name="T70" fmla="*/ 2695 w 3450"/>
              <a:gd name="T71" fmla="*/ 1262 h 3097"/>
              <a:gd name="T72" fmla="*/ 3326 w 3450"/>
              <a:gd name="T73" fmla="*/ 1022 h 3097"/>
              <a:gd name="T74" fmla="*/ 1673 w 3450"/>
              <a:gd name="T75" fmla="*/ 1032 h 3097"/>
              <a:gd name="T76" fmla="*/ 2042 w 3450"/>
              <a:gd name="T77" fmla="*/ 726 h 3097"/>
              <a:gd name="T78" fmla="*/ 2243 w 3450"/>
              <a:gd name="T79" fmla="*/ 990 h 3097"/>
              <a:gd name="T80" fmla="*/ 2530 w 3450"/>
              <a:gd name="T81" fmla="*/ 941 h 3097"/>
              <a:gd name="T82" fmla="*/ 2953 w 3450"/>
              <a:gd name="T83" fmla="*/ 530 h 3097"/>
              <a:gd name="T84" fmla="*/ 115 w 3450"/>
              <a:gd name="T85" fmla="*/ 746 h 3097"/>
              <a:gd name="T86" fmla="*/ 1306 w 3450"/>
              <a:gd name="T87" fmla="*/ 119 h 3097"/>
              <a:gd name="T88" fmla="*/ 167 w 3450"/>
              <a:gd name="T89" fmla="*/ 297 h 3097"/>
              <a:gd name="T90" fmla="*/ 580 w 3450"/>
              <a:gd name="T91" fmla="*/ 541 h 3097"/>
              <a:gd name="T92" fmla="*/ 1931 w 3450"/>
              <a:gd name="T93" fmla="*/ 619 h 3097"/>
              <a:gd name="T94" fmla="*/ 2972 w 3450"/>
              <a:gd name="T95" fmla="*/ 377 h 3097"/>
              <a:gd name="T96" fmla="*/ 2401 w 3450"/>
              <a:gd name="T97" fmla="*/ 164 h 3097"/>
              <a:gd name="T98" fmla="*/ 1772 w 3450"/>
              <a:gd name="T99" fmla="*/ 4 h 3097"/>
              <a:gd name="T100" fmla="*/ 2709 w 3450"/>
              <a:gd name="T101" fmla="*/ 102 h 3097"/>
              <a:gd name="T102" fmla="*/ 3092 w 3450"/>
              <a:gd name="T103" fmla="*/ 799 h 3097"/>
              <a:gd name="T104" fmla="*/ 3399 w 3450"/>
              <a:gd name="T105" fmla="*/ 1542 h 3097"/>
              <a:gd name="T106" fmla="*/ 3263 w 3450"/>
              <a:gd name="T107" fmla="*/ 2244 h 3097"/>
              <a:gd name="T108" fmla="*/ 2858 w 3450"/>
              <a:gd name="T109" fmla="*/ 2973 h 3097"/>
              <a:gd name="T110" fmla="*/ 2070 w 3450"/>
              <a:gd name="T111" fmla="*/ 3087 h 3097"/>
              <a:gd name="T112" fmla="*/ 1093 w 3450"/>
              <a:gd name="T113" fmla="*/ 3063 h 3097"/>
              <a:gd name="T114" fmla="*/ 290 w 3450"/>
              <a:gd name="T115" fmla="*/ 2855 h 3097"/>
              <a:gd name="T116" fmla="*/ 13 w 3450"/>
              <a:gd name="T117" fmla="*/ 2120 h 3097"/>
              <a:gd name="T118" fmla="*/ 346 w 3450"/>
              <a:gd name="T119" fmla="*/ 1033 h 3097"/>
              <a:gd name="T120" fmla="*/ 17 w 3450"/>
              <a:gd name="T121" fmla="*/ 290 h 3097"/>
              <a:gd name="T122" fmla="*/ 757 w 3450"/>
              <a:gd name="T123" fmla="*/ 43 h 3097"/>
              <a:gd name="T124" fmla="*/ 1536 w 3450"/>
              <a:gd name="T125" fmla="*/ 0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450" h="3097">
                <a:moveTo>
                  <a:pt x="2013" y="2689"/>
                </a:moveTo>
                <a:lnTo>
                  <a:pt x="1839" y="2695"/>
                </a:lnTo>
                <a:lnTo>
                  <a:pt x="1830" y="2695"/>
                </a:lnTo>
                <a:lnTo>
                  <a:pt x="1783" y="2696"/>
                </a:lnTo>
                <a:lnTo>
                  <a:pt x="1783" y="2982"/>
                </a:lnTo>
                <a:lnTo>
                  <a:pt x="1900" y="2980"/>
                </a:lnTo>
                <a:lnTo>
                  <a:pt x="2013" y="2975"/>
                </a:lnTo>
                <a:lnTo>
                  <a:pt x="2013" y="2689"/>
                </a:lnTo>
                <a:close/>
                <a:moveTo>
                  <a:pt x="1438" y="2689"/>
                </a:moveTo>
                <a:lnTo>
                  <a:pt x="1438" y="2976"/>
                </a:lnTo>
                <a:lnTo>
                  <a:pt x="1550" y="2980"/>
                </a:lnTo>
                <a:lnTo>
                  <a:pt x="1668" y="2982"/>
                </a:lnTo>
                <a:lnTo>
                  <a:pt x="1668" y="2696"/>
                </a:lnTo>
                <a:lnTo>
                  <a:pt x="1620" y="2695"/>
                </a:lnTo>
                <a:lnTo>
                  <a:pt x="1611" y="2695"/>
                </a:lnTo>
                <a:lnTo>
                  <a:pt x="1438" y="2689"/>
                </a:lnTo>
                <a:close/>
                <a:moveTo>
                  <a:pt x="2300" y="2669"/>
                </a:moveTo>
                <a:lnTo>
                  <a:pt x="2214" y="2676"/>
                </a:lnTo>
                <a:lnTo>
                  <a:pt x="2128" y="2682"/>
                </a:lnTo>
                <a:lnTo>
                  <a:pt x="2128" y="2969"/>
                </a:lnTo>
                <a:lnTo>
                  <a:pt x="2215" y="2962"/>
                </a:lnTo>
                <a:lnTo>
                  <a:pt x="2300" y="2953"/>
                </a:lnTo>
                <a:lnTo>
                  <a:pt x="2300" y="2669"/>
                </a:lnTo>
                <a:close/>
                <a:moveTo>
                  <a:pt x="1150" y="2669"/>
                </a:moveTo>
                <a:lnTo>
                  <a:pt x="1150" y="2953"/>
                </a:lnTo>
                <a:lnTo>
                  <a:pt x="1235" y="2962"/>
                </a:lnTo>
                <a:lnTo>
                  <a:pt x="1323" y="2969"/>
                </a:lnTo>
                <a:lnTo>
                  <a:pt x="1323" y="2683"/>
                </a:lnTo>
                <a:lnTo>
                  <a:pt x="1236" y="2676"/>
                </a:lnTo>
                <a:lnTo>
                  <a:pt x="1150" y="2669"/>
                </a:lnTo>
                <a:close/>
                <a:moveTo>
                  <a:pt x="2588" y="2632"/>
                </a:moveTo>
                <a:lnTo>
                  <a:pt x="2503" y="2645"/>
                </a:lnTo>
                <a:lnTo>
                  <a:pt x="2415" y="2656"/>
                </a:lnTo>
                <a:lnTo>
                  <a:pt x="2415" y="2940"/>
                </a:lnTo>
                <a:lnTo>
                  <a:pt x="2504" y="2927"/>
                </a:lnTo>
                <a:lnTo>
                  <a:pt x="2588" y="2914"/>
                </a:lnTo>
                <a:lnTo>
                  <a:pt x="2588" y="2632"/>
                </a:lnTo>
                <a:close/>
                <a:moveTo>
                  <a:pt x="863" y="2632"/>
                </a:moveTo>
                <a:lnTo>
                  <a:pt x="863" y="2914"/>
                </a:lnTo>
                <a:lnTo>
                  <a:pt x="946" y="2927"/>
                </a:lnTo>
                <a:lnTo>
                  <a:pt x="1035" y="2940"/>
                </a:lnTo>
                <a:lnTo>
                  <a:pt x="1035" y="2656"/>
                </a:lnTo>
                <a:lnTo>
                  <a:pt x="947" y="2645"/>
                </a:lnTo>
                <a:lnTo>
                  <a:pt x="863" y="2632"/>
                </a:lnTo>
                <a:close/>
                <a:moveTo>
                  <a:pt x="2875" y="2573"/>
                </a:moveTo>
                <a:lnTo>
                  <a:pt x="2791" y="2592"/>
                </a:lnTo>
                <a:lnTo>
                  <a:pt x="2703" y="2611"/>
                </a:lnTo>
                <a:lnTo>
                  <a:pt x="2703" y="2892"/>
                </a:lnTo>
                <a:lnTo>
                  <a:pt x="2764" y="2878"/>
                </a:lnTo>
                <a:lnTo>
                  <a:pt x="2822" y="2863"/>
                </a:lnTo>
                <a:lnTo>
                  <a:pt x="2875" y="2849"/>
                </a:lnTo>
                <a:lnTo>
                  <a:pt x="2875" y="2573"/>
                </a:lnTo>
                <a:close/>
                <a:moveTo>
                  <a:pt x="575" y="2573"/>
                </a:moveTo>
                <a:lnTo>
                  <a:pt x="575" y="2849"/>
                </a:lnTo>
                <a:lnTo>
                  <a:pt x="628" y="2863"/>
                </a:lnTo>
                <a:lnTo>
                  <a:pt x="686" y="2878"/>
                </a:lnTo>
                <a:lnTo>
                  <a:pt x="748" y="2892"/>
                </a:lnTo>
                <a:lnTo>
                  <a:pt x="748" y="2611"/>
                </a:lnTo>
                <a:lnTo>
                  <a:pt x="659" y="2592"/>
                </a:lnTo>
                <a:lnTo>
                  <a:pt x="575" y="2573"/>
                </a:lnTo>
                <a:close/>
                <a:moveTo>
                  <a:pt x="3163" y="2458"/>
                </a:moveTo>
                <a:lnTo>
                  <a:pt x="3126" y="2480"/>
                </a:lnTo>
                <a:lnTo>
                  <a:pt x="3085" y="2500"/>
                </a:lnTo>
                <a:lnTo>
                  <a:pt x="3039" y="2518"/>
                </a:lnTo>
                <a:lnTo>
                  <a:pt x="2990" y="2537"/>
                </a:lnTo>
                <a:lnTo>
                  <a:pt x="2990" y="2811"/>
                </a:lnTo>
                <a:lnTo>
                  <a:pt x="3030" y="2796"/>
                </a:lnTo>
                <a:lnTo>
                  <a:pt x="3064" y="2780"/>
                </a:lnTo>
                <a:lnTo>
                  <a:pt x="3094" y="2765"/>
                </a:lnTo>
                <a:lnTo>
                  <a:pt x="3119" y="2750"/>
                </a:lnTo>
                <a:lnTo>
                  <a:pt x="3137" y="2735"/>
                </a:lnTo>
                <a:lnTo>
                  <a:pt x="3151" y="2722"/>
                </a:lnTo>
                <a:lnTo>
                  <a:pt x="3159" y="2708"/>
                </a:lnTo>
                <a:lnTo>
                  <a:pt x="3163" y="2696"/>
                </a:lnTo>
                <a:lnTo>
                  <a:pt x="3163" y="2458"/>
                </a:lnTo>
                <a:close/>
                <a:moveTo>
                  <a:pt x="288" y="2458"/>
                </a:moveTo>
                <a:lnTo>
                  <a:pt x="288" y="2696"/>
                </a:lnTo>
                <a:lnTo>
                  <a:pt x="291" y="2708"/>
                </a:lnTo>
                <a:lnTo>
                  <a:pt x="299" y="2722"/>
                </a:lnTo>
                <a:lnTo>
                  <a:pt x="313" y="2735"/>
                </a:lnTo>
                <a:lnTo>
                  <a:pt x="331" y="2750"/>
                </a:lnTo>
                <a:lnTo>
                  <a:pt x="357" y="2765"/>
                </a:lnTo>
                <a:lnTo>
                  <a:pt x="386" y="2780"/>
                </a:lnTo>
                <a:lnTo>
                  <a:pt x="420" y="2796"/>
                </a:lnTo>
                <a:lnTo>
                  <a:pt x="460" y="2811"/>
                </a:lnTo>
                <a:lnTo>
                  <a:pt x="460" y="2537"/>
                </a:lnTo>
                <a:lnTo>
                  <a:pt x="411" y="2518"/>
                </a:lnTo>
                <a:lnTo>
                  <a:pt x="365" y="2500"/>
                </a:lnTo>
                <a:lnTo>
                  <a:pt x="324" y="2480"/>
                </a:lnTo>
                <a:lnTo>
                  <a:pt x="288" y="2458"/>
                </a:lnTo>
                <a:close/>
                <a:moveTo>
                  <a:pt x="3013" y="2208"/>
                </a:moveTo>
                <a:lnTo>
                  <a:pt x="3005" y="2213"/>
                </a:lnTo>
                <a:lnTo>
                  <a:pt x="2996" y="2218"/>
                </a:lnTo>
                <a:lnTo>
                  <a:pt x="2977" y="2230"/>
                </a:lnTo>
                <a:lnTo>
                  <a:pt x="2962" y="2239"/>
                </a:lnTo>
                <a:lnTo>
                  <a:pt x="2916" y="2262"/>
                </a:lnTo>
                <a:lnTo>
                  <a:pt x="2865" y="2285"/>
                </a:lnTo>
                <a:lnTo>
                  <a:pt x="2809" y="2305"/>
                </a:lnTo>
                <a:lnTo>
                  <a:pt x="2749" y="2324"/>
                </a:lnTo>
                <a:lnTo>
                  <a:pt x="2684" y="2342"/>
                </a:lnTo>
                <a:lnTo>
                  <a:pt x="2616" y="2359"/>
                </a:lnTo>
                <a:lnTo>
                  <a:pt x="2545" y="2374"/>
                </a:lnTo>
                <a:lnTo>
                  <a:pt x="2538" y="2376"/>
                </a:lnTo>
                <a:lnTo>
                  <a:pt x="2532" y="2378"/>
                </a:lnTo>
                <a:lnTo>
                  <a:pt x="2478" y="2388"/>
                </a:lnTo>
                <a:lnTo>
                  <a:pt x="2386" y="2404"/>
                </a:lnTo>
                <a:lnTo>
                  <a:pt x="2289" y="2418"/>
                </a:lnTo>
                <a:lnTo>
                  <a:pt x="2188" y="2431"/>
                </a:lnTo>
                <a:lnTo>
                  <a:pt x="2187" y="2431"/>
                </a:lnTo>
                <a:lnTo>
                  <a:pt x="2185" y="2431"/>
                </a:lnTo>
                <a:lnTo>
                  <a:pt x="2184" y="2431"/>
                </a:lnTo>
                <a:lnTo>
                  <a:pt x="2091" y="2441"/>
                </a:lnTo>
                <a:lnTo>
                  <a:pt x="1996" y="2450"/>
                </a:lnTo>
                <a:lnTo>
                  <a:pt x="1899" y="2456"/>
                </a:lnTo>
                <a:lnTo>
                  <a:pt x="1898" y="2456"/>
                </a:lnTo>
                <a:lnTo>
                  <a:pt x="1774" y="2462"/>
                </a:lnTo>
                <a:lnTo>
                  <a:pt x="1650" y="2465"/>
                </a:lnTo>
                <a:lnTo>
                  <a:pt x="1553" y="2466"/>
                </a:lnTo>
                <a:lnTo>
                  <a:pt x="1480" y="2466"/>
                </a:lnTo>
                <a:lnTo>
                  <a:pt x="1342" y="2462"/>
                </a:lnTo>
                <a:lnTo>
                  <a:pt x="1208" y="2456"/>
                </a:lnTo>
                <a:lnTo>
                  <a:pt x="1208" y="2456"/>
                </a:lnTo>
                <a:lnTo>
                  <a:pt x="1100" y="2449"/>
                </a:lnTo>
                <a:lnTo>
                  <a:pt x="995" y="2439"/>
                </a:lnTo>
                <a:lnTo>
                  <a:pt x="894" y="2429"/>
                </a:lnTo>
                <a:lnTo>
                  <a:pt x="795" y="2415"/>
                </a:lnTo>
                <a:lnTo>
                  <a:pt x="700" y="2401"/>
                </a:lnTo>
                <a:lnTo>
                  <a:pt x="610" y="2385"/>
                </a:lnTo>
                <a:lnTo>
                  <a:pt x="523" y="2367"/>
                </a:lnTo>
                <a:lnTo>
                  <a:pt x="442" y="2347"/>
                </a:lnTo>
                <a:lnTo>
                  <a:pt x="414" y="2340"/>
                </a:lnTo>
                <a:lnTo>
                  <a:pt x="395" y="2335"/>
                </a:lnTo>
                <a:lnTo>
                  <a:pt x="347" y="2321"/>
                </a:lnTo>
                <a:lnTo>
                  <a:pt x="342" y="2320"/>
                </a:lnTo>
                <a:lnTo>
                  <a:pt x="289" y="2303"/>
                </a:lnTo>
                <a:lnTo>
                  <a:pt x="297" y="2317"/>
                </a:lnTo>
                <a:lnTo>
                  <a:pt x="312" y="2333"/>
                </a:lnTo>
                <a:lnTo>
                  <a:pt x="334" y="2349"/>
                </a:lnTo>
                <a:lnTo>
                  <a:pt x="362" y="2367"/>
                </a:lnTo>
                <a:lnTo>
                  <a:pt x="396" y="2384"/>
                </a:lnTo>
                <a:lnTo>
                  <a:pt x="438" y="2402"/>
                </a:lnTo>
                <a:lnTo>
                  <a:pt x="486" y="2419"/>
                </a:lnTo>
                <a:lnTo>
                  <a:pt x="539" y="2437"/>
                </a:lnTo>
                <a:lnTo>
                  <a:pt x="604" y="2456"/>
                </a:lnTo>
                <a:lnTo>
                  <a:pt x="675" y="2475"/>
                </a:lnTo>
                <a:lnTo>
                  <a:pt x="753" y="2491"/>
                </a:lnTo>
                <a:lnTo>
                  <a:pt x="837" y="2508"/>
                </a:lnTo>
                <a:lnTo>
                  <a:pt x="927" y="2524"/>
                </a:lnTo>
                <a:lnTo>
                  <a:pt x="1024" y="2537"/>
                </a:lnTo>
                <a:lnTo>
                  <a:pt x="1126" y="2550"/>
                </a:lnTo>
                <a:lnTo>
                  <a:pt x="1234" y="2560"/>
                </a:lnTo>
                <a:lnTo>
                  <a:pt x="1347" y="2568"/>
                </a:lnTo>
                <a:lnTo>
                  <a:pt x="1465" y="2575"/>
                </a:lnTo>
                <a:lnTo>
                  <a:pt x="1527" y="2578"/>
                </a:lnTo>
                <a:lnTo>
                  <a:pt x="1580" y="2579"/>
                </a:lnTo>
                <a:lnTo>
                  <a:pt x="1652" y="2581"/>
                </a:lnTo>
                <a:lnTo>
                  <a:pt x="1725" y="2581"/>
                </a:lnTo>
                <a:lnTo>
                  <a:pt x="1798" y="2581"/>
                </a:lnTo>
                <a:lnTo>
                  <a:pt x="1870" y="2580"/>
                </a:lnTo>
                <a:lnTo>
                  <a:pt x="1923" y="2578"/>
                </a:lnTo>
                <a:lnTo>
                  <a:pt x="1985" y="2576"/>
                </a:lnTo>
                <a:lnTo>
                  <a:pt x="2103" y="2569"/>
                </a:lnTo>
                <a:lnTo>
                  <a:pt x="2216" y="2560"/>
                </a:lnTo>
                <a:lnTo>
                  <a:pt x="2324" y="2550"/>
                </a:lnTo>
                <a:lnTo>
                  <a:pt x="2427" y="2537"/>
                </a:lnTo>
                <a:lnTo>
                  <a:pt x="2523" y="2524"/>
                </a:lnTo>
                <a:lnTo>
                  <a:pt x="2613" y="2508"/>
                </a:lnTo>
                <a:lnTo>
                  <a:pt x="2697" y="2491"/>
                </a:lnTo>
                <a:lnTo>
                  <a:pt x="2775" y="2475"/>
                </a:lnTo>
                <a:lnTo>
                  <a:pt x="2846" y="2456"/>
                </a:lnTo>
                <a:lnTo>
                  <a:pt x="2911" y="2437"/>
                </a:lnTo>
                <a:lnTo>
                  <a:pt x="2960" y="2421"/>
                </a:lnTo>
                <a:lnTo>
                  <a:pt x="3005" y="2405"/>
                </a:lnTo>
                <a:lnTo>
                  <a:pt x="3043" y="2388"/>
                </a:lnTo>
                <a:lnTo>
                  <a:pt x="3078" y="2372"/>
                </a:lnTo>
                <a:lnTo>
                  <a:pt x="3106" y="2357"/>
                </a:lnTo>
                <a:lnTo>
                  <a:pt x="3129" y="2341"/>
                </a:lnTo>
                <a:lnTo>
                  <a:pt x="3146" y="2327"/>
                </a:lnTo>
                <a:lnTo>
                  <a:pt x="3156" y="2312"/>
                </a:lnTo>
                <a:lnTo>
                  <a:pt x="3161" y="2298"/>
                </a:lnTo>
                <a:lnTo>
                  <a:pt x="3159" y="2292"/>
                </a:lnTo>
                <a:lnTo>
                  <a:pt x="3153" y="2284"/>
                </a:lnTo>
                <a:lnTo>
                  <a:pt x="3143" y="2274"/>
                </a:lnTo>
                <a:lnTo>
                  <a:pt x="3129" y="2263"/>
                </a:lnTo>
                <a:lnTo>
                  <a:pt x="3109" y="2250"/>
                </a:lnTo>
                <a:lnTo>
                  <a:pt x="3084" y="2237"/>
                </a:lnTo>
                <a:lnTo>
                  <a:pt x="3052" y="2222"/>
                </a:lnTo>
                <a:lnTo>
                  <a:pt x="3013" y="2208"/>
                </a:lnTo>
                <a:close/>
                <a:moveTo>
                  <a:pt x="1840" y="2059"/>
                </a:moveTo>
                <a:lnTo>
                  <a:pt x="1753" y="2062"/>
                </a:lnTo>
                <a:lnTo>
                  <a:pt x="1666" y="2064"/>
                </a:lnTo>
                <a:lnTo>
                  <a:pt x="1658" y="2064"/>
                </a:lnTo>
                <a:lnTo>
                  <a:pt x="1610" y="2065"/>
                </a:lnTo>
                <a:lnTo>
                  <a:pt x="1610" y="2352"/>
                </a:lnTo>
                <a:lnTo>
                  <a:pt x="1673" y="2350"/>
                </a:lnTo>
                <a:lnTo>
                  <a:pt x="1698" y="2349"/>
                </a:lnTo>
                <a:lnTo>
                  <a:pt x="1803" y="2346"/>
                </a:lnTo>
                <a:lnTo>
                  <a:pt x="1840" y="2344"/>
                </a:lnTo>
                <a:lnTo>
                  <a:pt x="1840" y="2059"/>
                </a:lnTo>
                <a:close/>
                <a:moveTo>
                  <a:pt x="1265" y="2059"/>
                </a:moveTo>
                <a:lnTo>
                  <a:pt x="1265" y="2344"/>
                </a:lnTo>
                <a:lnTo>
                  <a:pt x="1358" y="2348"/>
                </a:lnTo>
                <a:lnTo>
                  <a:pt x="1369" y="2348"/>
                </a:lnTo>
                <a:lnTo>
                  <a:pt x="1447" y="2350"/>
                </a:lnTo>
                <a:lnTo>
                  <a:pt x="1454" y="2350"/>
                </a:lnTo>
                <a:lnTo>
                  <a:pt x="1462" y="2350"/>
                </a:lnTo>
                <a:lnTo>
                  <a:pt x="1495" y="2352"/>
                </a:lnTo>
                <a:lnTo>
                  <a:pt x="1495" y="2065"/>
                </a:lnTo>
                <a:lnTo>
                  <a:pt x="1448" y="2064"/>
                </a:lnTo>
                <a:lnTo>
                  <a:pt x="1439" y="2064"/>
                </a:lnTo>
                <a:lnTo>
                  <a:pt x="1352" y="2062"/>
                </a:lnTo>
                <a:lnTo>
                  <a:pt x="1265" y="2059"/>
                </a:lnTo>
                <a:close/>
                <a:moveTo>
                  <a:pt x="2128" y="2038"/>
                </a:moveTo>
                <a:lnTo>
                  <a:pt x="2042" y="2045"/>
                </a:lnTo>
                <a:lnTo>
                  <a:pt x="1955" y="2052"/>
                </a:lnTo>
                <a:lnTo>
                  <a:pt x="1955" y="2338"/>
                </a:lnTo>
                <a:lnTo>
                  <a:pt x="1994" y="2335"/>
                </a:lnTo>
                <a:lnTo>
                  <a:pt x="2019" y="2333"/>
                </a:lnTo>
                <a:lnTo>
                  <a:pt x="2073" y="2328"/>
                </a:lnTo>
                <a:lnTo>
                  <a:pt x="2128" y="2322"/>
                </a:lnTo>
                <a:lnTo>
                  <a:pt x="2128" y="2038"/>
                </a:lnTo>
                <a:close/>
                <a:moveTo>
                  <a:pt x="978" y="2038"/>
                </a:moveTo>
                <a:lnTo>
                  <a:pt x="978" y="2322"/>
                </a:lnTo>
                <a:lnTo>
                  <a:pt x="984" y="2323"/>
                </a:lnTo>
                <a:lnTo>
                  <a:pt x="990" y="2324"/>
                </a:lnTo>
                <a:lnTo>
                  <a:pt x="1008" y="2325"/>
                </a:lnTo>
                <a:lnTo>
                  <a:pt x="1078" y="2332"/>
                </a:lnTo>
                <a:lnTo>
                  <a:pt x="1150" y="2338"/>
                </a:lnTo>
                <a:lnTo>
                  <a:pt x="1150" y="2052"/>
                </a:lnTo>
                <a:lnTo>
                  <a:pt x="1063" y="2045"/>
                </a:lnTo>
                <a:lnTo>
                  <a:pt x="978" y="2038"/>
                </a:lnTo>
                <a:close/>
                <a:moveTo>
                  <a:pt x="2415" y="2001"/>
                </a:moveTo>
                <a:lnTo>
                  <a:pt x="2330" y="2014"/>
                </a:lnTo>
                <a:lnTo>
                  <a:pt x="2243" y="2025"/>
                </a:lnTo>
                <a:lnTo>
                  <a:pt x="2243" y="2309"/>
                </a:lnTo>
                <a:lnTo>
                  <a:pt x="2331" y="2296"/>
                </a:lnTo>
                <a:lnTo>
                  <a:pt x="2415" y="2283"/>
                </a:lnTo>
                <a:lnTo>
                  <a:pt x="2415" y="2001"/>
                </a:lnTo>
                <a:close/>
                <a:moveTo>
                  <a:pt x="690" y="2001"/>
                </a:moveTo>
                <a:lnTo>
                  <a:pt x="690" y="2283"/>
                </a:lnTo>
                <a:lnTo>
                  <a:pt x="774" y="2296"/>
                </a:lnTo>
                <a:lnTo>
                  <a:pt x="863" y="2309"/>
                </a:lnTo>
                <a:lnTo>
                  <a:pt x="863" y="2025"/>
                </a:lnTo>
                <a:lnTo>
                  <a:pt x="775" y="2014"/>
                </a:lnTo>
                <a:lnTo>
                  <a:pt x="690" y="2001"/>
                </a:lnTo>
                <a:close/>
                <a:moveTo>
                  <a:pt x="2703" y="1941"/>
                </a:moveTo>
                <a:lnTo>
                  <a:pt x="2619" y="1962"/>
                </a:lnTo>
                <a:lnTo>
                  <a:pt x="2530" y="1980"/>
                </a:lnTo>
                <a:lnTo>
                  <a:pt x="2530" y="2261"/>
                </a:lnTo>
                <a:lnTo>
                  <a:pt x="2592" y="2247"/>
                </a:lnTo>
                <a:lnTo>
                  <a:pt x="2649" y="2233"/>
                </a:lnTo>
                <a:lnTo>
                  <a:pt x="2703" y="2218"/>
                </a:lnTo>
                <a:lnTo>
                  <a:pt x="2703" y="1941"/>
                </a:lnTo>
                <a:close/>
                <a:moveTo>
                  <a:pt x="403" y="1941"/>
                </a:moveTo>
                <a:lnTo>
                  <a:pt x="403" y="2218"/>
                </a:lnTo>
                <a:lnTo>
                  <a:pt x="408" y="2220"/>
                </a:lnTo>
                <a:lnTo>
                  <a:pt x="430" y="2225"/>
                </a:lnTo>
                <a:lnTo>
                  <a:pt x="499" y="2243"/>
                </a:lnTo>
                <a:lnTo>
                  <a:pt x="575" y="2261"/>
                </a:lnTo>
                <a:lnTo>
                  <a:pt x="575" y="1981"/>
                </a:lnTo>
                <a:lnTo>
                  <a:pt x="486" y="1962"/>
                </a:lnTo>
                <a:lnTo>
                  <a:pt x="403" y="1941"/>
                </a:lnTo>
                <a:close/>
                <a:moveTo>
                  <a:pt x="2990" y="1827"/>
                </a:moveTo>
                <a:lnTo>
                  <a:pt x="2953" y="1848"/>
                </a:lnTo>
                <a:lnTo>
                  <a:pt x="2913" y="1869"/>
                </a:lnTo>
                <a:lnTo>
                  <a:pt x="2867" y="1888"/>
                </a:lnTo>
                <a:lnTo>
                  <a:pt x="2818" y="1906"/>
                </a:lnTo>
                <a:lnTo>
                  <a:pt x="2818" y="2179"/>
                </a:lnTo>
                <a:lnTo>
                  <a:pt x="2865" y="2160"/>
                </a:lnTo>
                <a:lnTo>
                  <a:pt x="2904" y="2140"/>
                </a:lnTo>
                <a:lnTo>
                  <a:pt x="2938" y="2120"/>
                </a:lnTo>
                <a:lnTo>
                  <a:pt x="2964" y="2100"/>
                </a:lnTo>
                <a:lnTo>
                  <a:pt x="2984" y="2084"/>
                </a:lnTo>
                <a:lnTo>
                  <a:pt x="2989" y="2074"/>
                </a:lnTo>
                <a:lnTo>
                  <a:pt x="2990" y="2065"/>
                </a:lnTo>
                <a:lnTo>
                  <a:pt x="2990" y="1827"/>
                </a:lnTo>
                <a:close/>
                <a:moveTo>
                  <a:pt x="115" y="1827"/>
                </a:moveTo>
                <a:lnTo>
                  <a:pt x="115" y="2065"/>
                </a:lnTo>
                <a:lnTo>
                  <a:pt x="118" y="2077"/>
                </a:lnTo>
                <a:lnTo>
                  <a:pt x="127" y="2091"/>
                </a:lnTo>
                <a:lnTo>
                  <a:pt x="141" y="2105"/>
                </a:lnTo>
                <a:lnTo>
                  <a:pt x="161" y="2120"/>
                </a:lnTo>
                <a:lnTo>
                  <a:pt x="187" y="2136"/>
                </a:lnTo>
                <a:lnTo>
                  <a:pt x="217" y="2151"/>
                </a:lnTo>
                <a:lnTo>
                  <a:pt x="254" y="2167"/>
                </a:lnTo>
                <a:lnTo>
                  <a:pt x="255" y="2167"/>
                </a:lnTo>
                <a:lnTo>
                  <a:pt x="288" y="2179"/>
                </a:lnTo>
                <a:lnTo>
                  <a:pt x="288" y="1906"/>
                </a:lnTo>
                <a:lnTo>
                  <a:pt x="238" y="1888"/>
                </a:lnTo>
                <a:lnTo>
                  <a:pt x="192" y="1869"/>
                </a:lnTo>
                <a:lnTo>
                  <a:pt x="152" y="1848"/>
                </a:lnTo>
                <a:lnTo>
                  <a:pt x="115" y="1827"/>
                </a:lnTo>
                <a:close/>
                <a:moveTo>
                  <a:pt x="394" y="1539"/>
                </a:moveTo>
                <a:lnTo>
                  <a:pt x="339" y="1554"/>
                </a:lnTo>
                <a:lnTo>
                  <a:pt x="292" y="1567"/>
                </a:lnTo>
                <a:lnTo>
                  <a:pt x="252" y="1582"/>
                </a:lnTo>
                <a:lnTo>
                  <a:pt x="217" y="1596"/>
                </a:lnTo>
                <a:lnTo>
                  <a:pt x="189" y="1608"/>
                </a:lnTo>
                <a:lnTo>
                  <a:pt x="166" y="1621"/>
                </a:lnTo>
                <a:lnTo>
                  <a:pt x="148" y="1632"/>
                </a:lnTo>
                <a:lnTo>
                  <a:pt x="135" y="1643"/>
                </a:lnTo>
                <a:lnTo>
                  <a:pt x="124" y="1652"/>
                </a:lnTo>
                <a:lnTo>
                  <a:pt x="119" y="1660"/>
                </a:lnTo>
                <a:lnTo>
                  <a:pt x="116" y="1668"/>
                </a:lnTo>
                <a:lnTo>
                  <a:pt x="120" y="1680"/>
                </a:lnTo>
                <a:lnTo>
                  <a:pt x="132" y="1695"/>
                </a:lnTo>
                <a:lnTo>
                  <a:pt x="148" y="1709"/>
                </a:lnTo>
                <a:lnTo>
                  <a:pt x="170" y="1725"/>
                </a:lnTo>
                <a:lnTo>
                  <a:pt x="199" y="1742"/>
                </a:lnTo>
                <a:lnTo>
                  <a:pt x="233" y="1757"/>
                </a:lnTo>
                <a:lnTo>
                  <a:pt x="272" y="1774"/>
                </a:lnTo>
                <a:lnTo>
                  <a:pt x="317" y="1791"/>
                </a:lnTo>
                <a:lnTo>
                  <a:pt x="367" y="1806"/>
                </a:lnTo>
                <a:lnTo>
                  <a:pt x="432" y="1825"/>
                </a:lnTo>
                <a:lnTo>
                  <a:pt x="503" y="1844"/>
                </a:lnTo>
                <a:lnTo>
                  <a:pt x="580" y="1860"/>
                </a:lnTo>
                <a:lnTo>
                  <a:pt x="665" y="1877"/>
                </a:lnTo>
                <a:lnTo>
                  <a:pt x="755" y="1893"/>
                </a:lnTo>
                <a:lnTo>
                  <a:pt x="851" y="1906"/>
                </a:lnTo>
                <a:lnTo>
                  <a:pt x="953" y="1919"/>
                </a:lnTo>
                <a:lnTo>
                  <a:pt x="1061" y="1929"/>
                </a:lnTo>
                <a:lnTo>
                  <a:pt x="1174" y="1938"/>
                </a:lnTo>
                <a:lnTo>
                  <a:pt x="1292" y="1945"/>
                </a:lnTo>
                <a:lnTo>
                  <a:pt x="1355" y="1947"/>
                </a:lnTo>
                <a:lnTo>
                  <a:pt x="1407" y="1948"/>
                </a:lnTo>
                <a:lnTo>
                  <a:pt x="1478" y="1950"/>
                </a:lnTo>
                <a:lnTo>
                  <a:pt x="1553" y="1950"/>
                </a:lnTo>
                <a:lnTo>
                  <a:pt x="1608" y="1950"/>
                </a:lnTo>
                <a:lnTo>
                  <a:pt x="1662" y="1949"/>
                </a:lnTo>
                <a:lnTo>
                  <a:pt x="1705" y="1948"/>
                </a:lnTo>
                <a:lnTo>
                  <a:pt x="1744" y="1947"/>
                </a:lnTo>
                <a:lnTo>
                  <a:pt x="1872" y="1942"/>
                </a:lnTo>
                <a:lnTo>
                  <a:pt x="1994" y="1933"/>
                </a:lnTo>
                <a:lnTo>
                  <a:pt x="2111" y="1923"/>
                </a:lnTo>
                <a:lnTo>
                  <a:pt x="2221" y="1910"/>
                </a:lnTo>
                <a:lnTo>
                  <a:pt x="2324" y="1897"/>
                </a:lnTo>
                <a:lnTo>
                  <a:pt x="2420" y="1880"/>
                </a:lnTo>
                <a:lnTo>
                  <a:pt x="2511" y="1864"/>
                </a:lnTo>
                <a:lnTo>
                  <a:pt x="2594" y="1845"/>
                </a:lnTo>
                <a:lnTo>
                  <a:pt x="2669" y="1826"/>
                </a:lnTo>
                <a:lnTo>
                  <a:pt x="2738" y="1806"/>
                </a:lnTo>
                <a:lnTo>
                  <a:pt x="2788" y="1790"/>
                </a:lnTo>
                <a:lnTo>
                  <a:pt x="2834" y="1774"/>
                </a:lnTo>
                <a:lnTo>
                  <a:pt x="2874" y="1757"/>
                </a:lnTo>
                <a:lnTo>
                  <a:pt x="2907" y="1741"/>
                </a:lnTo>
                <a:lnTo>
                  <a:pt x="2808" y="1760"/>
                </a:lnTo>
                <a:lnTo>
                  <a:pt x="2704" y="1778"/>
                </a:lnTo>
                <a:lnTo>
                  <a:pt x="2595" y="1793"/>
                </a:lnTo>
                <a:lnTo>
                  <a:pt x="2481" y="1806"/>
                </a:lnTo>
                <a:lnTo>
                  <a:pt x="2364" y="1817"/>
                </a:lnTo>
                <a:lnTo>
                  <a:pt x="2244" y="1825"/>
                </a:lnTo>
                <a:lnTo>
                  <a:pt x="2244" y="1825"/>
                </a:lnTo>
                <a:lnTo>
                  <a:pt x="2243" y="1825"/>
                </a:lnTo>
                <a:lnTo>
                  <a:pt x="2241" y="1825"/>
                </a:lnTo>
                <a:lnTo>
                  <a:pt x="2132" y="1830"/>
                </a:lnTo>
                <a:lnTo>
                  <a:pt x="2019" y="1834"/>
                </a:lnTo>
                <a:lnTo>
                  <a:pt x="1958" y="1835"/>
                </a:lnTo>
                <a:lnTo>
                  <a:pt x="1898" y="1835"/>
                </a:lnTo>
                <a:lnTo>
                  <a:pt x="1845" y="1835"/>
                </a:lnTo>
                <a:lnTo>
                  <a:pt x="1792" y="1834"/>
                </a:lnTo>
                <a:lnTo>
                  <a:pt x="1671" y="1831"/>
                </a:lnTo>
                <a:lnTo>
                  <a:pt x="1553" y="1825"/>
                </a:lnTo>
                <a:lnTo>
                  <a:pt x="1553" y="1825"/>
                </a:lnTo>
                <a:lnTo>
                  <a:pt x="1432" y="1817"/>
                </a:lnTo>
                <a:lnTo>
                  <a:pt x="1317" y="1806"/>
                </a:lnTo>
                <a:lnTo>
                  <a:pt x="1205" y="1794"/>
                </a:lnTo>
                <a:lnTo>
                  <a:pt x="1099" y="1779"/>
                </a:lnTo>
                <a:lnTo>
                  <a:pt x="997" y="1761"/>
                </a:lnTo>
                <a:lnTo>
                  <a:pt x="901" y="1743"/>
                </a:lnTo>
                <a:lnTo>
                  <a:pt x="855" y="1733"/>
                </a:lnTo>
                <a:lnTo>
                  <a:pt x="842" y="1730"/>
                </a:lnTo>
                <a:lnTo>
                  <a:pt x="775" y="1714"/>
                </a:lnTo>
                <a:lnTo>
                  <a:pt x="712" y="1697"/>
                </a:lnTo>
                <a:lnTo>
                  <a:pt x="653" y="1678"/>
                </a:lnTo>
                <a:lnTo>
                  <a:pt x="598" y="1658"/>
                </a:lnTo>
                <a:lnTo>
                  <a:pt x="548" y="1637"/>
                </a:lnTo>
                <a:lnTo>
                  <a:pt x="502" y="1615"/>
                </a:lnTo>
                <a:lnTo>
                  <a:pt x="461" y="1592"/>
                </a:lnTo>
                <a:lnTo>
                  <a:pt x="426" y="1567"/>
                </a:lnTo>
                <a:lnTo>
                  <a:pt x="396" y="1542"/>
                </a:lnTo>
                <a:lnTo>
                  <a:pt x="395" y="1540"/>
                </a:lnTo>
                <a:lnTo>
                  <a:pt x="394" y="1539"/>
                </a:lnTo>
                <a:close/>
                <a:moveTo>
                  <a:pt x="2185" y="1428"/>
                </a:moveTo>
                <a:lnTo>
                  <a:pt x="2098" y="1431"/>
                </a:lnTo>
                <a:lnTo>
                  <a:pt x="2011" y="1433"/>
                </a:lnTo>
                <a:lnTo>
                  <a:pt x="2002" y="1433"/>
                </a:lnTo>
                <a:lnTo>
                  <a:pt x="1955" y="1434"/>
                </a:lnTo>
                <a:lnTo>
                  <a:pt x="1955" y="1720"/>
                </a:lnTo>
                <a:lnTo>
                  <a:pt x="2071" y="1718"/>
                </a:lnTo>
                <a:lnTo>
                  <a:pt x="2185" y="1713"/>
                </a:lnTo>
                <a:lnTo>
                  <a:pt x="2185" y="1428"/>
                </a:lnTo>
                <a:close/>
                <a:moveTo>
                  <a:pt x="1610" y="1428"/>
                </a:moveTo>
                <a:lnTo>
                  <a:pt x="1610" y="1713"/>
                </a:lnTo>
                <a:lnTo>
                  <a:pt x="1616" y="1714"/>
                </a:lnTo>
                <a:lnTo>
                  <a:pt x="1744" y="1719"/>
                </a:lnTo>
                <a:lnTo>
                  <a:pt x="1756" y="1720"/>
                </a:lnTo>
                <a:lnTo>
                  <a:pt x="1798" y="1720"/>
                </a:lnTo>
                <a:lnTo>
                  <a:pt x="1840" y="1721"/>
                </a:lnTo>
                <a:lnTo>
                  <a:pt x="1840" y="1434"/>
                </a:lnTo>
                <a:lnTo>
                  <a:pt x="1792" y="1433"/>
                </a:lnTo>
                <a:lnTo>
                  <a:pt x="1788" y="1433"/>
                </a:lnTo>
                <a:lnTo>
                  <a:pt x="1784" y="1433"/>
                </a:lnTo>
                <a:lnTo>
                  <a:pt x="1610" y="1428"/>
                </a:lnTo>
                <a:close/>
                <a:moveTo>
                  <a:pt x="2473" y="1407"/>
                </a:moveTo>
                <a:lnTo>
                  <a:pt x="2387" y="1414"/>
                </a:lnTo>
                <a:lnTo>
                  <a:pt x="2300" y="1420"/>
                </a:lnTo>
                <a:lnTo>
                  <a:pt x="2300" y="1706"/>
                </a:lnTo>
                <a:lnTo>
                  <a:pt x="2366" y="1702"/>
                </a:lnTo>
                <a:lnTo>
                  <a:pt x="2371" y="1702"/>
                </a:lnTo>
                <a:lnTo>
                  <a:pt x="2422" y="1697"/>
                </a:lnTo>
                <a:lnTo>
                  <a:pt x="2473" y="1692"/>
                </a:lnTo>
                <a:lnTo>
                  <a:pt x="2473" y="1407"/>
                </a:lnTo>
                <a:close/>
                <a:moveTo>
                  <a:pt x="1323" y="1407"/>
                </a:moveTo>
                <a:lnTo>
                  <a:pt x="1323" y="1692"/>
                </a:lnTo>
                <a:lnTo>
                  <a:pt x="1325" y="1693"/>
                </a:lnTo>
                <a:lnTo>
                  <a:pt x="1327" y="1693"/>
                </a:lnTo>
                <a:lnTo>
                  <a:pt x="1350" y="1695"/>
                </a:lnTo>
                <a:lnTo>
                  <a:pt x="1457" y="1704"/>
                </a:lnTo>
                <a:lnTo>
                  <a:pt x="1480" y="1706"/>
                </a:lnTo>
                <a:lnTo>
                  <a:pt x="1495" y="1707"/>
                </a:lnTo>
                <a:lnTo>
                  <a:pt x="1495" y="1420"/>
                </a:lnTo>
                <a:lnTo>
                  <a:pt x="1408" y="1414"/>
                </a:lnTo>
                <a:lnTo>
                  <a:pt x="1323" y="1407"/>
                </a:lnTo>
                <a:close/>
                <a:moveTo>
                  <a:pt x="2760" y="1370"/>
                </a:moveTo>
                <a:lnTo>
                  <a:pt x="2675" y="1383"/>
                </a:lnTo>
                <a:lnTo>
                  <a:pt x="2588" y="1394"/>
                </a:lnTo>
                <a:lnTo>
                  <a:pt x="2588" y="1678"/>
                </a:lnTo>
                <a:lnTo>
                  <a:pt x="2632" y="1673"/>
                </a:lnTo>
                <a:lnTo>
                  <a:pt x="2677" y="1665"/>
                </a:lnTo>
                <a:lnTo>
                  <a:pt x="2716" y="1659"/>
                </a:lnTo>
                <a:lnTo>
                  <a:pt x="2755" y="1653"/>
                </a:lnTo>
                <a:lnTo>
                  <a:pt x="2757" y="1653"/>
                </a:lnTo>
                <a:lnTo>
                  <a:pt x="2760" y="1652"/>
                </a:lnTo>
                <a:lnTo>
                  <a:pt x="2760" y="1370"/>
                </a:lnTo>
                <a:close/>
                <a:moveTo>
                  <a:pt x="1035" y="1370"/>
                </a:moveTo>
                <a:lnTo>
                  <a:pt x="1035" y="1652"/>
                </a:lnTo>
                <a:lnTo>
                  <a:pt x="1067" y="1657"/>
                </a:lnTo>
                <a:lnTo>
                  <a:pt x="1101" y="1663"/>
                </a:lnTo>
                <a:lnTo>
                  <a:pt x="1103" y="1663"/>
                </a:lnTo>
                <a:lnTo>
                  <a:pt x="1105" y="1663"/>
                </a:lnTo>
                <a:lnTo>
                  <a:pt x="1155" y="1672"/>
                </a:lnTo>
                <a:lnTo>
                  <a:pt x="1208" y="1678"/>
                </a:lnTo>
                <a:lnTo>
                  <a:pt x="1208" y="1394"/>
                </a:lnTo>
                <a:lnTo>
                  <a:pt x="1120" y="1383"/>
                </a:lnTo>
                <a:lnTo>
                  <a:pt x="1035" y="1370"/>
                </a:lnTo>
                <a:close/>
                <a:moveTo>
                  <a:pt x="3048" y="1310"/>
                </a:moveTo>
                <a:lnTo>
                  <a:pt x="2964" y="1331"/>
                </a:lnTo>
                <a:lnTo>
                  <a:pt x="2875" y="1351"/>
                </a:lnTo>
                <a:lnTo>
                  <a:pt x="2875" y="1630"/>
                </a:lnTo>
                <a:lnTo>
                  <a:pt x="2882" y="1628"/>
                </a:lnTo>
                <a:lnTo>
                  <a:pt x="2889" y="1627"/>
                </a:lnTo>
                <a:lnTo>
                  <a:pt x="2933" y="1617"/>
                </a:lnTo>
                <a:lnTo>
                  <a:pt x="2979" y="1606"/>
                </a:lnTo>
                <a:lnTo>
                  <a:pt x="3022" y="1595"/>
                </a:lnTo>
                <a:lnTo>
                  <a:pt x="3048" y="1587"/>
                </a:lnTo>
                <a:lnTo>
                  <a:pt x="3048" y="1310"/>
                </a:lnTo>
                <a:close/>
                <a:moveTo>
                  <a:pt x="748" y="1310"/>
                </a:moveTo>
                <a:lnTo>
                  <a:pt x="748" y="1586"/>
                </a:lnTo>
                <a:lnTo>
                  <a:pt x="801" y="1601"/>
                </a:lnTo>
                <a:lnTo>
                  <a:pt x="858" y="1615"/>
                </a:lnTo>
                <a:lnTo>
                  <a:pt x="920" y="1630"/>
                </a:lnTo>
                <a:lnTo>
                  <a:pt x="920" y="1351"/>
                </a:lnTo>
                <a:lnTo>
                  <a:pt x="831" y="1331"/>
                </a:lnTo>
                <a:lnTo>
                  <a:pt x="748" y="1310"/>
                </a:lnTo>
                <a:close/>
                <a:moveTo>
                  <a:pt x="3335" y="1196"/>
                </a:moveTo>
                <a:lnTo>
                  <a:pt x="3298" y="1217"/>
                </a:lnTo>
                <a:lnTo>
                  <a:pt x="3258" y="1238"/>
                </a:lnTo>
                <a:lnTo>
                  <a:pt x="3212" y="1257"/>
                </a:lnTo>
                <a:lnTo>
                  <a:pt x="3163" y="1275"/>
                </a:lnTo>
                <a:lnTo>
                  <a:pt x="3163" y="1550"/>
                </a:lnTo>
                <a:lnTo>
                  <a:pt x="3202" y="1534"/>
                </a:lnTo>
                <a:lnTo>
                  <a:pt x="3237" y="1518"/>
                </a:lnTo>
                <a:lnTo>
                  <a:pt x="3266" y="1503"/>
                </a:lnTo>
                <a:lnTo>
                  <a:pt x="3291" y="1488"/>
                </a:lnTo>
                <a:lnTo>
                  <a:pt x="3310" y="1474"/>
                </a:lnTo>
                <a:lnTo>
                  <a:pt x="3324" y="1460"/>
                </a:lnTo>
                <a:lnTo>
                  <a:pt x="3332" y="1446"/>
                </a:lnTo>
                <a:lnTo>
                  <a:pt x="3335" y="1434"/>
                </a:lnTo>
                <a:lnTo>
                  <a:pt x="3335" y="1196"/>
                </a:lnTo>
                <a:close/>
                <a:moveTo>
                  <a:pt x="460" y="1196"/>
                </a:moveTo>
                <a:lnTo>
                  <a:pt x="460" y="1434"/>
                </a:lnTo>
                <a:lnTo>
                  <a:pt x="460" y="1437"/>
                </a:lnTo>
                <a:lnTo>
                  <a:pt x="461" y="1439"/>
                </a:lnTo>
                <a:lnTo>
                  <a:pt x="465" y="1445"/>
                </a:lnTo>
                <a:lnTo>
                  <a:pt x="478" y="1462"/>
                </a:lnTo>
                <a:lnTo>
                  <a:pt x="497" y="1479"/>
                </a:lnTo>
                <a:lnTo>
                  <a:pt x="522" y="1496"/>
                </a:lnTo>
                <a:lnTo>
                  <a:pt x="553" y="1513"/>
                </a:lnTo>
                <a:lnTo>
                  <a:pt x="590" y="1530"/>
                </a:lnTo>
                <a:lnTo>
                  <a:pt x="633" y="1548"/>
                </a:lnTo>
                <a:lnTo>
                  <a:pt x="633" y="1275"/>
                </a:lnTo>
                <a:lnTo>
                  <a:pt x="583" y="1257"/>
                </a:lnTo>
                <a:lnTo>
                  <a:pt x="537" y="1238"/>
                </a:lnTo>
                <a:lnTo>
                  <a:pt x="497" y="1217"/>
                </a:lnTo>
                <a:lnTo>
                  <a:pt x="460" y="1196"/>
                </a:lnTo>
                <a:close/>
                <a:moveTo>
                  <a:pt x="3003" y="896"/>
                </a:moveTo>
                <a:lnTo>
                  <a:pt x="2997" y="899"/>
                </a:lnTo>
                <a:lnTo>
                  <a:pt x="2991" y="903"/>
                </a:lnTo>
                <a:lnTo>
                  <a:pt x="2971" y="915"/>
                </a:lnTo>
                <a:lnTo>
                  <a:pt x="2953" y="925"/>
                </a:lnTo>
                <a:lnTo>
                  <a:pt x="2930" y="937"/>
                </a:lnTo>
                <a:lnTo>
                  <a:pt x="2907" y="947"/>
                </a:lnTo>
                <a:lnTo>
                  <a:pt x="2901" y="950"/>
                </a:lnTo>
                <a:lnTo>
                  <a:pt x="2895" y="953"/>
                </a:lnTo>
                <a:lnTo>
                  <a:pt x="2848" y="972"/>
                </a:lnTo>
                <a:lnTo>
                  <a:pt x="2837" y="975"/>
                </a:lnTo>
                <a:lnTo>
                  <a:pt x="2778" y="996"/>
                </a:lnTo>
                <a:lnTo>
                  <a:pt x="2756" y="1003"/>
                </a:lnTo>
                <a:lnTo>
                  <a:pt x="2719" y="1014"/>
                </a:lnTo>
                <a:lnTo>
                  <a:pt x="2643" y="1034"/>
                </a:lnTo>
                <a:lnTo>
                  <a:pt x="2561" y="1052"/>
                </a:lnTo>
                <a:lnTo>
                  <a:pt x="2475" y="1070"/>
                </a:lnTo>
                <a:lnTo>
                  <a:pt x="2383" y="1086"/>
                </a:lnTo>
                <a:lnTo>
                  <a:pt x="2287" y="1100"/>
                </a:lnTo>
                <a:lnTo>
                  <a:pt x="2187" y="1113"/>
                </a:lnTo>
                <a:lnTo>
                  <a:pt x="2085" y="1123"/>
                </a:lnTo>
                <a:lnTo>
                  <a:pt x="1978" y="1132"/>
                </a:lnTo>
                <a:lnTo>
                  <a:pt x="1869" y="1139"/>
                </a:lnTo>
                <a:lnTo>
                  <a:pt x="1758" y="1144"/>
                </a:lnTo>
                <a:lnTo>
                  <a:pt x="1645" y="1146"/>
                </a:lnTo>
                <a:lnTo>
                  <a:pt x="1553" y="1147"/>
                </a:lnTo>
                <a:lnTo>
                  <a:pt x="1489" y="1147"/>
                </a:lnTo>
                <a:lnTo>
                  <a:pt x="1423" y="1146"/>
                </a:lnTo>
                <a:lnTo>
                  <a:pt x="1315" y="1142"/>
                </a:lnTo>
                <a:lnTo>
                  <a:pt x="1209" y="1137"/>
                </a:lnTo>
                <a:lnTo>
                  <a:pt x="1209" y="1137"/>
                </a:lnTo>
                <a:lnTo>
                  <a:pt x="1208" y="1137"/>
                </a:lnTo>
                <a:lnTo>
                  <a:pt x="1206" y="1137"/>
                </a:lnTo>
                <a:lnTo>
                  <a:pt x="1205" y="1137"/>
                </a:lnTo>
                <a:lnTo>
                  <a:pt x="1108" y="1131"/>
                </a:lnTo>
                <a:lnTo>
                  <a:pt x="1013" y="1122"/>
                </a:lnTo>
                <a:lnTo>
                  <a:pt x="920" y="1113"/>
                </a:lnTo>
                <a:lnTo>
                  <a:pt x="920" y="1113"/>
                </a:lnTo>
                <a:lnTo>
                  <a:pt x="919" y="1112"/>
                </a:lnTo>
                <a:lnTo>
                  <a:pt x="919" y="1112"/>
                </a:lnTo>
                <a:lnTo>
                  <a:pt x="820" y="1099"/>
                </a:lnTo>
                <a:lnTo>
                  <a:pt x="723" y="1086"/>
                </a:lnTo>
                <a:lnTo>
                  <a:pt x="631" y="1070"/>
                </a:lnTo>
                <a:lnTo>
                  <a:pt x="543" y="1052"/>
                </a:lnTo>
                <a:lnTo>
                  <a:pt x="474" y="1037"/>
                </a:lnTo>
                <a:lnTo>
                  <a:pt x="468" y="1036"/>
                </a:lnTo>
                <a:lnTo>
                  <a:pt x="462" y="1034"/>
                </a:lnTo>
                <a:lnTo>
                  <a:pt x="461" y="1036"/>
                </a:lnTo>
                <a:lnTo>
                  <a:pt x="461" y="1038"/>
                </a:lnTo>
                <a:lnTo>
                  <a:pt x="466" y="1050"/>
                </a:lnTo>
                <a:lnTo>
                  <a:pt x="477" y="1065"/>
                </a:lnTo>
                <a:lnTo>
                  <a:pt x="495" y="1079"/>
                </a:lnTo>
                <a:lnTo>
                  <a:pt x="516" y="1095"/>
                </a:lnTo>
                <a:lnTo>
                  <a:pt x="545" y="1111"/>
                </a:lnTo>
                <a:lnTo>
                  <a:pt x="579" y="1127"/>
                </a:lnTo>
                <a:lnTo>
                  <a:pt x="618" y="1143"/>
                </a:lnTo>
                <a:lnTo>
                  <a:pt x="663" y="1160"/>
                </a:lnTo>
                <a:lnTo>
                  <a:pt x="712" y="1175"/>
                </a:lnTo>
                <a:lnTo>
                  <a:pt x="777" y="1194"/>
                </a:lnTo>
                <a:lnTo>
                  <a:pt x="848" y="1212"/>
                </a:lnTo>
                <a:lnTo>
                  <a:pt x="925" y="1230"/>
                </a:lnTo>
                <a:lnTo>
                  <a:pt x="1010" y="1246"/>
                </a:lnTo>
                <a:lnTo>
                  <a:pt x="1100" y="1262"/>
                </a:lnTo>
                <a:lnTo>
                  <a:pt x="1196" y="1275"/>
                </a:lnTo>
                <a:lnTo>
                  <a:pt x="1298" y="1288"/>
                </a:lnTo>
                <a:lnTo>
                  <a:pt x="1406" y="1298"/>
                </a:lnTo>
                <a:lnTo>
                  <a:pt x="1519" y="1307"/>
                </a:lnTo>
                <a:lnTo>
                  <a:pt x="1637" y="1314"/>
                </a:lnTo>
                <a:lnTo>
                  <a:pt x="1700" y="1316"/>
                </a:lnTo>
                <a:lnTo>
                  <a:pt x="1752" y="1317"/>
                </a:lnTo>
                <a:lnTo>
                  <a:pt x="1823" y="1319"/>
                </a:lnTo>
                <a:lnTo>
                  <a:pt x="1898" y="1319"/>
                </a:lnTo>
                <a:lnTo>
                  <a:pt x="1972" y="1319"/>
                </a:lnTo>
                <a:lnTo>
                  <a:pt x="2043" y="1317"/>
                </a:lnTo>
                <a:lnTo>
                  <a:pt x="2095" y="1316"/>
                </a:lnTo>
                <a:lnTo>
                  <a:pt x="2158" y="1314"/>
                </a:lnTo>
                <a:lnTo>
                  <a:pt x="2276" y="1307"/>
                </a:lnTo>
                <a:lnTo>
                  <a:pt x="2389" y="1298"/>
                </a:lnTo>
                <a:lnTo>
                  <a:pt x="2497" y="1288"/>
                </a:lnTo>
                <a:lnTo>
                  <a:pt x="2599" y="1275"/>
                </a:lnTo>
                <a:lnTo>
                  <a:pt x="2695" y="1262"/>
                </a:lnTo>
                <a:lnTo>
                  <a:pt x="2785" y="1246"/>
                </a:lnTo>
                <a:lnTo>
                  <a:pt x="2870" y="1230"/>
                </a:lnTo>
                <a:lnTo>
                  <a:pt x="2947" y="1213"/>
                </a:lnTo>
                <a:lnTo>
                  <a:pt x="3018" y="1194"/>
                </a:lnTo>
                <a:lnTo>
                  <a:pt x="3083" y="1175"/>
                </a:lnTo>
                <a:lnTo>
                  <a:pt x="3133" y="1160"/>
                </a:lnTo>
                <a:lnTo>
                  <a:pt x="3177" y="1143"/>
                </a:lnTo>
                <a:lnTo>
                  <a:pt x="3217" y="1126"/>
                </a:lnTo>
                <a:lnTo>
                  <a:pt x="3251" y="1111"/>
                </a:lnTo>
                <a:lnTo>
                  <a:pt x="3280" y="1095"/>
                </a:lnTo>
                <a:lnTo>
                  <a:pt x="3302" y="1079"/>
                </a:lnTo>
                <a:lnTo>
                  <a:pt x="3318" y="1064"/>
                </a:lnTo>
                <a:lnTo>
                  <a:pt x="3330" y="1050"/>
                </a:lnTo>
                <a:lnTo>
                  <a:pt x="3334" y="1037"/>
                </a:lnTo>
                <a:lnTo>
                  <a:pt x="3332" y="1029"/>
                </a:lnTo>
                <a:lnTo>
                  <a:pt x="3326" y="1022"/>
                </a:lnTo>
                <a:lnTo>
                  <a:pt x="3316" y="1013"/>
                </a:lnTo>
                <a:lnTo>
                  <a:pt x="3303" y="1002"/>
                </a:lnTo>
                <a:lnTo>
                  <a:pt x="3285" y="991"/>
                </a:lnTo>
                <a:lnTo>
                  <a:pt x="3263" y="978"/>
                </a:lnTo>
                <a:lnTo>
                  <a:pt x="3235" y="966"/>
                </a:lnTo>
                <a:lnTo>
                  <a:pt x="3201" y="952"/>
                </a:lnTo>
                <a:lnTo>
                  <a:pt x="3163" y="938"/>
                </a:lnTo>
                <a:lnTo>
                  <a:pt x="3115" y="924"/>
                </a:lnTo>
                <a:lnTo>
                  <a:pt x="3063" y="911"/>
                </a:lnTo>
                <a:lnTo>
                  <a:pt x="3003" y="896"/>
                </a:lnTo>
                <a:close/>
                <a:moveTo>
                  <a:pt x="1840" y="740"/>
                </a:moveTo>
                <a:lnTo>
                  <a:pt x="1666" y="745"/>
                </a:lnTo>
                <a:lnTo>
                  <a:pt x="1657" y="745"/>
                </a:lnTo>
                <a:lnTo>
                  <a:pt x="1610" y="746"/>
                </a:lnTo>
                <a:lnTo>
                  <a:pt x="1610" y="1033"/>
                </a:lnTo>
                <a:lnTo>
                  <a:pt x="1673" y="1032"/>
                </a:lnTo>
                <a:lnTo>
                  <a:pt x="1691" y="1030"/>
                </a:lnTo>
                <a:lnTo>
                  <a:pt x="1809" y="1027"/>
                </a:lnTo>
                <a:lnTo>
                  <a:pt x="1810" y="1027"/>
                </a:lnTo>
                <a:lnTo>
                  <a:pt x="1811" y="1027"/>
                </a:lnTo>
                <a:lnTo>
                  <a:pt x="1840" y="1025"/>
                </a:lnTo>
                <a:lnTo>
                  <a:pt x="1840" y="740"/>
                </a:lnTo>
                <a:close/>
                <a:moveTo>
                  <a:pt x="1265" y="740"/>
                </a:moveTo>
                <a:lnTo>
                  <a:pt x="1265" y="1025"/>
                </a:lnTo>
                <a:lnTo>
                  <a:pt x="1379" y="1029"/>
                </a:lnTo>
                <a:lnTo>
                  <a:pt x="1495" y="1033"/>
                </a:lnTo>
                <a:lnTo>
                  <a:pt x="1495" y="746"/>
                </a:lnTo>
                <a:lnTo>
                  <a:pt x="1448" y="745"/>
                </a:lnTo>
                <a:lnTo>
                  <a:pt x="1439" y="745"/>
                </a:lnTo>
                <a:lnTo>
                  <a:pt x="1265" y="740"/>
                </a:lnTo>
                <a:close/>
                <a:moveTo>
                  <a:pt x="2128" y="719"/>
                </a:moveTo>
                <a:lnTo>
                  <a:pt x="2042" y="726"/>
                </a:lnTo>
                <a:lnTo>
                  <a:pt x="1955" y="733"/>
                </a:lnTo>
                <a:lnTo>
                  <a:pt x="1955" y="1019"/>
                </a:lnTo>
                <a:lnTo>
                  <a:pt x="2043" y="1012"/>
                </a:lnTo>
                <a:lnTo>
                  <a:pt x="2128" y="1003"/>
                </a:lnTo>
                <a:lnTo>
                  <a:pt x="2128" y="719"/>
                </a:lnTo>
                <a:close/>
                <a:moveTo>
                  <a:pt x="978" y="719"/>
                </a:moveTo>
                <a:lnTo>
                  <a:pt x="978" y="1003"/>
                </a:lnTo>
                <a:lnTo>
                  <a:pt x="1063" y="1012"/>
                </a:lnTo>
                <a:lnTo>
                  <a:pt x="1150" y="1018"/>
                </a:lnTo>
                <a:lnTo>
                  <a:pt x="1150" y="733"/>
                </a:lnTo>
                <a:lnTo>
                  <a:pt x="1063" y="726"/>
                </a:lnTo>
                <a:lnTo>
                  <a:pt x="978" y="719"/>
                </a:lnTo>
                <a:close/>
                <a:moveTo>
                  <a:pt x="2415" y="682"/>
                </a:moveTo>
                <a:lnTo>
                  <a:pt x="2330" y="695"/>
                </a:lnTo>
                <a:lnTo>
                  <a:pt x="2243" y="706"/>
                </a:lnTo>
                <a:lnTo>
                  <a:pt x="2243" y="990"/>
                </a:lnTo>
                <a:lnTo>
                  <a:pt x="2331" y="977"/>
                </a:lnTo>
                <a:lnTo>
                  <a:pt x="2415" y="964"/>
                </a:lnTo>
                <a:lnTo>
                  <a:pt x="2415" y="682"/>
                </a:lnTo>
                <a:close/>
                <a:moveTo>
                  <a:pt x="690" y="682"/>
                </a:moveTo>
                <a:lnTo>
                  <a:pt x="690" y="964"/>
                </a:lnTo>
                <a:lnTo>
                  <a:pt x="709" y="967"/>
                </a:lnTo>
                <a:lnTo>
                  <a:pt x="806" y="983"/>
                </a:lnTo>
                <a:lnTo>
                  <a:pt x="828" y="986"/>
                </a:lnTo>
                <a:lnTo>
                  <a:pt x="863" y="990"/>
                </a:lnTo>
                <a:lnTo>
                  <a:pt x="863" y="706"/>
                </a:lnTo>
                <a:lnTo>
                  <a:pt x="775" y="695"/>
                </a:lnTo>
                <a:lnTo>
                  <a:pt x="690" y="682"/>
                </a:lnTo>
                <a:close/>
                <a:moveTo>
                  <a:pt x="2703" y="623"/>
                </a:moveTo>
                <a:lnTo>
                  <a:pt x="2619" y="643"/>
                </a:lnTo>
                <a:lnTo>
                  <a:pt x="2530" y="661"/>
                </a:lnTo>
                <a:lnTo>
                  <a:pt x="2530" y="941"/>
                </a:lnTo>
                <a:lnTo>
                  <a:pt x="2592" y="927"/>
                </a:lnTo>
                <a:lnTo>
                  <a:pt x="2649" y="914"/>
                </a:lnTo>
                <a:lnTo>
                  <a:pt x="2703" y="899"/>
                </a:lnTo>
                <a:lnTo>
                  <a:pt x="2703" y="623"/>
                </a:lnTo>
                <a:close/>
                <a:moveTo>
                  <a:pt x="403" y="623"/>
                </a:moveTo>
                <a:lnTo>
                  <a:pt x="403" y="899"/>
                </a:lnTo>
                <a:lnTo>
                  <a:pt x="433" y="907"/>
                </a:lnTo>
                <a:lnTo>
                  <a:pt x="464" y="916"/>
                </a:lnTo>
                <a:lnTo>
                  <a:pt x="508" y="927"/>
                </a:lnTo>
                <a:lnTo>
                  <a:pt x="554" y="938"/>
                </a:lnTo>
                <a:lnTo>
                  <a:pt x="575" y="942"/>
                </a:lnTo>
                <a:lnTo>
                  <a:pt x="575" y="661"/>
                </a:lnTo>
                <a:lnTo>
                  <a:pt x="486" y="643"/>
                </a:lnTo>
                <a:lnTo>
                  <a:pt x="403" y="623"/>
                </a:lnTo>
                <a:close/>
                <a:moveTo>
                  <a:pt x="2990" y="508"/>
                </a:moveTo>
                <a:lnTo>
                  <a:pt x="2953" y="530"/>
                </a:lnTo>
                <a:lnTo>
                  <a:pt x="2913" y="550"/>
                </a:lnTo>
                <a:lnTo>
                  <a:pt x="2867" y="569"/>
                </a:lnTo>
                <a:lnTo>
                  <a:pt x="2818" y="587"/>
                </a:lnTo>
                <a:lnTo>
                  <a:pt x="2818" y="861"/>
                </a:lnTo>
                <a:lnTo>
                  <a:pt x="2859" y="843"/>
                </a:lnTo>
                <a:lnTo>
                  <a:pt x="2897" y="825"/>
                </a:lnTo>
                <a:lnTo>
                  <a:pt x="2928" y="807"/>
                </a:lnTo>
                <a:lnTo>
                  <a:pt x="2954" y="790"/>
                </a:lnTo>
                <a:lnTo>
                  <a:pt x="2975" y="773"/>
                </a:lnTo>
                <a:lnTo>
                  <a:pt x="2976" y="774"/>
                </a:lnTo>
                <a:lnTo>
                  <a:pt x="2984" y="764"/>
                </a:lnTo>
                <a:lnTo>
                  <a:pt x="2989" y="754"/>
                </a:lnTo>
                <a:lnTo>
                  <a:pt x="2990" y="746"/>
                </a:lnTo>
                <a:lnTo>
                  <a:pt x="2990" y="508"/>
                </a:lnTo>
                <a:close/>
                <a:moveTo>
                  <a:pt x="115" y="508"/>
                </a:moveTo>
                <a:lnTo>
                  <a:pt x="115" y="746"/>
                </a:lnTo>
                <a:lnTo>
                  <a:pt x="118" y="758"/>
                </a:lnTo>
                <a:lnTo>
                  <a:pt x="127" y="772"/>
                </a:lnTo>
                <a:lnTo>
                  <a:pt x="140" y="785"/>
                </a:lnTo>
                <a:lnTo>
                  <a:pt x="159" y="800"/>
                </a:lnTo>
                <a:lnTo>
                  <a:pt x="184" y="816"/>
                </a:lnTo>
                <a:lnTo>
                  <a:pt x="213" y="830"/>
                </a:lnTo>
                <a:lnTo>
                  <a:pt x="248" y="846"/>
                </a:lnTo>
                <a:lnTo>
                  <a:pt x="288" y="862"/>
                </a:lnTo>
                <a:lnTo>
                  <a:pt x="288" y="587"/>
                </a:lnTo>
                <a:lnTo>
                  <a:pt x="238" y="569"/>
                </a:lnTo>
                <a:lnTo>
                  <a:pt x="192" y="550"/>
                </a:lnTo>
                <a:lnTo>
                  <a:pt x="152" y="530"/>
                </a:lnTo>
                <a:lnTo>
                  <a:pt x="115" y="508"/>
                </a:lnTo>
                <a:close/>
                <a:moveTo>
                  <a:pt x="1553" y="115"/>
                </a:moveTo>
                <a:lnTo>
                  <a:pt x="1426" y="116"/>
                </a:lnTo>
                <a:lnTo>
                  <a:pt x="1306" y="119"/>
                </a:lnTo>
                <a:lnTo>
                  <a:pt x="1191" y="123"/>
                </a:lnTo>
                <a:lnTo>
                  <a:pt x="1082" y="129"/>
                </a:lnTo>
                <a:lnTo>
                  <a:pt x="979" y="136"/>
                </a:lnTo>
                <a:lnTo>
                  <a:pt x="881" y="144"/>
                </a:lnTo>
                <a:lnTo>
                  <a:pt x="790" y="154"/>
                </a:lnTo>
                <a:lnTo>
                  <a:pt x="705" y="164"/>
                </a:lnTo>
                <a:lnTo>
                  <a:pt x="624" y="175"/>
                </a:lnTo>
                <a:lnTo>
                  <a:pt x="550" y="188"/>
                </a:lnTo>
                <a:lnTo>
                  <a:pt x="482" y="200"/>
                </a:lnTo>
                <a:lnTo>
                  <a:pt x="419" y="214"/>
                </a:lnTo>
                <a:lnTo>
                  <a:pt x="363" y="228"/>
                </a:lnTo>
                <a:lnTo>
                  <a:pt x="313" y="241"/>
                </a:lnTo>
                <a:lnTo>
                  <a:pt x="268" y="256"/>
                </a:lnTo>
                <a:lnTo>
                  <a:pt x="228" y="269"/>
                </a:lnTo>
                <a:lnTo>
                  <a:pt x="194" y="284"/>
                </a:lnTo>
                <a:lnTo>
                  <a:pt x="167" y="297"/>
                </a:lnTo>
                <a:lnTo>
                  <a:pt x="146" y="311"/>
                </a:lnTo>
                <a:lnTo>
                  <a:pt x="130" y="325"/>
                </a:lnTo>
                <a:lnTo>
                  <a:pt x="120" y="337"/>
                </a:lnTo>
                <a:lnTo>
                  <a:pt x="116" y="350"/>
                </a:lnTo>
                <a:lnTo>
                  <a:pt x="121" y="363"/>
                </a:lnTo>
                <a:lnTo>
                  <a:pt x="133" y="377"/>
                </a:lnTo>
                <a:lnTo>
                  <a:pt x="150" y="391"/>
                </a:lnTo>
                <a:lnTo>
                  <a:pt x="173" y="407"/>
                </a:lnTo>
                <a:lnTo>
                  <a:pt x="201" y="423"/>
                </a:lnTo>
                <a:lnTo>
                  <a:pt x="234" y="439"/>
                </a:lnTo>
                <a:lnTo>
                  <a:pt x="273" y="455"/>
                </a:lnTo>
                <a:lnTo>
                  <a:pt x="318" y="472"/>
                </a:lnTo>
                <a:lnTo>
                  <a:pt x="367" y="487"/>
                </a:lnTo>
                <a:lnTo>
                  <a:pt x="432" y="506"/>
                </a:lnTo>
                <a:lnTo>
                  <a:pt x="503" y="525"/>
                </a:lnTo>
                <a:lnTo>
                  <a:pt x="580" y="541"/>
                </a:lnTo>
                <a:lnTo>
                  <a:pt x="665" y="558"/>
                </a:lnTo>
                <a:lnTo>
                  <a:pt x="755" y="574"/>
                </a:lnTo>
                <a:lnTo>
                  <a:pt x="851" y="587"/>
                </a:lnTo>
                <a:lnTo>
                  <a:pt x="953" y="600"/>
                </a:lnTo>
                <a:lnTo>
                  <a:pt x="1061" y="610"/>
                </a:lnTo>
                <a:lnTo>
                  <a:pt x="1174" y="619"/>
                </a:lnTo>
                <a:lnTo>
                  <a:pt x="1292" y="626"/>
                </a:lnTo>
                <a:lnTo>
                  <a:pt x="1355" y="628"/>
                </a:lnTo>
                <a:lnTo>
                  <a:pt x="1407" y="629"/>
                </a:lnTo>
                <a:lnTo>
                  <a:pt x="1478" y="631"/>
                </a:lnTo>
                <a:lnTo>
                  <a:pt x="1553" y="631"/>
                </a:lnTo>
                <a:lnTo>
                  <a:pt x="1627" y="631"/>
                </a:lnTo>
                <a:lnTo>
                  <a:pt x="1698" y="629"/>
                </a:lnTo>
                <a:lnTo>
                  <a:pt x="1750" y="628"/>
                </a:lnTo>
                <a:lnTo>
                  <a:pt x="1813" y="626"/>
                </a:lnTo>
                <a:lnTo>
                  <a:pt x="1931" y="619"/>
                </a:lnTo>
                <a:lnTo>
                  <a:pt x="2044" y="610"/>
                </a:lnTo>
                <a:lnTo>
                  <a:pt x="2152" y="600"/>
                </a:lnTo>
                <a:lnTo>
                  <a:pt x="2254" y="587"/>
                </a:lnTo>
                <a:lnTo>
                  <a:pt x="2350" y="574"/>
                </a:lnTo>
                <a:lnTo>
                  <a:pt x="2440" y="558"/>
                </a:lnTo>
                <a:lnTo>
                  <a:pt x="2525" y="541"/>
                </a:lnTo>
                <a:lnTo>
                  <a:pt x="2602" y="525"/>
                </a:lnTo>
                <a:lnTo>
                  <a:pt x="2673" y="506"/>
                </a:lnTo>
                <a:lnTo>
                  <a:pt x="2738" y="487"/>
                </a:lnTo>
                <a:lnTo>
                  <a:pt x="2787" y="472"/>
                </a:lnTo>
                <a:lnTo>
                  <a:pt x="2831" y="455"/>
                </a:lnTo>
                <a:lnTo>
                  <a:pt x="2871" y="439"/>
                </a:lnTo>
                <a:lnTo>
                  <a:pt x="2904" y="423"/>
                </a:lnTo>
                <a:lnTo>
                  <a:pt x="2933" y="407"/>
                </a:lnTo>
                <a:lnTo>
                  <a:pt x="2956" y="391"/>
                </a:lnTo>
                <a:lnTo>
                  <a:pt x="2972" y="377"/>
                </a:lnTo>
                <a:lnTo>
                  <a:pt x="2984" y="363"/>
                </a:lnTo>
                <a:lnTo>
                  <a:pt x="2989" y="350"/>
                </a:lnTo>
                <a:lnTo>
                  <a:pt x="2985" y="337"/>
                </a:lnTo>
                <a:lnTo>
                  <a:pt x="2975" y="325"/>
                </a:lnTo>
                <a:lnTo>
                  <a:pt x="2960" y="311"/>
                </a:lnTo>
                <a:lnTo>
                  <a:pt x="2938" y="297"/>
                </a:lnTo>
                <a:lnTo>
                  <a:pt x="2911" y="284"/>
                </a:lnTo>
                <a:lnTo>
                  <a:pt x="2877" y="269"/>
                </a:lnTo>
                <a:lnTo>
                  <a:pt x="2837" y="256"/>
                </a:lnTo>
                <a:lnTo>
                  <a:pt x="2792" y="241"/>
                </a:lnTo>
                <a:lnTo>
                  <a:pt x="2742" y="228"/>
                </a:lnTo>
                <a:lnTo>
                  <a:pt x="2686" y="214"/>
                </a:lnTo>
                <a:lnTo>
                  <a:pt x="2623" y="200"/>
                </a:lnTo>
                <a:lnTo>
                  <a:pt x="2555" y="188"/>
                </a:lnTo>
                <a:lnTo>
                  <a:pt x="2481" y="175"/>
                </a:lnTo>
                <a:lnTo>
                  <a:pt x="2401" y="164"/>
                </a:lnTo>
                <a:lnTo>
                  <a:pt x="2316" y="154"/>
                </a:lnTo>
                <a:lnTo>
                  <a:pt x="2224" y="144"/>
                </a:lnTo>
                <a:lnTo>
                  <a:pt x="2126" y="136"/>
                </a:lnTo>
                <a:lnTo>
                  <a:pt x="2023" y="129"/>
                </a:lnTo>
                <a:lnTo>
                  <a:pt x="1914" y="123"/>
                </a:lnTo>
                <a:lnTo>
                  <a:pt x="1799" y="119"/>
                </a:lnTo>
                <a:lnTo>
                  <a:pt x="1679" y="116"/>
                </a:lnTo>
                <a:lnTo>
                  <a:pt x="1553" y="115"/>
                </a:lnTo>
                <a:close/>
                <a:moveTo>
                  <a:pt x="1553" y="0"/>
                </a:moveTo>
                <a:lnTo>
                  <a:pt x="1569" y="0"/>
                </a:lnTo>
                <a:lnTo>
                  <a:pt x="1591" y="0"/>
                </a:lnTo>
                <a:lnTo>
                  <a:pt x="1618" y="1"/>
                </a:lnTo>
                <a:lnTo>
                  <a:pt x="1651" y="1"/>
                </a:lnTo>
                <a:lnTo>
                  <a:pt x="1687" y="2"/>
                </a:lnTo>
                <a:lnTo>
                  <a:pt x="1728" y="2"/>
                </a:lnTo>
                <a:lnTo>
                  <a:pt x="1772" y="4"/>
                </a:lnTo>
                <a:lnTo>
                  <a:pt x="1820" y="6"/>
                </a:lnTo>
                <a:lnTo>
                  <a:pt x="1871" y="8"/>
                </a:lnTo>
                <a:lnTo>
                  <a:pt x="1926" y="10"/>
                </a:lnTo>
                <a:lnTo>
                  <a:pt x="1981" y="13"/>
                </a:lnTo>
                <a:lnTo>
                  <a:pt x="2040" y="17"/>
                </a:lnTo>
                <a:lnTo>
                  <a:pt x="2099" y="20"/>
                </a:lnTo>
                <a:lnTo>
                  <a:pt x="2161" y="25"/>
                </a:lnTo>
                <a:lnTo>
                  <a:pt x="2223" y="31"/>
                </a:lnTo>
                <a:lnTo>
                  <a:pt x="2285" y="37"/>
                </a:lnTo>
                <a:lnTo>
                  <a:pt x="2348" y="43"/>
                </a:lnTo>
                <a:lnTo>
                  <a:pt x="2411" y="51"/>
                </a:lnTo>
                <a:lnTo>
                  <a:pt x="2474" y="60"/>
                </a:lnTo>
                <a:lnTo>
                  <a:pt x="2534" y="69"/>
                </a:lnTo>
                <a:lnTo>
                  <a:pt x="2595" y="79"/>
                </a:lnTo>
                <a:lnTo>
                  <a:pt x="2652" y="90"/>
                </a:lnTo>
                <a:lnTo>
                  <a:pt x="2709" y="102"/>
                </a:lnTo>
                <a:lnTo>
                  <a:pt x="2763" y="116"/>
                </a:lnTo>
                <a:lnTo>
                  <a:pt x="2815" y="131"/>
                </a:lnTo>
                <a:lnTo>
                  <a:pt x="2864" y="145"/>
                </a:lnTo>
                <a:lnTo>
                  <a:pt x="2908" y="162"/>
                </a:lnTo>
                <a:lnTo>
                  <a:pt x="2950" y="181"/>
                </a:lnTo>
                <a:lnTo>
                  <a:pt x="2987" y="199"/>
                </a:lnTo>
                <a:lnTo>
                  <a:pt x="3020" y="220"/>
                </a:lnTo>
                <a:lnTo>
                  <a:pt x="3048" y="242"/>
                </a:lnTo>
                <a:lnTo>
                  <a:pt x="3071" y="265"/>
                </a:lnTo>
                <a:lnTo>
                  <a:pt x="3088" y="290"/>
                </a:lnTo>
                <a:lnTo>
                  <a:pt x="3099" y="316"/>
                </a:lnTo>
                <a:lnTo>
                  <a:pt x="3104" y="344"/>
                </a:lnTo>
                <a:lnTo>
                  <a:pt x="3105" y="344"/>
                </a:lnTo>
                <a:lnTo>
                  <a:pt x="3105" y="746"/>
                </a:lnTo>
                <a:lnTo>
                  <a:pt x="3102" y="773"/>
                </a:lnTo>
                <a:lnTo>
                  <a:pt x="3092" y="799"/>
                </a:lnTo>
                <a:lnTo>
                  <a:pt x="3159" y="818"/>
                </a:lnTo>
                <a:lnTo>
                  <a:pt x="3219" y="837"/>
                </a:lnTo>
                <a:lnTo>
                  <a:pt x="3272" y="857"/>
                </a:lnTo>
                <a:lnTo>
                  <a:pt x="3317" y="878"/>
                </a:lnTo>
                <a:lnTo>
                  <a:pt x="3357" y="901"/>
                </a:lnTo>
                <a:lnTo>
                  <a:pt x="3388" y="925"/>
                </a:lnTo>
                <a:lnTo>
                  <a:pt x="3414" y="950"/>
                </a:lnTo>
                <a:lnTo>
                  <a:pt x="3432" y="976"/>
                </a:lnTo>
                <a:lnTo>
                  <a:pt x="3445" y="1003"/>
                </a:lnTo>
                <a:lnTo>
                  <a:pt x="3449" y="1033"/>
                </a:lnTo>
                <a:lnTo>
                  <a:pt x="3450" y="1033"/>
                </a:lnTo>
                <a:lnTo>
                  <a:pt x="3450" y="1434"/>
                </a:lnTo>
                <a:lnTo>
                  <a:pt x="3447" y="1463"/>
                </a:lnTo>
                <a:lnTo>
                  <a:pt x="3436" y="1490"/>
                </a:lnTo>
                <a:lnTo>
                  <a:pt x="3421" y="1517"/>
                </a:lnTo>
                <a:lnTo>
                  <a:pt x="3399" y="1542"/>
                </a:lnTo>
                <a:lnTo>
                  <a:pt x="3371" y="1566"/>
                </a:lnTo>
                <a:lnTo>
                  <a:pt x="3338" y="1590"/>
                </a:lnTo>
                <a:lnTo>
                  <a:pt x="3299" y="1612"/>
                </a:lnTo>
                <a:lnTo>
                  <a:pt x="3258" y="1633"/>
                </a:lnTo>
                <a:lnTo>
                  <a:pt x="3211" y="1653"/>
                </a:lnTo>
                <a:lnTo>
                  <a:pt x="3159" y="1672"/>
                </a:lnTo>
                <a:lnTo>
                  <a:pt x="3105" y="1689"/>
                </a:lnTo>
                <a:lnTo>
                  <a:pt x="3105" y="2065"/>
                </a:lnTo>
                <a:lnTo>
                  <a:pt x="3102" y="2091"/>
                </a:lnTo>
                <a:lnTo>
                  <a:pt x="3094" y="2116"/>
                </a:lnTo>
                <a:lnTo>
                  <a:pt x="3135" y="2135"/>
                </a:lnTo>
                <a:lnTo>
                  <a:pt x="3172" y="2154"/>
                </a:lnTo>
                <a:lnTo>
                  <a:pt x="3202" y="2175"/>
                </a:lnTo>
                <a:lnTo>
                  <a:pt x="3228" y="2197"/>
                </a:lnTo>
                <a:lnTo>
                  <a:pt x="3248" y="2220"/>
                </a:lnTo>
                <a:lnTo>
                  <a:pt x="3263" y="2244"/>
                </a:lnTo>
                <a:lnTo>
                  <a:pt x="3272" y="2268"/>
                </a:lnTo>
                <a:lnTo>
                  <a:pt x="3276" y="2294"/>
                </a:lnTo>
                <a:lnTo>
                  <a:pt x="3278" y="2294"/>
                </a:lnTo>
                <a:lnTo>
                  <a:pt x="3278" y="2696"/>
                </a:lnTo>
                <a:lnTo>
                  <a:pt x="3274" y="2725"/>
                </a:lnTo>
                <a:lnTo>
                  <a:pt x="3264" y="2753"/>
                </a:lnTo>
                <a:lnTo>
                  <a:pt x="3247" y="2780"/>
                </a:lnTo>
                <a:lnTo>
                  <a:pt x="3224" y="2806"/>
                </a:lnTo>
                <a:lnTo>
                  <a:pt x="3195" y="2831"/>
                </a:lnTo>
                <a:lnTo>
                  <a:pt x="3160" y="2855"/>
                </a:lnTo>
                <a:lnTo>
                  <a:pt x="3121" y="2877"/>
                </a:lnTo>
                <a:lnTo>
                  <a:pt x="3077" y="2899"/>
                </a:lnTo>
                <a:lnTo>
                  <a:pt x="3028" y="2919"/>
                </a:lnTo>
                <a:lnTo>
                  <a:pt x="2975" y="2938"/>
                </a:lnTo>
                <a:lnTo>
                  <a:pt x="2918" y="2956"/>
                </a:lnTo>
                <a:lnTo>
                  <a:pt x="2858" y="2973"/>
                </a:lnTo>
                <a:lnTo>
                  <a:pt x="2795" y="2989"/>
                </a:lnTo>
                <a:lnTo>
                  <a:pt x="2729" y="3003"/>
                </a:lnTo>
                <a:lnTo>
                  <a:pt x="2661" y="3017"/>
                </a:lnTo>
                <a:lnTo>
                  <a:pt x="2590" y="3029"/>
                </a:lnTo>
                <a:lnTo>
                  <a:pt x="2517" y="3041"/>
                </a:lnTo>
                <a:lnTo>
                  <a:pt x="2443" y="3051"/>
                </a:lnTo>
                <a:lnTo>
                  <a:pt x="2368" y="3061"/>
                </a:lnTo>
                <a:lnTo>
                  <a:pt x="2365" y="3061"/>
                </a:lnTo>
                <a:lnTo>
                  <a:pt x="2361" y="3062"/>
                </a:lnTo>
                <a:lnTo>
                  <a:pt x="2358" y="3063"/>
                </a:lnTo>
                <a:lnTo>
                  <a:pt x="2356" y="3062"/>
                </a:lnTo>
                <a:lnTo>
                  <a:pt x="2354" y="3062"/>
                </a:lnTo>
                <a:lnTo>
                  <a:pt x="2215" y="3075"/>
                </a:lnTo>
                <a:lnTo>
                  <a:pt x="2075" y="3086"/>
                </a:lnTo>
                <a:lnTo>
                  <a:pt x="2073" y="3087"/>
                </a:lnTo>
                <a:lnTo>
                  <a:pt x="2070" y="3087"/>
                </a:lnTo>
                <a:lnTo>
                  <a:pt x="2069" y="3087"/>
                </a:lnTo>
                <a:lnTo>
                  <a:pt x="2067" y="3087"/>
                </a:lnTo>
                <a:lnTo>
                  <a:pt x="1950" y="3092"/>
                </a:lnTo>
                <a:lnTo>
                  <a:pt x="1836" y="3096"/>
                </a:lnTo>
                <a:lnTo>
                  <a:pt x="1725" y="3097"/>
                </a:lnTo>
                <a:lnTo>
                  <a:pt x="1614" y="3096"/>
                </a:lnTo>
                <a:lnTo>
                  <a:pt x="1500" y="3092"/>
                </a:lnTo>
                <a:lnTo>
                  <a:pt x="1383" y="3087"/>
                </a:lnTo>
                <a:lnTo>
                  <a:pt x="1381" y="3087"/>
                </a:lnTo>
                <a:lnTo>
                  <a:pt x="1380" y="3087"/>
                </a:lnTo>
                <a:lnTo>
                  <a:pt x="1377" y="3087"/>
                </a:lnTo>
                <a:lnTo>
                  <a:pt x="1375" y="3086"/>
                </a:lnTo>
                <a:lnTo>
                  <a:pt x="1235" y="3075"/>
                </a:lnTo>
                <a:lnTo>
                  <a:pt x="1096" y="3062"/>
                </a:lnTo>
                <a:lnTo>
                  <a:pt x="1094" y="3062"/>
                </a:lnTo>
                <a:lnTo>
                  <a:pt x="1093" y="3063"/>
                </a:lnTo>
                <a:lnTo>
                  <a:pt x="1089" y="3062"/>
                </a:lnTo>
                <a:lnTo>
                  <a:pt x="1085" y="3062"/>
                </a:lnTo>
                <a:lnTo>
                  <a:pt x="1082" y="3061"/>
                </a:lnTo>
                <a:lnTo>
                  <a:pt x="1007" y="3051"/>
                </a:lnTo>
                <a:lnTo>
                  <a:pt x="933" y="3041"/>
                </a:lnTo>
                <a:lnTo>
                  <a:pt x="860" y="3029"/>
                </a:lnTo>
                <a:lnTo>
                  <a:pt x="789" y="3017"/>
                </a:lnTo>
                <a:lnTo>
                  <a:pt x="721" y="3003"/>
                </a:lnTo>
                <a:lnTo>
                  <a:pt x="656" y="2989"/>
                </a:lnTo>
                <a:lnTo>
                  <a:pt x="592" y="2973"/>
                </a:lnTo>
                <a:lnTo>
                  <a:pt x="532" y="2956"/>
                </a:lnTo>
                <a:lnTo>
                  <a:pt x="475" y="2939"/>
                </a:lnTo>
                <a:lnTo>
                  <a:pt x="422" y="2919"/>
                </a:lnTo>
                <a:lnTo>
                  <a:pt x="373" y="2899"/>
                </a:lnTo>
                <a:lnTo>
                  <a:pt x="329" y="2878"/>
                </a:lnTo>
                <a:lnTo>
                  <a:pt x="290" y="2855"/>
                </a:lnTo>
                <a:lnTo>
                  <a:pt x="255" y="2831"/>
                </a:lnTo>
                <a:lnTo>
                  <a:pt x="226" y="2807"/>
                </a:lnTo>
                <a:lnTo>
                  <a:pt x="203" y="2781"/>
                </a:lnTo>
                <a:lnTo>
                  <a:pt x="186" y="2754"/>
                </a:lnTo>
                <a:lnTo>
                  <a:pt x="176" y="2726"/>
                </a:lnTo>
                <a:lnTo>
                  <a:pt x="173" y="2696"/>
                </a:lnTo>
                <a:lnTo>
                  <a:pt x="173" y="2294"/>
                </a:lnTo>
                <a:lnTo>
                  <a:pt x="174" y="2294"/>
                </a:lnTo>
                <a:lnTo>
                  <a:pt x="176" y="2276"/>
                </a:lnTo>
                <a:lnTo>
                  <a:pt x="181" y="2259"/>
                </a:lnTo>
                <a:lnTo>
                  <a:pt x="141" y="2238"/>
                </a:lnTo>
                <a:lnTo>
                  <a:pt x="106" y="2216"/>
                </a:lnTo>
                <a:lnTo>
                  <a:pt x="74" y="2194"/>
                </a:lnTo>
                <a:lnTo>
                  <a:pt x="48" y="2170"/>
                </a:lnTo>
                <a:lnTo>
                  <a:pt x="28" y="2145"/>
                </a:lnTo>
                <a:lnTo>
                  <a:pt x="13" y="2120"/>
                </a:lnTo>
                <a:lnTo>
                  <a:pt x="3" y="2093"/>
                </a:lnTo>
                <a:lnTo>
                  <a:pt x="0" y="2065"/>
                </a:lnTo>
                <a:lnTo>
                  <a:pt x="0" y="1663"/>
                </a:lnTo>
                <a:lnTo>
                  <a:pt x="1" y="1663"/>
                </a:lnTo>
                <a:lnTo>
                  <a:pt x="5" y="1635"/>
                </a:lnTo>
                <a:lnTo>
                  <a:pt x="17" y="1608"/>
                </a:lnTo>
                <a:lnTo>
                  <a:pt x="35" y="1582"/>
                </a:lnTo>
                <a:lnTo>
                  <a:pt x="60" y="1558"/>
                </a:lnTo>
                <a:lnTo>
                  <a:pt x="90" y="1534"/>
                </a:lnTo>
                <a:lnTo>
                  <a:pt x="128" y="1512"/>
                </a:lnTo>
                <a:lnTo>
                  <a:pt x="173" y="1490"/>
                </a:lnTo>
                <a:lnTo>
                  <a:pt x="223" y="1470"/>
                </a:lnTo>
                <a:lnTo>
                  <a:pt x="280" y="1452"/>
                </a:lnTo>
                <a:lnTo>
                  <a:pt x="345" y="1433"/>
                </a:lnTo>
                <a:lnTo>
                  <a:pt x="345" y="1033"/>
                </a:lnTo>
                <a:lnTo>
                  <a:pt x="346" y="1033"/>
                </a:lnTo>
                <a:lnTo>
                  <a:pt x="351" y="1003"/>
                </a:lnTo>
                <a:lnTo>
                  <a:pt x="296" y="986"/>
                </a:lnTo>
                <a:lnTo>
                  <a:pt x="244" y="967"/>
                </a:lnTo>
                <a:lnTo>
                  <a:pt x="197" y="947"/>
                </a:lnTo>
                <a:lnTo>
                  <a:pt x="153" y="925"/>
                </a:lnTo>
                <a:lnTo>
                  <a:pt x="114" y="903"/>
                </a:lnTo>
                <a:lnTo>
                  <a:pt x="81" y="880"/>
                </a:lnTo>
                <a:lnTo>
                  <a:pt x="52" y="855"/>
                </a:lnTo>
                <a:lnTo>
                  <a:pt x="30" y="829"/>
                </a:lnTo>
                <a:lnTo>
                  <a:pt x="14" y="803"/>
                </a:lnTo>
                <a:lnTo>
                  <a:pt x="3" y="775"/>
                </a:lnTo>
                <a:lnTo>
                  <a:pt x="0" y="746"/>
                </a:lnTo>
                <a:lnTo>
                  <a:pt x="0" y="344"/>
                </a:lnTo>
                <a:lnTo>
                  <a:pt x="1" y="344"/>
                </a:lnTo>
                <a:lnTo>
                  <a:pt x="6" y="316"/>
                </a:lnTo>
                <a:lnTo>
                  <a:pt x="17" y="290"/>
                </a:lnTo>
                <a:lnTo>
                  <a:pt x="35" y="265"/>
                </a:lnTo>
                <a:lnTo>
                  <a:pt x="58" y="242"/>
                </a:lnTo>
                <a:lnTo>
                  <a:pt x="85" y="220"/>
                </a:lnTo>
                <a:lnTo>
                  <a:pt x="118" y="199"/>
                </a:lnTo>
                <a:lnTo>
                  <a:pt x="155" y="181"/>
                </a:lnTo>
                <a:lnTo>
                  <a:pt x="197" y="162"/>
                </a:lnTo>
                <a:lnTo>
                  <a:pt x="242" y="145"/>
                </a:lnTo>
                <a:lnTo>
                  <a:pt x="290" y="131"/>
                </a:lnTo>
                <a:lnTo>
                  <a:pt x="342" y="116"/>
                </a:lnTo>
                <a:lnTo>
                  <a:pt x="395" y="102"/>
                </a:lnTo>
                <a:lnTo>
                  <a:pt x="453" y="90"/>
                </a:lnTo>
                <a:lnTo>
                  <a:pt x="510" y="79"/>
                </a:lnTo>
                <a:lnTo>
                  <a:pt x="571" y="69"/>
                </a:lnTo>
                <a:lnTo>
                  <a:pt x="631" y="60"/>
                </a:lnTo>
                <a:lnTo>
                  <a:pt x="694" y="51"/>
                </a:lnTo>
                <a:lnTo>
                  <a:pt x="757" y="43"/>
                </a:lnTo>
                <a:lnTo>
                  <a:pt x="820" y="37"/>
                </a:lnTo>
                <a:lnTo>
                  <a:pt x="882" y="31"/>
                </a:lnTo>
                <a:lnTo>
                  <a:pt x="944" y="25"/>
                </a:lnTo>
                <a:lnTo>
                  <a:pt x="1006" y="20"/>
                </a:lnTo>
                <a:lnTo>
                  <a:pt x="1065" y="17"/>
                </a:lnTo>
                <a:lnTo>
                  <a:pt x="1124" y="13"/>
                </a:lnTo>
                <a:lnTo>
                  <a:pt x="1179" y="10"/>
                </a:lnTo>
                <a:lnTo>
                  <a:pt x="1234" y="8"/>
                </a:lnTo>
                <a:lnTo>
                  <a:pt x="1285" y="6"/>
                </a:lnTo>
                <a:lnTo>
                  <a:pt x="1333" y="4"/>
                </a:lnTo>
                <a:lnTo>
                  <a:pt x="1377" y="2"/>
                </a:lnTo>
                <a:lnTo>
                  <a:pt x="1418" y="2"/>
                </a:lnTo>
                <a:lnTo>
                  <a:pt x="1454" y="1"/>
                </a:lnTo>
                <a:lnTo>
                  <a:pt x="1487" y="1"/>
                </a:lnTo>
                <a:lnTo>
                  <a:pt x="1514" y="0"/>
                </a:lnTo>
                <a:lnTo>
                  <a:pt x="1536" y="0"/>
                </a:lnTo>
                <a:lnTo>
                  <a:pt x="1553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grpSp>
        <p:nvGrpSpPr>
          <p:cNvPr id="48" name="Group 428"/>
          <p:cNvGrpSpPr>
            <a:grpSpLocks noChangeAspect="1"/>
          </p:cNvGrpSpPr>
          <p:nvPr/>
        </p:nvGrpSpPr>
        <p:grpSpPr bwMode="auto">
          <a:xfrm>
            <a:off x="7170875" y="2113648"/>
            <a:ext cx="256144" cy="256144"/>
            <a:chOff x="3226" y="1077"/>
            <a:chExt cx="215" cy="215"/>
          </a:xfrm>
          <a:solidFill>
            <a:schemeClr val="bg1"/>
          </a:solidFill>
        </p:grpSpPr>
        <p:sp>
          <p:nvSpPr>
            <p:cNvPr id="49" name="Freeform 430"/>
            <p:cNvSpPr>
              <a:spLocks noEditPoints="1"/>
            </p:cNvSpPr>
            <p:nvPr/>
          </p:nvSpPr>
          <p:spPr bwMode="auto">
            <a:xfrm>
              <a:off x="3226" y="1077"/>
              <a:ext cx="215" cy="215"/>
            </a:xfrm>
            <a:custGeom>
              <a:avLst/>
              <a:gdLst>
                <a:gd name="T0" fmla="*/ 1431 w 3440"/>
                <a:gd name="T1" fmla="*/ 254 h 3436"/>
                <a:gd name="T2" fmla="*/ 1076 w 3440"/>
                <a:gd name="T3" fmla="*/ 372 h 3436"/>
                <a:gd name="T4" fmla="*/ 766 w 3440"/>
                <a:gd name="T5" fmla="*/ 571 h 3436"/>
                <a:gd name="T6" fmla="*/ 514 w 3440"/>
                <a:gd name="T7" fmla="*/ 837 h 3436"/>
                <a:gd name="T8" fmla="*/ 335 w 3440"/>
                <a:gd name="T9" fmla="*/ 1159 h 3436"/>
                <a:gd name="T10" fmla="*/ 238 w 3440"/>
                <a:gd name="T11" fmla="*/ 1523 h 3436"/>
                <a:gd name="T12" fmla="*/ 238 w 3440"/>
                <a:gd name="T13" fmla="*/ 1913 h 3436"/>
                <a:gd name="T14" fmla="*/ 335 w 3440"/>
                <a:gd name="T15" fmla="*/ 2277 h 3436"/>
                <a:gd name="T16" fmla="*/ 514 w 3440"/>
                <a:gd name="T17" fmla="*/ 2599 h 3436"/>
                <a:gd name="T18" fmla="*/ 766 w 3440"/>
                <a:gd name="T19" fmla="*/ 2865 h 3436"/>
                <a:gd name="T20" fmla="*/ 1076 w 3440"/>
                <a:gd name="T21" fmla="*/ 3064 h 3436"/>
                <a:gd name="T22" fmla="*/ 1431 w 3440"/>
                <a:gd name="T23" fmla="*/ 3181 h 3436"/>
                <a:gd name="T24" fmla="*/ 1818 w 3440"/>
                <a:gd name="T25" fmla="*/ 3207 h 3436"/>
                <a:gd name="T26" fmla="*/ 2192 w 3440"/>
                <a:gd name="T27" fmla="*/ 3134 h 3436"/>
                <a:gd name="T28" fmla="*/ 2526 w 3440"/>
                <a:gd name="T29" fmla="*/ 2974 h 3436"/>
                <a:gd name="T30" fmla="*/ 2808 w 3440"/>
                <a:gd name="T31" fmla="*/ 2740 h 3436"/>
                <a:gd name="T32" fmla="*/ 3025 w 3440"/>
                <a:gd name="T33" fmla="*/ 2444 h 3436"/>
                <a:gd name="T34" fmla="*/ 3164 w 3440"/>
                <a:gd name="T35" fmla="*/ 2099 h 3436"/>
                <a:gd name="T36" fmla="*/ 3214 w 3440"/>
                <a:gd name="T37" fmla="*/ 1718 h 3436"/>
                <a:gd name="T38" fmla="*/ 3164 w 3440"/>
                <a:gd name="T39" fmla="*/ 1337 h 3436"/>
                <a:gd name="T40" fmla="*/ 3025 w 3440"/>
                <a:gd name="T41" fmla="*/ 992 h 3436"/>
                <a:gd name="T42" fmla="*/ 2808 w 3440"/>
                <a:gd name="T43" fmla="*/ 696 h 3436"/>
                <a:gd name="T44" fmla="*/ 2526 w 3440"/>
                <a:gd name="T45" fmla="*/ 463 h 3436"/>
                <a:gd name="T46" fmla="*/ 2192 w 3440"/>
                <a:gd name="T47" fmla="*/ 303 h 3436"/>
                <a:gd name="T48" fmla="*/ 1818 w 3440"/>
                <a:gd name="T49" fmla="*/ 229 h 3436"/>
                <a:gd name="T50" fmla="*/ 1936 w 3440"/>
                <a:gd name="T51" fmla="*/ 13 h 3436"/>
                <a:gd name="T52" fmla="*/ 2341 w 3440"/>
                <a:gd name="T53" fmla="*/ 116 h 3436"/>
                <a:gd name="T54" fmla="*/ 2703 w 3440"/>
                <a:gd name="T55" fmla="*/ 308 h 3436"/>
                <a:gd name="T56" fmla="*/ 3006 w 3440"/>
                <a:gd name="T57" fmla="*/ 577 h 3436"/>
                <a:gd name="T58" fmla="*/ 3239 w 3440"/>
                <a:gd name="T59" fmla="*/ 911 h 3436"/>
                <a:gd name="T60" fmla="*/ 3388 w 3440"/>
                <a:gd name="T61" fmla="*/ 1295 h 3436"/>
                <a:gd name="T62" fmla="*/ 3440 w 3440"/>
                <a:gd name="T63" fmla="*/ 1718 h 3436"/>
                <a:gd name="T64" fmla="*/ 3388 w 3440"/>
                <a:gd name="T65" fmla="*/ 2141 h 3436"/>
                <a:gd name="T66" fmla="*/ 3239 w 3440"/>
                <a:gd name="T67" fmla="*/ 2525 h 3436"/>
                <a:gd name="T68" fmla="*/ 3006 w 3440"/>
                <a:gd name="T69" fmla="*/ 2858 h 3436"/>
                <a:gd name="T70" fmla="*/ 2703 w 3440"/>
                <a:gd name="T71" fmla="*/ 3128 h 3436"/>
                <a:gd name="T72" fmla="*/ 2341 w 3440"/>
                <a:gd name="T73" fmla="*/ 3320 h 3436"/>
                <a:gd name="T74" fmla="*/ 1936 w 3440"/>
                <a:gd name="T75" fmla="*/ 3422 h 3436"/>
                <a:gd name="T76" fmla="*/ 1505 w 3440"/>
                <a:gd name="T77" fmla="*/ 3422 h 3436"/>
                <a:gd name="T78" fmla="*/ 1099 w 3440"/>
                <a:gd name="T79" fmla="*/ 3320 h 3436"/>
                <a:gd name="T80" fmla="*/ 738 w 3440"/>
                <a:gd name="T81" fmla="*/ 3128 h 3436"/>
                <a:gd name="T82" fmla="*/ 434 w 3440"/>
                <a:gd name="T83" fmla="*/ 2858 h 3436"/>
                <a:gd name="T84" fmla="*/ 201 w 3440"/>
                <a:gd name="T85" fmla="*/ 2525 h 3436"/>
                <a:gd name="T86" fmla="*/ 53 w 3440"/>
                <a:gd name="T87" fmla="*/ 2141 h 3436"/>
                <a:gd name="T88" fmla="*/ 0 w 3440"/>
                <a:gd name="T89" fmla="*/ 1718 h 3436"/>
                <a:gd name="T90" fmla="*/ 30 w 3440"/>
                <a:gd name="T91" fmla="*/ 1398 h 3436"/>
                <a:gd name="T92" fmla="*/ 156 w 3440"/>
                <a:gd name="T93" fmla="*/ 1002 h 3436"/>
                <a:gd name="T94" fmla="*/ 369 w 3440"/>
                <a:gd name="T95" fmla="*/ 655 h 3436"/>
                <a:gd name="T96" fmla="*/ 656 w 3440"/>
                <a:gd name="T97" fmla="*/ 369 h 3436"/>
                <a:gd name="T98" fmla="*/ 1004 w 3440"/>
                <a:gd name="T99" fmla="*/ 157 h 3436"/>
                <a:gd name="T100" fmla="*/ 1399 w 3440"/>
                <a:gd name="T101" fmla="*/ 30 h 3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40" h="3436">
                  <a:moveTo>
                    <a:pt x="1720" y="226"/>
                  </a:moveTo>
                  <a:lnTo>
                    <a:pt x="1622" y="229"/>
                  </a:lnTo>
                  <a:lnTo>
                    <a:pt x="1526" y="239"/>
                  </a:lnTo>
                  <a:lnTo>
                    <a:pt x="1431" y="254"/>
                  </a:lnTo>
                  <a:lnTo>
                    <a:pt x="1338" y="275"/>
                  </a:lnTo>
                  <a:lnTo>
                    <a:pt x="1249" y="303"/>
                  </a:lnTo>
                  <a:lnTo>
                    <a:pt x="1160" y="334"/>
                  </a:lnTo>
                  <a:lnTo>
                    <a:pt x="1076" y="372"/>
                  </a:lnTo>
                  <a:lnTo>
                    <a:pt x="994" y="414"/>
                  </a:lnTo>
                  <a:lnTo>
                    <a:pt x="915" y="463"/>
                  </a:lnTo>
                  <a:lnTo>
                    <a:pt x="839" y="514"/>
                  </a:lnTo>
                  <a:lnTo>
                    <a:pt x="766" y="571"/>
                  </a:lnTo>
                  <a:lnTo>
                    <a:pt x="696" y="632"/>
                  </a:lnTo>
                  <a:lnTo>
                    <a:pt x="632" y="696"/>
                  </a:lnTo>
                  <a:lnTo>
                    <a:pt x="571" y="765"/>
                  </a:lnTo>
                  <a:lnTo>
                    <a:pt x="514" y="837"/>
                  </a:lnTo>
                  <a:lnTo>
                    <a:pt x="463" y="913"/>
                  </a:lnTo>
                  <a:lnTo>
                    <a:pt x="415" y="992"/>
                  </a:lnTo>
                  <a:lnTo>
                    <a:pt x="372" y="1074"/>
                  </a:lnTo>
                  <a:lnTo>
                    <a:pt x="335" y="1159"/>
                  </a:lnTo>
                  <a:lnTo>
                    <a:pt x="302" y="1247"/>
                  </a:lnTo>
                  <a:lnTo>
                    <a:pt x="275" y="1337"/>
                  </a:lnTo>
                  <a:lnTo>
                    <a:pt x="254" y="1430"/>
                  </a:lnTo>
                  <a:lnTo>
                    <a:pt x="238" y="1523"/>
                  </a:lnTo>
                  <a:lnTo>
                    <a:pt x="229" y="1620"/>
                  </a:lnTo>
                  <a:lnTo>
                    <a:pt x="225" y="1718"/>
                  </a:lnTo>
                  <a:lnTo>
                    <a:pt x="229" y="1816"/>
                  </a:lnTo>
                  <a:lnTo>
                    <a:pt x="238" y="1913"/>
                  </a:lnTo>
                  <a:lnTo>
                    <a:pt x="254" y="2006"/>
                  </a:lnTo>
                  <a:lnTo>
                    <a:pt x="275" y="2099"/>
                  </a:lnTo>
                  <a:lnTo>
                    <a:pt x="302" y="2189"/>
                  </a:lnTo>
                  <a:lnTo>
                    <a:pt x="335" y="2277"/>
                  </a:lnTo>
                  <a:lnTo>
                    <a:pt x="372" y="2362"/>
                  </a:lnTo>
                  <a:lnTo>
                    <a:pt x="415" y="2444"/>
                  </a:lnTo>
                  <a:lnTo>
                    <a:pt x="463" y="2523"/>
                  </a:lnTo>
                  <a:lnTo>
                    <a:pt x="514" y="2599"/>
                  </a:lnTo>
                  <a:lnTo>
                    <a:pt x="571" y="2671"/>
                  </a:lnTo>
                  <a:lnTo>
                    <a:pt x="632" y="2740"/>
                  </a:lnTo>
                  <a:lnTo>
                    <a:pt x="696" y="2805"/>
                  </a:lnTo>
                  <a:lnTo>
                    <a:pt x="766" y="2865"/>
                  </a:lnTo>
                  <a:lnTo>
                    <a:pt x="839" y="2922"/>
                  </a:lnTo>
                  <a:lnTo>
                    <a:pt x="915" y="2974"/>
                  </a:lnTo>
                  <a:lnTo>
                    <a:pt x="994" y="3021"/>
                  </a:lnTo>
                  <a:lnTo>
                    <a:pt x="1076" y="3064"/>
                  </a:lnTo>
                  <a:lnTo>
                    <a:pt x="1160" y="3101"/>
                  </a:lnTo>
                  <a:lnTo>
                    <a:pt x="1249" y="3134"/>
                  </a:lnTo>
                  <a:lnTo>
                    <a:pt x="1338" y="3160"/>
                  </a:lnTo>
                  <a:lnTo>
                    <a:pt x="1431" y="3181"/>
                  </a:lnTo>
                  <a:lnTo>
                    <a:pt x="1526" y="3197"/>
                  </a:lnTo>
                  <a:lnTo>
                    <a:pt x="1622" y="3207"/>
                  </a:lnTo>
                  <a:lnTo>
                    <a:pt x="1720" y="3210"/>
                  </a:lnTo>
                  <a:lnTo>
                    <a:pt x="1818" y="3207"/>
                  </a:lnTo>
                  <a:lnTo>
                    <a:pt x="1914" y="3197"/>
                  </a:lnTo>
                  <a:lnTo>
                    <a:pt x="2009" y="3181"/>
                  </a:lnTo>
                  <a:lnTo>
                    <a:pt x="2101" y="3160"/>
                  </a:lnTo>
                  <a:lnTo>
                    <a:pt x="2192" y="3134"/>
                  </a:lnTo>
                  <a:lnTo>
                    <a:pt x="2279" y="3101"/>
                  </a:lnTo>
                  <a:lnTo>
                    <a:pt x="2364" y="3064"/>
                  </a:lnTo>
                  <a:lnTo>
                    <a:pt x="2447" y="3021"/>
                  </a:lnTo>
                  <a:lnTo>
                    <a:pt x="2526" y="2974"/>
                  </a:lnTo>
                  <a:lnTo>
                    <a:pt x="2601" y="2922"/>
                  </a:lnTo>
                  <a:lnTo>
                    <a:pt x="2674" y="2865"/>
                  </a:lnTo>
                  <a:lnTo>
                    <a:pt x="2743" y="2805"/>
                  </a:lnTo>
                  <a:lnTo>
                    <a:pt x="2808" y="2740"/>
                  </a:lnTo>
                  <a:lnTo>
                    <a:pt x="2869" y="2671"/>
                  </a:lnTo>
                  <a:lnTo>
                    <a:pt x="2925" y="2599"/>
                  </a:lnTo>
                  <a:lnTo>
                    <a:pt x="2978" y="2523"/>
                  </a:lnTo>
                  <a:lnTo>
                    <a:pt x="3025" y="2444"/>
                  </a:lnTo>
                  <a:lnTo>
                    <a:pt x="3067" y="2362"/>
                  </a:lnTo>
                  <a:lnTo>
                    <a:pt x="3105" y="2277"/>
                  </a:lnTo>
                  <a:lnTo>
                    <a:pt x="3138" y="2189"/>
                  </a:lnTo>
                  <a:lnTo>
                    <a:pt x="3164" y="2099"/>
                  </a:lnTo>
                  <a:lnTo>
                    <a:pt x="3186" y="2006"/>
                  </a:lnTo>
                  <a:lnTo>
                    <a:pt x="3201" y="1913"/>
                  </a:lnTo>
                  <a:lnTo>
                    <a:pt x="3210" y="1816"/>
                  </a:lnTo>
                  <a:lnTo>
                    <a:pt x="3214" y="1718"/>
                  </a:lnTo>
                  <a:lnTo>
                    <a:pt x="3210" y="1620"/>
                  </a:lnTo>
                  <a:lnTo>
                    <a:pt x="3201" y="1523"/>
                  </a:lnTo>
                  <a:lnTo>
                    <a:pt x="3186" y="1430"/>
                  </a:lnTo>
                  <a:lnTo>
                    <a:pt x="3164" y="1337"/>
                  </a:lnTo>
                  <a:lnTo>
                    <a:pt x="3138" y="1247"/>
                  </a:lnTo>
                  <a:lnTo>
                    <a:pt x="3105" y="1159"/>
                  </a:lnTo>
                  <a:lnTo>
                    <a:pt x="3067" y="1074"/>
                  </a:lnTo>
                  <a:lnTo>
                    <a:pt x="3025" y="992"/>
                  </a:lnTo>
                  <a:lnTo>
                    <a:pt x="2978" y="913"/>
                  </a:lnTo>
                  <a:lnTo>
                    <a:pt x="2925" y="837"/>
                  </a:lnTo>
                  <a:lnTo>
                    <a:pt x="2869" y="765"/>
                  </a:lnTo>
                  <a:lnTo>
                    <a:pt x="2808" y="696"/>
                  </a:lnTo>
                  <a:lnTo>
                    <a:pt x="2743" y="632"/>
                  </a:lnTo>
                  <a:lnTo>
                    <a:pt x="2674" y="571"/>
                  </a:lnTo>
                  <a:lnTo>
                    <a:pt x="2601" y="514"/>
                  </a:lnTo>
                  <a:lnTo>
                    <a:pt x="2526" y="463"/>
                  </a:lnTo>
                  <a:lnTo>
                    <a:pt x="2447" y="414"/>
                  </a:lnTo>
                  <a:lnTo>
                    <a:pt x="2364" y="372"/>
                  </a:lnTo>
                  <a:lnTo>
                    <a:pt x="2279" y="334"/>
                  </a:lnTo>
                  <a:lnTo>
                    <a:pt x="2192" y="303"/>
                  </a:lnTo>
                  <a:lnTo>
                    <a:pt x="2101" y="275"/>
                  </a:lnTo>
                  <a:lnTo>
                    <a:pt x="2009" y="254"/>
                  </a:lnTo>
                  <a:lnTo>
                    <a:pt x="1914" y="239"/>
                  </a:lnTo>
                  <a:lnTo>
                    <a:pt x="1818" y="229"/>
                  </a:lnTo>
                  <a:lnTo>
                    <a:pt x="1720" y="226"/>
                  </a:lnTo>
                  <a:close/>
                  <a:moveTo>
                    <a:pt x="1720" y="0"/>
                  </a:moveTo>
                  <a:lnTo>
                    <a:pt x="1828" y="4"/>
                  </a:lnTo>
                  <a:lnTo>
                    <a:pt x="1936" y="13"/>
                  </a:lnTo>
                  <a:lnTo>
                    <a:pt x="2040" y="30"/>
                  </a:lnTo>
                  <a:lnTo>
                    <a:pt x="2143" y="52"/>
                  </a:lnTo>
                  <a:lnTo>
                    <a:pt x="2243" y="82"/>
                  </a:lnTo>
                  <a:lnTo>
                    <a:pt x="2341" y="116"/>
                  </a:lnTo>
                  <a:lnTo>
                    <a:pt x="2436" y="157"/>
                  </a:lnTo>
                  <a:lnTo>
                    <a:pt x="2528" y="202"/>
                  </a:lnTo>
                  <a:lnTo>
                    <a:pt x="2617" y="252"/>
                  </a:lnTo>
                  <a:lnTo>
                    <a:pt x="2703" y="308"/>
                  </a:lnTo>
                  <a:lnTo>
                    <a:pt x="2784" y="369"/>
                  </a:lnTo>
                  <a:lnTo>
                    <a:pt x="2862" y="434"/>
                  </a:lnTo>
                  <a:lnTo>
                    <a:pt x="2935" y="504"/>
                  </a:lnTo>
                  <a:lnTo>
                    <a:pt x="3006" y="577"/>
                  </a:lnTo>
                  <a:lnTo>
                    <a:pt x="3071" y="655"/>
                  </a:lnTo>
                  <a:lnTo>
                    <a:pt x="3131" y="737"/>
                  </a:lnTo>
                  <a:lnTo>
                    <a:pt x="3187" y="823"/>
                  </a:lnTo>
                  <a:lnTo>
                    <a:pt x="3239" y="911"/>
                  </a:lnTo>
                  <a:lnTo>
                    <a:pt x="3284" y="1002"/>
                  </a:lnTo>
                  <a:lnTo>
                    <a:pt x="3324" y="1098"/>
                  </a:lnTo>
                  <a:lnTo>
                    <a:pt x="3359" y="1195"/>
                  </a:lnTo>
                  <a:lnTo>
                    <a:pt x="3388" y="1295"/>
                  </a:lnTo>
                  <a:lnTo>
                    <a:pt x="3411" y="1398"/>
                  </a:lnTo>
                  <a:lnTo>
                    <a:pt x="3426" y="1503"/>
                  </a:lnTo>
                  <a:lnTo>
                    <a:pt x="3437" y="1610"/>
                  </a:lnTo>
                  <a:lnTo>
                    <a:pt x="3440" y="1718"/>
                  </a:lnTo>
                  <a:lnTo>
                    <a:pt x="3437" y="1826"/>
                  </a:lnTo>
                  <a:lnTo>
                    <a:pt x="3426" y="1934"/>
                  </a:lnTo>
                  <a:lnTo>
                    <a:pt x="3411" y="2038"/>
                  </a:lnTo>
                  <a:lnTo>
                    <a:pt x="3388" y="2141"/>
                  </a:lnTo>
                  <a:lnTo>
                    <a:pt x="3359" y="2241"/>
                  </a:lnTo>
                  <a:lnTo>
                    <a:pt x="3324" y="2339"/>
                  </a:lnTo>
                  <a:lnTo>
                    <a:pt x="3284" y="2433"/>
                  </a:lnTo>
                  <a:lnTo>
                    <a:pt x="3239" y="2525"/>
                  </a:lnTo>
                  <a:lnTo>
                    <a:pt x="3187" y="2613"/>
                  </a:lnTo>
                  <a:lnTo>
                    <a:pt x="3131" y="2698"/>
                  </a:lnTo>
                  <a:lnTo>
                    <a:pt x="3071" y="2781"/>
                  </a:lnTo>
                  <a:lnTo>
                    <a:pt x="3006" y="2858"/>
                  </a:lnTo>
                  <a:lnTo>
                    <a:pt x="2935" y="2932"/>
                  </a:lnTo>
                  <a:lnTo>
                    <a:pt x="2862" y="3001"/>
                  </a:lnTo>
                  <a:lnTo>
                    <a:pt x="2784" y="3067"/>
                  </a:lnTo>
                  <a:lnTo>
                    <a:pt x="2703" y="3128"/>
                  </a:lnTo>
                  <a:lnTo>
                    <a:pt x="2617" y="3184"/>
                  </a:lnTo>
                  <a:lnTo>
                    <a:pt x="2528" y="3234"/>
                  </a:lnTo>
                  <a:lnTo>
                    <a:pt x="2436" y="3280"/>
                  </a:lnTo>
                  <a:lnTo>
                    <a:pt x="2341" y="3320"/>
                  </a:lnTo>
                  <a:lnTo>
                    <a:pt x="2243" y="3355"/>
                  </a:lnTo>
                  <a:lnTo>
                    <a:pt x="2143" y="3383"/>
                  </a:lnTo>
                  <a:lnTo>
                    <a:pt x="2040" y="3405"/>
                  </a:lnTo>
                  <a:lnTo>
                    <a:pt x="1936" y="3422"/>
                  </a:lnTo>
                  <a:lnTo>
                    <a:pt x="1828" y="3433"/>
                  </a:lnTo>
                  <a:lnTo>
                    <a:pt x="1720" y="3436"/>
                  </a:lnTo>
                  <a:lnTo>
                    <a:pt x="1611" y="3433"/>
                  </a:lnTo>
                  <a:lnTo>
                    <a:pt x="1505" y="3422"/>
                  </a:lnTo>
                  <a:lnTo>
                    <a:pt x="1399" y="3405"/>
                  </a:lnTo>
                  <a:lnTo>
                    <a:pt x="1297" y="3383"/>
                  </a:lnTo>
                  <a:lnTo>
                    <a:pt x="1197" y="3355"/>
                  </a:lnTo>
                  <a:lnTo>
                    <a:pt x="1099" y="3320"/>
                  </a:lnTo>
                  <a:lnTo>
                    <a:pt x="1004" y="3280"/>
                  </a:lnTo>
                  <a:lnTo>
                    <a:pt x="911" y="3234"/>
                  </a:lnTo>
                  <a:lnTo>
                    <a:pt x="823" y="3184"/>
                  </a:lnTo>
                  <a:lnTo>
                    <a:pt x="738" y="3128"/>
                  </a:lnTo>
                  <a:lnTo>
                    <a:pt x="656" y="3067"/>
                  </a:lnTo>
                  <a:lnTo>
                    <a:pt x="578" y="3001"/>
                  </a:lnTo>
                  <a:lnTo>
                    <a:pt x="504" y="2932"/>
                  </a:lnTo>
                  <a:lnTo>
                    <a:pt x="434" y="2858"/>
                  </a:lnTo>
                  <a:lnTo>
                    <a:pt x="369" y="2781"/>
                  </a:lnTo>
                  <a:lnTo>
                    <a:pt x="309" y="2698"/>
                  </a:lnTo>
                  <a:lnTo>
                    <a:pt x="252" y="2613"/>
                  </a:lnTo>
                  <a:lnTo>
                    <a:pt x="201" y="2525"/>
                  </a:lnTo>
                  <a:lnTo>
                    <a:pt x="156" y="2433"/>
                  </a:lnTo>
                  <a:lnTo>
                    <a:pt x="116" y="2339"/>
                  </a:lnTo>
                  <a:lnTo>
                    <a:pt x="81" y="2241"/>
                  </a:lnTo>
                  <a:lnTo>
                    <a:pt x="53" y="2141"/>
                  </a:lnTo>
                  <a:lnTo>
                    <a:pt x="30" y="2038"/>
                  </a:lnTo>
                  <a:lnTo>
                    <a:pt x="13" y="1934"/>
                  </a:lnTo>
                  <a:lnTo>
                    <a:pt x="3" y="1826"/>
                  </a:lnTo>
                  <a:lnTo>
                    <a:pt x="0" y="1718"/>
                  </a:lnTo>
                  <a:lnTo>
                    <a:pt x="0" y="1718"/>
                  </a:lnTo>
                  <a:lnTo>
                    <a:pt x="3" y="1610"/>
                  </a:lnTo>
                  <a:lnTo>
                    <a:pt x="13" y="1503"/>
                  </a:lnTo>
                  <a:lnTo>
                    <a:pt x="30" y="1398"/>
                  </a:lnTo>
                  <a:lnTo>
                    <a:pt x="53" y="1295"/>
                  </a:lnTo>
                  <a:lnTo>
                    <a:pt x="81" y="1195"/>
                  </a:lnTo>
                  <a:lnTo>
                    <a:pt x="116" y="1098"/>
                  </a:lnTo>
                  <a:lnTo>
                    <a:pt x="156" y="1002"/>
                  </a:lnTo>
                  <a:lnTo>
                    <a:pt x="201" y="911"/>
                  </a:lnTo>
                  <a:lnTo>
                    <a:pt x="252" y="823"/>
                  </a:lnTo>
                  <a:lnTo>
                    <a:pt x="309" y="737"/>
                  </a:lnTo>
                  <a:lnTo>
                    <a:pt x="369" y="655"/>
                  </a:lnTo>
                  <a:lnTo>
                    <a:pt x="434" y="577"/>
                  </a:lnTo>
                  <a:lnTo>
                    <a:pt x="504" y="504"/>
                  </a:lnTo>
                  <a:lnTo>
                    <a:pt x="578" y="434"/>
                  </a:lnTo>
                  <a:lnTo>
                    <a:pt x="656" y="369"/>
                  </a:lnTo>
                  <a:lnTo>
                    <a:pt x="738" y="308"/>
                  </a:lnTo>
                  <a:lnTo>
                    <a:pt x="823" y="252"/>
                  </a:lnTo>
                  <a:lnTo>
                    <a:pt x="911" y="202"/>
                  </a:lnTo>
                  <a:lnTo>
                    <a:pt x="1004" y="157"/>
                  </a:lnTo>
                  <a:lnTo>
                    <a:pt x="1099" y="116"/>
                  </a:lnTo>
                  <a:lnTo>
                    <a:pt x="1197" y="82"/>
                  </a:lnTo>
                  <a:lnTo>
                    <a:pt x="1297" y="52"/>
                  </a:lnTo>
                  <a:lnTo>
                    <a:pt x="1399" y="30"/>
                  </a:lnTo>
                  <a:lnTo>
                    <a:pt x="1505" y="13"/>
                  </a:lnTo>
                  <a:lnTo>
                    <a:pt x="1611" y="4"/>
                  </a:lnTo>
                  <a:lnTo>
                    <a:pt x="17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0" name="Freeform 431"/>
            <p:cNvSpPr>
              <a:spLocks noEditPoints="1"/>
            </p:cNvSpPr>
            <p:nvPr/>
          </p:nvSpPr>
          <p:spPr bwMode="auto">
            <a:xfrm>
              <a:off x="3299" y="1105"/>
              <a:ext cx="69" cy="159"/>
            </a:xfrm>
            <a:custGeom>
              <a:avLst/>
              <a:gdLst>
                <a:gd name="T0" fmla="*/ 706 w 1106"/>
                <a:gd name="T1" fmla="*/ 1995 h 2541"/>
                <a:gd name="T2" fmla="*/ 807 w 1106"/>
                <a:gd name="T3" fmla="*/ 1913 h 2541"/>
                <a:gd name="T4" fmla="*/ 867 w 1106"/>
                <a:gd name="T5" fmla="*/ 1798 h 2541"/>
                <a:gd name="T6" fmla="*/ 876 w 1106"/>
                <a:gd name="T7" fmla="*/ 1662 h 2541"/>
                <a:gd name="T8" fmla="*/ 831 w 1106"/>
                <a:gd name="T9" fmla="*/ 1539 h 2541"/>
                <a:gd name="T10" fmla="*/ 743 w 1106"/>
                <a:gd name="T11" fmla="*/ 1445 h 2541"/>
                <a:gd name="T12" fmla="*/ 440 w 1106"/>
                <a:gd name="T13" fmla="*/ 527 h 2541"/>
                <a:gd name="T14" fmla="*/ 329 w 1106"/>
                <a:gd name="T15" fmla="*/ 595 h 2541"/>
                <a:gd name="T16" fmla="*/ 254 w 1106"/>
                <a:gd name="T17" fmla="*/ 701 h 2541"/>
                <a:gd name="T18" fmla="*/ 227 w 1106"/>
                <a:gd name="T19" fmla="*/ 831 h 2541"/>
                <a:gd name="T20" fmla="*/ 254 w 1106"/>
                <a:gd name="T21" fmla="*/ 963 h 2541"/>
                <a:gd name="T22" fmla="*/ 329 w 1106"/>
                <a:gd name="T23" fmla="*/ 1068 h 2541"/>
                <a:gd name="T24" fmla="*/ 440 w 1106"/>
                <a:gd name="T25" fmla="*/ 1136 h 2541"/>
                <a:gd name="T26" fmla="*/ 579 w 1106"/>
                <a:gd name="T27" fmla="*/ 2 h 2541"/>
                <a:gd name="T28" fmla="*/ 641 w 1106"/>
                <a:gd name="T29" fmla="*/ 42 h 2541"/>
                <a:gd name="T30" fmla="*/ 666 w 1106"/>
                <a:gd name="T31" fmla="*/ 113 h 2541"/>
                <a:gd name="T32" fmla="*/ 769 w 1106"/>
                <a:gd name="T33" fmla="*/ 324 h 2541"/>
                <a:gd name="T34" fmla="*/ 906 w 1106"/>
                <a:gd name="T35" fmla="*/ 407 h 2541"/>
                <a:gd name="T36" fmla="*/ 1014 w 1106"/>
                <a:gd name="T37" fmla="*/ 528 h 2541"/>
                <a:gd name="T38" fmla="*/ 1033 w 1106"/>
                <a:gd name="T39" fmla="*/ 592 h 2541"/>
                <a:gd name="T40" fmla="*/ 1014 w 1106"/>
                <a:gd name="T41" fmla="*/ 653 h 2541"/>
                <a:gd name="T42" fmla="*/ 961 w 1106"/>
                <a:gd name="T43" fmla="*/ 695 h 2541"/>
                <a:gd name="T44" fmla="*/ 897 w 1106"/>
                <a:gd name="T45" fmla="*/ 702 h 2541"/>
                <a:gd name="T46" fmla="*/ 839 w 1106"/>
                <a:gd name="T47" fmla="*/ 671 h 2541"/>
                <a:gd name="T48" fmla="*/ 771 w 1106"/>
                <a:gd name="T49" fmla="*/ 590 h 2541"/>
                <a:gd name="T50" fmla="*/ 666 w 1106"/>
                <a:gd name="T51" fmla="*/ 527 h 2541"/>
                <a:gd name="T52" fmla="*/ 777 w 1106"/>
                <a:gd name="T53" fmla="*/ 1205 h 2541"/>
                <a:gd name="T54" fmla="*/ 920 w 1106"/>
                <a:gd name="T55" fmla="*/ 1297 h 2541"/>
                <a:gd name="T56" fmla="*/ 1029 w 1106"/>
                <a:gd name="T57" fmla="*/ 1429 h 2541"/>
                <a:gd name="T58" fmla="*/ 1093 w 1106"/>
                <a:gd name="T59" fmla="*/ 1590 h 2541"/>
                <a:gd name="T60" fmla="*/ 1103 w 1106"/>
                <a:gd name="T61" fmla="*/ 1769 h 2541"/>
                <a:gd name="T62" fmla="*/ 1055 w 1106"/>
                <a:gd name="T63" fmla="*/ 1937 h 2541"/>
                <a:gd name="T64" fmla="*/ 961 w 1106"/>
                <a:gd name="T65" fmla="*/ 2080 h 2541"/>
                <a:gd name="T66" fmla="*/ 829 w 1106"/>
                <a:gd name="T67" fmla="*/ 2186 h 2541"/>
                <a:gd name="T68" fmla="*/ 666 w 1106"/>
                <a:gd name="T69" fmla="*/ 2248 h 2541"/>
                <a:gd name="T70" fmla="*/ 655 w 1106"/>
                <a:gd name="T71" fmla="*/ 2477 h 2541"/>
                <a:gd name="T72" fmla="*/ 603 w 1106"/>
                <a:gd name="T73" fmla="*/ 2529 h 2541"/>
                <a:gd name="T74" fmla="*/ 527 w 1106"/>
                <a:gd name="T75" fmla="*/ 2538 h 2541"/>
                <a:gd name="T76" fmla="*/ 464 w 1106"/>
                <a:gd name="T77" fmla="*/ 2498 h 2541"/>
                <a:gd name="T78" fmla="*/ 440 w 1106"/>
                <a:gd name="T79" fmla="*/ 2427 h 2541"/>
                <a:gd name="T80" fmla="*/ 338 w 1106"/>
                <a:gd name="T81" fmla="*/ 2216 h 2541"/>
                <a:gd name="T82" fmla="*/ 201 w 1106"/>
                <a:gd name="T83" fmla="*/ 2133 h 2541"/>
                <a:gd name="T84" fmla="*/ 92 w 1106"/>
                <a:gd name="T85" fmla="*/ 2012 h 2541"/>
                <a:gd name="T86" fmla="*/ 73 w 1106"/>
                <a:gd name="T87" fmla="*/ 1947 h 2541"/>
                <a:gd name="T88" fmla="*/ 92 w 1106"/>
                <a:gd name="T89" fmla="*/ 1886 h 2541"/>
                <a:gd name="T90" fmla="*/ 145 w 1106"/>
                <a:gd name="T91" fmla="*/ 1844 h 2541"/>
                <a:gd name="T92" fmla="*/ 209 w 1106"/>
                <a:gd name="T93" fmla="*/ 1838 h 2541"/>
                <a:gd name="T94" fmla="*/ 266 w 1106"/>
                <a:gd name="T95" fmla="*/ 1870 h 2541"/>
                <a:gd name="T96" fmla="*/ 336 w 1106"/>
                <a:gd name="T97" fmla="*/ 1950 h 2541"/>
                <a:gd name="T98" fmla="*/ 440 w 1106"/>
                <a:gd name="T99" fmla="*/ 2013 h 2541"/>
                <a:gd name="T100" fmla="*/ 329 w 1106"/>
                <a:gd name="T101" fmla="*/ 1336 h 2541"/>
                <a:gd name="T102" fmla="*/ 185 w 1106"/>
                <a:gd name="T103" fmla="*/ 1243 h 2541"/>
                <a:gd name="T104" fmla="*/ 77 w 1106"/>
                <a:gd name="T105" fmla="*/ 1111 h 2541"/>
                <a:gd name="T106" fmla="*/ 13 w 1106"/>
                <a:gd name="T107" fmla="*/ 951 h 2541"/>
                <a:gd name="T108" fmla="*/ 4 w 1106"/>
                <a:gd name="T109" fmla="*/ 771 h 2541"/>
                <a:gd name="T110" fmla="*/ 50 w 1106"/>
                <a:gd name="T111" fmla="*/ 603 h 2541"/>
                <a:gd name="T112" fmla="*/ 145 w 1106"/>
                <a:gd name="T113" fmla="*/ 460 h 2541"/>
                <a:gd name="T114" fmla="*/ 278 w 1106"/>
                <a:gd name="T115" fmla="*/ 353 h 2541"/>
                <a:gd name="T116" fmla="*/ 440 w 1106"/>
                <a:gd name="T117" fmla="*/ 291 h 2541"/>
                <a:gd name="T118" fmla="*/ 451 w 1106"/>
                <a:gd name="T119" fmla="*/ 63 h 2541"/>
                <a:gd name="T120" fmla="*/ 503 w 1106"/>
                <a:gd name="T121" fmla="*/ 11 h 2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06" h="2541">
                  <a:moveTo>
                    <a:pt x="666" y="1404"/>
                  </a:moveTo>
                  <a:lnTo>
                    <a:pt x="666" y="2013"/>
                  </a:lnTo>
                  <a:lnTo>
                    <a:pt x="706" y="1995"/>
                  </a:lnTo>
                  <a:lnTo>
                    <a:pt x="743" y="1973"/>
                  </a:lnTo>
                  <a:lnTo>
                    <a:pt x="777" y="1944"/>
                  </a:lnTo>
                  <a:lnTo>
                    <a:pt x="807" y="1913"/>
                  </a:lnTo>
                  <a:lnTo>
                    <a:pt x="831" y="1878"/>
                  </a:lnTo>
                  <a:lnTo>
                    <a:pt x="852" y="1839"/>
                  </a:lnTo>
                  <a:lnTo>
                    <a:pt x="867" y="1798"/>
                  </a:lnTo>
                  <a:lnTo>
                    <a:pt x="876" y="1754"/>
                  </a:lnTo>
                  <a:lnTo>
                    <a:pt x="879" y="1709"/>
                  </a:lnTo>
                  <a:lnTo>
                    <a:pt x="876" y="1662"/>
                  </a:lnTo>
                  <a:lnTo>
                    <a:pt x="867" y="1619"/>
                  </a:lnTo>
                  <a:lnTo>
                    <a:pt x="852" y="1577"/>
                  </a:lnTo>
                  <a:lnTo>
                    <a:pt x="831" y="1539"/>
                  </a:lnTo>
                  <a:lnTo>
                    <a:pt x="807" y="1503"/>
                  </a:lnTo>
                  <a:lnTo>
                    <a:pt x="777" y="1472"/>
                  </a:lnTo>
                  <a:lnTo>
                    <a:pt x="743" y="1445"/>
                  </a:lnTo>
                  <a:lnTo>
                    <a:pt x="706" y="1421"/>
                  </a:lnTo>
                  <a:lnTo>
                    <a:pt x="666" y="1404"/>
                  </a:lnTo>
                  <a:close/>
                  <a:moveTo>
                    <a:pt x="440" y="527"/>
                  </a:moveTo>
                  <a:lnTo>
                    <a:pt x="400" y="545"/>
                  </a:lnTo>
                  <a:lnTo>
                    <a:pt x="363" y="568"/>
                  </a:lnTo>
                  <a:lnTo>
                    <a:pt x="329" y="595"/>
                  </a:lnTo>
                  <a:lnTo>
                    <a:pt x="300" y="627"/>
                  </a:lnTo>
                  <a:lnTo>
                    <a:pt x="274" y="662"/>
                  </a:lnTo>
                  <a:lnTo>
                    <a:pt x="254" y="701"/>
                  </a:lnTo>
                  <a:lnTo>
                    <a:pt x="240" y="742"/>
                  </a:lnTo>
                  <a:lnTo>
                    <a:pt x="230" y="786"/>
                  </a:lnTo>
                  <a:lnTo>
                    <a:pt x="227" y="831"/>
                  </a:lnTo>
                  <a:lnTo>
                    <a:pt x="230" y="877"/>
                  </a:lnTo>
                  <a:lnTo>
                    <a:pt x="240" y="922"/>
                  </a:lnTo>
                  <a:lnTo>
                    <a:pt x="254" y="963"/>
                  </a:lnTo>
                  <a:lnTo>
                    <a:pt x="274" y="1001"/>
                  </a:lnTo>
                  <a:lnTo>
                    <a:pt x="300" y="1036"/>
                  </a:lnTo>
                  <a:lnTo>
                    <a:pt x="329" y="1068"/>
                  </a:lnTo>
                  <a:lnTo>
                    <a:pt x="363" y="1095"/>
                  </a:lnTo>
                  <a:lnTo>
                    <a:pt x="400" y="1118"/>
                  </a:lnTo>
                  <a:lnTo>
                    <a:pt x="440" y="1136"/>
                  </a:lnTo>
                  <a:lnTo>
                    <a:pt x="440" y="527"/>
                  </a:lnTo>
                  <a:close/>
                  <a:moveTo>
                    <a:pt x="553" y="0"/>
                  </a:moveTo>
                  <a:lnTo>
                    <a:pt x="579" y="2"/>
                  </a:lnTo>
                  <a:lnTo>
                    <a:pt x="603" y="11"/>
                  </a:lnTo>
                  <a:lnTo>
                    <a:pt x="624" y="24"/>
                  </a:lnTo>
                  <a:lnTo>
                    <a:pt x="641" y="42"/>
                  </a:lnTo>
                  <a:lnTo>
                    <a:pt x="655" y="63"/>
                  </a:lnTo>
                  <a:lnTo>
                    <a:pt x="663" y="86"/>
                  </a:lnTo>
                  <a:lnTo>
                    <a:pt x="666" y="113"/>
                  </a:lnTo>
                  <a:lnTo>
                    <a:pt x="666" y="292"/>
                  </a:lnTo>
                  <a:lnTo>
                    <a:pt x="718" y="306"/>
                  </a:lnTo>
                  <a:lnTo>
                    <a:pt x="769" y="324"/>
                  </a:lnTo>
                  <a:lnTo>
                    <a:pt x="817" y="347"/>
                  </a:lnTo>
                  <a:lnTo>
                    <a:pt x="862" y="376"/>
                  </a:lnTo>
                  <a:lnTo>
                    <a:pt x="906" y="407"/>
                  </a:lnTo>
                  <a:lnTo>
                    <a:pt x="946" y="444"/>
                  </a:lnTo>
                  <a:lnTo>
                    <a:pt x="981" y="484"/>
                  </a:lnTo>
                  <a:lnTo>
                    <a:pt x="1014" y="528"/>
                  </a:lnTo>
                  <a:lnTo>
                    <a:pt x="1025" y="549"/>
                  </a:lnTo>
                  <a:lnTo>
                    <a:pt x="1031" y="570"/>
                  </a:lnTo>
                  <a:lnTo>
                    <a:pt x="1033" y="592"/>
                  </a:lnTo>
                  <a:lnTo>
                    <a:pt x="1030" y="613"/>
                  </a:lnTo>
                  <a:lnTo>
                    <a:pt x="1024" y="634"/>
                  </a:lnTo>
                  <a:lnTo>
                    <a:pt x="1014" y="653"/>
                  </a:lnTo>
                  <a:lnTo>
                    <a:pt x="999" y="671"/>
                  </a:lnTo>
                  <a:lnTo>
                    <a:pt x="981" y="685"/>
                  </a:lnTo>
                  <a:lnTo>
                    <a:pt x="961" y="695"/>
                  </a:lnTo>
                  <a:lnTo>
                    <a:pt x="940" y="702"/>
                  </a:lnTo>
                  <a:lnTo>
                    <a:pt x="918" y="704"/>
                  </a:lnTo>
                  <a:lnTo>
                    <a:pt x="897" y="702"/>
                  </a:lnTo>
                  <a:lnTo>
                    <a:pt x="876" y="695"/>
                  </a:lnTo>
                  <a:lnTo>
                    <a:pt x="857" y="685"/>
                  </a:lnTo>
                  <a:lnTo>
                    <a:pt x="839" y="671"/>
                  </a:lnTo>
                  <a:lnTo>
                    <a:pt x="825" y="653"/>
                  </a:lnTo>
                  <a:lnTo>
                    <a:pt x="800" y="620"/>
                  </a:lnTo>
                  <a:lnTo>
                    <a:pt x="771" y="590"/>
                  </a:lnTo>
                  <a:lnTo>
                    <a:pt x="739" y="564"/>
                  </a:lnTo>
                  <a:lnTo>
                    <a:pt x="703" y="543"/>
                  </a:lnTo>
                  <a:lnTo>
                    <a:pt x="666" y="527"/>
                  </a:lnTo>
                  <a:lnTo>
                    <a:pt x="666" y="1169"/>
                  </a:lnTo>
                  <a:lnTo>
                    <a:pt x="723" y="1184"/>
                  </a:lnTo>
                  <a:lnTo>
                    <a:pt x="777" y="1205"/>
                  </a:lnTo>
                  <a:lnTo>
                    <a:pt x="829" y="1230"/>
                  </a:lnTo>
                  <a:lnTo>
                    <a:pt x="876" y="1261"/>
                  </a:lnTo>
                  <a:lnTo>
                    <a:pt x="920" y="1297"/>
                  </a:lnTo>
                  <a:lnTo>
                    <a:pt x="961" y="1337"/>
                  </a:lnTo>
                  <a:lnTo>
                    <a:pt x="997" y="1380"/>
                  </a:lnTo>
                  <a:lnTo>
                    <a:pt x="1029" y="1429"/>
                  </a:lnTo>
                  <a:lnTo>
                    <a:pt x="1055" y="1479"/>
                  </a:lnTo>
                  <a:lnTo>
                    <a:pt x="1077" y="1533"/>
                  </a:lnTo>
                  <a:lnTo>
                    <a:pt x="1093" y="1590"/>
                  </a:lnTo>
                  <a:lnTo>
                    <a:pt x="1103" y="1648"/>
                  </a:lnTo>
                  <a:lnTo>
                    <a:pt x="1106" y="1709"/>
                  </a:lnTo>
                  <a:lnTo>
                    <a:pt x="1103" y="1769"/>
                  </a:lnTo>
                  <a:lnTo>
                    <a:pt x="1093" y="1828"/>
                  </a:lnTo>
                  <a:lnTo>
                    <a:pt x="1077" y="1883"/>
                  </a:lnTo>
                  <a:lnTo>
                    <a:pt x="1055" y="1937"/>
                  </a:lnTo>
                  <a:lnTo>
                    <a:pt x="1029" y="1988"/>
                  </a:lnTo>
                  <a:lnTo>
                    <a:pt x="997" y="2036"/>
                  </a:lnTo>
                  <a:lnTo>
                    <a:pt x="961" y="2080"/>
                  </a:lnTo>
                  <a:lnTo>
                    <a:pt x="920" y="2120"/>
                  </a:lnTo>
                  <a:lnTo>
                    <a:pt x="876" y="2156"/>
                  </a:lnTo>
                  <a:lnTo>
                    <a:pt x="829" y="2186"/>
                  </a:lnTo>
                  <a:lnTo>
                    <a:pt x="777" y="2213"/>
                  </a:lnTo>
                  <a:lnTo>
                    <a:pt x="723" y="2233"/>
                  </a:lnTo>
                  <a:lnTo>
                    <a:pt x="666" y="2248"/>
                  </a:lnTo>
                  <a:lnTo>
                    <a:pt x="666" y="2427"/>
                  </a:lnTo>
                  <a:lnTo>
                    <a:pt x="663" y="2454"/>
                  </a:lnTo>
                  <a:lnTo>
                    <a:pt x="655" y="2477"/>
                  </a:lnTo>
                  <a:lnTo>
                    <a:pt x="641" y="2498"/>
                  </a:lnTo>
                  <a:lnTo>
                    <a:pt x="624" y="2516"/>
                  </a:lnTo>
                  <a:lnTo>
                    <a:pt x="603" y="2529"/>
                  </a:lnTo>
                  <a:lnTo>
                    <a:pt x="579" y="2538"/>
                  </a:lnTo>
                  <a:lnTo>
                    <a:pt x="553" y="2541"/>
                  </a:lnTo>
                  <a:lnTo>
                    <a:pt x="527" y="2538"/>
                  </a:lnTo>
                  <a:lnTo>
                    <a:pt x="503" y="2529"/>
                  </a:lnTo>
                  <a:lnTo>
                    <a:pt x="482" y="2516"/>
                  </a:lnTo>
                  <a:lnTo>
                    <a:pt x="464" y="2498"/>
                  </a:lnTo>
                  <a:lnTo>
                    <a:pt x="451" y="2477"/>
                  </a:lnTo>
                  <a:lnTo>
                    <a:pt x="443" y="2454"/>
                  </a:lnTo>
                  <a:lnTo>
                    <a:pt x="440" y="2427"/>
                  </a:lnTo>
                  <a:lnTo>
                    <a:pt x="440" y="2247"/>
                  </a:lnTo>
                  <a:lnTo>
                    <a:pt x="387" y="2235"/>
                  </a:lnTo>
                  <a:lnTo>
                    <a:pt x="338" y="2216"/>
                  </a:lnTo>
                  <a:lnTo>
                    <a:pt x="289" y="2193"/>
                  </a:lnTo>
                  <a:lnTo>
                    <a:pt x="244" y="2164"/>
                  </a:lnTo>
                  <a:lnTo>
                    <a:pt x="201" y="2133"/>
                  </a:lnTo>
                  <a:lnTo>
                    <a:pt x="161" y="2096"/>
                  </a:lnTo>
                  <a:lnTo>
                    <a:pt x="125" y="2056"/>
                  </a:lnTo>
                  <a:lnTo>
                    <a:pt x="92" y="2012"/>
                  </a:lnTo>
                  <a:lnTo>
                    <a:pt x="82" y="1991"/>
                  </a:lnTo>
                  <a:lnTo>
                    <a:pt x="75" y="1970"/>
                  </a:lnTo>
                  <a:lnTo>
                    <a:pt x="73" y="1947"/>
                  </a:lnTo>
                  <a:lnTo>
                    <a:pt x="75" y="1926"/>
                  </a:lnTo>
                  <a:lnTo>
                    <a:pt x="82" y="1905"/>
                  </a:lnTo>
                  <a:lnTo>
                    <a:pt x="92" y="1886"/>
                  </a:lnTo>
                  <a:lnTo>
                    <a:pt x="107" y="1870"/>
                  </a:lnTo>
                  <a:lnTo>
                    <a:pt x="124" y="1855"/>
                  </a:lnTo>
                  <a:lnTo>
                    <a:pt x="145" y="1844"/>
                  </a:lnTo>
                  <a:lnTo>
                    <a:pt x="166" y="1838"/>
                  </a:lnTo>
                  <a:lnTo>
                    <a:pt x="188" y="1836"/>
                  </a:lnTo>
                  <a:lnTo>
                    <a:pt x="209" y="1838"/>
                  </a:lnTo>
                  <a:lnTo>
                    <a:pt x="230" y="1844"/>
                  </a:lnTo>
                  <a:lnTo>
                    <a:pt x="249" y="1855"/>
                  </a:lnTo>
                  <a:lnTo>
                    <a:pt x="266" y="1870"/>
                  </a:lnTo>
                  <a:lnTo>
                    <a:pt x="281" y="1887"/>
                  </a:lnTo>
                  <a:lnTo>
                    <a:pt x="306" y="1920"/>
                  </a:lnTo>
                  <a:lnTo>
                    <a:pt x="336" y="1950"/>
                  </a:lnTo>
                  <a:lnTo>
                    <a:pt x="367" y="1976"/>
                  </a:lnTo>
                  <a:lnTo>
                    <a:pt x="402" y="1997"/>
                  </a:lnTo>
                  <a:lnTo>
                    <a:pt x="440" y="2013"/>
                  </a:lnTo>
                  <a:lnTo>
                    <a:pt x="440" y="1372"/>
                  </a:lnTo>
                  <a:lnTo>
                    <a:pt x="383" y="1356"/>
                  </a:lnTo>
                  <a:lnTo>
                    <a:pt x="329" y="1336"/>
                  </a:lnTo>
                  <a:lnTo>
                    <a:pt x="278" y="1310"/>
                  </a:lnTo>
                  <a:lnTo>
                    <a:pt x="230" y="1278"/>
                  </a:lnTo>
                  <a:lnTo>
                    <a:pt x="185" y="1243"/>
                  </a:lnTo>
                  <a:lnTo>
                    <a:pt x="145" y="1203"/>
                  </a:lnTo>
                  <a:lnTo>
                    <a:pt x="109" y="1159"/>
                  </a:lnTo>
                  <a:lnTo>
                    <a:pt x="77" y="1111"/>
                  </a:lnTo>
                  <a:lnTo>
                    <a:pt x="50" y="1061"/>
                  </a:lnTo>
                  <a:lnTo>
                    <a:pt x="29" y="1007"/>
                  </a:lnTo>
                  <a:lnTo>
                    <a:pt x="13" y="951"/>
                  </a:lnTo>
                  <a:lnTo>
                    <a:pt x="4" y="892"/>
                  </a:lnTo>
                  <a:lnTo>
                    <a:pt x="0" y="831"/>
                  </a:lnTo>
                  <a:lnTo>
                    <a:pt x="4" y="771"/>
                  </a:lnTo>
                  <a:lnTo>
                    <a:pt x="13" y="712"/>
                  </a:lnTo>
                  <a:lnTo>
                    <a:pt x="29" y="657"/>
                  </a:lnTo>
                  <a:lnTo>
                    <a:pt x="50" y="603"/>
                  </a:lnTo>
                  <a:lnTo>
                    <a:pt x="77" y="551"/>
                  </a:lnTo>
                  <a:lnTo>
                    <a:pt x="109" y="504"/>
                  </a:lnTo>
                  <a:lnTo>
                    <a:pt x="145" y="460"/>
                  </a:lnTo>
                  <a:lnTo>
                    <a:pt x="185" y="420"/>
                  </a:lnTo>
                  <a:lnTo>
                    <a:pt x="230" y="384"/>
                  </a:lnTo>
                  <a:lnTo>
                    <a:pt x="278" y="353"/>
                  </a:lnTo>
                  <a:lnTo>
                    <a:pt x="329" y="327"/>
                  </a:lnTo>
                  <a:lnTo>
                    <a:pt x="383" y="307"/>
                  </a:lnTo>
                  <a:lnTo>
                    <a:pt x="440" y="291"/>
                  </a:lnTo>
                  <a:lnTo>
                    <a:pt x="440" y="113"/>
                  </a:lnTo>
                  <a:lnTo>
                    <a:pt x="443" y="86"/>
                  </a:lnTo>
                  <a:lnTo>
                    <a:pt x="451" y="63"/>
                  </a:lnTo>
                  <a:lnTo>
                    <a:pt x="464" y="42"/>
                  </a:lnTo>
                  <a:lnTo>
                    <a:pt x="482" y="24"/>
                  </a:lnTo>
                  <a:lnTo>
                    <a:pt x="503" y="11"/>
                  </a:lnTo>
                  <a:lnTo>
                    <a:pt x="527" y="2"/>
                  </a:lnTo>
                  <a:lnTo>
                    <a:pt x="5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61" name="Rectangle 60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550850" y="839212"/>
            <a:ext cx="7165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layfair Display Black" pitchFamily="2" charset="0"/>
                <a:cs typeface="Poppins SemiBold" panose="00000700000000000000" pitchFamily="2" charset="0"/>
              </a:rPr>
              <a:t>THE START UP AGENCIES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202AE4-31AA-4F89-92EA-6D5EB50C94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D8982134-4483-4B13-9AB0-881080C833C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364784692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71" y="0"/>
            <a:ext cx="566896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1532493" y="3606028"/>
            <a:ext cx="2021763" cy="620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3832949" y="3606027"/>
            <a:ext cx="2021763" cy="620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1532493" y="4956104"/>
            <a:ext cx="2021763" cy="620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3832949" y="4956103"/>
            <a:ext cx="2021763" cy="620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61672" y="3210077"/>
            <a:ext cx="1142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Picture 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87668" y="3210077"/>
            <a:ext cx="1142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Picture 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980008" y="4680045"/>
            <a:ext cx="1142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Picture 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306004" y="4680045"/>
            <a:ext cx="1142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Picture 4</a:t>
            </a:r>
          </a:p>
        </p:txBody>
      </p:sp>
      <p:grpSp>
        <p:nvGrpSpPr>
          <p:cNvPr id="54" name="Group 549"/>
          <p:cNvGrpSpPr>
            <a:grpSpLocks noChangeAspect="1"/>
          </p:cNvGrpSpPr>
          <p:nvPr/>
        </p:nvGrpSpPr>
        <p:grpSpPr bwMode="auto">
          <a:xfrm>
            <a:off x="1660015" y="3226853"/>
            <a:ext cx="200396" cy="223392"/>
            <a:chOff x="5915" y="2639"/>
            <a:chExt cx="305" cy="340"/>
          </a:xfrm>
          <a:solidFill>
            <a:schemeClr val="bg1"/>
          </a:solidFill>
        </p:grpSpPr>
        <p:sp>
          <p:nvSpPr>
            <p:cNvPr id="55" name="Freeform 551"/>
            <p:cNvSpPr>
              <a:spLocks/>
            </p:cNvSpPr>
            <p:nvPr/>
          </p:nvSpPr>
          <p:spPr bwMode="auto">
            <a:xfrm>
              <a:off x="5994" y="2639"/>
              <a:ext cx="144" cy="187"/>
            </a:xfrm>
            <a:custGeom>
              <a:avLst/>
              <a:gdLst>
                <a:gd name="T0" fmla="*/ 720 w 1440"/>
                <a:gd name="T1" fmla="*/ 0 h 1870"/>
                <a:gd name="T2" fmla="*/ 762 w 1440"/>
                <a:gd name="T3" fmla="*/ 4 h 1870"/>
                <a:gd name="T4" fmla="*/ 802 w 1440"/>
                <a:gd name="T5" fmla="*/ 13 h 1870"/>
                <a:gd name="T6" fmla="*/ 838 w 1440"/>
                <a:gd name="T7" fmla="*/ 28 h 1870"/>
                <a:gd name="T8" fmla="*/ 872 w 1440"/>
                <a:gd name="T9" fmla="*/ 50 h 1870"/>
                <a:gd name="T10" fmla="*/ 902 w 1440"/>
                <a:gd name="T11" fmla="*/ 75 h 1870"/>
                <a:gd name="T12" fmla="*/ 928 w 1440"/>
                <a:gd name="T13" fmla="*/ 105 h 1870"/>
                <a:gd name="T14" fmla="*/ 949 w 1440"/>
                <a:gd name="T15" fmla="*/ 139 h 1870"/>
                <a:gd name="T16" fmla="*/ 964 w 1440"/>
                <a:gd name="T17" fmla="*/ 176 h 1870"/>
                <a:gd name="T18" fmla="*/ 975 w 1440"/>
                <a:gd name="T19" fmla="*/ 216 h 1870"/>
                <a:gd name="T20" fmla="*/ 978 w 1440"/>
                <a:gd name="T21" fmla="*/ 257 h 1870"/>
                <a:gd name="T22" fmla="*/ 978 w 1440"/>
                <a:gd name="T23" fmla="*/ 1081 h 1870"/>
                <a:gd name="T24" fmla="*/ 1356 w 1440"/>
                <a:gd name="T25" fmla="*/ 1081 h 1870"/>
                <a:gd name="T26" fmla="*/ 1382 w 1440"/>
                <a:gd name="T27" fmla="*/ 1082 h 1870"/>
                <a:gd name="T28" fmla="*/ 1403 w 1440"/>
                <a:gd name="T29" fmla="*/ 1086 h 1870"/>
                <a:gd name="T30" fmla="*/ 1419 w 1440"/>
                <a:gd name="T31" fmla="*/ 1092 h 1870"/>
                <a:gd name="T32" fmla="*/ 1431 w 1440"/>
                <a:gd name="T33" fmla="*/ 1101 h 1870"/>
                <a:gd name="T34" fmla="*/ 1438 w 1440"/>
                <a:gd name="T35" fmla="*/ 1112 h 1870"/>
                <a:gd name="T36" fmla="*/ 1440 w 1440"/>
                <a:gd name="T37" fmla="*/ 1125 h 1870"/>
                <a:gd name="T38" fmla="*/ 1437 w 1440"/>
                <a:gd name="T39" fmla="*/ 1140 h 1870"/>
                <a:gd name="T40" fmla="*/ 1428 w 1440"/>
                <a:gd name="T41" fmla="*/ 1156 h 1870"/>
                <a:gd name="T42" fmla="*/ 1415 w 1440"/>
                <a:gd name="T43" fmla="*/ 1174 h 1870"/>
                <a:gd name="T44" fmla="*/ 1398 w 1440"/>
                <a:gd name="T45" fmla="*/ 1193 h 1870"/>
                <a:gd name="T46" fmla="*/ 719 w 1440"/>
                <a:gd name="T47" fmla="*/ 1870 h 1870"/>
                <a:gd name="T48" fmla="*/ 42 w 1440"/>
                <a:gd name="T49" fmla="*/ 1193 h 1870"/>
                <a:gd name="T50" fmla="*/ 25 w 1440"/>
                <a:gd name="T51" fmla="*/ 1174 h 1870"/>
                <a:gd name="T52" fmla="*/ 12 w 1440"/>
                <a:gd name="T53" fmla="*/ 1156 h 1870"/>
                <a:gd name="T54" fmla="*/ 3 w 1440"/>
                <a:gd name="T55" fmla="*/ 1140 h 1870"/>
                <a:gd name="T56" fmla="*/ 0 w 1440"/>
                <a:gd name="T57" fmla="*/ 1125 h 1870"/>
                <a:gd name="T58" fmla="*/ 2 w 1440"/>
                <a:gd name="T59" fmla="*/ 1112 h 1870"/>
                <a:gd name="T60" fmla="*/ 9 w 1440"/>
                <a:gd name="T61" fmla="*/ 1101 h 1870"/>
                <a:gd name="T62" fmla="*/ 20 w 1440"/>
                <a:gd name="T63" fmla="*/ 1092 h 1870"/>
                <a:gd name="T64" fmla="*/ 36 w 1440"/>
                <a:gd name="T65" fmla="*/ 1086 h 1870"/>
                <a:gd name="T66" fmla="*/ 58 w 1440"/>
                <a:gd name="T67" fmla="*/ 1082 h 1870"/>
                <a:gd name="T68" fmla="*/ 84 w 1440"/>
                <a:gd name="T69" fmla="*/ 1081 h 1870"/>
                <a:gd name="T70" fmla="*/ 463 w 1440"/>
                <a:gd name="T71" fmla="*/ 1081 h 1870"/>
                <a:gd name="T72" fmla="*/ 463 w 1440"/>
                <a:gd name="T73" fmla="*/ 257 h 1870"/>
                <a:gd name="T74" fmla="*/ 466 w 1440"/>
                <a:gd name="T75" fmla="*/ 216 h 1870"/>
                <a:gd name="T76" fmla="*/ 476 w 1440"/>
                <a:gd name="T77" fmla="*/ 176 h 1870"/>
                <a:gd name="T78" fmla="*/ 491 w 1440"/>
                <a:gd name="T79" fmla="*/ 139 h 1870"/>
                <a:gd name="T80" fmla="*/ 512 w 1440"/>
                <a:gd name="T81" fmla="*/ 105 h 1870"/>
                <a:gd name="T82" fmla="*/ 538 w 1440"/>
                <a:gd name="T83" fmla="*/ 75 h 1870"/>
                <a:gd name="T84" fmla="*/ 568 w 1440"/>
                <a:gd name="T85" fmla="*/ 50 h 1870"/>
                <a:gd name="T86" fmla="*/ 601 w 1440"/>
                <a:gd name="T87" fmla="*/ 28 h 1870"/>
                <a:gd name="T88" fmla="*/ 639 w 1440"/>
                <a:gd name="T89" fmla="*/ 13 h 1870"/>
                <a:gd name="T90" fmla="*/ 679 w 1440"/>
                <a:gd name="T91" fmla="*/ 4 h 1870"/>
                <a:gd name="T92" fmla="*/ 720 w 1440"/>
                <a:gd name="T93" fmla="*/ 0 h 1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40" h="1870">
                  <a:moveTo>
                    <a:pt x="720" y="0"/>
                  </a:moveTo>
                  <a:lnTo>
                    <a:pt x="762" y="4"/>
                  </a:lnTo>
                  <a:lnTo>
                    <a:pt x="802" y="13"/>
                  </a:lnTo>
                  <a:lnTo>
                    <a:pt x="838" y="28"/>
                  </a:lnTo>
                  <a:lnTo>
                    <a:pt x="872" y="50"/>
                  </a:lnTo>
                  <a:lnTo>
                    <a:pt x="902" y="75"/>
                  </a:lnTo>
                  <a:lnTo>
                    <a:pt x="928" y="105"/>
                  </a:lnTo>
                  <a:lnTo>
                    <a:pt x="949" y="139"/>
                  </a:lnTo>
                  <a:lnTo>
                    <a:pt x="964" y="176"/>
                  </a:lnTo>
                  <a:lnTo>
                    <a:pt x="975" y="216"/>
                  </a:lnTo>
                  <a:lnTo>
                    <a:pt x="978" y="257"/>
                  </a:lnTo>
                  <a:lnTo>
                    <a:pt x="978" y="1081"/>
                  </a:lnTo>
                  <a:lnTo>
                    <a:pt x="1356" y="1081"/>
                  </a:lnTo>
                  <a:lnTo>
                    <a:pt x="1382" y="1082"/>
                  </a:lnTo>
                  <a:lnTo>
                    <a:pt x="1403" y="1086"/>
                  </a:lnTo>
                  <a:lnTo>
                    <a:pt x="1419" y="1092"/>
                  </a:lnTo>
                  <a:lnTo>
                    <a:pt x="1431" y="1101"/>
                  </a:lnTo>
                  <a:lnTo>
                    <a:pt x="1438" y="1112"/>
                  </a:lnTo>
                  <a:lnTo>
                    <a:pt x="1440" y="1125"/>
                  </a:lnTo>
                  <a:lnTo>
                    <a:pt x="1437" y="1140"/>
                  </a:lnTo>
                  <a:lnTo>
                    <a:pt x="1428" y="1156"/>
                  </a:lnTo>
                  <a:lnTo>
                    <a:pt x="1415" y="1174"/>
                  </a:lnTo>
                  <a:lnTo>
                    <a:pt x="1398" y="1193"/>
                  </a:lnTo>
                  <a:lnTo>
                    <a:pt x="719" y="1870"/>
                  </a:lnTo>
                  <a:lnTo>
                    <a:pt x="42" y="1193"/>
                  </a:lnTo>
                  <a:lnTo>
                    <a:pt x="25" y="1174"/>
                  </a:lnTo>
                  <a:lnTo>
                    <a:pt x="12" y="1156"/>
                  </a:lnTo>
                  <a:lnTo>
                    <a:pt x="3" y="1140"/>
                  </a:lnTo>
                  <a:lnTo>
                    <a:pt x="0" y="1125"/>
                  </a:lnTo>
                  <a:lnTo>
                    <a:pt x="2" y="1112"/>
                  </a:lnTo>
                  <a:lnTo>
                    <a:pt x="9" y="1101"/>
                  </a:lnTo>
                  <a:lnTo>
                    <a:pt x="20" y="1092"/>
                  </a:lnTo>
                  <a:lnTo>
                    <a:pt x="36" y="1086"/>
                  </a:lnTo>
                  <a:lnTo>
                    <a:pt x="58" y="1082"/>
                  </a:lnTo>
                  <a:lnTo>
                    <a:pt x="84" y="1081"/>
                  </a:lnTo>
                  <a:lnTo>
                    <a:pt x="463" y="1081"/>
                  </a:lnTo>
                  <a:lnTo>
                    <a:pt x="463" y="257"/>
                  </a:lnTo>
                  <a:lnTo>
                    <a:pt x="466" y="216"/>
                  </a:lnTo>
                  <a:lnTo>
                    <a:pt x="476" y="176"/>
                  </a:lnTo>
                  <a:lnTo>
                    <a:pt x="491" y="139"/>
                  </a:lnTo>
                  <a:lnTo>
                    <a:pt x="512" y="105"/>
                  </a:lnTo>
                  <a:lnTo>
                    <a:pt x="538" y="75"/>
                  </a:lnTo>
                  <a:lnTo>
                    <a:pt x="568" y="50"/>
                  </a:lnTo>
                  <a:lnTo>
                    <a:pt x="601" y="28"/>
                  </a:lnTo>
                  <a:lnTo>
                    <a:pt x="639" y="13"/>
                  </a:lnTo>
                  <a:lnTo>
                    <a:pt x="679" y="4"/>
                  </a:lnTo>
                  <a:lnTo>
                    <a:pt x="7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  <p:sp>
          <p:nvSpPr>
            <p:cNvPr id="56" name="Freeform 552"/>
            <p:cNvSpPr>
              <a:spLocks/>
            </p:cNvSpPr>
            <p:nvPr/>
          </p:nvSpPr>
          <p:spPr bwMode="auto">
            <a:xfrm>
              <a:off x="5915" y="2805"/>
              <a:ext cx="305" cy="174"/>
            </a:xfrm>
            <a:custGeom>
              <a:avLst/>
              <a:gdLst>
                <a:gd name="T0" fmla="*/ 64 w 3047"/>
                <a:gd name="T1" fmla="*/ 0 h 1737"/>
                <a:gd name="T2" fmla="*/ 454 w 3047"/>
                <a:gd name="T3" fmla="*/ 0 h 1737"/>
                <a:gd name="T4" fmla="*/ 475 w 3047"/>
                <a:gd name="T5" fmla="*/ 3 h 1737"/>
                <a:gd name="T6" fmla="*/ 492 w 3047"/>
                <a:gd name="T7" fmla="*/ 12 h 1737"/>
                <a:gd name="T8" fmla="*/ 506 w 3047"/>
                <a:gd name="T9" fmla="*/ 26 h 1737"/>
                <a:gd name="T10" fmla="*/ 515 w 3047"/>
                <a:gd name="T11" fmla="*/ 44 h 1737"/>
                <a:gd name="T12" fmla="*/ 519 w 3047"/>
                <a:gd name="T13" fmla="*/ 64 h 1737"/>
                <a:gd name="T14" fmla="*/ 519 w 3047"/>
                <a:gd name="T15" fmla="*/ 1218 h 1737"/>
                <a:gd name="T16" fmla="*/ 2529 w 3047"/>
                <a:gd name="T17" fmla="*/ 1218 h 1737"/>
                <a:gd name="T18" fmla="*/ 2529 w 3047"/>
                <a:gd name="T19" fmla="*/ 64 h 1737"/>
                <a:gd name="T20" fmla="*/ 2532 w 3047"/>
                <a:gd name="T21" fmla="*/ 44 h 1737"/>
                <a:gd name="T22" fmla="*/ 2540 w 3047"/>
                <a:gd name="T23" fmla="*/ 26 h 1737"/>
                <a:gd name="T24" fmla="*/ 2554 w 3047"/>
                <a:gd name="T25" fmla="*/ 12 h 1737"/>
                <a:gd name="T26" fmla="*/ 2573 w 3047"/>
                <a:gd name="T27" fmla="*/ 3 h 1737"/>
                <a:gd name="T28" fmla="*/ 2593 w 3047"/>
                <a:gd name="T29" fmla="*/ 0 h 1737"/>
                <a:gd name="T30" fmla="*/ 2983 w 3047"/>
                <a:gd name="T31" fmla="*/ 0 h 1737"/>
                <a:gd name="T32" fmla="*/ 3003 w 3047"/>
                <a:gd name="T33" fmla="*/ 3 h 1737"/>
                <a:gd name="T34" fmla="*/ 3020 w 3047"/>
                <a:gd name="T35" fmla="*/ 12 h 1737"/>
                <a:gd name="T36" fmla="*/ 3034 w 3047"/>
                <a:gd name="T37" fmla="*/ 26 h 1737"/>
                <a:gd name="T38" fmla="*/ 3044 w 3047"/>
                <a:gd name="T39" fmla="*/ 44 h 1737"/>
                <a:gd name="T40" fmla="*/ 3047 w 3047"/>
                <a:gd name="T41" fmla="*/ 64 h 1737"/>
                <a:gd name="T42" fmla="*/ 3047 w 3047"/>
                <a:gd name="T43" fmla="*/ 1381 h 1737"/>
                <a:gd name="T44" fmla="*/ 3044 w 3047"/>
                <a:gd name="T45" fmla="*/ 1430 h 1737"/>
                <a:gd name="T46" fmla="*/ 3034 w 3047"/>
                <a:gd name="T47" fmla="*/ 1476 h 1737"/>
                <a:gd name="T48" fmla="*/ 3019 w 3047"/>
                <a:gd name="T49" fmla="*/ 1519 h 1737"/>
                <a:gd name="T50" fmla="*/ 2998 w 3047"/>
                <a:gd name="T51" fmla="*/ 1561 h 1737"/>
                <a:gd name="T52" fmla="*/ 2973 w 3047"/>
                <a:gd name="T53" fmla="*/ 1598 h 1737"/>
                <a:gd name="T54" fmla="*/ 2943 w 3047"/>
                <a:gd name="T55" fmla="*/ 1632 h 1737"/>
                <a:gd name="T56" fmla="*/ 2909 w 3047"/>
                <a:gd name="T57" fmla="*/ 1663 h 1737"/>
                <a:gd name="T58" fmla="*/ 2870 w 3047"/>
                <a:gd name="T59" fmla="*/ 1688 h 1737"/>
                <a:gd name="T60" fmla="*/ 2829 w 3047"/>
                <a:gd name="T61" fmla="*/ 1709 h 1737"/>
                <a:gd name="T62" fmla="*/ 2785 w 3047"/>
                <a:gd name="T63" fmla="*/ 1724 h 1737"/>
                <a:gd name="T64" fmla="*/ 2739 w 3047"/>
                <a:gd name="T65" fmla="*/ 1733 h 1737"/>
                <a:gd name="T66" fmla="*/ 2691 w 3047"/>
                <a:gd name="T67" fmla="*/ 1737 h 1737"/>
                <a:gd name="T68" fmla="*/ 355 w 3047"/>
                <a:gd name="T69" fmla="*/ 1737 h 1737"/>
                <a:gd name="T70" fmla="*/ 307 w 3047"/>
                <a:gd name="T71" fmla="*/ 1733 h 1737"/>
                <a:gd name="T72" fmla="*/ 261 w 3047"/>
                <a:gd name="T73" fmla="*/ 1724 h 1737"/>
                <a:gd name="T74" fmla="*/ 218 w 3047"/>
                <a:gd name="T75" fmla="*/ 1709 h 1737"/>
                <a:gd name="T76" fmla="*/ 176 w 3047"/>
                <a:gd name="T77" fmla="*/ 1688 h 1737"/>
                <a:gd name="T78" fmla="*/ 139 w 3047"/>
                <a:gd name="T79" fmla="*/ 1663 h 1737"/>
                <a:gd name="T80" fmla="*/ 104 w 3047"/>
                <a:gd name="T81" fmla="*/ 1632 h 1737"/>
                <a:gd name="T82" fmla="*/ 74 w 3047"/>
                <a:gd name="T83" fmla="*/ 1598 h 1737"/>
                <a:gd name="T84" fmla="*/ 48 w 3047"/>
                <a:gd name="T85" fmla="*/ 1561 h 1737"/>
                <a:gd name="T86" fmla="*/ 28 w 3047"/>
                <a:gd name="T87" fmla="*/ 1519 h 1737"/>
                <a:gd name="T88" fmla="*/ 13 w 3047"/>
                <a:gd name="T89" fmla="*/ 1476 h 1737"/>
                <a:gd name="T90" fmla="*/ 3 w 3047"/>
                <a:gd name="T91" fmla="*/ 1430 h 1737"/>
                <a:gd name="T92" fmla="*/ 0 w 3047"/>
                <a:gd name="T93" fmla="*/ 1381 h 1737"/>
                <a:gd name="T94" fmla="*/ 0 w 3047"/>
                <a:gd name="T95" fmla="*/ 64 h 1737"/>
                <a:gd name="T96" fmla="*/ 2 w 3047"/>
                <a:gd name="T97" fmla="*/ 46 h 1737"/>
                <a:gd name="T98" fmla="*/ 9 w 3047"/>
                <a:gd name="T99" fmla="*/ 31 h 1737"/>
                <a:gd name="T100" fmla="*/ 19 w 3047"/>
                <a:gd name="T101" fmla="*/ 18 h 1737"/>
                <a:gd name="T102" fmla="*/ 32 w 3047"/>
                <a:gd name="T103" fmla="*/ 8 h 1737"/>
                <a:gd name="T104" fmla="*/ 47 w 3047"/>
                <a:gd name="T105" fmla="*/ 2 h 1737"/>
                <a:gd name="T106" fmla="*/ 64 w 3047"/>
                <a:gd name="T107" fmla="*/ 0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047" h="1737">
                  <a:moveTo>
                    <a:pt x="64" y="0"/>
                  </a:moveTo>
                  <a:lnTo>
                    <a:pt x="454" y="0"/>
                  </a:lnTo>
                  <a:lnTo>
                    <a:pt x="475" y="3"/>
                  </a:lnTo>
                  <a:lnTo>
                    <a:pt x="492" y="12"/>
                  </a:lnTo>
                  <a:lnTo>
                    <a:pt x="506" y="26"/>
                  </a:lnTo>
                  <a:lnTo>
                    <a:pt x="515" y="44"/>
                  </a:lnTo>
                  <a:lnTo>
                    <a:pt x="519" y="64"/>
                  </a:lnTo>
                  <a:lnTo>
                    <a:pt x="519" y="1218"/>
                  </a:lnTo>
                  <a:lnTo>
                    <a:pt x="2529" y="1218"/>
                  </a:lnTo>
                  <a:lnTo>
                    <a:pt x="2529" y="64"/>
                  </a:lnTo>
                  <a:lnTo>
                    <a:pt x="2532" y="44"/>
                  </a:lnTo>
                  <a:lnTo>
                    <a:pt x="2540" y="26"/>
                  </a:lnTo>
                  <a:lnTo>
                    <a:pt x="2554" y="12"/>
                  </a:lnTo>
                  <a:lnTo>
                    <a:pt x="2573" y="3"/>
                  </a:lnTo>
                  <a:lnTo>
                    <a:pt x="2593" y="0"/>
                  </a:lnTo>
                  <a:lnTo>
                    <a:pt x="2983" y="0"/>
                  </a:lnTo>
                  <a:lnTo>
                    <a:pt x="3003" y="3"/>
                  </a:lnTo>
                  <a:lnTo>
                    <a:pt x="3020" y="12"/>
                  </a:lnTo>
                  <a:lnTo>
                    <a:pt x="3034" y="26"/>
                  </a:lnTo>
                  <a:lnTo>
                    <a:pt x="3044" y="44"/>
                  </a:lnTo>
                  <a:lnTo>
                    <a:pt x="3047" y="64"/>
                  </a:lnTo>
                  <a:lnTo>
                    <a:pt x="3047" y="1381"/>
                  </a:lnTo>
                  <a:lnTo>
                    <a:pt x="3044" y="1430"/>
                  </a:lnTo>
                  <a:lnTo>
                    <a:pt x="3034" y="1476"/>
                  </a:lnTo>
                  <a:lnTo>
                    <a:pt x="3019" y="1519"/>
                  </a:lnTo>
                  <a:lnTo>
                    <a:pt x="2998" y="1561"/>
                  </a:lnTo>
                  <a:lnTo>
                    <a:pt x="2973" y="1598"/>
                  </a:lnTo>
                  <a:lnTo>
                    <a:pt x="2943" y="1632"/>
                  </a:lnTo>
                  <a:lnTo>
                    <a:pt x="2909" y="1663"/>
                  </a:lnTo>
                  <a:lnTo>
                    <a:pt x="2870" y="1688"/>
                  </a:lnTo>
                  <a:lnTo>
                    <a:pt x="2829" y="1709"/>
                  </a:lnTo>
                  <a:lnTo>
                    <a:pt x="2785" y="1724"/>
                  </a:lnTo>
                  <a:lnTo>
                    <a:pt x="2739" y="1733"/>
                  </a:lnTo>
                  <a:lnTo>
                    <a:pt x="2691" y="1737"/>
                  </a:lnTo>
                  <a:lnTo>
                    <a:pt x="355" y="1737"/>
                  </a:lnTo>
                  <a:lnTo>
                    <a:pt x="307" y="1733"/>
                  </a:lnTo>
                  <a:lnTo>
                    <a:pt x="261" y="1724"/>
                  </a:lnTo>
                  <a:lnTo>
                    <a:pt x="218" y="1709"/>
                  </a:lnTo>
                  <a:lnTo>
                    <a:pt x="176" y="1688"/>
                  </a:lnTo>
                  <a:lnTo>
                    <a:pt x="139" y="1663"/>
                  </a:lnTo>
                  <a:lnTo>
                    <a:pt x="104" y="1632"/>
                  </a:lnTo>
                  <a:lnTo>
                    <a:pt x="74" y="1598"/>
                  </a:lnTo>
                  <a:lnTo>
                    <a:pt x="48" y="1561"/>
                  </a:lnTo>
                  <a:lnTo>
                    <a:pt x="28" y="1519"/>
                  </a:lnTo>
                  <a:lnTo>
                    <a:pt x="13" y="1476"/>
                  </a:lnTo>
                  <a:lnTo>
                    <a:pt x="3" y="1430"/>
                  </a:lnTo>
                  <a:lnTo>
                    <a:pt x="0" y="1381"/>
                  </a:lnTo>
                  <a:lnTo>
                    <a:pt x="0" y="64"/>
                  </a:lnTo>
                  <a:lnTo>
                    <a:pt x="2" y="46"/>
                  </a:lnTo>
                  <a:lnTo>
                    <a:pt x="9" y="31"/>
                  </a:lnTo>
                  <a:lnTo>
                    <a:pt x="19" y="18"/>
                  </a:lnTo>
                  <a:lnTo>
                    <a:pt x="32" y="8"/>
                  </a:lnTo>
                  <a:lnTo>
                    <a:pt x="47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</p:grpSp>
      <p:grpSp>
        <p:nvGrpSpPr>
          <p:cNvPr id="57" name="Group 549"/>
          <p:cNvGrpSpPr>
            <a:grpSpLocks noChangeAspect="1"/>
          </p:cNvGrpSpPr>
          <p:nvPr/>
        </p:nvGrpSpPr>
        <p:grpSpPr bwMode="auto">
          <a:xfrm>
            <a:off x="3953924" y="3223875"/>
            <a:ext cx="200396" cy="223392"/>
            <a:chOff x="5915" y="2639"/>
            <a:chExt cx="305" cy="340"/>
          </a:xfrm>
          <a:solidFill>
            <a:schemeClr val="bg1"/>
          </a:solidFill>
        </p:grpSpPr>
        <p:sp>
          <p:nvSpPr>
            <p:cNvPr id="58" name="Freeform 551"/>
            <p:cNvSpPr>
              <a:spLocks/>
            </p:cNvSpPr>
            <p:nvPr/>
          </p:nvSpPr>
          <p:spPr bwMode="auto">
            <a:xfrm>
              <a:off x="5994" y="2639"/>
              <a:ext cx="144" cy="187"/>
            </a:xfrm>
            <a:custGeom>
              <a:avLst/>
              <a:gdLst>
                <a:gd name="T0" fmla="*/ 720 w 1440"/>
                <a:gd name="T1" fmla="*/ 0 h 1870"/>
                <a:gd name="T2" fmla="*/ 762 w 1440"/>
                <a:gd name="T3" fmla="*/ 4 h 1870"/>
                <a:gd name="T4" fmla="*/ 802 w 1440"/>
                <a:gd name="T5" fmla="*/ 13 h 1870"/>
                <a:gd name="T6" fmla="*/ 838 w 1440"/>
                <a:gd name="T7" fmla="*/ 28 h 1870"/>
                <a:gd name="T8" fmla="*/ 872 w 1440"/>
                <a:gd name="T9" fmla="*/ 50 h 1870"/>
                <a:gd name="T10" fmla="*/ 902 w 1440"/>
                <a:gd name="T11" fmla="*/ 75 h 1870"/>
                <a:gd name="T12" fmla="*/ 928 w 1440"/>
                <a:gd name="T13" fmla="*/ 105 h 1870"/>
                <a:gd name="T14" fmla="*/ 949 w 1440"/>
                <a:gd name="T15" fmla="*/ 139 h 1870"/>
                <a:gd name="T16" fmla="*/ 964 w 1440"/>
                <a:gd name="T17" fmla="*/ 176 h 1870"/>
                <a:gd name="T18" fmla="*/ 975 w 1440"/>
                <a:gd name="T19" fmla="*/ 216 h 1870"/>
                <a:gd name="T20" fmla="*/ 978 w 1440"/>
                <a:gd name="T21" fmla="*/ 257 h 1870"/>
                <a:gd name="T22" fmla="*/ 978 w 1440"/>
                <a:gd name="T23" fmla="*/ 1081 h 1870"/>
                <a:gd name="T24" fmla="*/ 1356 w 1440"/>
                <a:gd name="T25" fmla="*/ 1081 h 1870"/>
                <a:gd name="T26" fmla="*/ 1382 w 1440"/>
                <a:gd name="T27" fmla="*/ 1082 h 1870"/>
                <a:gd name="T28" fmla="*/ 1403 w 1440"/>
                <a:gd name="T29" fmla="*/ 1086 h 1870"/>
                <a:gd name="T30" fmla="*/ 1419 w 1440"/>
                <a:gd name="T31" fmla="*/ 1092 h 1870"/>
                <a:gd name="T32" fmla="*/ 1431 w 1440"/>
                <a:gd name="T33" fmla="*/ 1101 h 1870"/>
                <a:gd name="T34" fmla="*/ 1438 w 1440"/>
                <a:gd name="T35" fmla="*/ 1112 h 1870"/>
                <a:gd name="T36" fmla="*/ 1440 w 1440"/>
                <a:gd name="T37" fmla="*/ 1125 h 1870"/>
                <a:gd name="T38" fmla="*/ 1437 w 1440"/>
                <a:gd name="T39" fmla="*/ 1140 h 1870"/>
                <a:gd name="T40" fmla="*/ 1428 w 1440"/>
                <a:gd name="T41" fmla="*/ 1156 h 1870"/>
                <a:gd name="T42" fmla="*/ 1415 w 1440"/>
                <a:gd name="T43" fmla="*/ 1174 h 1870"/>
                <a:gd name="T44" fmla="*/ 1398 w 1440"/>
                <a:gd name="T45" fmla="*/ 1193 h 1870"/>
                <a:gd name="T46" fmla="*/ 719 w 1440"/>
                <a:gd name="T47" fmla="*/ 1870 h 1870"/>
                <a:gd name="T48" fmla="*/ 42 w 1440"/>
                <a:gd name="T49" fmla="*/ 1193 h 1870"/>
                <a:gd name="T50" fmla="*/ 25 w 1440"/>
                <a:gd name="T51" fmla="*/ 1174 h 1870"/>
                <a:gd name="T52" fmla="*/ 12 w 1440"/>
                <a:gd name="T53" fmla="*/ 1156 h 1870"/>
                <a:gd name="T54" fmla="*/ 3 w 1440"/>
                <a:gd name="T55" fmla="*/ 1140 h 1870"/>
                <a:gd name="T56" fmla="*/ 0 w 1440"/>
                <a:gd name="T57" fmla="*/ 1125 h 1870"/>
                <a:gd name="T58" fmla="*/ 2 w 1440"/>
                <a:gd name="T59" fmla="*/ 1112 h 1870"/>
                <a:gd name="T60" fmla="*/ 9 w 1440"/>
                <a:gd name="T61" fmla="*/ 1101 h 1870"/>
                <a:gd name="T62" fmla="*/ 20 w 1440"/>
                <a:gd name="T63" fmla="*/ 1092 h 1870"/>
                <a:gd name="T64" fmla="*/ 36 w 1440"/>
                <a:gd name="T65" fmla="*/ 1086 h 1870"/>
                <a:gd name="T66" fmla="*/ 58 w 1440"/>
                <a:gd name="T67" fmla="*/ 1082 h 1870"/>
                <a:gd name="T68" fmla="*/ 84 w 1440"/>
                <a:gd name="T69" fmla="*/ 1081 h 1870"/>
                <a:gd name="T70" fmla="*/ 463 w 1440"/>
                <a:gd name="T71" fmla="*/ 1081 h 1870"/>
                <a:gd name="T72" fmla="*/ 463 w 1440"/>
                <a:gd name="T73" fmla="*/ 257 h 1870"/>
                <a:gd name="T74" fmla="*/ 466 w 1440"/>
                <a:gd name="T75" fmla="*/ 216 h 1870"/>
                <a:gd name="T76" fmla="*/ 476 w 1440"/>
                <a:gd name="T77" fmla="*/ 176 h 1870"/>
                <a:gd name="T78" fmla="*/ 491 w 1440"/>
                <a:gd name="T79" fmla="*/ 139 h 1870"/>
                <a:gd name="T80" fmla="*/ 512 w 1440"/>
                <a:gd name="T81" fmla="*/ 105 h 1870"/>
                <a:gd name="T82" fmla="*/ 538 w 1440"/>
                <a:gd name="T83" fmla="*/ 75 h 1870"/>
                <a:gd name="T84" fmla="*/ 568 w 1440"/>
                <a:gd name="T85" fmla="*/ 50 h 1870"/>
                <a:gd name="T86" fmla="*/ 601 w 1440"/>
                <a:gd name="T87" fmla="*/ 28 h 1870"/>
                <a:gd name="T88" fmla="*/ 639 w 1440"/>
                <a:gd name="T89" fmla="*/ 13 h 1870"/>
                <a:gd name="T90" fmla="*/ 679 w 1440"/>
                <a:gd name="T91" fmla="*/ 4 h 1870"/>
                <a:gd name="T92" fmla="*/ 720 w 1440"/>
                <a:gd name="T93" fmla="*/ 0 h 1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40" h="1870">
                  <a:moveTo>
                    <a:pt x="720" y="0"/>
                  </a:moveTo>
                  <a:lnTo>
                    <a:pt x="762" y="4"/>
                  </a:lnTo>
                  <a:lnTo>
                    <a:pt x="802" y="13"/>
                  </a:lnTo>
                  <a:lnTo>
                    <a:pt x="838" y="28"/>
                  </a:lnTo>
                  <a:lnTo>
                    <a:pt x="872" y="50"/>
                  </a:lnTo>
                  <a:lnTo>
                    <a:pt x="902" y="75"/>
                  </a:lnTo>
                  <a:lnTo>
                    <a:pt x="928" y="105"/>
                  </a:lnTo>
                  <a:lnTo>
                    <a:pt x="949" y="139"/>
                  </a:lnTo>
                  <a:lnTo>
                    <a:pt x="964" y="176"/>
                  </a:lnTo>
                  <a:lnTo>
                    <a:pt x="975" y="216"/>
                  </a:lnTo>
                  <a:lnTo>
                    <a:pt x="978" y="257"/>
                  </a:lnTo>
                  <a:lnTo>
                    <a:pt x="978" y="1081"/>
                  </a:lnTo>
                  <a:lnTo>
                    <a:pt x="1356" y="1081"/>
                  </a:lnTo>
                  <a:lnTo>
                    <a:pt x="1382" y="1082"/>
                  </a:lnTo>
                  <a:lnTo>
                    <a:pt x="1403" y="1086"/>
                  </a:lnTo>
                  <a:lnTo>
                    <a:pt x="1419" y="1092"/>
                  </a:lnTo>
                  <a:lnTo>
                    <a:pt x="1431" y="1101"/>
                  </a:lnTo>
                  <a:lnTo>
                    <a:pt x="1438" y="1112"/>
                  </a:lnTo>
                  <a:lnTo>
                    <a:pt x="1440" y="1125"/>
                  </a:lnTo>
                  <a:lnTo>
                    <a:pt x="1437" y="1140"/>
                  </a:lnTo>
                  <a:lnTo>
                    <a:pt x="1428" y="1156"/>
                  </a:lnTo>
                  <a:lnTo>
                    <a:pt x="1415" y="1174"/>
                  </a:lnTo>
                  <a:lnTo>
                    <a:pt x="1398" y="1193"/>
                  </a:lnTo>
                  <a:lnTo>
                    <a:pt x="719" y="1870"/>
                  </a:lnTo>
                  <a:lnTo>
                    <a:pt x="42" y="1193"/>
                  </a:lnTo>
                  <a:lnTo>
                    <a:pt x="25" y="1174"/>
                  </a:lnTo>
                  <a:lnTo>
                    <a:pt x="12" y="1156"/>
                  </a:lnTo>
                  <a:lnTo>
                    <a:pt x="3" y="1140"/>
                  </a:lnTo>
                  <a:lnTo>
                    <a:pt x="0" y="1125"/>
                  </a:lnTo>
                  <a:lnTo>
                    <a:pt x="2" y="1112"/>
                  </a:lnTo>
                  <a:lnTo>
                    <a:pt x="9" y="1101"/>
                  </a:lnTo>
                  <a:lnTo>
                    <a:pt x="20" y="1092"/>
                  </a:lnTo>
                  <a:lnTo>
                    <a:pt x="36" y="1086"/>
                  </a:lnTo>
                  <a:lnTo>
                    <a:pt x="58" y="1082"/>
                  </a:lnTo>
                  <a:lnTo>
                    <a:pt x="84" y="1081"/>
                  </a:lnTo>
                  <a:lnTo>
                    <a:pt x="463" y="1081"/>
                  </a:lnTo>
                  <a:lnTo>
                    <a:pt x="463" y="257"/>
                  </a:lnTo>
                  <a:lnTo>
                    <a:pt x="466" y="216"/>
                  </a:lnTo>
                  <a:lnTo>
                    <a:pt x="476" y="176"/>
                  </a:lnTo>
                  <a:lnTo>
                    <a:pt x="491" y="139"/>
                  </a:lnTo>
                  <a:lnTo>
                    <a:pt x="512" y="105"/>
                  </a:lnTo>
                  <a:lnTo>
                    <a:pt x="538" y="75"/>
                  </a:lnTo>
                  <a:lnTo>
                    <a:pt x="568" y="50"/>
                  </a:lnTo>
                  <a:lnTo>
                    <a:pt x="601" y="28"/>
                  </a:lnTo>
                  <a:lnTo>
                    <a:pt x="639" y="13"/>
                  </a:lnTo>
                  <a:lnTo>
                    <a:pt x="679" y="4"/>
                  </a:lnTo>
                  <a:lnTo>
                    <a:pt x="7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  <p:sp>
          <p:nvSpPr>
            <p:cNvPr id="59" name="Freeform 552"/>
            <p:cNvSpPr>
              <a:spLocks/>
            </p:cNvSpPr>
            <p:nvPr/>
          </p:nvSpPr>
          <p:spPr bwMode="auto">
            <a:xfrm>
              <a:off x="5915" y="2805"/>
              <a:ext cx="305" cy="174"/>
            </a:xfrm>
            <a:custGeom>
              <a:avLst/>
              <a:gdLst>
                <a:gd name="T0" fmla="*/ 64 w 3047"/>
                <a:gd name="T1" fmla="*/ 0 h 1737"/>
                <a:gd name="T2" fmla="*/ 454 w 3047"/>
                <a:gd name="T3" fmla="*/ 0 h 1737"/>
                <a:gd name="T4" fmla="*/ 475 w 3047"/>
                <a:gd name="T5" fmla="*/ 3 h 1737"/>
                <a:gd name="T6" fmla="*/ 492 w 3047"/>
                <a:gd name="T7" fmla="*/ 12 h 1737"/>
                <a:gd name="T8" fmla="*/ 506 w 3047"/>
                <a:gd name="T9" fmla="*/ 26 h 1737"/>
                <a:gd name="T10" fmla="*/ 515 w 3047"/>
                <a:gd name="T11" fmla="*/ 44 h 1737"/>
                <a:gd name="T12" fmla="*/ 519 w 3047"/>
                <a:gd name="T13" fmla="*/ 64 h 1737"/>
                <a:gd name="T14" fmla="*/ 519 w 3047"/>
                <a:gd name="T15" fmla="*/ 1218 h 1737"/>
                <a:gd name="T16" fmla="*/ 2529 w 3047"/>
                <a:gd name="T17" fmla="*/ 1218 h 1737"/>
                <a:gd name="T18" fmla="*/ 2529 w 3047"/>
                <a:gd name="T19" fmla="*/ 64 h 1737"/>
                <a:gd name="T20" fmla="*/ 2532 w 3047"/>
                <a:gd name="T21" fmla="*/ 44 h 1737"/>
                <a:gd name="T22" fmla="*/ 2540 w 3047"/>
                <a:gd name="T23" fmla="*/ 26 h 1737"/>
                <a:gd name="T24" fmla="*/ 2554 w 3047"/>
                <a:gd name="T25" fmla="*/ 12 h 1737"/>
                <a:gd name="T26" fmla="*/ 2573 w 3047"/>
                <a:gd name="T27" fmla="*/ 3 h 1737"/>
                <a:gd name="T28" fmla="*/ 2593 w 3047"/>
                <a:gd name="T29" fmla="*/ 0 h 1737"/>
                <a:gd name="T30" fmla="*/ 2983 w 3047"/>
                <a:gd name="T31" fmla="*/ 0 h 1737"/>
                <a:gd name="T32" fmla="*/ 3003 w 3047"/>
                <a:gd name="T33" fmla="*/ 3 h 1737"/>
                <a:gd name="T34" fmla="*/ 3020 w 3047"/>
                <a:gd name="T35" fmla="*/ 12 h 1737"/>
                <a:gd name="T36" fmla="*/ 3034 w 3047"/>
                <a:gd name="T37" fmla="*/ 26 h 1737"/>
                <a:gd name="T38" fmla="*/ 3044 w 3047"/>
                <a:gd name="T39" fmla="*/ 44 h 1737"/>
                <a:gd name="T40" fmla="*/ 3047 w 3047"/>
                <a:gd name="T41" fmla="*/ 64 h 1737"/>
                <a:gd name="T42" fmla="*/ 3047 w 3047"/>
                <a:gd name="T43" fmla="*/ 1381 h 1737"/>
                <a:gd name="T44" fmla="*/ 3044 w 3047"/>
                <a:gd name="T45" fmla="*/ 1430 h 1737"/>
                <a:gd name="T46" fmla="*/ 3034 w 3047"/>
                <a:gd name="T47" fmla="*/ 1476 h 1737"/>
                <a:gd name="T48" fmla="*/ 3019 w 3047"/>
                <a:gd name="T49" fmla="*/ 1519 h 1737"/>
                <a:gd name="T50" fmla="*/ 2998 w 3047"/>
                <a:gd name="T51" fmla="*/ 1561 h 1737"/>
                <a:gd name="T52" fmla="*/ 2973 w 3047"/>
                <a:gd name="T53" fmla="*/ 1598 h 1737"/>
                <a:gd name="T54" fmla="*/ 2943 w 3047"/>
                <a:gd name="T55" fmla="*/ 1632 h 1737"/>
                <a:gd name="T56" fmla="*/ 2909 w 3047"/>
                <a:gd name="T57" fmla="*/ 1663 h 1737"/>
                <a:gd name="T58" fmla="*/ 2870 w 3047"/>
                <a:gd name="T59" fmla="*/ 1688 h 1737"/>
                <a:gd name="T60" fmla="*/ 2829 w 3047"/>
                <a:gd name="T61" fmla="*/ 1709 h 1737"/>
                <a:gd name="T62" fmla="*/ 2785 w 3047"/>
                <a:gd name="T63" fmla="*/ 1724 h 1737"/>
                <a:gd name="T64" fmla="*/ 2739 w 3047"/>
                <a:gd name="T65" fmla="*/ 1733 h 1737"/>
                <a:gd name="T66" fmla="*/ 2691 w 3047"/>
                <a:gd name="T67" fmla="*/ 1737 h 1737"/>
                <a:gd name="T68" fmla="*/ 355 w 3047"/>
                <a:gd name="T69" fmla="*/ 1737 h 1737"/>
                <a:gd name="T70" fmla="*/ 307 w 3047"/>
                <a:gd name="T71" fmla="*/ 1733 h 1737"/>
                <a:gd name="T72" fmla="*/ 261 w 3047"/>
                <a:gd name="T73" fmla="*/ 1724 h 1737"/>
                <a:gd name="T74" fmla="*/ 218 w 3047"/>
                <a:gd name="T75" fmla="*/ 1709 h 1737"/>
                <a:gd name="T76" fmla="*/ 176 w 3047"/>
                <a:gd name="T77" fmla="*/ 1688 h 1737"/>
                <a:gd name="T78" fmla="*/ 139 w 3047"/>
                <a:gd name="T79" fmla="*/ 1663 h 1737"/>
                <a:gd name="T80" fmla="*/ 104 w 3047"/>
                <a:gd name="T81" fmla="*/ 1632 h 1737"/>
                <a:gd name="T82" fmla="*/ 74 w 3047"/>
                <a:gd name="T83" fmla="*/ 1598 h 1737"/>
                <a:gd name="T84" fmla="*/ 48 w 3047"/>
                <a:gd name="T85" fmla="*/ 1561 h 1737"/>
                <a:gd name="T86" fmla="*/ 28 w 3047"/>
                <a:gd name="T87" fmla="*/ 1519 h 1737"/>
                <a:gd name="T88" fmla="*/ 13 w 3047"/>
                <a:gd name="T89" fmla="*/ 1476 h 1737"/>
                <a:gd name="T90" fmla="*/ 3 w 3047"/>
                <a:gd name="T91" fmla="*/ 1430 h 1737"/>
                <a:gd name="T92" fmla="*/ 0 w 3047"/>
                <a:gd name="T93" fmla="*/ 1381 h 1737"/>
                <a:gd name="T94" fmla="*/ 0 w 3047"/>
                <a:gd name="T95" fmla="*/ 64 h 1737"/>
                <a:gd name="T96" fmla="*/ 2 w 3047"/>
                <a:gd name="T97" fmla="*/ 46 h 1737"/>
                <a:gd name="T98" fmla="*/ 9 w 3047"/>
                <a:gd name="T99" fmla="*/ 31 h 1737"/>
                <a:gd name="T100" fmla="*/ 19 w 3047"/>
                <a:gd name="T101" fmla="*/ 18 h 1737"/>
                <a:gd name="T102" fmla="*/ 32 w 3047"/>
                <a:gd name="T103" fmla="*/ 8 h 1737"/>
                <a:gd name="T104" fmla="*/ 47 w 3047"/>
                <a:gd name="T105" fmla="*/ 2 h 1737"/>
                <a:gd name="T106" fmla="*/ 64 w 3047"/>
                <a:gd name="T107" fmla="*/ 0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047" h="1737">
                  <a:moveTo>
                    <a:pt x="64" y="0"/>
                  </a:moveTo>
                  <a:lnTo>
                    <a:pt x="454" y="0"/>
                  </a:lnTo>
                  <a:lnTo>
                    <a:pt x="475" y="3"/>
                  </a:lnTo>
                  <a:lnTo>
                    <a:pt x="492" y="12"/>
                  </a:lnTo>
                  <a:lnTo>
                    <a:pt x="506" y="26"/>
                  </a:lnTo>
                  <a:lnTo>
                    <a:pt x="515" y="44"/>
                  </a:lnTo>
                  <a:lnTo>
                    <a:pt x="519" y="64"/>
                  </a:lnTo>
                  <a:lnTo>
                    <a:pt x="519" y="1218"/>
                  </a:lnTo>
                  <a:lnTo>
                    <a:pt x="2529" y="1218"/>
                  </a:lnTo>
                  <a:lnTo>
                    <a:pt x="2529" y="64"/>
                  </a:lnTo>
                  <a:lnTo>
                    <a:pt x="2532" y="44"/>
                  </a:lnTo>
                  <a:lnTo>
                    <a:pt x="2540" y="26"/>
                  </a:lnTo>
                  <a:lnTo>
                    <a:pt x="2554" y="12"/>
                  </a:lnTo>
                  <a:lnTo>
                    <a:pt x="2573" y="3"/>
                  </a:lnTo>
                  <a:lnTo>
                    <a:pt x="2593" y="0"/>
                  </a:lnTo>
                  <a:lnTo>
                    <a:pt x="2983" y="0"/>
                  </a:lnTo>
                  <a:lnTo>
                    <a:pt x="3003" y="3"/>
                  </a:lnTo>
                  <a:lnTo>
                    <a:pt x="3020" y="12"/>
                  </a:lnTo>
                  <a:lnTo>
                    <a:pt x="3034" y="26"/>
                  </a:lnTo>
                  <a:lnTo>
                    <a:pt x="3044" y="44"/>
                  </a:lnTo>
                  <a:lnTo>
                    <a:pt x="3047" y="64"/>
                  </a:lnTo>
                  <a:lnTo>
                    <a:pt x="3047" y="1381"/>
                  </a:lnTo>
                  <a:lnTo>
                    <a:pt x="3044" y="1430"/>
                  </a:lnTo>
                  <a:lnTo>
                    <a:pt x="3034" y="1476"/>
                  </a:lnTo>
                  <a:lnTo>
                    <a:pt x="3019" y="1519"/>
                  </a:lnTo>
                  <a:lnTo>
                    <a:pt x="2998" y="1561"/>
                  </a:lnTo>
                  <a:lnTo>
                    <a:pt x="2973" y="1598"/>
                  </a:lnTo>
                  <a:lnTo>
                    <a:pt x="2943" y="1632"/>
                  </a:lnTo>
                  <a:lnTo>
                    <a:pt x="2909" y="1663"/>
                  </a:lnTo>
                  <a:lnTo>
                    <a:pt x="2870" y="1688"/>
                  </a:lnTo>
                  <a:lnTo>
                    <a:pt x="2829" y="1709"/>
                  </a:lnTo>
                  <a:lnTo>
                    <a:pt x="2785" y="1724"/>
                  </a:lnTo>
                  <a:lnTo>
                    <a:pt x="2739" y="1733"/>
                  </a:lnTo>
                  <a:lnTo>
                    <a:pt x="2691" y="1737"/>
                  </a:lnTo>
                  <a:lnTo>
                    <a:pt x="355" y="1737"/>
                  </a:lnTo>
                  <a:lnTo>
                    <a:pt x="307" y="1733"/>
                  </a:lnTo>
                  <a:lnTo>
                    <a:pt x="261" y="1724"/>
                  </a:lnTo>
                  <a:lnTo>
                    <a:pt x="218" y="1709"/>
                  </a:lnTo>
                  <a:lnTo>
                    <a:pt x="176" y="1688"/>
                  </a:lnTo>
                  <a:lnTo>
                    <a:pt x="139" y="1663"/>
                  </a:lnTo>
                  <a:lnTo>
                    <a:pt x="104" y="1632"/>
                  </a:lnTo>
                  <a:lnTo>
                    <a:pt x="74" y="1598"/>
                  </a:lnTo>
                  <a:lnTo>
                    <a:pt x="48" y="1561"/>
                  </a:lnTo>
                  <a:lnTo>
                    <a:pt x="28" y="1519"/>
                  </a:lnTo>
                  <a:lnTo>
                    <a:pt x="13" y="1476"/>
                  </a:lnTo>
                  <a:lnTo>
                    <a:pt x="3" y="1430"/>
                  </a:lnTo>
                  <a:lnTo>
                    <a:pt x="0" y="1381"/>
                  </a:lnTo>
                  <a:lnTo>
                    <a:pt x="0" y="64"/>
                  </a:lnTo>
                  <a:lnTo>
                    <a:pt x="2" y="46"/>
                  </a:lnTo>
                  <a:lnTo>
                    <a:pt x="9" y="31"/>
                  </a:lnTo>
                  <a:lnTo>
                    <a:pt x="19" y="18"/>
                  </a:lnTo>
                  <a:lnTo>
                    <a:pt x="32" y="8"/>
                  </a:lnTo>
                  <a:lnTo>
                    <a:pt x="47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</p:grpSp>
      <p:grpSp>
        <p:nvGrpSpPr>
          <p:cNvPr id="60" name="Group 549"/>
          <p:cNvGrpSpPr>
            <a:grpSpLocks noChangeAspect="1"/>
          </p:cNvGrpSpPr>
          <p:nvPr/>
        </p:nvGrpSpPr>
        <p:grpSpPr bwMode="auto">
          <a:xfrm>
            <a:off x="1660015" y="4679891"/>
            <a:ext cx="200396" cy="223392"/>
            <a:chOff x="5915" y="2639"/>
            <a:chExt cx="305" cy="340"/>
          </a:xfrm>
          <a:solidFill>
            <a:schemeClr val="bg1"/>
          </a:solidFill>
        </p:grpSpPr>
        <p:sp>
          <p:nvSpPr>
            <p:cNvPr id="61" name="Freeform 551"/>
            <p:cNvSpPr>
              <a:spLocks/>
            </p:cNvSpPr>
            <p:nvPr/>
          </p:nvSpPr>
          <p:spPr bwMode="auto">
            <a:xfrm>
              <a:off x="5994" y="2639"/>
              <a:ext cx="144" cy="187"/>
            </a:xfrm>
            <a:custGeom>
              <a:avLst/>
              <a:gdLst>
                <a:gd name="T0" fmla="*/ 720 w 1440"/>
                <a:gd name="T1" fmla="*/ 0 h 1870"/>
                <a:gd name="T2" fmla="*/ 762 w 1440"/>
                <a:gd name="T3" fmla="*/ 4 h 1870"/>
                <a:gd name="T4" fmla="*/ 802 w 1440"/>
                <a:gd name="T5" fmla="*/ 13 h 1870"/>
                <a:gd name="T6" fmla="*/ 838 w 1440"/>
                <a:gd name="T7" fmla="*/ 28 h 1870"/>
                <a:gd name="T8" fmla="*/ 872 w 1440"/>
                <a:gd name="T9" fmla="*/ 50 h 1870"/>
                <a:gd name="T10" fmla="*/ 902 w 1440"/>
                <a:gd name="T11" fmla="*/ 75 h 1870"/>
                <a:gd name="T12" fmla="*/ 928 w 1440"/>
                <a:gd name="T13" fmla="*/ 105 h 1870"/>
                <a:gd name="T14" fmla="*/ 949 w 1440"/>
                <a:gd name="T15" fmla="*/ 139 h 1870"/>
                <a:gd name="T16" fmla="*/ 964 w 1440"/>
                <a:gd name="T17" fmla="*/ 176 h 1870"/>
                <a:gd name="T18" fmla="*/ 975 w 1440"/>
                <a:gd name="T19" fmla="*/ 216 h 1870"/>
                <a:gd name="T20" fmla="*/ 978 w 1440"/>
                <a:gd name="T21" fmla="*/ 257 h 1870"/>
                <a:gd name="T22" fmla="*/ 978 w 1440"/>
                <a:gd name="T23" fmla="*/ 1081 h 1870"/>
                <a:gd name="T24" fmla="*/ 1356 w 1440"/>
                <a:gd name="T25" fmla="*/ 1081 h 1870"/>
                <a:gd name="T26" fmla="*/ 1382 w 1440"/>
                <a:gd name="T27" fmla="*/ 1082 h 1870"/>
                <a:gd name="T28" fmla="*/ 1403 w 1440"/>
                <a:gd name="T29" fmla="*/ 1086 h 1870"/>
                <a:gd name="T30" fmla="*/ 1419 w 1440"/>
                <a:gd name="T31" fmla="*/ 1092 h 1870"/>
                <a:gd name="T32" fmla="*/ 1431 w 1440"/>
                <a:gd name="T33" fmla="*/ 1101 h 1870"/>
                <a:gd name="T34" fmla="*/ 1438 w 1440"/>
                <a:gd name="T35" fmla="*/ 1112 h 1870"/>
                <a:gd name="T36" fmla="*/ 1440 w 1440"/>
                <a:gd name="T37" fmla="*/ 1125 h 1870"/>
                <a:gd name="T38" fmla="*/ 1437 w 1440"/>
                <a:gd name="T39" fmla="*/ 1140 h 1870"/>
                <a:gd name="T40" fmla="*/ 1428 w 1440"/>
                <a:gd name="T41" fmla="*/ 1156 h 1870"/>
                <a:gd name="T42" fmla="*/ 1415 w 1440"/>
                <a:gd name="T43" fmla="*/ 1174 h 1870"/>
                <a:gd name="T44" fmla="*/ 1398 w 1440"/>
                <a:gd name="T45" fmla="*/ 1193 h 1870"/>
                <a:gd name="T46" fmla="*/ 719 w 1440"/>
                <a:gd name="T47" fmla="*/ 1870 h 1870"/>
                <a:gd name="T48" fmla="*/ 42 w 1440"/>
                <a:gd name="T49" fmla="*/ 1193 h 1870"/>
                <a:gd name="T50" fmla="*/ 25 w 1440"/>
                <a:gd name="T51" fmla="*/ 1174 h 1870"/>
                <a:gd name="T52" fmla="*/ 12 w 1440"/>
                <a:gd name="T53" fmla="*/ 1156 h 1870"/>
                <a:gd name="T54" fmla="*/ 3 w 1440"/>
                <a:gd name="T55" fmla="*/ 1140 h 1870"/>
                <a:gd name="T56" fmla="*/ 0 w 1440"/>
                <a:gd name="T57" fmla="*/ 1125 h 1870"/>
                <a:gd name="T58" fmla="*/ 2 w 1440"/>
                <a:gd name="T59" fmla="*/ 1112 h 1870"/>
                <a:gd name="T60" fmla="*/ 9 w 1440"/>
                <a:gd name="T61" fmla="*/ 1101 h 1870"/>
                <a:gd name="T62" fmla="*/ 20 w 1440"/>
                <a:gd name="T63" fmla="*/ 1092 h 1870"/>
                <a:gd name="T64" fmla="*/ 36 w 1440"/>
                <a:gd name="T65" fmla="*/ 1086 h 1870"/>
                <a:gd name="T66" fmla="*/ 58 w 1440"/>
                <a:gd name="T67" fmla="*/ 1082 h 1870"/>
                <a:gd name="T68" fmla="*/ 84 w 1440"/>
                <a:gd name="T69" fmla="*/ 1081 h 1870"/>
                <a:gd name="T70" fmla="*/ 463 w 1440"/>
                <a:gd name="T71" fmla="*/ 1081 h 1870"/>
                <a:gd name="T72" fmla="*/ 463 w 1440"/>
                <a:gd name="T73" fmla="*/ 257 h 1870"/>
                <a:gd name="T74" fmla="*/ 466 w 1440"/>
                <a:gd name="T75" fmla="*/ 216 h 1870"/>
                <a:gd name="T76" fmla="*/ 476 w 1440"/>
                <a:gd name="T77" fmla="*/ 176 h 1870"/>
                <a:gd name="T78" fmla="*/ 491 w 1440"/>
                <a:gd name="T79" fmla="*/ 139 h 1870"/>
                <a:gd name="T80" fmla="*/ 512 w 1440"/>
                <a:gd name="T81" fmla="*/ 105 h 1870"/>
                <a:gd name="T82" fmla="*/ 538 w 1440"/>
                <a:gd name="T83" fmla="*/ 75 h 1870"/>
                <a:gd name="T84" fmla="*/ 568 w 1440"/>
                <a:gd name="T85" fmla="*/ 50 h 1870"/>
                <a:gd name="T86" fmla="*/ 601 w 1440"/>
                <a:gd name="T87" fmla="*/ 28 h 1870"/>
                <a:gd name="T88" fmla="*/ 639 w 1440"/>
                <a:gd name="T89" fmla="*/ 13 h 1870"/>
                <a:gd name="T90" fmla="*/ 679 w 1440"/>
                <a:gd name="T91" fmla="*/ 4 h 1870"/>
                <a:gd name="T92" fmla="*/ 720 w 1440"/>
                <a:gd name="T93" fmla="*/ 0 h 1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40" h="1870">
                  <a:moveTo>
                    <a:pt x="720" y="0"/>
                  </a:moveTo>
                  <a:lnTo>
                    <a:pt x="762" y="4"/>
                  </a:lnTo>
                  <a:lnTo>
                    <a:pt x="802" y="13"/>
                  </a:lnTo>
                  <a:lnTo>
                    <a:pt x="838" y="28"/>
                  </a:lnTo>
                  <a:lnTo>
                    <a:pt x="872" y="50"/>
                  </a:lnTo>
                  <a:lnTo>
                    <a:pt x="902" y="75"/>
                  </a:lnTo>
                  <a:lnTo>
                    <a:pt x="928" y="105"/>
                  </a:lnTo>
                  <a:lnTo>
                    <a:pt x="949" y="139"/>
                  </a:lnTo>
                  <a:lnTo>
                    <a:pt x="964" y="176"/>
                  </a:lnTo>
                  <a:lnTo>
                    <a:pt x="975" y="216"/>
                  </a:lnTo>
                  <a:lnTo>
                    <a:pt x="978" y="257"/>
                  </a:lnTo>
                  <a:lnTo>
                    <a:pt x="978" y="1081"/>
                  </a:lnTo>
                  <a:lnTo>
                    <a:pt x="1356" y="1081"/>
                  </a:lnTo>
                  <a:lnTo>
                    <a:pt x="1382" y="1082"/>
                  </a:lnTo>
                  <a:lnTo>
                    <a:pt x="1403" y="1086"/>
                  </a:lnTo>
                  <a:lnTo>
                    <a:pt x="1419" y="1092"/>
                  </a:lnTo>
                  <a:lnTo>
                    <a:pt x="1431" y="1101"/>
                  </a:lnTo>
                  <a:lnTo>
                    <a:pt x="1438" y="1112"/>
                  </a:lnTo>
                  <a:lnTo>
                    <a:pt x="1440" y="1125"/>
                  </a:lnTo>
                  <a:lnTo>
                    <a:pt x="1437" y="1140"/>
                  </a:lnTo>
                  <a:lnTo>
                    <a:pt x="1428" y="1156"/>
                  </a:lnTo>
                  <a:lnTo>
                    <a:pt x="1415" y="1174"/>
                  </a:lnTo>
                  <a:lnTo>
                    <a:pt x="1398" y="1193"/>
                  </a:lnTo>
                  <a:lnTo>
                    <a:pt x="719" y="1870"/>
                  </a:lnTo>
                  <a:lnTo>
                    <a:pt x="42" y="1193"/>
                  </a:lnTo>
                  <a:lnTo>
                    <a:pt x="25" y="1174"/>
                  </a:lnTo>
                  <a:lnTo>
                    <a:pt x="12" y="1156"/>
                  </a:lnTo>
                  <a:lnTo>
                    <a:pt x="3" y="1140"/>
                  </a:lnTo>
                  <a:lnTo>
                    <a:pt x="0" y="1125"/>
                  </a:lnTo>
                  <a:lnTo>
                    <a:pt x="2" y="1112"/>
                  </a:lnTo>
                  <a:lnTo>
                    <a:pt x="9" y="1101"/>
                  </a:lnTo>
                  <a:lnTo>
                    <a:pt x="20" y="1092"/>
                  </a:lnTo>
                  <a:lnTo>
                    <a:pt x="36" y="1086"/>
                  </a:lnTo>
                  <a:lnTo>
                    <a:pt x="58" y="1082"/>
                  </a:lnTo>
                  <a:lnTo>
                    <a:pt x="84" y="1081"/>
                  </a:lnTo>
                  <a:lnTo>
                    <a:pt x="463" y="1081"/>
                  </a:lnTo>
                  <a:lnTo>
                    <a:pt x="463" y="257"/>
                  </a:lnTo>
                  <a:lnTo>
                    <a:pt x="466" y="216"/>
                  </a:lnTo>
                  <a:lnTo>
                    <a:pt x="476" y="176"/>
                  </a:lnTo>
                  <a:lnTo>
                    <a:pt x="491" y="139"/>
                  </a:lnTo>
                  <a:lnTo>
                    <a:pt x="512" y="105"/>
                  </a:lnTo>
                  <a:lnTo>
                    <a:pt x="538" y="75"/>
                  </a:lnTo>
                  <a:lnTo>
                    <a:pt x="568" y="50"/>
                  </a:lnTo>
                  <a:lnTo>
                    <a:pt x="601" y="28"/>
                  </a:lnTo>
                  <a:lnTo>
                    <a:pt x="639" y="13"/>
                  </a:lnTo>
                  <a:lnTo>
                    <a:pt x="679" y="4"/>
                  </a:lnTo>
                  <a:lnTo>
                    <a:pt x="7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  <p:sp>
          <p:nvSpPr>
            <p:cNvPr id="62" name="Freeform 552"/>
            <p:cNvSpPr>
              <a:spLocks/>
            </p:cNvSpPr>
            <p:nvPr/>
          </p:nvSpPr>
          <p:spPr bwMode="auto">
            <a:xfrm>
              <a:off x="5915" y="2805"/>
              <a:ext cx="305" cy="174"/>
            </a:xfrm>
            <a:custGeom>
              <a:avLst/>
              <a:gdLst>
                <a:gd name="T0" fmla="*/ 64 w 3047"/>
                <a:gd name="T1" fmla="*/ 0 h 1737"/>
                <a:gd name="T2" fmla="*/ 454 w 3047"/>
                <a:gd name="T3" fmla="*/ 0 h 1737"/>
                <a:gd name="T4" fmla="*/ 475 w 3047"/>
                <a:gd name="T5" fmla="*/ 3 h 1737"/>
                <a:gd name="T6" fmla="*/ 492 w 3047"/>
                <a:gd name="T7" fmla="*/ 12 h 1737"/>
                <a:gd name="T8" fmla="*/ 506 w 3047"/>
                <a:gd name="T9" fmla="*/ 26 h 1737"/>
                <a:gd name="T10" fmla="*/ 515 w 3047"/>
                <a:gd name="T11" fmla="*/ 44 h 1737"/>
                <a:gd name="T12" fmla="*/ 519 w 3047"/>
                <a:gd name="T13" fmla="*/ 64 h 1737"/>
                <a:gd name="T14" fmla="*/ 519 w 3047"/>
                <a:gd name="T15" fmla="*/ 1218 h 1737"/>
                <a:gd name="T16" fmla="*/ 2529 w 3047"/>
                <a:gd name="T17" fmla="*/ 1218 h 1737"/>
                <a:gd name="T18" fmla="*/ 2529 w 3047"/>
                <a:gd name="T19" fmla="*/ 64 h 1737"/>
                <a:gd name="T20" fmla="*/ 2532 w 3047"/>
                <a:gd name="T21" fmla="*/ 44 h 1737"/>
                <a:gd name="T22" fmla="*/ 2540 w 3047"/>
                <a:gd name="T23" fmla="*/ 26 h 1737"/>
                <a:gd name="T24" fmla="*/ 2554 w 3047"/>
                <a:gd name="T25" fmla="*/ 12 h 1737"/>
                <a:gd name="T26" fmla="*/ 2573 w 3047"/>
                <a:gd name="T27" fmla="*/ 3 h 1737"/>
                <a:gd name="T28" fmla="*/ 2593 w 3047"/>
                <a:gd name="T29" fmla="*/ 0 h 1737"/>
                <a:gd name="T30" fmla="*/ 2983 w 3047"/>
                <a:gd name="T31" fmla="*/ 0 h 1737"/>
                <a:gd name="T32" fmla="*/ 3003 w 3047"/>
                <a:gd name="T33" fmla="*/ 3 h 1737"/>
                <a:gd name="T34" fmla="*/ 3020 w 3047"/>
                <a:gd name="T35" fmla="*/ 12 h 1737"/>
                <a:gd name="T36" fmla="*/ 3034 w 3047"/>
                <a:gd name="T37" fmla="*/ 26 h 1737"/>
                <a:gd name="T38" fmla="*/ 3044 w 3047"/>
                <a:gd name="T39" fmla="*/ 44 h 1737"/>
                <a:gd name="T40" fmla="*/ 3047 w 3047"/>
                <a:gd name="T41" fmla="*/ 64 h 1737"/>
                <a:gd name="T42" fmla="*/ 3047 w 3047"/>
                <a:gd name="T43" fmla="*/ 1381 h 1737"/>
                <a:gd name="T44" fmla="*/ 3044 w 3047"/>
                <a:gd name="T45" fmla="*/ 1430 h 1737"/>
                <a:gd name="T46" fmla="*/ 3034 w 3047"/>
                <a:gd name="T47" fmla="*/ 1476 h 1737"/>
                <a:gd name="T48" fmla="*/ 3019 w 3047"/>
                <a:gd name="T49" fmla="*/ 1519 h 1737"/>
                <a:gd name="T50" fmla="*/ 2998 w 3047"/>
                <a:gd name="T51" fmla="*/ 1561 h 1737"/>
                <a:gd name="T52" fmla="*/ 2973 w 3047"/>
                <a:gd name="T53" fmla="*/ 1598 h 1737"/>
                <a:gd name="T54" fmla="*/ 2943 w 3047"/>
                <a:gd name="T55" fmla="*/ 1632 h 1737"/>
                <a:gd name="T56" fmla="*/ 2909 w 3047"/>
                <a:gd name="T57" fmla="*/ 1663 h 1737"/>
                <a:gd name="T58" fmla="*/ 2870 w 3047"/>
                <a:gd name="T59" fmla="*/ 1688 h 1737"/>
                <a:gd name="T60" fmla="*/ 2829 w 3047"/>
                <a:gd name="T61" fmla="*/ 1709 h 1737"/>
                <a:gd name="T62" fmla="*/ 2785 w 3047"/>
                <a:gd name="T63" fmla="*/ 1724 h 1737"/>
                <a:gd name="T64" fmla="*/ 2739 w 3047"/>
                <a:gd name="T65" fmla="*/ 1733 h 1737"/>
                <a:gd name="T66" fmla="*/ 2691 w 3047"/>
                <a:gd name="T67" fmla="*/ 1737 h 1737"/>
                <a:gd name="T68" fmla="*/ 355 w 3047"/>
                <a:gd name="T69" fmla="*/ 1737 h 1737"/>
                <a:gd name="T70" fmla="*/ 307 w 3047"/>
                <a:gd name="T71" fmla="*/ 1733 h 1737"/>
                <a:gd name="T72" fmla="*/ 261 w 3047"/>
                <a:gd name="T73" fmla="*/ 1724 h 1737"/>
                <a:gd name="T74" fmla="*/ 218 w 3047"/>
                <a:gd name="T75" fmla="*/ 1709 h 1737"/>
                <a:gd name="T76" fmla="*/ 176 w 3047"/>
                <a:gd name="T77" fmla="*/ 1688 h 1737"/>
                <a:gd name="T78" fmla="*/ 139 w 3047"/>
                <a:gd name="T79" fmla="*/ 1663 h 1737"/>
                <a:gd name="T80" fmla="*/ 104 w 3047"/>
                <a:gd name="T81" fmla="*/ 1632 h 1737"/>
                <a:gd name="T82" fmla="*/ 74 w 3047"/>
                <a:gd name="T83" fmla="*/ 1598 h 1737"/>
                <a:gd name="T84" fmla="*/ 48 w 3047"/>
                <a:gd name="T85" fmla="*/ 1561 h 1737"/>
                <a:gd name="T86" fmla="*/ 28 w 3047"/>
                <a:gd name="T87" fmla="*/ 1519 h 1737"/>
                <a:gd name="T88" fmla="*/ 13 w 3047"/>
                <a:gd name="T89" fmla="*/ 1476 h 1737"/>
                <a:gd name="T90" fmla="*/ 3 w 3047"/>
                <a:gd name="T91" fmla="*/ 1430 h 1737"/>
                <a:gd name="T92" fmla="*/ 0 w 3047"/>
                <a:gd name="T93" fmla="*/ 1381 h 1737"/>
                <a:gd name="T94" fmla="*/ 0 w 3047"/>
                <a:gd name="T95" fmla="*/ 64 h 1737"/>
                <a:gd name="T96" fmla="*/ 2 w 3047"/>
                <a:gd name="T97" fmla="*/ 46 h 1737"/>
                <a:gd name="T98" fmla="*/ 9 w 3047"/>
                <a:gd name="T99" fmla="*/ 31 h 1737"/>
                <a:gd name="T100" fmla="*/ 19 w 3047"/>
                <a:gd name="T101" fmla="*/ 18 h 1737"/>
                <a:gd name="T102" fmla="*/ 32 w 3047"/>
                <a:gd name="T103" fmla="*/ 8 h 1737"/>
                <a:gd name="T104" fmla="*/ 47 w 3047"/>
                <a:gd name="T105" fmla="*/ 2 h 1737"/>
                <a:gd name="T106" fmla="*/ 64 w 3047"/>
                <a:gd name="T107" fmla="*/ 0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047" h="1737">
                  <a:moveTo>
                    <a:pt x="64" y="0"/>
                  </a:moveTo>
                  <a:lnTo>
                    <a:pt x="454" y="0"/>
                  </a:lnTo>
                  <a:lnTo>
                    <a:pt x="475" y="3"/>
                  </a:lnTo>
                  <a:lnTo>
                    <a:pt x="492" y="12"/>
                  </a:lnTo>
                  <a:lnTo>
                    <a:pt x="506" y="26"/>
                  </a:lnTo>
                  <a:lnTo>
                    <a:pt x="515" y="44"/>
                  </a:lnTo>
                  <a:lnTo>
                    <a:pt x="519" y="64"/>
                  </a:lnTo>
                  <a:lnTo>
                    <a:pt x="519" y="1218"/>
                  </a:lnTo>
                  <a:lnTo>
                    <a:pt x="2529" y="1218"/>
                  </a:lnTo>
                  <a:lnTo>
                    <a:pt x="2529" y="64"/>
                  </a:lnTo>
                  <a:lnTo>
                    <a:pt x="2532" y="44"/>
                  </a:lnTo>
                  <a:lnTo>
                    <a:pt x="2540" y="26"/>
                  </a:lnTo>
                  <a:lnTo>
                    <a:pt x="2554" y="12"/>
                  </a:lnTo>
                  <a:lnTo>
                    <a:pt x="2573" y="3"/>
                  </a:lnTo>
                  <a:lnTo>
                    <a:pt x="2593" y="0"/>
                  </a:lnTo>
                  <a:lnTo>
                    <a:pt x="2983" y="0"/>
                  </a:lnTo>
                  <a:lnTo>
                    <a:pt x="3003" y="3"/>
                  </a:lnTo>
                  <a:lnTo>
                    <a:pt x="3020" y="12"/>
                  </a:lnTo>
                  <a:lnTo>
                    <a:pt x="3034" y="26"/>
                  </a:lnTo>
                  <a:lnTo>
                    <a:pt x="3044" y="44"/>
                  </a:lnTo>
                  <a:lnTo>
                    <a:pt x="3047" y="64"/>
                  </a:lnTo>
                  <a:lnTo>
                    <a:pt x="3047" y="1381"/>
                  </a:lnTo>
                  <a:lnTo>
                    <a:pt x="3044" y="1430"/>
                  </a:lnTo>
                  <a:lnTo>
                    <a:pt x="3034" y="1476"/>
                  </a:lnTo>
                  <a:lnTo>
                    <a:pt x="3019" y="1519"/>
                  </a:lnTo>
                  <a:lnTo>
                    <a:pt x="2998" y="1561"/>
                  </a:lnTo>
                  <a:lnTo>
                    <a:pt x="2973" y="1598"/>
                  </a:lnTo>
                  <a:lnTo>
                    <a:pt x="2943" y="1632"/>
                  </a:lnTo>
                  <a:lnTo>
                    <a:pt x="2909" y="1663"/>
                  </a:lnTo>
                  <a:lnTo>
                    <a:pt x="2870" y="1688"/>
                  </a:lnTo>
                  <a:lnTo>
                    <a:pt x="2829" y="1709"/>
                  </a:lnTo>
                  <a:lnTo>
                    <a:pt x="2785" y="1724"/>
                  </a:lnTo>
                  <a:lnTo>
                    <a:pt x="2739" y="1733"/>
                  </a:lnTo>
                  <a:lnTo>
                    <a:pt x="2691" y="1737"/>
                  </a:lnTo>
                  <a:lnTo>
                    <a:pt x="355" y="1737"/>
                  </a:lnTo>
                  <a:lnTo>
                    <a:pt x="307" y="1733"/>
                  </a:lnTo>
                  <a:lnTo>
                    <a:pt x="261" y="1724"/>
                  </a:lnTo>
                  <a:lnTo>
                    <a:pt x="218" y="1709"/>
                  </a:lnTo>
                  <a:lnTo>
                    <a:pt x="176" y="1688"/>
                  </a:lnTo>
                  <a:lnTo>
                    <a:pt x="139" y="1663"/>
                  </a:lnTo>
                  <a:lnTo>
                    <a:pt x="104" y="1632"/>
                  </a:lnTo>
                  <a:lnTo>
                    <a:pt x="74" y="1598"/>
                  </a:lnTo>
                  <a:lnTo>
                    <a:pt x="48" y="1561"/>
                  </a:lnTo>
                  <a:lnTo>
                    <a:pt x="28" y="1519"/>
                  </a:lnTo>
                  <a:lnTo>
                    <a:pt x="13" y="1476"/>
                  </a:lnTo>
                  <a:lnTo>
                    <a:pt x="3" y="1430"/>
                  </a:lnTo>
                  <a:lnTo>
                    <a:pt x="0" y="1381"/>
                  </a:lnTo>
                  <a:lnTo>
                    <a:pt x="0" y="64"/>
                  </a:lnTo>
                  <a:lnTo>
                    <a:pt x="2" y="46"/>
                  </a:lnTo>
                  <a:lnTo>
                    <a:pt x="9" y="31"/>
                  </a:lnTo>
                  <a:lnTo>
                    <a:pt x="19" y="18"/>
                  </a:lnTo>
                  <a:lnTo>
                    <a:pt x="32" y="8"/>
                  </a:lnTo>
                  <a:lnTo>
                    <a:pt x="47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</p:grpSp>
      <p:grpSp>
        <p:nvGrpSpPr>
          <p:cNvPr id="63" name="Group 549"/>
          <p:cNvGrpSpPr>
            <a:grpSpLocks noChangeAspect="1"/>
          </p:cNvGrpSpPr>
          <p:nvPr/>
        </p:nvGrpSpPr>
        <p:grpSpPr bwMode="auto">
          <a:xfrm>
            <a:off x="3953924" y="4676913"/>
            <a:ext cx="200396" cy="223392"/>
            <a:chOff x="5915" y="2639"/>
            <a:chExt cx="305" cy="340"/>
          </a:xfrm>
          <a:solidFill>
            <a:schemeClr val="bg1"/>
          </a:solidFill>
        </p:grpSpPr>
        <p:sp>
          <p:nvSpPr>
            <p:cNvPr id="64" name="Freeform 551"/>
            <p:cNvSpPr>
              <a:spLocks/>
            </p:cNvSpPr>
            <p:nvPr/>
          </p:nvSpPr>
          <p:spPr bwMode="auto">
            <a:xfrm>
              <a:off x="5994" y="2639"/>
              <a:ext cx="144" cy="187"/>
            </a:xfrm>
            <a:custGeom>
              <a:avLst/>
              <a:gdLst>
                <a:gd name="T0" fmla="*/ 720 w 1440"/>
                <a:gd name="T1" fmla="*/ 0 h 1870"/>
                <a:gd name="T2" fmla="*/ 762 w 1440"/>
                <a:gd name="T3" fmla="*/ 4 h 1870"/>
                <a:gd name="T4" fmla="*/ 802 w 1440"/>
                <a:gd name="T5" fmla="*/ 13 h 1870"/>
                <a:gd name="T6" fmla="*/ 838 w 1440"/>
                <a:gd name="T7" fmla="*/ 28 h 1870"/>
                <a:gd name="T8" fmla="*/ 872 w 1440"/>
                <a:gd name="T9" fmla="*/ 50 h 1870"/>
                <a:gd name="T10" fmla="*/ 902 w 1440"/>
                <a:gd name="T11" fmla="*/ 75 h 1870"/>
                <a:gd name="T12" fmla="*/ 928 w 1440"/>
                <a:gd name="T13" fmla="*/ 105 h 1870"/>
                <a:gd name="T14" fmla="*/ 949 w 1440"/>
                <a:gd name="T15" fmla="*/ 139 h 1870"/>
                <a:gd name="T16" fmla="*/ 964 w 1440"/>
                <a:gd name="T17" fmla="*/ 176 h 1870"/>
                <a:gd name="T18" fmla="*/ 975 w 1440"/>
                <a:gd name="T19" fmla="*/ 216 h 1870"/>
                <a:gd name="T20" fmla="*/ 978 w 1440"/>
                <a:gd name="T21" fmla="*/ 257 h 1870"/>
                <a:gd name="T22" fmla="*/ 978 w 1440"/>
                <a:gd name="T23" fmla="*/ 1081 h 1870"/>
                <a:gd name="T24" fmla="*/ 1356 w 1440"/>
                <a:gd name="T25" fmla="*/ 1081 h 1870"/>
                <a:gd name="T26" fmla="*/ 1382 w 1440"/>
                <a:gd name="T27" fmla="*/ 1082 h 1870"/>
                <a:gd name="T28" fmla="*/ 1403 w 1440"/>
                <a:gd name="T29" fmla="*/ 1086 h 1870"/>
                <a:gd name="T30" fmla="*/ 1419 w 1440"/>
                <a:gd name="T31" fmla="*/ 1092 h 1870"/>
                <a:gd name="T32" fmla="*/ 1431 w 1440"/>
                <a:gd name="T33" fmla="*/ 1101 h 1870"/>
                <a:gd name="T34" fmla="*/ 1438 w 1440"/>
                <a:gd name="T35" fmla="*/ 1112 h 1870"/>
                <a:gd name="T36" fmla="*/ 1440 w 1440"/>
                <a:gd name="T37" fmla="*/ 1125 h 1870"/>
                <a:gd name="T38" fmla="*/ 1437 w 1440"/>
                <a:gd name="T39" fmla="*/ 1140 h 1870"/>
                <a:gd name="T40" fmla="*/ 1428 w 1440"/>
                <a:gd name="T41" fmla="*/ 1156 h 1870"/>
                <a:gd name="T42" fmla="*/ 1415 w 1440"/>
                <a:gd name="T43" fmla="*/ 1174 h 1870"/>
                <a:gd name="T44" fmla="*/ 1398 w 1440"/>
                <a:gd name="T45" fmla="*/ 1193 h 1870"/>
                <a:gd name="T46" fmla="*/ 719 w 1440"/>
                <a:gd name="T47" fmla="*/ 1870 h 1870"/>
                <a:gd name="T48" fmla="*/ 42 w 1440"/>
                <a:gd name="T49" fmla="*/ 1193 h 1870"/>
                <a:gd name="T50" fmla="*/ 25 w 1440"/>
                <a:gd name="T51" fmla="*/ 1174 h 1870"/>
                <a:gd name="T52" fmla="*/ 12 w 1440"/>
                <a:gd name="T53" fmla="*/ 1156 h 1870"/>
                <a:gd name="T54" fmla="*/ 3 w 1440"/>
                <a:gd name="T55" fmla="*/ 1140 h 1870"/>
                <a:gd name="T56" fmla="*/ 0 w 1440"/>
                <a:gd name="T57" fmla="*/ 1125 h 1870"/>
                <a:gd name="T58" fmla="*/ 2 w 1440"/>
                <a:gd name="T59" fmla="*/ 1112 h 1870"/>
                <a:gd name="T60" fmla="*/ 9 w 1440"/>
                <a:gd name="T61" fmla="*/ 1101 h 1870"/>
                <a:gd name="T62" fmla="*/ 20 w 1440"/>
                <a:gd name="T63" fmla="*/ 1092 h 1870"/>
                <a:gd name="T64" fmla="*/ 36 w 1440"/>
                <a:gd name="T65" fmla="*/ 1086 h 1870"/>
                <a:gd name="T66" fmla="*/ 58 w 1440"/>
                <a:gd name="T67" fmla="*/ 1082 h 1870"/>
                <a:gd name="T68" fmla="*/ 84 w 1440"/>
                <a:gd name="T69" fmla="*/ 1081 h 1870"/>
                <a:gd name="T70" fmla="*/ 463 w 1440"/>
                <a:gd name="T71" fmla="*/ 1081 h 1870"/>
                <a:gd name="T72" fmla="*/ 463 w 1440"/>
                <a:gd name="T73" fmla="*/ 257 h 1870"/>
                <a:gd name="T74" fmla="*/ 466 w 1440"/>
                <a:gd name="T75" fmla="*/ 216 h 1870"/>
                <a:gd name="T76" fmla="*/ 476 w 1440"/>
                <a:gd name="T77" fmla="*/ 176 h 1870"/>
                <a:gd name="T78" fmla="*/ 491 w 1440"/>
                <a:gd name="T79" fmla="*/ 139 h 1870"/>
                <a:gd name="T80" fmla="*/ 512 w 1440"/>
                <a:gd name="T81" fmla="*/ 105 h 1870"/>
                <a:gd name="T82" fmla="*/ 538 w 1440"/>
                <a:gd name="T83" fmla="*/ 75 h 1870"/>
                <a:gd name="T84" fmla="*/ 568 w 1440"/>
                <a:gd name="T85" fmla="*/ 50 h 1870"/>
                <a:gd name="T86" fmla="*/ 601 w 1440"/>
                <a:gd name="T87" fmla="*/ 28 h 1870"/>
                <a:gd name="T88" fmla="*/ 639 w 1440"/>
                <a:gd name="T89" fmla="*/ 13 h 1870"/>
                <a:gd name="T90" fmla="*/ 679 w 1440"/>
                <a:gd name="T91" fmla="*/ 4 h 1870"/>
                <a:gd name="T92" fmla="*/ 720 w 1440"/>
                <a:gd name="T93" fmla="*/ 0 h 1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40" h="1870">
                  <a:moveTo>
                    <a:pt x="720" y="0"/>
                  </a:moveTo>
                  <a:lnTo>
                    <a:pt x="762" y="4"/>
                  </a:lnTo>
                  <a:lnTo>
                    <a:pt x="802" y="13"/>
                  </a:lnTo>
                  <a:lnTo>
                    <a:pt x="838" y="28"/>
                  </a:lnTo>
                  <a:lnTo>
                    <a:pt x="872" y="50"/>
                  </a:lnTo>
                  <a:lnTo>
                    <a:pt x="902" y="75"/>
                  </a:lnTo>
                  <a:lnTo>
                    <a:pt x="928" y="105"/>
                  </a:lnTo>
                  <a:lnTo>
                    <a:pt x="949" y="139"/>
                  </a:lnTo>
                  <a:lnTo>
                    <a:pt x="964" y="176"/>
                  </a:lnTo>
                  <a:lnTo>
                    <a:pt x="975" y="216"/>
                  </a:lnTo>
                  <a:lnTo>
                    <a:pt x="978" y="257"/>
                  </a:lnTo>
                  <a:lnTo>
                    <a:pt x="978" y="1081"/>
                  </a:lnTo>
                  <a:lnTo>
                    <a:pt x="1356" y="1081"/>
                  </a:lnTo>
                  <a:lnTo>
                    <a:pt x="1382" y="1082"/>
                  </a:lnTo>
                  <a:lnTo>
                    <a:pt x="1403" y="1086"/>
                  </a:lnTo>
                  <a:lnTo>
                    <a:pt x="1419" y="1092"/>
                  </a:lnTo>
                  <a:lnTo>
                    <a:pt x="1431" y="1101"/>
                  </a:lnTo>
                  <a:lnTo>
                    <a:pt x="1438" y="1112"/>
                  </a:lnTo>
                  <a:lnTo>
                    <a:pt x="1440" y="1125"/>
                  </a:lnTo>
                  <a:lnTo>
                    <a:pt x="1437" y="1140"/>
                  </a:lnTo>
                  <a:lnTo>
                    <a:pt x="1428" y="1156"/>
                  </a:lnTo>
                  <a:lnTo>
                    <a:pt x="1415" y="1174"/>
                  </a:lnTo>
                  <a:lnTo>
                    <a:pt x="1398" y="1193"/>
                  </a:lnTo>
                  <a:lnTo>
                    <a:pt x="719" y="1870"/>
                  </a:lnTo>
                  <a:lnTo>
                    <a:pt x="42" y="1193"/>
                  </a:lnTo>
                  <a:lnTo>
                    <a:pt x="25" y="1174"/>
                  </a:lnTo>
                  <a:lnTo>
                    <a:pt x="12" y="1156"/>
                  </a:lnTo>
                  <a:lnTo>
                    <a:pt x="3" y="1140"/>
                  </a:lnTo>
                  <a:lnTo>
                    <a:pt x="0" y="1125"/>
                  </a:lnTo>
                  <a:lnTo>
                    <a:pt x="2" y="1112"/>
                  </a:lnTo>
                  <a:lnTo>
                    <a:pt x="9" y="1101"/>
                  </a:lnTo>
                  <a:lnTo>
                    <a:pt x="20" y="1092"/>
                  </a:lnTo>
                  <a:lnTo>
                    <a:pt x="36" y="1086"/>
                  </a:lnTo>
                  <a:lnTo>
                    <a:pt x="58" y="1082"/>
                  </a:lnTo>
                  <a:lnTo>
                    <a:pt x="84" y="1081"/>
                  </a:lnTo>
                  <a:lnTo>
                    <a:pt x="463" y="1081"/>
                  </a:lnTo>
                  <a:lnTo>
                    <a:pt x="463" y="257"/>
                  </a:lnTo>
                  <a:lnTo>
                    <a:pt x="466" y="216"/>
                  </a:lnTo>
                  <a:lnTo>
                    <a:pt x="476" y="176"/>
                  </a:lnTo>
                  <a:lnTo>
                    <a:pt x="491" y="139"/>
                  </a:lnTo>
                  <a:lnTo>
                    <a:pt x="512" y="105"/>
                  </a:lnTo>
                  <a:lnTo>
                    <a:pt x="538" y="75"/>
                  </a:lnTo>
                  <a:lnTo>
                    <a:pt x="568" y="50"/>
                  </a:lnTo>
                  <a:lnTo>
                    <a:pt x="601" y="28"/>
                  </a:lnTo>
                  <a:lnTo>
                    <a:pt x="639" y="13"/>
                  </a:lnTo>
                  <a:lnTo>
                    <a:pt x="679" y="4"/>
                  </a:lnTo>
                  <a:lnTo>
                    <a:pt x="7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  <p:sp>
          <p:nvSpPr>
            <p:cNvPr id="65" name="Freeform 552"/>
            <p:cNvSpPr>
              <a:spLocks/>
            </p:cNvSpPr>
            <p:nvPr/>
          </p:nvSpPr>
          <p:spPr bwMode="auto">
            <a:xfrm>
              <a:off x="5915" y="2805"/>
              <a:ext cx="305" cy="174"/>
            </a:xfrm>
            <a:custGeom>
              <a:avLst/>
              <a:gdLst>
                <a:gd name="T0" fmla="*/ 64 w 3047"/>
                <a:gd name="T1" fmla="*/ 0 h 1737"/>
                <a:gd name="T2" fmla="*/ 454 w 3047"/>
                <a:gd name="T3" fmla="*/ 0 h 1737"/>
                <a:gd name="T4" fmla="*/ 475 w 3047"/>
                <a:gd name="T5" fmla="*/ 3 h 1737"/>
                <a:gd name="T6" fmla="*/ 492 w 3047"/>
                <a:gd name="T7" fmla="*/ 12 h 1737"/>
                <a:gd name="T8" fmla="*/ 506 w 3047"/>
                <a:gd name="T9" fmla="*/ 26 h 1737"/>
                <a:gd name="T10" fmla="*/ 515 w 3047"/>
                <a:gd name="T11" fmla="*/ 44 h 1737"/>
                <a:gd name="T12" fmla="*/ 519 w 3047"/>
                <a:gd name="T13" fmla="*/ 64 h 1737"/>
                <a:gd name="T14" fmla="*/ 519 w 3047"/>
                <a:gd name="T15" fmla="*/ 1218 h 1737"/>
                <a:gd name="T16" fmla="*/ 2529 w 3047"/>
                <a:gd name="T17" fmla="*/ 1218 h 1737"/>
                <a:gd name="T18" fmla="*/ 2529 w 3047"/>
                <a:gd name="T19" fmla="*/ 64 h 1737"/>
                <a:gd name="T20" fmla="*/ 2532 w 3047"/>
                <a:gd name="T21" fmla="*/ 44 h 1737"/>
                <a:gd name="T22" fmla="*/ 2540 w 3047"/>
                <a:gd name="T23" fmla="*/ 26 h 1737"/>
                <a:gd name="T24" fmla="*/ 2554 w 3047"/>
                <a:gd name="T25" fmla="*/ 12 h 1737"/>
                <a:gd name="T26" fmla="*/ 2573 w 3047"/>
                <a:gd name="T27" fmla="*/ 3 h 1737"/>
                <a:gd name="T28" fmla="*/ 2593 w 3047"/>
                <a:gd name="T29" fmla="*/ 0 h 1737"/>
                <a:gd name="T30" fmla="*/ 2983 w 3047"/>
                <a:gd name="T31" fmla="*/ 0 h 1737"/>
                <a:gd name="T32" fmla="*/ 3003 w 3047"/>
                <a:gd name="T33" fmla="*/ 3 h 1737"/>
                <a:gd name="T34" fmla="*/ 3020 w 3047"/>
                <a:gd name="T35" fmla="*/ 12 h 1737"/>
                <a:gd name="T36" fmla="*/ 3034 w 3047"/>
                <a:gd name="T37" fmla="*/ 26 h 1737"/>
                <a:gd name="T38" fmla="*/ 3044 w 3047"/>
                <a:gd name="T39" fmla="*/ 44 h 1737"/>
                <a:gd name="T40" fmla="*/ 3047 w 3047"/>
                <a:gd name="T41" fmla="*/ 64 h 1737"/>
                <a:gd name="T42" fmla="*/ 3047 w 3047"/>
                <a:gd name="T43" fmla="*/ 1381 h 1737"/>
                <a:gd name="T44" fmla="*/ 3044 w 3047"/>
                <a:gd name="T45" fmla="*/ 1430 h 1737"/>
                <a:gd name="T46" fmla="*/ 3034 w 3047"/>
                <a:gd name="T47" fmla="*/ 1476 h 1737"/>
                <a:gd name="T48" fmla="*/ 3019 w 3047"/>
                <a:gd name="T49" fmla="*/ 1519 h 1737"/>
                <a:gd name="T50" fmla="*/ 2998 w 3047"/>
                <a:gd name="T51" fmla="*/ 1561 h 1737"/>
                <a:gd name="T52" fmla="*/ 2973 w 3047"/>
                <a:gd name="T53" fmla="*/ 1598 h 1737"/>
                <a:gd name="T54" fmla="*/ 2943 w 3047"/>
                <a:gd name="T55" fmla="*/ 1632 h 1737"/>
                <a:gd name="T56" fmla="*/ 2909 w 3047"/>
                <a:gd name="T57" fmla="*/ 1663 h 1737"/>
                <a:gd name="T58" fmla="*/ 2870 w 3047"/>
                <a:gd name="T59" fmla="*/ 1688 h 1737"/>
                <a:gd name="T60" fmla="*/ 2829 w 3047"/>
                <a:gd name="T61" fmla="*/ 1709 h 1737"/>
                <a:gd name="T62" fmla="*/ 2785 w 3047"/>
                <a:gd name="T63" fmla="*/ 1724 h 1737"/>
                <a:gd name="T64" fmla="*/ 2739 w 3047"/>
                <a:gd name="T65" fmla="*/ 1733 h 1737"/>
                <a:gd name="T66" fmla="*/ 2691 w 3047"/>
                <a:gd name="T67" fmla="*/ 1737 h 1737"/>
                <a:gd name="T68" fmla="*/ 355 w 3047"/>
                <a:gd name="T69" fmla="*/ 1737 h 1737"/>
                <a:gd name="T70" fmla="*/ 307 w 3047"/>
                <a:gd name="T71" fmla="*/ 1733 h 1737"/>
                <a:gd name="T72" fmla="*/ 261 w 3047"/>
                <a:gd name="T73" fmla="*/ 1724 h 1737"/>
                <a:gd name="T74" fmla="*/ 218 w 3047"/>
                <a:gd name="T75" fmla="*/ 1709 h 1737"/>
                <a:gd name="T76" fmla="*/ 176 w 3047"/>
                <a:gd name="T77" fmla="*/ 1688 h 1737"/>
                <a:gd name="T78" fmla="*/ 139 w 3047"/>
                <a:gd name="T79" fmla="*/ 1663 h 1737"/>
                <a:gd name="T80" fmla="*/ 104 w 3047"/>
                <a:gd name="T81" fmla="*/ 1632 h 1737"/>
                <a:gd name="T82" fmla="*/ 74 w 3047"/>
                <a:gd name="T83" fmla="*/ 1598 h 1737"/>
                <a:gd name="T84" fmla="*/ 48 w 3047"/>
                <a:gd name="T85" fmla="*/ 1561 h 1737"/>
                <a:gd name="T86" fmla="*/ 28 w 3047"/>
                <a:gd name="T87" fmla="*/ 1519 h 1737"/>
                <a:gd name="T88" fmla="*/ 13 w 3047"/>
                <a:gd name="T89" fmla="*/ 1476 h 1737"/>
                <a:gd name="T90" fmla="*/ 3 w 3047"/>
                <a:gd name="T91" fmla="*/ 1430 h 1737"/>
                <a:gd name="T92" fmla="*/ 0 w 3047"/>
                <a:gd name="T93" fmla="*/ 1381 h 1737"/>
                <a:gd name="T94" fmla="*/ 0 w 3047"/>
                <a:gd name="T95" fmla="*/ 64 h 1737"/>
                <a:gd name="T96" fmla="*/ 2 w 3047"/>
                <a:gd name="T97" fmla="*/ 46 h 1737"/>
                <a:gd name="T98" fmla="*/ 9 w 3047"/>
                <a:gd name="T99" fmla="*/ 31 h 1737"/>
                <a:gd name="T100" fmla="*/ 19 w 3047"/>
                <a:gd name="T101" fmla="*/ 18 h 1737"/>
                <a:gd name="T102" fmla="*/ 32 w 3047"/>
                <a:gd name="T103" fmla="*/ 8 h 1737"/>
                <a:gd name="T104" fmla="*/ 47 w 3047"/>
                <a:gd name="T105" fmla="*/ 2 h 1737"/>
                <a:gd name="T106" fmla="*/ 64 w 3047"/>
                <a:gd name="T107" fmla="*/ 0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047" h="1737">
                  <a:moveTo>
                    <a:pt x="64" y="0"/>
                  </a:moveTo>
                  <a:lnTo>
                    <a:pt x="454" y="0"/>
                  </a:lnTo>
                  <a:lnTo>
                    <a:pt x="475" y="3"/>
                  </a:lnTo>
                  <a:lnTo>
                    <a:pt x="492" y="12"/>
                  </a:lnTo>
                  <a:lnTo>
                    <a:pt x="506" y="26"/>
                  </a:lnTo>
                  <a:lnTo>
                    <a:pt x="515" y="44"/>
                  </a:lnTo>
                  <a:lnTo>
                    <a:pt x="519" y="64"/>
                  </a:lnTo>
                  <a:lnTo>
                    <a:pt x="519" y="1218"/>
                  </a:lnTo>
                  <a:lnTo>
                    <a:pt x="2529" y="1218"/>
                  </a:lnTo>
                  <a:lnTo>
                    <a:pt x="2529" y="64"/>
                  </a:lnTo>
                  <a:lnTo>
                    <a:pt x="2532" y="44"/>
                  </a:lnTo>
                  <a:lnTo>
                    <a:pt x="2540" y="26"/>
                  </a:lnTo>
                  <a:lnTo>
                    <a:pt x="2554" y="12"/>
                  </a:lnTo>
                  <a:lnTo>
                    <a:pt x="2573" y="3"/>
                  </a:lnTo>
                  <a:lnTo>
                    <a:pt x="2593" y="0"/>
                  </a:lnTo>
                  <a:lnTo>
                    <a:pt x="2983" y="0"/>
                  </a:lnTo>
                  <a:lnTo>
                    <a:pt x="3003" y="3"/>
                  </a:lnTo>
                  <a:lnTo>
                    <a:pt x="3020" y="12"/>
                  </a:lnTo>
                  <a:lnTo>
                    <a:pt x="3034" y="26"/>
                  </a:lnTo>
                  <a:lnTo>
                    <a:pt x="3044" y="44"/>
                  </a:lnTo>
                  <a:lnTo>
                    <a:pt x="3047" y="64"/>
                  </a:lnTo>
                  <a:lnTo>
                    <a:pt x="3047" y="1381"/>
                  </a:lnTo>
                  <a:lnTo>
                    <a:pt x="3044" y="1430"/>
                  </a:lnTo>
                  <a:lnTo>
                    <a:pt x="3034" y="1476"/>
                  </a:lnTo>
                  <a:lnTo>
                    <a:pt x="3019" y="1519"/>
                  </a:lnTo>
                  <a:lnTo>
                    <a:pt x="2998" y="1561"/>
                  </a:lnTo>
                  <a:lnTo>
                    <a:pt x="2973" y="1598"/>
                  </a:lnTo>
                  <a:lnTo>
                    <a:pt x="2943" y="1632"/>
                  </a:lnTo>
                  <a:lnTo>
                    <a:pt x="2909" y="1663"/>
                  </a:lnTo>
                  <a:lnTo>
                    <a:pt x="2870" y="1688"/>
                  </a:lnTo>
                  <a:lnTo>
                    <a:pt x="2829" y="1709"/>
                  </a:lnTo>
                  <a:lnTo>
                    <a:pt x="2785" y="1724"/>
                  </a:lnTo>
                  <a:lnTo>
                    <a:pt x="2739" y="1733"/>
                  </a:lnTo>
                  <a:lnTo>
                    <a:pt x="2691" y="1737"/>
                  </a:lnTo>
                  <a:lnTo>
                    <a:pt x="355" y="1737"/>
                  </a:lnTo>
                  <a:lnTo>
                    <a:pt x="307" y="1733"/>
                  </a:lnTo>
                  <a:lnTo>
                    <a:pt x="261" y="1724"/>
                  </a:lnTo>
                  <a:lnTo>
                    <a:pt x="218" y="1709"/>
                  </a:lnTo>
                  <a:lnTo>
                    <a:pt x="176" y="1688"/>
                  </a:lnTo>
                  <a:lnTo>
                    <a:pt x="139" y="1663"/>
                  </a:lnTo>
                  <a:lnTo>
                    <a:pt x="104" y="1632"/>
                  </a:lnTo>
                  <a:lnTo>
                    <a:pt x="74" y="1598"/>
                  </a:lnTo>
                  <a:lnTo>
                    <a:pt x="48" y="1561"/>
                  </a:lnTo>
                  <a:lnTo>
                    <a:pt x="28" y="1519"/>
                  </a:lnTo>
                  <a:lnTo>
                    <a:pt x="13" y="1476"/>
                  </a:lnTo>
                  <a:lnTo>
                    <a:pt x="3" y="1430"/>
                  </a:lnTo>
                  <a:lnTo>
                    <a:pt x="0" y="1381"/>
                  </a:lnTo>
                  <a:lnTo>
                    <a:pt x="0" y="64"/>
                  </a:lnTo>
                  <a:lnTo>
                    <a:pt x="2" y="46"/>
                  </a:lnTo>
                  <a:lnTo>
                    <a:pt x="9" y="31"/>
                  </a:lnTo>
                  <a:lnTo>
                    <a:pt x="19" y="18"/>
                  </a:lnTo>
                  <a:lnTo>
                    <a:pt x="32" y="8"/>
                  </a:lnTo>
                  <a:lnTo>
                    <a:pt x="47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69" name="Rectangle 68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1532542" y="1531759"/>
            <a:ext cx="3950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Playfair Display Black" pitchFamily="2" charset="0"/>
                <a:cs typeface="Poppins SemiBold" panose="00000700000000000000" pitchFamily="2" charset="0"/>
              </a:rPr>
              <a:t>THE FOUR IMAGE NUMBER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F331DA-286D-4A8A-BC94-C5E90740423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B67F85B-7B0F-48FA-8B7F-5DD4A989F8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C4C1CD5-8D06-4601-B9BD-78DD21AB8E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DF3B7B0B-60E2-4626-955D-50BA79CEB68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597671659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413E8F37-6587-4C85-A3D5-C9439ED2D4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Box 3"/>
          <p:cNvSpPr txBox="1"/>
          <p:nvPr/>
        </p:nvSpPr>
        <p:spPr>
          <a:xfrm>
            <a:off x="1359765" y="5368642"/>
            <a:ext cx="2234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Human brain structure is composed of three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9765" y="5060865"/>
            <a:ext cx="1510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The First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19139" y="5368642"/>
            <a:ext cx="2234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Human brain structure is composed of three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19139" y="5060865"/>
            <a:ext cx="1510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The Seconds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B3EBCB-79E3-49C8-8757-B9BE559FE97C}"/>
              </a:ext>
            </a:extLst>
          </p:cNvPr>
          <p:cNvSpPr txBox="1"/>
          <p:nvPr/>
        </p:nvSpPr>
        <p:spPr>
          <a:xfrm>
            <a:off x="248920" y="238776"/>
            <a:ext cx="3495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85000"/>
                  </a:schemeClr>
                </a:solidFill>
                <a:latin typeface="Poppins ExtraLight" panose="00000300000000000000" pitchFamily="50" charset="0"/>
                <a:cs typeface="Poppins ExtraLight" panose="00000300000000000000" pitchFamily="50" charset="0"/>
              </a:rPr>
              <a:t>Lorem ipsum dolor sit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03922" y="2807158"/>
            <a:ext cx="2578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This May Never Start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7603922" y="3305834"/>
            <a:ext cx="3528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 these sweet mornings of spring which I enjoy with my</a:t>
            </a:r>
            <a:endParaRPr lang="id-ID" sz="1200" dirty="0"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643572" y="4247011"/>
            <a:ext cx="638628" cy="638628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schemeClr val="tx1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458389" y="4247011"/>
            <a:ext cx="638628" cy="638628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schemeClr val="tx1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9273206" y="4247011"/>
            <a:ext cx="638628" cy="638628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schemeClr val="tx1"/>
              </a:solidFill>
              <a:latin typeface="Segoe UI" panose="020B05020402040202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7603922" y="5304584"/>
            <a:ext cx="35281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 these sweet</a:t>
            </a:r>
            <a:endParaRPr lang="id-ID" sz="1200" dirty="0"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38" name="Rectangle 37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7641711" y="1435094"/>
            <a:ext cx="33541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Playfair Display Black" pitchFamily="2" charset="0"/>
                <a:cs typeface="Poppins SemiBold" panose="00000700000000000000" pitchFamily="2" charset="0"/>
              </a:rPr>
              <a:t>THE START UP AGENCIES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662622" y="4361424"/>
            <a:ext cx="619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47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477439" y="4361424"/>
            <a:ext cx="619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45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292256" y="4361424"/>
            <a:ext cx="619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24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CE44AE-FE46-49E5-9CEA-A3BC7AD9218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991357724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FEA259D-43DD-4927-BFA4-1E66B6EDF9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56B92DD-01F4-4E59-8835-09750282EF6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9610493-9C6B-4726-A17A-D9CC9E7DC1A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Rectangle 1"/>
          <p:cNvSpPr/>
          <p:nvPr/>
        </p:nvSpPr>
        <p:spPr>
          <a:xfrm>
            <a:off x="3789017" y="2332109"/>
            <a:ext cx="5094515" cy="3873604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4458872" y="5096306"/>
            <a:ext cx="37548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 these sweet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487158" y="4303543"/>
            <a:ext cx="1973076" cy="504968"/>
          </a:xfrm>
          <a:prstGeom prst="roundRect">
            <a:avLst>
              <a:gd name="adj" fmla="val 50000"/>
            </a:avLst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4628193" y="4351663"/>
            <a:ext cx="1416922" cy="343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accent4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View More Here</a:t>
            </a:r>
            <a:endParaRPr lang="id-ID" sz="1200" dirty="0">
              <a:solidFill>
                <a:schemeClr val="accent4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13" name="Freeform 492"/>
          <p:cNvSpPr>
            <a:spLocks noEditPoints="1"/>
          </p:cNvSpPr>
          <p:nvPr/>
        </p:nvSpPr>
        <p:spPr bwMode="auto">
          <a:xfrm>
            <a:off x="6045115" y="4429639"/>
            <a:ext cx="223078" cy="238084"/>
          </a:xfrm>
          <a:custGeom>
            <a:avLst/>
            <a:gdLst>
              <a:gd name="T0" fmla="*/ 2811 w 3125"/>
              <a:gd name="T1" fmla="*/ 396 h 3334"/>
              <a:gd name="T2" fmla="*/ 430 w 3125"/>
              <a:gd name="T3" fmla="*/ 1588 h 3334"/>
              <a:gd name="T4" fmla="*/ 904 w 3125"/>
              <a:gd name="T5" fmla="*/ 1896 h 3334"/>
              <a:gd name="T6" fmla="*/ 2356 w 3125"/>
              <a:gd name="T7" fmla="*/ 910 h 3334"/>
              <a:gd name="T8" fmla="*/ 1322 w 3125"/>
              <a:gd name="T9" fmla="*/ 2174 h 3334"/>
              <a:gd name="T10" fmla="*/ 2243 w 3125"/>
              <a:gd name="T11" fmla="*/ 2759 h 3334"/>
              <a:gd name="T12" fmla="*/ 2811 w 3125"/>
              <a:gd name="T13" fmla="*/ 396 h 3334"/>
              <a:gd name="T14" fmla="*/ 3125 w 3125"/>
              <a:gd name="T15" fmla="*/ 0 h 3334"/>
              <a:gd name="T16" fmla="*/ 2382 w 3125"/>
              <a:gd name="T17" fmla="*/ 3100 h 3334"/>
              <a:gd name="T18" fmla="*/ 1783 w 3125"/>
              <a:gd name="T19" fmla="*/ 2717 h 3334"/>
              <a:gd name="T20" fmla="*/ 1272 w 3125"/>
              <a:gd name="T21" fmla="*/ 3334 h 3334"/>
              <a:gd name="T22" fmla="*/ 872 w 3125"/>
              <a:gd name="T23" fmla="*/ 2112 h 3334"/>
              <a:gd name="T24" fmla="*/ 0 w 3125"/>
              <a:gd name="T25" fmla="*/ 1564 h 3334"/>
              <a:gd name="T26" fmla="*/ 3125 w 3125"/>
              <a:gd name="T27" fmla="*/ 0 h 3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125" h="3334">
                <a:moveTo>
                  <a:pt x="2811" y="396"/>
                </a:moveTo>
                <a:lnTo>
                  <a:pt x="430" y="1588"/>
                </a:lnTo>
                <a:lnTo>
                  <a:pt x="904" y="1896"/>
                </a:lnTo>
                <a:lnTo>
                  <a:pt x="2356" y="910"/>
                </a:lnTo>
                <a:lnTo>
                  <a:pt x="1322" y="2174"/>
                </a:lnTo>
                <a:lnTo>
                  <a:pt x="2243" y="2759"/>
                </a:lnTo>
                <a:lnTo>
                  <a:pt x="2811" y="396"/>
                </a:lnTo>
                <a:close/>
                <a:moveTo>
                  <a:pt x="3125" y="0"/>
                </a:moveTo>
                <a:lnTo>
                  <a:pt x="2382" y="3100"/>
                </a:lnTo>
                <a:lnTo>
                  <a:pt x="1783" y="2717"/>
                </a:lnTo>
                <a:lnTo>
                  <a:pt x="1272" y="3334"/>
                </a:lnTo>
                <a:lnTo>
                  <a:pt x="872" y="2112"/>
                </a:lnTo>
                <a:lnTo>
                  <a:pt x="0" y="1564"/>
                </a:lnTo>
                <a:lnTo>
                  <a:pt x="3125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4431468" y="2880785"/>
            <a:ext cx="3950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Playfair Display Black" pitchFamily="2" charset="0"/>
                <a:cs typeface="Poppins SemiBold" panose="00000700000000000000" pitchFamily="2" charset="0"/>
              </a:rPr>
              <a:t>THE TRIPLE IMAGES</a:t>
            </a:r>
          </a:p>
        </p:txBody>
      </p:sp>
    </p:spTree>
    <p:extLst>
      <p:ext uri="{BB962C8B-B14F-4D97-AF65-F5344CB8AC3E}">
        <p14:creationId xmlns:p14="http://schemas.microsoft.com/office/powerpoint/2010/main" val="3436086120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1210694" y="2278623"/>
            <a:ext cx="438150" cy="43815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1855518" y="2203025"/>
            <a:ext cx="20192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</a:t>
            </a:r>
            <a:endParaRPr lang="id-ID" sz="1200" dirty="0">
              <a:solidFill>
                <a:schemeClr val="tx2">
                  <a:lumMod val="50000"/>
                </a:schemeClr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583856" y="2281232"/>
            <a:ext cx="438150" cy="43815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5228680" y="2205634"/>
            <a:ext cx="20192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</a:t>
            </a:r>
            <a:endParaRPr lang="id-ID" sz="1200" dirty="0">
              <a:solidFill>
                <a:schemeClr val="tx2">
                  <a:lumMod val="50000"/>
                </a:schemeClr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grpSp>
        <p:nvGrpSpPr>
          <p:cNvPr id="32" name="Group 989"/>
          <p:cNvGrpSpPr>
            <a:grpSpLocks noChangeAspect="1"/>
          </p:cNvGrpSpPr>
          <p:nvPr/>
        </p:nvGrpSpPr>
        <p:grpSpPr bwMode="auto">
          <a:xfrm>
            <a:off x="4655320" y="2403404"/>
            <a:ext cx="272136" cy="194086"/>
            <a:chOff x="639" y="2817"/>
            <a:chExt cx="1440" cy="1027"/>
          </a:xfr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</p:grpSpPr>
        <p:sp>
          <p:nvSpPr>
            <p:cNvPr id="33" name="Freeform 991"/>
            <p:cNvSpPr>
              <a:spLocks/>
            </p:cNvSpPr>
            <p:nvPr/>
          </p:nvSpPr>
          <p:spPr bwMode="auto">
            <a:xfrm>
              <a:off x="1441" y="2824"/>
              <a:ext cx="251" cy="251"/>
            </a:xfrm>
            <a:custGeom>
              <a:avLst/>
              <a:gdLst>
                <a:gd name="T0" fmla="*/ 377 w 754"/>
                <a:gd name="T1" fmla="*/ 0 h 752"/>
                <a:gd name="T2" fmla="*/ 432 w 754"/>
                <a:gd name="T3" fmla="*/ 3 h 752"/>
                <a:gd name="T4" fmla="*/ 486 w 754"/>
                <a:gd name="T5" fmla="*/ 15 h 752"/>
                <a:gd name="T6" fmla="*/ 536 w 754"/>
                <a:gd name="T7" fmla="*/ 35 h 752"/>
                <a:gd name="T8" fmla="*/ 581 w 754"/>
                <a:gd name="T9" fmla="*/ 60 h 752"/>
                <a:gd name="T10" fmla="*/ 623 w 754"/>
                <a:gd name="T11" fmla="*/ 92 h 752"/>
                <a:gd name="T12" fmla="*/ 661 w 754"/>
                <a:gd name="T13" fmla="*/ 129 h 752"/>
                <a:gd name="T14" fmla="*/ 693 w 754"/>
                <a:gd name="T15" fmla="*/ 171 h 752"/>
                <a:gd name="T16" fmla="*/ 719 w 754"/>
                <a:gd name="T17" fmla="*/ 218 h 752"/>
                <a:gd name="T18" fmla="*/ 737 w 754"/>
                <a:gd name="T19" fmla="*/ 268 h 752"/>
                <a:gd name="T20" fmla="*/ 749 w 754"/>
                <a:gd name="T21" fmla="*/ 320 h 752"/>
                <a:gd name="T22" fmla="*/ 754 w 754"/>
                <a:gd name="T23" fmla="*/ 377 h 752"/>
                <a:gd name="T24" fmla="*/ 749 w 754"/>
                <a:gd name="T25" fmla="*/ 432 h 752"/>
                <a:gd name="T26" fmla="*/ 737 w 754"/>
                <a:gd name="T27" fmla="*/ 485 h 752"/>
                <a:gd name="T28" fmla="*/ 719 w 754"/>
                <a:gd name="T29" fmla="*/ 535 h 752"/>
                <a:gd name="T30" fmla="*/ 693 w 754"/>
                <a:gd name="T31" fmla="*/ 581 h 752"/>
                <a:gd name="T32" fmla="*/ 661 w 754"/>
                <a:gd name="T33" fmla="*/ 623 h 752"/>
                <a:gd name="T34" fmla="*/ 623 w 754"/>
                <a:gd name="T35" fmla="*/ 661 h 752"/>
                <a:gd name="T36" fmla="*/ 581 w 754"/>
                <a:gd name="T37" fmla="*/ 692 h 752"/>
                <a:gd name="T38" fmla="*/ 536 w 754"/>
                <a:gd name="T39" fmla="*/ 718 h 752"/>
                <a:gd name="T40" fmla="*/ 486 w 754"/>
                <a:gd name="T41" fmla="*/ 736 h 752"/>
                <a:gd name="T42" fmla="*/ 432 w 754"/>
                <a:gd name="T43" fmla="*/ 748 h 752"/>
                <a:gd name="T44" fmla="*/ 377 w 754"/>
                <a:gd name="T45" fmla="*/ 752 h 752"/>
                <a:gd name="T46" fmla="*/ 321 w 754"/>
                <a:gd name="T47" fmla="*/ 748 h 752"/>
                <a:gd name="T48" fmla="*/ 268 w 754"/>
                <a:gd name="T49" fmla="*/ 736 h 752"/>
                <a:gd name="T50" fmla="*/ 219 w 754"/>
                <a:gd name="T51" fmla="*/ 718 h 752"/>
                <a:gd name="T52" fmla="*/ 172 w 754"/>
                <a:gd name="T53" fmla="*/ 692 h 752"/>
                <a:gd name="T54" fmla="*/ 130 w 754"/>
                <a:gd name="T55" fmla="*/ 661 h 752"/>
                <a:gd name="T56" fmla="*/ 93 w 754"/>
                <a:gd name="T57" fmla="*/ 623 h 752"/>
                <a:gd name="T58" fmla="*/ 62 w 754"/>
                <a:gd name="T59" fmla="*/ 581 h 752"/>
                <a:gd name="T60" fmla="*/ 35 w 754"/>
                <a:gd name="T61" fmla="*/ 535 h 752"/>
                <a:gd name="T62" fmla="*/ 16 w 754"/>
                <a:gd name="T63" fmla="*/ 485 h 752"/>
                <a:gd name="T64" fmla="*/ 4 w 754"/>
                <a:gd name="T65" fmla="*/ 432 h 752"/>
                <a:gd name="T66" fmla="*/ 0 w 754"/>
                <a:gd name="T67" fmla="*/ 377 h 752"/>
                <a:gd name="T68" fmla="*/ 4 w 754"/>
                <a:gd name="T69" fmla="*/ 320 h 752"/>
                <a:gd name="T70" fmla="*/ 16 w 754"/>
                <a:gd name="T71" fmla="*/ 268 h 752"/>
                <a:gd name="T72" fmla="*/ 35 w 754"/>
                <a:gd name="T73" fmla="*/ 218 h 752"/>
                <a:gd name="T74" fmla="*/ 62 w 754"/>
                <a:gd name="T75" fmla="*/ 171 h 752"/>
                <a:gd name="T76" fmla="*/ 93 w 754"/>
                <a:gd name="T77" fmla="*/ 129 h 752"/>
                <a:gd name="T78" fmla="*/ 130 w 754"/>
                <a:gd name="T79" fmla="*/ 92 h 752"/>
                <a:gd name="T80" fmla="*/ 172 w 754"/>
                <a:gd name="T81" fmla="*/ 60 h 752"/>
                <a:gd name="T82" fmla="*/ 219 w 754"/>
                <a:gd name="T83" fmla="*/ 35 h 752"/>
                <a:gd name="T84" fmla="*/ 268 w 754"/>
                <a:gd name="T85" fmla="*/ 15 h 752"/>
                <a:gd name="T86" fmla="*/ 321 w 754"/>
                <a:gd name="T87" fmla="*/ 3 h 752"/>
                <a:gd name="T88" fmla="*/ 377 w 754"/>
                <a:gd name="T89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54" h="752">
                  <a:moveTo>
                    <a:pt x="377" y="0"/>
                  </a:moveTo>
                  <a:lnTo>
                    <a:pt x="432" y="3"/>
                  </a:lnTo>
                  <a:lnTo>
                    <a:pt x="486" y="15"/>
                  </a:lnTo>
                  <a:lnTo>
                    <a:pt x="536" y="35"/>
                  </a:lnTo>
                  <a:lnTo>
                    <a:pt x="581" y="60"/>
                  </a:lnTo>
                  <a:lnTo>
                    <a:pt x="623" y="92"/>
                  </a:lnTo>
                  <a:lnTo>
                    <a:pt x="661" y="129"/>
                  </a:lnTo>
                  <a:lnTo>
                    <a:pt x="693" y="171"/>
                  </a:lnTo>
                  <a:lnTo>
                    <a:pt x="719" y="218"/>
                  </a:lnTo>
                  <a:lnTo>
                    <a:pt x="737" y="268"/>
                  </a:lnTo>
                  <a:lnTo>
                    <a:pt x="749" y="320"/>
                  </a:lnTo>
                  <a:lnTo>
                    <a:pt x="754" y="377"/>
                  </a:lnTo>
                  <a:lnTo>
                    <a:pt x="749" y="432"/>
                  </a:lnTo>
                  <a:lnTo>
                    <a:pt x="737" y="485"/>
                  </a:lnTo>
                  <a:lnTo>
                    <a:pt x="719" y="535"/>
                  </a:lnTo>
                  <a:lnTo>
                    <a:pt x="693" y="581"/>
                  </a:lnTo>
                  <a:lnTo>
                    <a:pt x="661" y="623"/>
                  </a:lnTo>
                  <a:lnTo>
                    <a:pt x="623" y="661"/>
                  </a:lnTo>
                  <a:lnTo>
                    <a:pt x="581" y="692"/>
                  </a:lnTo>
                  <a:lnTo>
                    <a:pt x="536" y="718"/>
                  </a:lnTo>
                  <a:lnTo>
                    <a:pt x="486" y="736"/>
                  </a:lnTo>
                  <a:lnTo>
                    <a:pt x="432" y="748"/>
                  </a:lnTo>
                  <a:lnTo>
                    <a:pt x="377" y="752"/>
                  </a:lnTo>
                  <a:lnTo>
                    <a:pt x="321" y="748"/>
                  </a:lnTo>
                  <a:lnTo>
                    <a:pt x="268" y="736"/>
                  </a:lnTo>
                  <a:lnTo>
                    <a:pt x="219" y="718"/>
                  </a:lnTo>
                  <a:lnTo>
                    <a:pt x="172" y="692"/>
                  </a:lnTo>
                  <a:lnTo>
                    <a:pt x="130" y="661"/>
                  </a:lnTo>
                  <a:lnTo>
                    <a:pt x="93" y="623"/>
                  </a:lnTo>
                  <a:lnTo>
                    <a:pt x="62" y="581"/>
                  </a:lnTo>
                  <a:lnTo>
                    <a:pt x="35" y="535"/>
                  </a:lnTo>
                  <a:lnTo>
                    <a:pt x="16" y="485"/>
                  </a:lnTo>
                  <a:lnTo>
                    <a:pt x="4" y="432"/>
                  </a:lnTo>
                  <a:lnTo>
                    <a:pt x="0" y="377"/>
                  </a:lnTo>
                  <a:lnTo>
                    <a:pt x="4" y="320"/>
                  </a:lnTo>
                  <a:lnTo>
                    <a:pt x="16" y="268"/>
                  </a:lnTo>
                  <a:lnTo>
                    <a:pt x="35" y="218"/>
                  </a:lnTo>
                  <a:lnTo>
                    <a:pt x="62" y="171"/>
                  </a:lnTo>
                  <a:lnTo>
                    <a:pt x="93" y="129"/>
                  </a:lnTo>
                  <a:lnTo>
                    <a:pt x="130" y="92"/>
                  </a:lnTo>
                  <a:lnTo>
                    <a:pt x="172" y="60"/>
                  </a:lnTo>
                  <a:lnTo>
                    <a:pt x="219" y="35"/>
                  </a:lnTo>
                  <a:lnTo>
                    <a:pt x="268" y="15"/>
                  </a:lnTo>
                  <a:lnTo>
                    <a:pt x="321" y="3"/>
                  </a:lnTo>
                  <a:lnTo>
                    <a:pt x="3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34" name="Freeform 992"/>
            <p:cNvSpPr>
              <a:spLocks noEditPoints="1"/>
            </p:cNvSpPr>
            <p:nvPr/>
          </p:nvSpPr>
          <p:spPr bwMode="auto">
            <a:xfrm>
              <a:off x="1305" y="3096"/>
              <a:ext cx="774" cy="748"/>
            </a:xfrm>
            <a:custGeom>
              <a:avLst/>
              <a:gdLst>
                <a:gd name="T0" fmla="*/ 1690 w 2322"/>
                <a:gd name="T1" fmla="*/ 795 h 2243"/>
                <a:gd name="T2" fmla="*/ 1598 w 2322"/>
                <a:gd name="T3" fmla="*/ 864 h 2243"/>
                <a:gd name="T4" fmla="*/ 1597 w 2322"/>
                <a:gd name="T5" fmla="*/ 907 h 2243"/>
                <a:gd name="T6" fmla="*/ 1751 w 2322"/>
                <a:gd name="T7" fmla="*/ 742 h 2243"/>
                <a:gd name="T8" fmla="*/ 1052 w 2322"/>
                <a:gd name="T9" fmla="*/ 0 h 2243"/>
                <a:gd name="T10" fmla="*/ 1140 w 2322"/>
                <a:gd name="T11" fmla="*/ 32 h 2243"/>
                <a:gd name="T12" fmla="*/ 1474 w 2322"/>
                <a:gd name="T13" fmla="*/ 347 h 2243"/>
                <a:gd name="T14" fmla="*/ 1682 w 2322"/>
                <a:gd name="T15" fmla="*/ 617 h 2243"/>
                <a:gd name="T16" fmla="*/ 1797 w 2322"/>
                <a:gd name="T17" fmla="*/ 653 h 2243"/>
                <a:gd name="T18" fmla="*/ 1927 w 2322"/>
                <a:gd name="T19" fmla="*/ 592 h 2243"/>
                <a:gd name="T20" fmla="*/ 2009 w 2322"/>
                <a:gd name="T21" fmla="*/ 592 h 2243"/>
                <a:gd name="T22" fmla="*/ 2318 w 2322"/>
                <a:gd name="T23" fmla="*/ 913 h 2243"/>
                <a:gd name="T24" fmla="*/ 2297 w 2322"/>
                <a:gd name="T25" fmla="*/ 993 h 2243"/>
                <a:gd name="T26" fmla="*/ 1784 w 2322"/>
                <a:gd name="T27" fmla="*/ 1473 h 2243"/>
                <a:gd name="T28" fmla="*/ 1454 w 2322"/>
                <a:gd name="T29" fmla="*/ 1177 h 2243"/>
                <a:gd name="T30" fmla="*/ 1432 w 2322"/>
                <a:gd name="T31" fmla="*/ 1097 h 2243"/>
                <a:gd name="T32" fmla="*/ 1522 w 2322"/>
                <a:gd name="T33" fmla="*/ 972 h 2243"/>
                <a:gd name="T34" fmla="*/ 1466 w 2322"/>
                <a:gd name="T35" fmla="*/ 845 h 2243"/>
                <a:gd name="T36" fmla="*/ 1283 w 2322"/>
                <a:gd name="T37" fmla="*/ 613 h 2243"/>
                <a:gd name="T38" fmla="*/ 1427 w 2322"/>
                <a:gd name="T39" fmla="*/ 1402 h 2243"/>
                <a:gd name="T40" fmla="*/ 1466 w 2322"/>
                <a:gd name="T41" fmla="*/ 1512 h 2243"/>
                <a:gd name="T42" fmla="*/ 1671 w 2322"/>
                <a:gd name="T43" fmla="*/ 2054 h 2243"/>
                <a:gd name="T44" fmla="*/ 1602 w 2322"/>
                <a:gd name="T45" fmla="*/ 2163 h 2243"/>
                <a:gd name="T46" fmla="*/ 1505 w 2322"/>
                <a:gd name="T47" fmla="*/ 2193 h 2243"/>
                <a:gd name="T48" fmla="*/ 1389 w 2322"/>
                <a:gd name="T49" fmla="*/ 2146 h 2243"/>
                <a:gd name="T50" fmla="*/ 1143 w 2322"/>
                <a:gd name="T51" fmla="*/ 1612 h 2243"/>
                <a:gd name="T52" fmla="*/ 1093 w 2322"/>
                <a:gd name="T53" fmla="*/ 1455 h 2243"/>
                <a:gd name="T54" fmla="*/ 906 w 2322"/>
                <a:gd name="T55" fmla="*/ 1434 h 2243"/>
                <a:gd name="T56" fmla="*/ 903 w 2322"/>
                <a:gd name="T57" fmla="*/ 1558 h 2243"/>
                <a:gd name="T58" fmla="*/ 896 w 2322"/>
                <a:gd name="T59" fmla="*/ 2164 h 2243"/>
                <a:gd name="T60" fmla="*/ 793 w 2322"/>
                <a:gd name="T61" fmla="*/ 2239 h 2243"/>
                <a:gd name="T62" fmla="*/ 690 w 2322"/>
                <a:gd name="T63" fmla="*/ 2231 h 2243"/>
                <a:gd name="T64" fmla="*/ 601 w 2322"/>
                <a:gd name="T65" fmla="*/ 2144 h 2243"/>
                <a:gd name="T66" fmla="*/ 567 w 2322"/>
                <a:gd name="T67" fmla="*/ 1534 h 2243"/>
                <a:gd name="T68" fmla="*/ 573 w 2322"/>
                <a:gd name="T69" fmla="*/ 1376 h 2243"/>
                <a:gd name="T70" fmla="*/ 616 w 2322"/>
                <a:gd name="T71" fmla="*/ 864 h 2243"/>
                <a:gd name="T72" fmla="*/ 601 w 2322"/>
                <a:gd name="T73" fmla="*/ 762 h 2243"/>
                <a:gd name="T74" fmla="*/ 580 w 2322"/>
                <a:gd name="T75" fmla="*/ 640 h 2243"/>
                <a:gd name="T76" fmla="*/ 565 w 2322"/>
                <a:gd name="T77" fmla="*/ 564 h 2243"/>
                <a:gd name="T78" fmla="*/ 501 w 2322"/>
                <a:gd name="T79" fmla="*/ 680 h 2243"/>
                <a:gd name="T80" fmla="*/ 412 w 2322"/>
                <a:gd name="T81" fmla="*/ 796 h 2243"/>
                <a:gd name="T82" fmla="*/ 191 w 2322"/>
                <a:gd name="T83" fmla="*/ 989 h 2243"/>
                <a:gd name="T84" fmla="*/ 73 w 2322"/>
                <a:gd name="T85" fmla="*/ 968 h 2243"/>
                <a:gd name="T86" fmla="*/ 4 w 2322"/>
                <a:gd name="T87" fmla="*/ 869 h 2243"/>
                <a:gd name="T88" fmla="*/ 23 w 2322"/>
                <a:gd name="T89" fmla="*/ 749 h 2243"/>
                <a:gd name="T90" fmla="*/ 210 w 2322"/>
                <a:gd name="T91" fmla="*/ 541 h 2243"/>
                <a:gd name="T92" fmla="*/ 445 w 2322"/>
                <a:gd name="T93" fmla="*/ 88 h 2243"/>
                <a:gd name="T94" fmla="*/ 530 w 2322"/>
                <a:gd name="T95" fmla="*/ 11 h 2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322" h="2243">
                  <a:moveTo>
                    <a:pt x="1713" y="719"/>
                  </a:moveTo>
                  <a:lnTo>
                    <a:pt x="1711" y="736"/>
                  </a:lnTo>
                  <a:lnTo>
                    <a:pt x="1703" y="766"/>
                  </a:lnTo>
                  <a:lnTo>
                    <a:pt x="1690" y="795"/>
                  </a:lnTo>
                  <a:lnTo>
                    <a:pt x="1671" y="818"/>
                  </a:lnTo>
                  <a:lnTo>
                    <a:pt x="1648" y="841"/>
                  </a:lnTo>
                  <a:lnTo>
                    <a:pt x="1624" y="855"/>
                  </a:lnTo>
                  <a:lnTo>
                    <a:pt x="1598" y="864"/>
                  </a:lnTo>
                  <a:lnTo>
                    <a:pt x="1571" y="869"/>
                  </a:lnTo>
                  <a:lnTo>
                    <a:pt x="1578" y="886"/>
                  </a:lnTo>
                  <a:lnTo>
                    <a:pt x="1592" y="902"/>
                  </a:lnTo>
                  <a:lnTo>
                    <a:pt x="1597" y="907"/>
                  </a:lnTo>
                  <a:lnTo>
                    <a:pt x="1602" y="911"/>
                  </a:lnTo>
                  <a:lnTo>
                    <a:pt x="1760" y="754"/>
                  </a:lnTo>
                  <a:lnTo>
                    <a:pt x="1756" y="748"/>
                  </a:lnTo>
                  <a:lnTo>
                    <a:pt x="1751" y="742"/>
                  </a:lnTo>
                  <a:lnTo>
                    <a:pt x="1733" y="728"/>
                  </a:lnTo>
                  <a:lnTo>
                    <a:pt x="1713" y="719"/>
                  </a:lnTo>
                  <a:close/>
                  <a:moveTo>
                    <a:pt x="587" y="0"/>
                  </a:moveTo>
                  <a:lnTo>
                    <a:pt x="1052" y="0"/>
                  </a:lnTo>
                  <a:lnTo>
                    <a:pt x="1078" y="3"/>
                  </a:lnTo>
                  <a:lnTo>
                    <a:pt x="1101" y="9"/>
                  </a:lnTo>
                  <a:lnTo>
                    <a:pt x="1122" y="20"/>
                  </a:lnTo>
                  <a:lnTo>
                    <a:pt x="1140" y="32"/>
                  </a:lnTo>
                  <a:lnTo>
                    <a:pt x="1153" y="42"/>
                  </a:lnTo>
                  <a:lnTo>
                    <a:pt x="1419" y="290"/>
                  </a:lnTo>
                  <a:lnTo>
                    <a:pt x="1445" y="316"/>
                  </a:lnTo>
                  <a:lnTo>
                    <a:pt x="1474" y="347"/>
                  </a:lnTo>
                  <a:lnTo>
                    <a:pt x="1503" y="379"/>
                  </a:lnTo>
                  <a:lnTo>
                    <a:pt x="1530" y="411"/>
                  </a:lnTo>
                  <a:lnTo>
                    <a:pt x="1552" y="441"/>
                  </a:lnTo>
                  <a:lnTo>
                    <a:pt x="1682" y="617"/>
                  </a:lnTo>
                  <a:lnTo>
                    <a:pt x="1713" y="619"/>
                  </a:lnTo>
                  <a:lnTo>
                    <a:pt x="1742" y="626"/>
                  </a:lnTo>
                  <a:lnTo>
                    <a:pt x="1771" y="638"/>
                  </a:lnTo>
                  <a:lnTo>
                    <a:pt x="1797" y="653"/>
                  </a:lnTo>
                  <a:lnTo>
                    <a:pt x="1819" y="673"/>
                  </a:lnTo>
                  <a:lnTo>
                    <a:pt x="1830" y="684"/>
                  </a:lnTo>
                  <a:lnTo>
                    <a:pt x="1910" y="605"/>
                  </a:lnTo>
                  <a:lnTo>
                    <a:pt x="1927" y="592"/>
                  </a:lnTo>
                  <a:lnTo>
                    <a:pt x="1946" y="583"/>
                  </a:lnTo>
                  <a:lnTo>
                    <a:pt x="1967" y="580"/>
                  </a:lnTo>
                  <a:lnTo>
                    <a:pt x="1989" y="583"/>
                  </a:lnTo>
                  <a:lnTo>
                    <a:pt x="2009" y="592"/>
                  </a:lnTo>
                  <a:lnTo>
                    <a:pt x="2026" y="605"/>
                  </a:lnTo>
                  <a:lnTo>
                    <a:pt x="2297" y="876"/>
                  </a:lnTo>
                  <a:lnTo>
                    <a:pt x="2310" y="893"/>
                  </a:lnTo>
                  <a:lnTo>
                    <a:pt x="2318" y="913"/>
                  </a:lnTo>
                  <a:lnTo>
                    <a:pt x="2322" y="935"/>
                  </a:lnTo>
                  <a:lnTo>
                    <a:pt x="2318" y="956"/>
                  </a:lnTo>
                  <a:lnTo>
                    <a:pt x="2310" y="975"/>
                  </a:lnTo>
                  <a:lnTo>
                    <a:pt x="2297" y="993"/>
                  </a:lnTo>
                  <a:lnTo>
                    <a:pt x="1842" y="1448"/>
                  </a:lnTo>
                  <a:lnTo>
                    <a:pt x="1825" y="1461"/>
                  </a:lnTo>
                  <a:lnTo>
                    <a:pt x="1805" y="1470"/>
                  </a:lnTo>
                  <a:lnTo>
                    <a:pt x="1784" y="1473"/>
                  </a:lnTo>
                  <a:lnTo>
                    <a:pt x="1762" y="1470"/>
                  </a:lnTo>
                  <a:lnTo>
                    <a:pt x="1742" y="1461"/>
                  </a:lnTo>
                  <a:lnTo>
                    <a:pt x="1725" y="1448"/>
                  </a:lnTo>
                  <a:lnTo>
                    <a:pt x="1454" y="1177"/>
                  </a:lnTo>
                  <a:lnTo>
                    <a:pt x="1441" y="1160"/>
                  </a:lnTo>
                  <a:lnTo>
                    <a:pt x="1432" y="1140"/>
                  </a:lnTo>
                  <a:lnTo>
                    <a:pt x="1429" y="1118"/>
                  </a:lnTo>
                  <a:lnTo>
                    <a:pt x="1432" y="1097"/>
                  </a:lnTo>
                  <a:lnTo>
                    <a:pt x="1441" y="1078"/>
                  </a:lnTo>
                  <a:lnTo>
                    <a:pt x="1454" y="1061"/>
                  </a:lnTo>
                  <a:lnTo>
                    <a:pt x="1533" y="981"/>
                  </a:lnTo>
                  <a:lnTo>
                    <a:pt x="1522" y="972"/>
                  </a:lnTo>
                  <a:lnTo>
                    <a:pt x="1499" y="944"/>
                  </a:lnTo>
                  <a:lnTo>
                    <a:pt x="1482" y="913"/>
                  </a:lnTo>
                  <a:lnTo>
                    <a:pt x="1471" y="880"/>
                  </a:lnTo>
                  <a:lnTo>
                    <a:pt x="1466" y="845"/>
                  </a:lnTo>
                  <a:lnTo>
                    <a:pt x="1444" y="828"/>
                  </a:lnTo>
                  <a:lnTo>
                    <a:pt x="1425" y="805"/>
                  </a:lnTo>
                  <a:lnTo>
                    <a:pt x="1296" y="630"/>
                  </a:lnTo>
                  <a:lnTo>
                    <a:pt x="1283" y="613"/>
                  </a:lnTo>
                  <a:lnTo>
                    <a:pt x="1268" y="595"/>
                  </a:lnTo>
                  <a:lnTo>
                    <a:pt x="1251" y="575"/>
                  </a:lnTo>
                  <a:lnTo>
                    <a:pt x="1420" y="1376"/>
                  </a:lnTo>
                  <a:lnTo>
                    <a:pt x="1427" y="1402"/>
                  </a:lnTo>
                  <a:lnTo>
                    <a:pt x="1436" y="1430"/>
                  </a:lnTo>
                  <a:lnTo>
                    <a:pt x="1445" y="1460"/>
                  </a:lnTo>
                  <a:lnTo>
                    <a:pt x="1455" y="1489"/>
                  </a:lnTo>
                  <a:lnTo>
                    <a:pt x="1466" y="1512"/>
                  </a:lnTo>
                  <a:lnTo>
                    <a:pt x="1660" y="1957"/>
                  </a:lnTo>
                  <a:lnTo>
                    <a:pt x="1670" y="1990"/>
                  </a:lnTo>
                  <a:lnTo>
                    <a:pt x="1674" y="2021"/>
                  </a:lnTo>
                  <a:lnTo>
                    <a:pt x="1671" y="2054"/>
                  </a:lnTo>
                  <a:lnTo>
                    <a:pt x="1662" y="2087"/>
                  </a:lnTo>
                  <a:lnTo>
                    <a:pt x="1647" y="2116"/>
                  </a:lnTo>
                  <a:lnTo>
                    <a:pt x="1627" y="2142"/>
                  </a:lnTo>
                  <a:lnTo>
                    <a:pt x="1602" y="2163"/>
                  </a:lnTo>
                  <a:lnTo>
                    <a:pt x="1573" y="2178"/>
                  </a:lnTo>
                  <a:lnTo>
                    <a:pt x="1542" y="2189"/>
                  </a:lnTo>
                  <a:lnTo>
                    <a:pt x="1510" y="2193"/>
                  </a:lnTo>
                  <a:lnTo>
                    <a:pt x="1505" y="2193"/>
                  </a:lnTo>
                  <a:lnTo>
                    <a:pt x="1472" y="2190"/>
                  </a:lnTo>
                  <a:lnTo>
                    <a:pt x="1442" y="2181"/>
                  </a:lnTo>
                  <a:lnTo>
                    <a:pt x="1413" y="2165"/>
                  </a:lnTo>
                  <a:lnTo>
                    <a:pt x="1389" y="2146"/>
                  </a:lnTo>
                  <a:lnTo>
                    <a:pt x="1368" y="2121"/>
                  </a:lnTo>
                  <a:lnTo>
                    <a:pt x="1352" y="2092"/>
                  </a:lnTo>
                  <a:lnTo>
                    <a:pt x="1157" y="1647"/>
                  </a:lnTo>
                  <a:lnTo>
                    <a:pt x="1143" y="1612"/>
                  </a:lnTo>
                  <a:lnTo>
                    <a:pt x="1128" y="1572"/>
                  </a:lnTo>
                  <a:lnTo>
                    <a:pt x="1115" y="1532"/>
                  </a:lnTo>
                  <a:lnTo>
                    <a:pt x="1103" y="1491"/>
                  </a:lnTo>
                  <a:lnTo>
                    <a:pt x="1093" y="1455"/>
                  </a:lnTo>
                  <a:lnTo>
                    <a:pt x="1001" y="1070"/>
                  </a:lnTo>
                  <a:lnTo>
                    <a:pt x="937" y="1070"/>
                  </a:lnTo>
                  <a:lnTo>
                    <a:pt x="908" y="1406"/>
                  </a:lnTo>
                  <a:lnTo>
                    <a:pt x="906" y="1434"/>
                  </a:lnTo>
                  <a:lnTo>
                    <a:pt x="904" y="1465"/>
                  </a:lnTo>
                  <a:lnTo>
                    <a:pt x="903" y="1498"/>
                  </a:lnTo>
                  <a:lnTo>
                    <a:pt x="903" y="1530"/>
                  </a:lnTo>
                  <a:lnTo>
                    <a:pt x="903" y="1558"/>
                  </a:lnTo>
                  <a:lnTo>
                    <a:pt x="921" y="2070"/>
                  </a:lnTo>
                  <a:lnTo>
                    <a:pt x="919" y="2104"/>
                  </a:lnTo>
                  <a:lnTo>
                    <a:pt x="911" y="2135"/>
                  </a:lnTo>
                  <a:lnTo>
                    <a:pt x="896" y="2164"/>
                  </a:lnTo>
                  <a:lnTo>
                    <a:pt x="877" y="2190"/>
                  </a:lnTo>
                  <a:lnTo>
                    <a:pt x="852" y="2211"/>
                  </a:lnTo>
                  <a:lnTo>
                    <a:pt x="824" y="2228"/>
                  </a:lnTo>
                  <a:lnTo>
                    <a:pt x="793" y="2239"/>
                  </a:lnTo>
                  <a:lnTo>
                    <a:pt x="759" y="2243"/>
                  </a:lnTo>
                  <a:lnTo>
                    <a:pt x="754" y="2243"/>
                  </a:lnTo>
                  <a:lnTo>
                    <a:pt x="720" y="2240"/>
                  </a:lnTo>
                  <a:lnTo>
                    <a:pt x="690" y="2231"/>
                  </a:lnTo>
                  <a:lnTo>
                    <a:pt x="661" y="2216"/>
                  </a:lnTo>
                  <a:lnTo>
                    <a:pt x="636" y="2197"/>
                  </a:lnTo>
                  <a:lnTo>
                    <a:pt x="616" y="2172"/>
                  </a:lnTo>
                  <a:lnTo>
                    <a:pt x="601" y="2144"/>
                  </a:lnTo>
                  <a:lnTo>
                    <a:pt x="590" y="2114"/>
                  </a:lnTo>
                  <a:lnTo>
                    <a:pt x="586" y="2082"/>
                  </a:lnTo>
                  <a:lnTo>
                    <a:pt x="568" y="1570"/>
                  </a:lnTo>
                  <a:lnTo>
                    <a:pt x="567" y="1534"/>
                  </a:lnTo>
                  <a:lnTo>
                    <a:pt x="568" y="1494"/>
                  </a:lnTo>
                  <a:lnTo>
                    <a:pt x="568" y="1452"/>
                  </a:lnTo>
                  <a:lnTo>
                    <a:pt x="570" y="1411"/>
                  </a:lnTo>
                  <a:lnTo>
                    <a:pt x="573" y="1376"/>
                  </a:lnTo>
                  <a:lnTo>
                    <a:pt x="618" y="875"/>
                  </a:lnTo>
                  <a:lnTo>
                    <a:pt x="618" y="872"/>
                  </a:lnTo>
                  <a:lnTo>
                    <a:pt x="618" y="868"/>
                  </a:lnTo>
                  <a:lnTo>
                    <a:pt x="616" y="864"/>
                  </a:lnTo>
                  <a:lnTo>
                    <a:pt x="614" y="845"/>
                  </a:lnTo>
                  <a:lnTo>
                    <a:pt x="610" y="820"/>
                  </a:lnTo>
                  <a:lnTo>
                    <a:pt x="606" y="792"/>
                  </a:lnTo>
                  <a:lnTo>
                    <a:pt x="601" y="762"/>
                  </a:lnTo>
                  <a:lnTo>
                    <a:pt x="595" y="731"/>
                  </a:lnTo>
                  <a:lnTo>
                    <a:pt x="589" y="699"/>
                  </a:lnTo>
                  <a:lnTo>
                    <a:pt x="584" y="669"/>
                  </a:lnTo>
                  <a:lnTo>
                    <a:pt x="580" y="640"/>
                  </a:lnTo>
                  <a:lnTo>
                    <a:pt x="574" y="614"/>
                  </a:lnTo>
                  <a:lnTo>
                    <a:pt x="570" y="592"/>
                  </a:lnTo>
                  <a:lnTo>
                    <a:pt x="568" y="575"/>
                  </a:lnTo>
                  <a:lnTo>
                    <a:pt x="565" y="564"/>
                  </a:lnTo>
                  <a:lnTo>
                    <a:pt x="565" y="561"/>
                  </a:lnTo>
                  <a:lnTo>
                    <a:pt x="536" y="618"/>
                  </a:lnTo>
                  <a:lnTo>
                    <a:pt x="521" y="648"/>
                  </a:lnTo>
                  <a:lnTo>
                    <a:pt x="501" y="680"/>
                  </a:lnTo>
                  <a:lnTo>
                    <a:pt x="480" y="711"/>
                  </a:lnTo>
                  <a:lnTo>
                    <a:pt x="457" y="742"/>
                  </a:lnTo>
                  <a:lnTo>
                    <a:pt x="434" y="771"/>
                  </a:lnTo>
                  <a:lnTo>
                    <a:pt x="412" y="796"/>
                  </a:lnTo>
                  <a:lnTo>
                    <a:pt x="275" y="943"/>
                  </a:lnTo>
                  <a:lnTo>
                    <a:pt x="250" y="964"/>
                  </a:lnTo>
                  <a:lnTo>
                    <a:pt x="222" y="979"/>
                  </a:lnTo>
                  <a:lnTo>
                    <a:pt x="191" y="989"/>
                  </a:lnTo>
                  <a:lnTo>
                    <a:pt x="158" y="993"/>
                  </a:lnTo>
                  <a:lnTo>
                    <a:pt x="128" y="990"/>
                  </a:lnTo>
                  <a:lnTo>
                    <a:pt x="99" y="981"/>
                  </a:lnTo>
                  <a:lnTo>
                    <a:pt x="73" y="968"/>
                  </a:lnTo>
                  <a:lnTo>
                    <a:pt x="49" y="949"/>
                  </a:lnTo>
                  <a:lnTo>
                    <a:pt x="28" y="926"/>
                  </a:lnTo>
                  <a:lnTo>
                    <a:pt x="13" y="898"/>
                  </a:lnTo>
                  <a:lnTo>
                    <a:pt x="4" y="869"/>
                  </a:lnTo>
                  <a:lnTo>
                    <a:pt x="0" y="838"/>
                  </a:lnTo>
                  <a:lnTo>
                    <a:pt x="1" y="807"/>
                  </a:lnTo>
                  <a:lnTo>
                    <a:pt x="9" y="777"/>
                  </a:lnTo>
                  <a:lnTo>
                    <a:pt x="23" y="749"/>
                  </a:lnTo>
                  <a:lnTo>
                    <a:pt x="43" y="724"/>
                  </a:lnTo>
                  <a:lnTo>
                    <a:pt x="179" y="579"/>
                  </a:lnTo>
                  <a:lnTo>
                    <a:pt x="193" y="562"/>
                  </a:lnTo>
                  <a:lnTo>
                    <a:pt x="210" y="541"/>
                  </a:lnTo>
                  <a:lnTo>
                    <a:pt x="226" y="517"/>
                  </a:lnTo>
                  <a:lnTo>
                    <a:pt x="241" y="495"/>
                  </a:lnTo>
                  <a:lnTo>
                    <a:pt x="251" y="475"/>
                  </a:lnTo>
                  <a:lnTo>
                    <a:pt x="445" y="88"/>
                  </a:lnTo>
                  <a:lnTo>
                    <a:pt x="460" y="63"/>
                  </a:lnTo>
                  <a:lnTo>
                    <a:pt x="480" y="41"/>
                  </a:lnTo>
                  <a:lnTo>
                    <a:pt x="504" y="24"/>
                  </a:lnTo>
                  <a:lnTo>
                    <a:pt x="530" y="11"/>
                  </a:lnTo>
                  <a:lnTo>
                    <a:pt x="557" y="3"/>
                  </a:lnTo>
                  <a:lnTo>
                    <a:pt x="5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35" name="Freeform 993"/>
            <p:cNvSpPr>
              <a:spLocks noEditPoints="1"/>
            </p:cNvSpPr>
            <p:nvPr/>
          </p:nvSpPr>
          <p:spPr bwMode="auto">
            <a:xfrm>
              <a:off x="639" y="2817"/>
              <a:ext cx="668" cy="838"/>
            </a:xfrm>
            <a:custGeom>
              <a:avLst/>
              <a:gdLst>
                <a:gd name="T0" fmla="*/ 1314 w 2003"/>
                <a:gd name="T1" fmla="*/ 1458 h 2513"/>
                <a:gd name="T2" fmla="*/ 1337 w 2003"/>
                <a:gd name="T3" fmla="*/ 1776 h 2513"/>
                <a:gd name="T4" fmla="*/ 1656 w 2003"/>
                <a:gd name="T5" fmla="*/ 1754 h 2513"/>
                <a:gd name="T6" fmla="*/ 1632 w 2003"/>
                <a:gd name="T7" fmla="*/ 1434 h 2513"/>
                <a:gd name="T8" fmla="*/ 834 w 2003"/>
                <a:gd name="T9" fmla="*/ 1446 h 2513"/>
                <a:gd name="T10" fmla="*/ 842 w 2003"/>
                <a:gd name="T11" fmla="*/ 2172 h 2513"/>
                <a:gd name="T12" fmla="*/ 1169 w 2003"/>
                <a:gd name="T13" fmla="*/ 2165 h 2513"/>
                <a:gd name="T14" fmla="*/ 1161 w 2003"/>
                <a:gd name="T15" fmla="*/ 1438 h 2513"/>
                <a:gd name="T16" fmla="*/ 360 w 2003"/>
                <a:gd name="T17" fmla="*/ 1438 h 2513"/>
                <a:gd name="T18" fmla="*/ 352 w 2003"/>
                <a:gd name="T19" fmla="*/ 1765 h 2513"/>
                <a:gd name="T20" fmla="*/ 679 w 2003"/>
                <a:gd name="T21" fmla="*/ 1773 h 2513"/>
                <a:gd name="T22" fmla="*/ 687 w 2003"/>
                <a:gd name="T23" fmla="*/ 1446 h 2513"/>
                <a:gd name="T24" fmla="*/ 1337 w 2003"/>
                <a:gd name="T25" fmla="*/ 962 h 2513"/>
                <a:gd name="T26" fmla="*/ 1314 w 2003"/>
                <a:gd name="T27" fmla="*/ 1281 h 2513"/>
                <a:gd name="T28" fmla="*/ 1632 w 2003"/>
                <a:gd name="T29" fmla="*/ 1303 h 2513"/>
                <a:gd name="T30" fmla="*/ 1656 w 2003"/>
                <a:gd name="T31" fmla="*/ 985 h 2513"/>
                <a:gd name="T32" fmla="*/ 1337 w 2003"/>
                <a:gd name="T33" fmla="*/ 962 h 2513"/>
                <a:gd name="T34" fmla="*/ 831 w 2003"/>
                <a:gd name="T35" fmla="*/ 985 h 2513"/>
                <a:gd name="T36" fmla="*/ 854 w 2003"/>
                <a:gd name="T37" fmla="*/ 1303 h 2513"/>
                <a:gd name="T38" fmla="*/ 1173 w 2003"/>
                <a:gd name="T39" fmla="*/ 1281 h 2513"/>
                <a:gd name="T40" fmla="*/ 1149 w 2003"/>
                <a:gd name="T41" fmla="*/ 962 h 2513"/>
                <a:gd name="T42" fmla="*/ 352 w 2003"/>
                <a:gd name="T43" fmla="*/ 973 h 2513"/>
                <a:gd name="T44" fmla="*/ 360 w 2003"/>
                <a:gd name="T45" fmla="*/ 1301 h 2513"/>
                <a:gd name="T46" fmla="*/ 687 w 2003"/>
                <a:gd name="T47" fmla="*/ 1293 h 2513"/>
                <a:gd name="T48" fmla="*/ 679 w 2003"/>
                <a:gd name="T49" fmla="*/ 966 h 2513"/>
                <a:gd name="T50" fmla="*/ 1325 w 2003"/>
                <a:gd name="T51" fmla="*/ 488 h 2513"/>
                <a:gd name="T52" fmla="*/ 1317 w 2003"/>
                <a:gd name="T53" fmla="*/ 814 h 2513"/>
                <a:gd name="T54" fmla="*/ 1644 w 2003"/>
                <a:gd name="T55" fmla="*/ 823 h 2513"/>
                <a:gd name="T56" fmla="*/ 1652 w 2003"/>
                <a:gd name="T57" fmla="*/ 496 h 2513"/>
                <a:gd name="T58" fmla="*/ 854 w 2003"/>
                <a:gd name="T59" fmla="*/ 484 h 2513"/>
                <a:gd name="T60" fmla="*/ 831 w 2003"/>
                <a:gd name="T61" fmla="*/ 803 h 2513"/>
                <a:gd name="T62" fmla="*/ 1149 w 2003"/>
                <a:gd name="T63" fmla="*/ 826 h 2513"/>
                <a:gd name="T64" fmla="*/ 1173 w 2003"/>
                <a:gd name="T65" fmla="*/ 506 h 2513"/>
                <a:gd name="T66" fmla="*/ 854 w 2003"/>
                <a:gd name="T67" fmla="*/ 484 h 2513"/>
                <a:gd name="T68" fmla="*/ 350 w 2003"/>
                <a:gd name="T69" fmla="*/ 506 h 2513"/>
                <a:gd name="T70" fmla="*/ 372 w 2003"/>
                <a:gd name="T71" fmla="*/ 826 h 2513"/>
                <a:gd name="T72" fmla="*/ 691 w 2003"/>
                <a:gd name="T73" fmla="*/ 803 h 2513"/>
                <a:gd name="T74" fmla="*/ 668 w 2003"/>
                <a:gd name="T75" fmla="*/ 484 h 2513"/>
                <a:gd name="T76" fmla="*/ 1478 w 2003"/>
                <a:gd name="T77" fmla="*/ 2 h 2513"/>
                <a:gd name="T78" fmla="*/ 1536 w 2003"/>
                <a:gd name="T79" fmla="*/ 60 h 2513"/>
                <a:gd name="T80" fmla="*/ 1780 w 2003"/>
                <a:gd name="T81" fmla="*/ 227 h 2513"/>
                <a:gd name="T82" fmla="*/ 1838 w 2003"/>
                <a:gd name="T83" fmla="*/ 284 h 2513"/>
                <a:gd name="T84" fmla="*/ 1951 w 2003"/>
                <a:gd name="T85" fmla="*/ 2094 h 2513"/>
                <a:gd name="T86" fmla="*/ 2003 w 2003"/>
                <a:gd name="T87" fmla="*/ 2167 h 2513"/>
                <a:gd name="T88" fmla="*/ 1971 w 2003"/>
                <a:gd name="T89" fmla="*/ 2498 h 2513"/>
                <a:gd name="T90" fmla="*/ 54 w 2003"/>
                <a:gd name="T91" fmla="*/ 2509 h 2513"/>
                <a:gd name="T92" fmla="*/ 0 w 2003"/>
                <a:gd name="T93" fmla="*/ 2436 h 2513"/>
                <a:gd name="T94" fmla="*/ 31 w 2003"/>
                <a:gd name="T95" fmla="*/ 2104 h 2513"/>
                <a:gd name="T96" fmla="*/ 162 w 2003"/>
                <a:gd name="T97" fmla="*/ 306 h 2513"/>
                <a:gd name="T98" fmla="*/ 203 w 2003"/>
                <a:gd name="T99" fmla="*/ 235 h 2513"/>
                <a:gd name="T100" fmla="*/ 466 w 2003"/>
                <a:gd name="T101" fmla="*/ 81 h 2513"/>
                <a:gd name="T102" fmla="*/ 507 w 2003"/>
                <a:gd name="T103" fmla="*/ 10 h 2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03" h="2513">
                  <a:moveTo>
                    <a:pt x="1337" y="1434"/>
                  </a:moveTo>
                  <a:lnTo>
                    <a:pt x="1325" y="1438"/>
                  </a:lnTo>
                  <a:lnTo>
                    <a:pt x="1317" y="1446"/>
                  </a:lnTo>
                  <a:lnTo>
                    <a:pt x="1314" y="1458"/>
                  </a:lnTo>
                  <a:lnTo>
                    <a:pt x="1314" y="1754"/>
                  </a:lnTo>
                  <a:lnTo>
                    <a:pt x="1317" y="1765"/>
                  </a:lnTo>
                  <a:lnTo>
                    <a:pt x="1325" y="1773"/>
                  </a:lnTo>
                  <a:lnTo>
                    <a:pt x="1337" y="1776"/>
                  </a:lnTo>
                  <a:lnTo>
                    <a:pt x="1632" y="1776"/>
                  </a:lnTo>
                  <a:lnTo>
                    <a:pt x="1644" y="1773"/>
                  </a:lnTo>
                  <a:lnTo>
                    <a:pt x="1652" y="1765"/>
                  </a:lnTo>
                  <a:lnTo>
                    <a:pt x="1656" y="1754"/>
                  </a:lnTo>
                  <a:lnTo>
                    <a:pt x="1656" y="1458"/>
                  </a:lnTo>
                  <a:lnTo>
                    <a:pt x="1652" y="1446"/>
                  </a:lnTo>
                  <a:lnTo>
                    <a:pt x="1644" y="1438"/>
                  </a:lnTo>
                  <a:lnTo>
                    <a:pt x="1632" y="1434"/>
                  </a:lnTo>
                  <a:lnTo>
                    <a:pt x="1337" y="1434"/>
                  </a:lnTo>
                  <a:close/>
                  <a:moveTo>
                    <a:pt x="854" y="1434"/>
                  </a:moveTo>
                  <a:lnTo>
                    <a:pt x="842" y="1438"/>
                  </a:lnTo>
                  <a:lnTo>
                    <a:pt x="834" y="1446"/>
                  </a:lnTo>
                  <a:lnTo>
                    <a:pt x="831" y="1458"/>
                  </a:lnTo>
                  <a:lnTo>
                    <a:pt x="831" y="2154"/>
                  </a:lnTo>
                  <a:lnTo>
                    <a:pt x="834" y="2165"/>
                  </a:lnTo>
                  <a:lnTo>
                    <a:pt x="842" y="2172"/>
                  </a:lnTo>
                  <a:lnTo>
                    <a:pt x="854" y="2176"/>
                  </a:lnTo>
                  <a:lnTo>
                    <a:pt x="1149" y="2176"/>
                  </a:lnTo>
                  <a:lnTo>
                    <a:pt x="1161" y="2172"/>
                  </a:lnTo>
                  <a:lnTo>
                    <a:pt x="1169" y="2165"/>
                  </a:lnTo>
                  <a:lnTo>
                    <a:pt x="1173" y="2154"/>
                  </a:lnTo>
                  <a:lnTo>
                    <a:pt x="1173" y="1458"/>
                  </a:lnTo>
                  <a:lnTo>
                    <a:pt x="1169" y="1446"/>
                  </a:lnTo>
                  <a:lnTo>
                    <a:pt x="1161" y="1438"/>
                  </a:lnTo>
                  <a:lnTo>
                    <a:pt x="1149" y="1434"/>
                  </a:lnTo>
                  <a:lnTo>
                    <a:pt x="854" y="1434"/>
                  </a:lnTo>
                  <a:close/>
                  <a:moveTo>
                    <a:pt x="372" y="1434"/>
                  </a:moveTo>
                  <a:lnTo>
                    <a:pt x="360" y="1438"/>
                  </a:lnTo>
                  <a:lnTo>
                    <a:pt x="352" y="1446"/>
                  </a:lnTo>
                  <a:lnTo>
                    <a:pt x="350" y="1458"/>
                  </a:lnTo>
                  <a:lnTo>
                    <a:pt x="350" y="1754"/>
                  </a:lnTo>
                  <a:lnTo>
                    <a:pt x="352" y="1765"/>
                  </a:lnTo>
                  <a:lnTo>
                    <a:pt x="360" y="1773"/>
                  </a:lnTo>
                  <a:lnTo>
                    <a:pt x="372" y="1776"/>
                  </a:lnTo>
                  <a:lnTo>
                    <a:pt x="668" y="1776"/>
                  </a:lnTo>
                  <a:lnTo>
                    <a:pt x="679" y="1773"/>
                  </a:lnTo>
                  <a:lnTo>
                    <a:pt x="687" y="1765"/>
                  </a:lnTo>
                  <a:lnTo>
                    <a:pt x="691" y="1754"/>
                  </a:lnTo>
                  <a:lnTo>
                    <a:pt x="691" y="1458"/>
                  </a:lnTo>
                  <a:lnTo>
                    <a:pt x="687" y="1446"/>
                  </a:lnTo>
                  <a:lnTo>
                    <a:pt x="679" y="1438"/>
                  </a:lnTo>
                  <a:lnTo>
                    <a:pt x="668" y="1434"/>
                  </a:lnTo>
                  <a:lnTo>
                    <a:pt x="372" y="1434"/>
                  </a:lnTo>
                  <a:close/>
                  <a:moveTo>
                    <a:pt x="1337" y="962"/>
                  </a:moveTo>
                  <a:lnTo>
                    <a:pt x="1325" y="966"/>
                  </a:lnTo>
                  <a:lnTo>
                    <a:pt x="1317" y="973"/>
                  </a:lnTo>
                  <a:lnTo>
                    <a:pt x="1314" y="985"/>
                  </a:lnTo>
                  <a:lnTo>
                    <a:pt x="1314" y="1281"/>
                  </a:lnTo>
                  <a:lnTo>
                    <a:pt x="1317" y="1293"/>
                  </a:lnTo>
                  <a:lnTo>
                    <a:pt x="1325" y="1301"/>
                  </a:lnTo>
                  <a:lnTo>
                    <a:pt x="1337" y="1303"/>
                  </a:lnTo>
                  <a:lnTo>
                    <a:pt x="1632" y="1303"/>
                  </a:lnTo>
                  <a:lnTo>
                    <a:pt x="1644" y="1301"/>
                  </a:lnTo>
                  <a:lnTo>
                    <a:pt x="1652" y="1293"/>
                  </a:lnTo>
                  <a:lnTo>
                    <a:pt x="1656" y="1281"/>
                  </a:lnTo>
                  <a:lnTo>
                    <a:pt x="1656" y="985"/>
                  </a:lnTo>
                  <a:lnTo>
                    <a:pt x="1652" y="973"/>
                  </a:lnTo>
                  <a:lnTo>
                    <a:pt x="1644" y="966"/>
                  </a:lnTo>
                  <a:lnTo>
                    <a:pt x="1632" y="962"/>
                  </a:lnTo>
                  <a:lnTo>
                    <a:pt x="1337" y="962"/>
                  </a:lnTo>
                  <a:close/>
                  <a:moveTo>
                    <a:pt x="854" y="962"/>
                  </a:moveTo>
                  <a:lnTo>
                    <a:pt x="842" y="966"/>
                  </a:lnTo>
                  <a:lnTo>
                    <a:pt x="834" y="973"/>
                  </a:lnTo>
                  <a:lnTo>
                    <a:pt x="831" y="985"/>
                  </a:lnTo>
                  <a:lnTo>
                    <a:pt x="831" y="1281"/>
                  </a:lnTo>
                  <a:lnTo>
                    <a:pt x="834" y="1293"/>
                  </a:lnTo>
                  <a:lnTo>
                    <a:pt x="842" y="1301"/>
                  </a:lnTo>
                  <a:lnTo>
                    <a:pt x="854" y="1303"/>
                  </a:lnTo>
                  <a:lnTo>
                    <a:pt x="1149" y="1303"/>
                  </a:lnTo>
                  <a:lnTo>
                    <a:pt x="1161" y="1301"/>
                  </a:lnTo>
                  <a:lnTo>
                    <a:pt x="1169" y="1293"/>
                  </a:lnTo>
                  <a:lnTo>
                    <a:pt x="1173" y="1281"/>
                  </a:lnTo>
                  <a:lnTo>
                    <a:pt x="1173" y="985"/>
                  </a:lnTo>
                  <a:lnTo>
                    <a:pt x="1169" y="973"/>
                  </a:lnTo>
                  <a:lnTo>
                    <a:pt x="1161" y="966"/>
                  </a:lnTo>
                  <a:lnTo>
                    <a:pt x="1149" y="962"/>
                  </a:lnTo>
                  <a:lnTo>
                    <a:pt x="854" y="962"/>
                  </a:lnTo>
                  <a:close/>
                  <a:moveTo>
                    <a:pt x="372" y="962"/>
                  </a:moveTo>
                  <a:lnTo>
                    <a:pt x="360" y="966"/>
                  </a:lnTo>
                  <a:lnTo>
                    <a:pt x="352" y="973"/>
                  </a:lnTo>
                  <a:lnTo>
                    <a:pt x="350" y="985"/>
                  </a:lnTo>
                  <a:lnTo>
                    <a:pt x="350" y="1281"/>
                  </a:lnTo>
                  <a:lnTo>
                    <a:pt x="352" y="1293"/>
                  </a:lnTo>
                  <a:lnTo>
                    <a:pt x="360" y="1301"/>
                  </a:lnTo>
                  <a:lnTo>
                    <a:pt x="372" y="1303"/>
                  </a:lnTo>
                  <a:lnTo>
                    <a:pt x="668" y="1303"/>
                  </a:lnTo>
                  <a:lnTo>
                    <a:pt x="679" y="1301"/>
                  </a:lnTo>
                  <a:lnTo>
                    <a:pt x="687" y="1293"/>
                  </a:lnTo>
                  <a:lnTo>
                    <a:pt x="691" y="1281"/>
                  </a:lnTo>
                  <a:lnTo>
                    <a:pt x="691" y="985"/>
                  </a:lnTo>
                  <a:lnTo>
                    <a:pt x="687" y="973"/>
                  </a:lnTo>
                  <a:lnTo>
                    <a:pt x="679" y="966"/>
                  </a:lnTo>
                  <a:lnTo>
                    <a:pt x="668" y="962"/>
                  </a:lnTo>
                  <a:lnTo>
                    <a:pt x="372" y="962"/>
                  </a:lnTo>
                  <a:close/>
                  <a:moveTo>
                    <a:pt x="1337" y="484"/>
                  </a:moveTo>
                  <a:lnTo>
                    <a:pt x="1325" y="488"/>
                  </a:lnTo>
                  <a:lnTo>
                    <a:pt x="1317" y="496"/>
                  </a:lnTo>
                  <a:lnTo>
                    <a:pt x="1314" y="506"/>
                  </a:lnTo>
                  <a:lnTo>
                    <a:pt x="1314" y="803"/>
                  </a:lnTo>
                  <a:lnTo>
                    <a:pt x="1317" y="814"/>
                  </a:lnTo>
                  <a:lnTo>
                    <a:pt x="1325" y="823"/>
                  </a:lnTo>
                  <a:lnTo>
                    <a:pt x="1337" y="826"/>
                  </a:lnTo>
                  <a:lnTo>
                    <a:pt x="1632" y="826"/>
                  </a:lnTo>
                  <a:lnTo>
                    <a:pt x="1644" y="823"/>
                  </a:lnTo>
                  <a:lnTo>
                    <a:pt x="1652" y="814"/>
                  </a:lnTo>
                  <a:lnTo>
                    <a:pt x="1656" y="803"/>
                  </a:lnTo>
                  <a:lnTo>
                    <a:pt x="1656" y="506"/>
                  </a:lnTo>
                  <a:lnTo>
                    <a:pt x="1652" y="496"/>
                  </a:lnTo>
                  <a:lnTo>
                    <a:pt x="1644" y="488"/>
                  </a:lnTo>
                  <a:lnTo>
                    <a:pt x="1632" y="484"/>
                  </a:lnTo>
                  <a:lnTo>
                    <a:pt x="1337" y="484"/>
                  </a:lnTo>
                  <a:close/>
                  <a:moveTo>
                    <a:pt x="854" y="484"/>
                  </a:moveTo>
                  <a:lnTo>
                    <a:pt x="842" y="488"/>
                  </a:lnTo>
                  <a:lnTo>
                    <a:pt x="834" y="496"/>
                  </a:lnTo>
                  <a:lnTo>
                    <a:pt x="831" y="506"/>
                  </a:lnTo>
                  <a:lnTo>
                    <a:pt x="831" y="803"/>
                  </a:lnTo>
                  <a:lnTo>
                    <a:pt x="834" y="814"/>
                  </a:lnTo>
                  <a:lnTo>
                    <a:pt x="842" y="823"/>
                  </a:lnTo>
                  <a:lnTo>
                    <a:pt x="854" y="826"/>
                  </a:lnTo>
                  <a:lnTo>
                    <a:pt x="1149" y="826"/>
                  </a:lnTo>
                  <a:lnTo>
                    <a:pt x="1161" y="823"/>
                  </a:lnTo>
                  <a:lnTo>
                    <a:pt x="1169" y="814"/>
                  </a:lnTo>
                  <a:lnTo>
                    <a:pt x="1173" y="803"/>
                  </a:lnTo>
                  <a:lnTo>
                    <a:pt x="1173" y="506"/>
                  </a:lnTo>
                  <a:lnTo>
                    <a:pt x="1169" y="496"/>
                  </a:lnTo>
                  <a:lnTo>
                    <a:pt x="1161" y="488"/>
                  </a:lnTo>
                  <a:lnTo>
                    <a:pt x="1149" y="484"/>
                  </a:lnTo>
                  <a:lnTo>
                    <a:pt x="854" y="484"/>
                  </a:lnTo>
                  <a:close/>
                  <a:moveTo>
                    <a:pt x="372" y="484"/>
                  </a:moveTo>
                  <a:lnTo>
                    <a:pt x="360" y="488"/>
                  </a:lnTo>
                  <a:lnTo>
                    <a:pt x="352" y="496"/>
                  </a:lnTo>
                  <a:lnTo>
                    <a:pt x="350" y="506"/>
                  </a:lnTo>
                  <a:lnTo>
                    <a:pt x="350" y="803"/>
                  </a:lnTo>
                  <a:lnTo>
                    <a:pt x="352" y="814"/>
                  </a:lnTo>
                  <a:lnTo>
                    <a:pt x="360" y="823"/>
                  </a:lnTo>
                  <a:lnTo>
                    <a:pt x="372" y="826"/>
                  </a:lnTo>
                  <a:lnTo>
                    <a:pt x="668" y="826"/>
                  </a:lnTo>
                  <a:lnTo>
                    <a:pt x="679" y="823"/>
                  </a:lnTo>
                  <a:lnTo>
                    <a:pt x="687" y="814"/>
                  </a:lnTo>
                  <a:lnTo>
                    <a:pt x="691" y="803"/>
                  </a:lnTo>
                  <a:lnTo>
                    <a:pt x="691" y="506"/>
                  </a:lnTo>
                  <a:lnTo>
                    <a:pt x="687" y="496"/>
                  </a:lnTo>
                  <a:lnTo>
                    <a:pt x="679" y="488"/>
                  </a:lnTo>
                  <a:lnTo>
                    <a:pt x="668" y="484"/>
                  </a:lnTo>
                  <a:lnTo>
                    <a:pt x="372" y="484"/>
                  </a:lnTo>
                  <a:close/>
                  <a:moveTo>
                    <a:pt x="547" y="0"/>
                  </a:moveTo>
                  <a:lnTo>
                    <a:pt x="1456" y="0"/>
                  </a:lnTo>
                  <a:lnTo>
                    <a:pt x="1478" y="2"/>
                  </a:lnTo>
                  <a:lnTo>
                    <a:pt x="1498" y="10"/>
                  </a:lnTo>
                  <a:lnTo>
                    <a:pt x="1513" y="23"/>
                  </a:lnTo>
                  <a:lnTo>
                    <a:pt x="1526" y="40"/>
                  </a:lnTo>
                  <a:lnTo>
                    <a:pt x="1536" y="60"/>
                  </a:lnTo>
                  <a:lnTo>
                    <a:pt x="1538" y="81"/>
                  </a:lnTo>
                  <a:lnTo>
                    <a:pt x="1538" y="225"/>
                  </a:lnTo>
                  <a:lnTo>
                    <a:pt x="1759" y="225"/>
                  </a:lnTo>
                  <a:lnTo>
                    <a:pt x="1780" y="227"/>
                  </a:lnTo>
                  <a:lnTo>
                    <a:pt x="1800" y="235"/>
                  </a:lnTo>
                  <a:lnTo>
                    <a:pt x="1817" y="248"/>
                  </a:lnTo>
                  <a:lnTo>
                    <a:pt x="1830" y="265"/>
                  </a:lnTo>
                  <a:lnTo>
                    <a:pt x="1838" y="284"/>
                  </a:lnTo>
                  <a:lnTo>
                    <a:pt x="1841" y="306"/>
                  </a:lnTo>
                  <a:lnTo>
                    <a:pt x="1841" y="2090"/>
                  </a:lnTo>
                  <a:lnTo>
                    <a:pt x="1926" y="2090"/>
                  </a:lnTo>
                  <a:lnTo>
                    <a:pt x="1951" y="2094"/>
                  </a:lnTo>
                  <a:lnTo>
                    <a:pt x="1971" y="2104"/>
                  </a:lnTo>
                  <a:lnTo>
                    <a:pt x="1989" y="2121"/>
                  </a:lnTo>
                  <a:lnTo>
                    <a:pt x="1999" y="2142"/>
                  </a:lnTo>
                  <a:lnTo>
                    <a:pt x="2003" y="2167"/>
                  </a:lnTo>
                  <a:lnTo>
                    <a:pt x="2003" y="2436"/>
                  </a:lnTo>
                  <a:lnTo>
                    <a:pt x="1999" y="2459"/>
                  </a:lnTo>
                  <a:lnTo>
                    <a:pt x="1989" y="2481"/>
                  </a:lnTo>
                  <a:lnTo>
                    <a:pt x="1971" y="2498"/>
                  </a:lnTo>
                  <a:lnTo>
                    <a:pt x="1951" y="2509"/>
                  </a:lnTo>
                  <a:lnTo>
                    <a:pt x="1926" y="2513"/>
                  </a:lnTo>
                  <a:lnTo>
                    <a:pt x="79" y="2513"/>
                  </a:lnTo>
                  <a:lnTo>
                    <a:pt x="54" y="2509"/>
                  </a:lnTo>
                  <a:lnTo>
                    <a:pt x="31" y="2498"/>
                  </a:lnTo>
                  <a:lnTo>
                    <a:pt x="16" y="2481"/>
                  </a:lnTo>
                  <a:lnTo>
                    <a:pt x="4" y="2459"/>
                  </a:lnTo>
                  <a:lnTo>
                    <a:pt x="0" y="2436"/>
                  </a:lnTo>
                  <a:lnTo>
                    <a:pt x="0" y="2167"/>
                  </a:lnTo>
                  <a:lnTo>
                    <a:pt x="4" y="2142"/>
                  </a:lnTo>
                  <a:lnTo>
                    <a:pt x="16" y="2121"/>
                  </a:lnTo>
                  <a:lnTo>
                    <a:pt x="31" y="2104"/>
                  </a:lnTo>
                  <a:lnTo>
                    <a:pt x="54" y="2094"/>
                  </a:lnTo>
                  <a:lnTo>
                    <a:pt x="79" y="2090"/>
                  </a:lnTo>
                  <a:lnTo>
                    <a:pt x="162" y="2090"/>
                  </a:lnTo>
                  <a:lnTo>
                    <a:pt x="162" y="306"/>
                  </a:lnTo>
                  <a:lnTo>
                    <a:pt x="165" y="284"/>
                  </a:lnTo>
                  <a:lnTo>
                    <a:pt x="174" y="265"/>
                  </a:lnTo>
                  <a:lnTo>
                    <a:pt x="186" y="248"/>
                  </a:lnTo>
                  <a:lnTo>
                    <a:pt x="203" y="235"/>
                  </a:lnTo>
                  <a:lnTo>
                    <a:pt x="223" y="227"/>
                  </a:lnTo>
                  <a:lnTo>
                    <a:pt x="243" y="225"/>
                  </a:lnTo>
                  <a:lnTo>
                    <a:pt x="466" y="225"/>
                  </a:lnTo>
                  <a:lnTo>
                    <a:pt x="466" y="81"/>
                  </a:lnTo>
                  <a:lnTo>
                    <a:pt x="469" y="60"/>
                  </a:lnTo>
                  <a:lnTo>
                    <a:pt x="477" y="40"/>
                  </a:lnTo>
                  <a:lnTo>
                    <a:pt x="490" y="23"/>
                  </a:lnTo>
                  <a:lnTo>
                    <a:pt x="507" y="10"/>
                  </a:lnTo>
                  <a:lnTo>
                    <a:pt x="525" y="2"/>
                  </a:lnTo>
                  <a:lnTo>
                    <a:pt x="5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</p:grpSp>
      <p:grpSp>
        <p:nvGrpSpPr>
          <p:cNvPr id="36" name="Group 1083"/>
          <p:cNvGrpSpPr>
            <a:grpSpLocks noChangeAspect="1"/>
          </p:cNvGrpSpPr>
          <p:nvPr/>
        </p:nvGrpSpPr>
        <p:grpSpPr bwMode="auto">
          <a:xfrm>
            <a:off x="1283813" y="2377865"/>
            <a:ext cx="296382" cy="239666"/>
            <a:chOff x="1126" y="1314"/>
            <a:chExt cx="324" cy="262"/>
          </a:xfr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</p:grpSpPr>
        <p:sp>
          <p:nvSpPr>
            <p:cNvPr id="37" name="Freeform 1085"/>
            <p:cNvSpPr>
              <a:spLocks/>
            </p:cNvSpPr>
            <p:nvPr/>
          </p:nvSpPr>
          <p:spPr bwMode="auto">
            <a:xfrm>
              <a:off x="1272" y="1452"/>
              <a:ext cx="32" cy="38"/>
            </a:xfrm>
            <a:custGeom>
              <a:avLst/>
              <a:gdLst>
                <a:gd name="T0" fmla="*/ 175 w 349"/>
                <a:gd name="T1" fmla="*/ 0 h 421"/>
                <a:gd name="T2" fmla="*/ 206 w 349"/>
                <a:gd name="T3" fmla="*/ 2 h 421"/>
                <a:gd name="T4" fmla="*/ 235 w 349"/>
                <a:gd name="T5" fmla="*/ 9 h 421"/>
                <a:gd name="T6" fmla="*/ 263 w 349"/>
                <a:gd name="T7" fmla="*/ 22 h 421"/>
                <a:gd name="T8" fmla="*/ 287 w 349"/>
                <a:gd name="T9" fmla="*/ 40 h 421"/>
                <a:gd name="T10" fmla="*/ 308 w 349"/>
                <a:gd name="T11" fmla="*/ 60 h 421"/>
                <a:gd name="T12" fmla="*/ 326 w 349"/>
                <a:gd name="T13" fmla="*/ 84 h 421"/>
                <a:gd name="T14" fmla="*/ 338 w 349"/>
                <a:gd name="T15" fmla="*/ 111 h 421"/>
                <a:gd name="T16" fmla="*/ 346 w 349"/>
                <a:gd name="T17" fmla="*/ 140 h 421"/>
                <a:gd name="T18" fmla="*/ 349 w 349"/>
                <a:gd name="T19" fmla="*/ 171 h 421"/>
                <a:gd name="T20" fmla="*/ 349 w 349"/>
                <a:gd name="T21" fmla="*/ 249 h 421"/>
                <a:gd name="T22" fmla="*/ 346 w 349"/>
                <a:gd name="T23" fmla="*/ 280 h 421"/>
                <a:gd name="T24" fmla="*/ 338 w 349"/>
                <a:gd name="T25" fmla="*/ 309 h 421"/>
                <a:gd name="T26" fmla="*/ 326 w 349"/>
                <a:gd name="T27" fmla="*/ 336 h 421"/>
                <a:gd name="T28" fmla="*/ 308 w 349"/>
                <a:gd name="T29" fmla="*/ 360 h 421"/>
                <a:gd name="T30" fmla="*/ 287 w 349"/>
                <a:gd name="T31" fmla="*/ 381 h 421"/>
                <a:gd name="T32" fmla="*/ 263 w 349"/>
                <a:gd name="T33" fmla="*/ 398 h 421"/>
                <a:gd name="T34" fmla="*/ 235 w 349"/>
                <a:gd name="T35" fmla="*/ 410 h 421"/>
                <a:gd name="T36" fmla="*/ 206 w 349"/>
                <a:gd name="T37" fmla="*/ 419 h 421"/>
                <a:gd name="T38" fmla="*/ 175 w 349"/>
                <a:gd name="T39" fmla="*/ 421 h 421"/>
                <a:gd name="T40" fmla="*/ 143 w 349"/>
                <a:gd name="T41" fmla="*/ 419 h 421"/>
                <a:gd name="T42" fmla="*/ 113 w 349"/>
                <a:gd name="T43" fmla="*/ 410 h 421"/>
                <a:gd name="T44" fmla="*/ 87 w 349"/>
                <a:gd name="T45" fmla="*/ 398 h 421"/>
                <a:gd name="T46" fmla="*/ 62 w 349"/>
                <a:gd name="T47" fmla="*/ 381 h 421"/>
                <a:gd name="T48" fmla="*/ 41 w 349"/>
                <a:gd name="T49" fmla="*/ 360 h 421"/>
                <a:gd name="T50" fmla="*/ 24 w 349"/>
                <a:gd name="T51" fmla="*/ 336 h 421"/>
                <a:gd name="T52" fmla="*/ 11 w 349"/>
                <a:gd name="T53" fmla="*/ 309 h 421"/>
                <a:gd name="T54" fmla="*/ 3 w 349"/>
                <a:gd name="T55" fmla="*/ 280 h 421"/>
                <a:gd name="T56" fmla="*/ 0 w 349"/>
                <a:gd name="T57" fmla="*/ 249 h 421"/>
                <a:gd name="T58" fmla="*/ 0 w 349"/>
                <a:gd name="T59" fmla="*/ 171 h 421"/>
                <a:gd name="T60" fmla="*/ 3 w 349"/>
                <a:gd name="T61" fmla="*/ 140 h 421"/>
                <a:gd name="T62" fmla="*/ 11 w 349"/>
                <a:gd name="T63" fmla="*/ 111 h 421"/>
                <a:gd name="T64" fmla="*/ 24 w 349"/>
                <a:gd name="T65" fmla="*/ 84 h 421"/>
                <a:gd name="T66" fmla="*/ 41 w 349"/>
                <a:gd name="T67" fmla="*/ 60 h 421"/>
                <a:gd name="T68" fmla="*/ 62 w 349"/>
                <a:gd name="T69" fmla="*/ 40 h 421"/>
                <a:gd name="T70" fmla="*/ 87 w 349"/>
                <a:gd name="T71" fmla="*/ 22 h 421"/>
                <a:gd name="T72" fmla="*/ 113 w 349"/>
                <a:gd name="T73" fmla="*/ 9 h 421"/>
                <a:gd name="T74" fmla="*/ 143 w 349"/>
                <a:gd name="T75" fmla="*/ 2 h 421"/>
                <a:gd name="T76" fmla="*/ 175 w 349"/>
                <a:gd name="T77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49" h="421">
                  <a:moveTo>
                    <a:pt x="175" y="0"/>
                  </a:moveTo>
                  <a:lnTo>
                    <a:pt x="206" y="2"/>
                  </a:lnTo>
                  <a:lnTo>
                    <a:pt x="235" y="9"/>
                  </a:lnTo>
                  <a:lnTo>
                    <a:pt x="263" y="22"/>
                  </a:lnTo>
                  <a:lnTo>
                    <a:pt x="287" y="40"/>
                  </a:lnTo>
                  <a:lnTo>
                    <a:pt x="308" y="60"/>
                  </a:lnTo>
                  <a:lnTo>
                    <a:pt x="326" y="84"/>
                  </a:lnTo>
                  <a:lnTo>
                    <a:pt x="338" y="111"/>
                  </a:lnTo>
                  <a:lnTo>
                    <a:pt x="346" y="140"/>
                  </a:lnTo>
                  <a:lnTo>
                    <a:pt x="349" y="171"/>
                  </a:lnTo>
                  <a:lnTo>
                    <a:pt x="349" y="249"/>
                  </a:lnTo>
                  <a:lnTo>
                    <a:pt x="346" y="280"/>
                  </a:lnTo>
                  <a:lnTo>
                    <a:pt x="338" y="309"/>
                  </a:lnTo>
                  <a:lnTo>
                    <a:pt x="326" y="336"/>
                  </a:lnTo>
                  <a:lnTo>
                    <a:pt x="308" y="360"/>
                  </a:lnTo>
                  <a:lnTo>
                    <a:pt x="287" y="381"/>
                  </a:lnTo>
                  <a:lnTo>
                    <a:pt x="263" y="398"/>
                  </a:lnTo>
                  <a:lnTo>
                    <a:pt x="235" y="410"/>
                  </a:lnTo>
                  <a:lnTo>
                    <a:pt x="206" y="419"/>
                  </a:lnTo>
                  <a:lnTo>
                    <a:pt x="175" y="421"/>
                  </a:lnTo>
                  <a:lnTo>
                    <a:pt x="143" y="419"/>
                  </a:lnTo>
                  <a:lnTo>
                    <a:pt x="113" y="410"/>
                  </a:lnTo>
                  <a:lnTo>
                    <a:pt x="87" y="398"/>
                  </a:lnTo>
                  <a:lnTo>
                    <a:pt x="62" y="381"/>
                  </a:lnTo>
                  <a:lnTo>
                    <a:pt x="41" y="360"/>
                  </a:lnTo>
                  <a:lnTo>
                    <a:pt x="24" y="336"/>
                  </a:lnTo>
                  <a:lnTo>
                    <a:pt x="11" y="309"/>
                  </a:lnTo>
                  <a:lnTo>
                    <a:pt x="3" y="280"/>
                  </a:lnTo>
                  <a:lnTo>
                    <a:pt x="0" y="249"/>
                  </a:lnTo>
                  <a:lnTo>
                    <a:pt x="0" y="171"/>
                  </a:lnTo>
                  <a:lnTo>
                    <a:pt x="3" y="140"/>
                  </a:lnTo>
                  <a:lnTo>
                    <a:pt x="11" y="111"/>
                  </a:lnTo>
                  <a:lnTo>
                    <a:pt x="24" y="84"/>
                  </a:lnTo>
                  <a:lnTo>
                    <a:pt x="41" y="60"/>
                  </a:lnTo>
                  <a:lnTo>
                    <a:pt x="62" y="40"/>
                  </a:lnTo>
                  <a:lnTo>
                    <a:pt x="87" y="22"/>
                  </a:lnTo>
                  <a:lnTo>
                    <a:pt x="113" y="9"/>
                  </a:lnTo>
                  <a:lnTo>
                    <a:pt x="143" y="2"/>
                  </a:lnTo>
                  <a:lnTo>
                    <a:pt x="1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38" name="Freeform 1086"/>
            <p:cNvSpPr>
              <a:spLocks/>
            </p:cNvSpPr>
            <p:nvPr/>
          </p:nvSpPr>
          <p:spPr bwMode="auto">
            <a:xfrm>
              <a:off x="1133" y="1479"/>
              <a:ext cx="310" cy="97"/>
            </a:xfrm>
            <a:custGeom>
              <a:avLst/>
              <a:gdLst>
                <a:gd name="T0" fmla="*/ 0 w 3415"/>
                <a:gd name="T1" fmla="*/ 0 h 1067"/>
                <a:gd name="T2" fmla="*/ 49 w 3415"/>
                <a:gd name="T3" fmla="*/ 20 h 1067"/>
                <a:gd name="T4" fmla="*/ 101 w 3415"/>
                <a:gd name="T5" fmla="*/ 35 h 1067"/>
                <a:gd name="T6" fmla="*/ 156 w 3415"/>
                <a:gd name="T7" fmla="*/ 45 h 1067"/>
                <a:gd name="T8" fmla="*/ 211 w 3415"/>
                <a:gd name="T9" fmla="*/ 48 h 1067"/>
                <a:gd name="T10" fmla="*/ 1413 w 3415"/>
                <a:gd name="T11" fmla="*/ 48 h 1067"/>
                <a:gd name="T12" fmla="*/ 1428 w 3415"/>
                <a:gd name="T13" fmla="*/ 88 h 1067"/>
                <a:gd name="T14" fmla="*/ 1449 w 3415"/>
                <a:gd name="T15" fmla="*/ 125 h 1067"/>
                <a:gd name="T16" fmla="*/ 1476 w 3415"/>
                <a:gd name="T17" fmla="*/ 160 h 1067"/>
                <a:gd name="T18" fmla="*/ 1507 w 3415"/>
                <a:gd name="T19" fmla="*/ 189 h 1067"/>
                <a:gd name="T20" fmla="*/ 1541 w 3415"/>
                <a:gd name="T21" fmla="*/ 215 h 1067"/>
                <a:gd name="T22" fmla="*/ 1578 w 3415"/>
                <a:gd name="T23" fmla="*/ 236 h 1067"/>
                <a:gd name="T24" fmla="*/ 1619 w 3415"/>
                <a:gd name="T25" fmla="*/ 251 h 1067"/>
                <a:gd name="T26" fmla="*/ 1662 w 3415"/>
                <a:gd name="T27" fmla="*/ 261 h 1067"/>
                <a:gd name="T28" fmla="*/ 1708 w 3415"/>
                <a:gd name="T29" fmla="*/ 264 h 1067"/>
                <a:gd name="T30" fmla="*/ 1753 w 3415"/>
                <a:gd name="T31" fmla="*/ 261 h 1067"/>
                <a:gd name="T32" fmla="*/ 1796 w 3415"/>
                <a:gd name="T33" fmla="*/ 251 h 1067"/>
                <a:gd name="T34" fmla="*/ 1837 w 3415"/>
                <a:gd name="T35" fmla="*/ 236 h 1067"/>
                <a:gd name="T36" fmla="*/ 1875 w 3415"/>
                <a:gd name="T37" fmla="*/ 215 h 1067"/>
                <a:gd name="T38" fmla="*/ 1909 w 3415"/>
                <a:gd name="T39" fmla="*/ 189 h 1067"/>
                <a:gd name="T40" fmla="*/ 1939 w 3415"/>
                <a:gd name="T41" fmla="*/ 160 h 1067"/>
                <a:gd name="T42" fmla="*/ 1965 w 3415"/>
                <a:gd name="T43" fmla="*/ 125 h 1067"/>
                <a:gd name="T44" fmla="*/ 1986 w 3415"/>
                <a:gd name="T45" fmla="*/ 88 h 1067"/>
                <a:gd name="T46" fmla="*/ 2002 w 3415"/>
                <a:gd name="T47" fmla="*/ 48 h 1067"/>
                <a:gd name="T48" fmla="*/ 3204 w 3415"/>
                <a:gd name="T49" fmla="*/ 48 h 1067"/>
                <a:gd name="T50" fmla="*/ 3260 w 3415"/>
                <a:gd name="T51" fmla="*/ 45 h 1067"/>
                <a:gd name="T52" fmla="*/ 3314 w 3415"/>
                <a:gd name="T53" fmla="*/ 35 h 1067"/>
                <a:gd name="T54" fmla="*/ 3366 w 3415"/>
                <a:gd name="T55" fmla="*/ 20 h 1067"/>
                <a:gd name="T56" fmla="*/ 3415 w 3415"/>
                <a:gd name="T57" fmla="*/ 0 h 1067"/>
                <a:gd name="T58" fmla="*/ 3415 w 3415"/>
                <a:gd name="T59" fmla="*/ 787 h 1067"/>
                <a:gd name="T60" fmla="*/ 3412 w 3415"/>
                <a:gd name="T61" fmla="*/ 828 h 1067"/>
                <a:gd name="T62" fmla="*/ 3403 w 3415"/>
                <a:gd name="T63" fmla="*/ 867 h 1067"/>
                <a:gd name="T64" fmla="*/ 3389 w 3415"/>
                <a:gd name="T65" fmla="*/ 905 h 1067"/>
                <a:gd name="T66" fmla="*/ 3370 w 3415"/>
                <a:gd name="T67" fmla="*/ 939 h 1067"/>
                <a:gd name="T68" fmla="*/ 3346 w 3415"/>
                <a:gd name="T69" fmla="*/ 971 h 1067"/>
                <a:gd name="T70" fmla="*/ 3317 w 3415"/>
                <a:gd name="T71" fmla="*/ 998 h 1067"/>
                <a:gd name="T72" fmla="*/ 3286 w 3415"/>
                <a:gd name="T73" fmla="*/ 1022 h 1067"/>
                <a:gd name="T74" fmla="*/ 3251 w 3415"/>
                <a:gd name="T75" fmla="*/ 1041 h 1067"/>
                <a:gd name="T76" fmla="*/ 3214 w 3415"/>
                <a:gd name="T77" fmla="*/ 1055 h 1067"/>
                <a:gd name="T78" fmla="*/ 3174 w 3415"/>
                <a:gd name="T79" fmla="*/ 1064 h 1067"/>
                <a:gd name="T80" fmla="*/ 3132 w 3415"/>
                <a:gd name="T81" fmla="*/ 1067 h 1067"/>
                <a:gd name="T82" fmla="*/ 283 w 3415"/>
                <a:gd name="T83" fmla="*/ 1067 h 1067"/>
                <a:gd name="T84" fmla="*/ 242 w 3415"/>
                <a:gd name="T85" fmla="*/ 1064 h 1067"/>
                <a:gd name="T86" fmla="*/ 201 w 3415"/>
                <a:gd name="T87" fmla="*/ 1055 h 1067"/>
                <a:gd name="T88" fmla="*/ 163 w 3415"/>
                <a:gd name="T89" fmla="*/ 1041 h 1067"/>
                <a:gd name="T90" fmla="*/ 129 w 3415"/>
                <a:gd name="T91" fmla="*/ 1022 h 1067"/>
                <a:gd name="T92" fmla="*/ 97 w 3415"/>
                <a:gd name="T93" fmla="*/ 998 h 1067"/>
                <a:gd name="T94" fmla="*/ 69 w 3415"/>
                <a:gd name="T95" fmla="*/ 971 h 1067"/>
                <a:gd name="T96" fmla="*/ 46 w 3415"/>
                <a:gd name="T97" fmla="*/ 939 h 1067"/>
                <a:gd name="T98" fmla="*/ 26 w 3415"/>
                <a:gd name="T99" fmla="*/ 905 h 1067"/>
                <a:gd name="T100" fmla="*/ 12 w 3415"/>
                <a:gd name="T101" fmla="*/ 867 h 1067"/>
                <a:gd name="T102" fmla="*/ 3 w 3415"/>
                <a:gd name="T103" fmla="*/ 828 h 1067"/>
                <a:gd name="T104" fmla="*/ 0 w 3415"/>
                <a:gd name="T105" fmla="*/ 787 h 1067"/>
                <a:gd name="T106" fmla="*/ 0 w 3415"/>
                <a:gd name="T107" fmla="*/ 0 h 1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415" h="1067">
                  <a:moveTo>
                    <a:pt x="0" y="0"/>
                  </a:moveTo>
                  <a:lnTo>
                    <a:pt x="49" y="20"/>
                  </a:lnTo>
                  <a:lnTo>
                    <a:pt x="101" y="35"/>
                  </a:lnTo>
                  <a:lnTo>
                    <a:pt x="156" y="45"/>
                  </a:lnTo>
                  <a:lnTo>
                    <a:pt x="211" y="48"/>
                  </a:lnTo>
                  <a:lnTo>
                    <a:pt x="1413" y="48"/>
                  </a:lnTo>
                  <a:lnTo>
                    <a:pt x="1428" y="88"/>
                  </a:lnTo>
                  <a:lnTo>
                    <a:pt x="1449" y="125"/>
                  </a:lnTo>
                  <a:lnTo>
                    <a:pt x="1476" y="160"/>
                  </a:lnTo>
                  <a:lnTo>
                    <a:pt x="1507" y="189"/>
                  </a:lnTo>
                  <a:lnTo>
                    <a:pt x="1541" y="215"/>
                  </a:lnTo>
                  <a:lnTo>
                    <a:pt x="1578" y="236"/>
                  </a:lnTo>
                  <a:lnTo>
                    <a:pt x="1619" y="251"/>
                  </a:lnTo>
                  <a:lnTo>
                    <a:pt x="1662" y="261"/>
                  </a:lnTo>
                  <a:lnTo>
                    <a:pt x="1708" y="264"/>
                  </a:lnTo>
                  <a:lnTo>
                    <a:pt x="1753" y="261"/>
                  </a:lnTo>
                  <a:lnTo>
                    <a:pt x="1796" y="251"/>
                  </a:lnTo>
                  <a:lnTo>
                    <a:pt x="1837" y="236"/>
                  </a:lnTo>
                  <a:lnTo>
                    <a:pt x="1875" y="215"/>
                  </a:lnTo>
                  <a:lnTo>
                    <a:pt x="1909" y="189"/>
                  </a:lnTo>
                  <a:lnTo>
                    <a:pt x="1939" y="160"/>
                  </a:lnTo>
                  <a:lnTo>
                    <a:pt x="1965" y="125"/>
                  </a:lnTo>
                  <a:lnTo>
                    <a:pt x="1986" y="88"/>
                  </a:lnTo>
                  <a:lnTo>
                    <a:pt x="2002" y="48"/>
                  </a:lnTo>
                  <a:lnTo>
                    <a:pt x="3204" y="48"/>
                  </a:lnTo>
                  <a:lnTo>
                    <a:pt x="3260" y="45"/>
                  </a:lnTo>
                  <a:lnTo>
                    <a:pt x="3314" y="35"/>
                  </a:lnTo>
                  <a:lnTo>
                    <a:pt x="3366" y="20"/>
                  </a:lnTo>
                  <a:lnTo>
                    <a:pt x="3415" y="0"/>
                  </a:lnTo>
                  <a:lnTo>
                    <a:pt x="3415" y="787"/>
                  </a:lnTo>
                  <a:lnTo>
                    <a:pt x="3412" y="828"/>
                  </a:lnTo>
                  <a:lnTo>
                    <a:pt x="3403" y="867"/>
                  </a:lnTo>
                  <a:lnTo>
                    <a:pt x="3389" y="905"/>
                  </a:lnTo>
                  <a:lnTo>
                    <a:pt x="3370" y="939"/>
                  </a:lnTo>
                  <a:lnTo>
                    <a:pt x="3346" y="971"/>
                  </a:lnTo>
                  <a:lnTo>
                    <a:pt x="3317" y="998"/>
                  </a:lnTo>
                  <a:lnTo>
                    <a:pt x="3286" y="1022"/>
                  </a:lnTo>
                  <a:lnTo>
                    <a:pt x="3251" y="1041"/>
                  </a:lnTo>
                  <a:lnTo>
                    <a:pt x="3214" y="1055"/>
                  </a:lnTo>
                  <a:lnTo>
                    <a:pt x="3174" y="1064"/>
                  </a:lnTo>
                  <a:lnTo>
                    <a:pt x="3132" y="1067"/>
                  </a:lnTo>
                  <a:lnTo>
                    <a:pt x="283" y="1067"/>
                  </a:lnTo>
                  <a:lnTo>
                    <a:pt x="242" y="1064"/>
                  </a:lnTo>
                  <a:lnTo>
                    <a:pt x="201" y="1055"/>
                  </a:lnTo>
                  <a:lnTo>
                    <a:pt x="163" y="1041"/>
                  </a:lnTo>
                  <a:lnTo>
                    <a:pt x="129" y="1022"/>
                  </a:lnTo>
                  <a:lnTo>
                    <a:pt x="97" y="998"/>
                  </a:lnTo>
                  <a:lnTo>
                    <a:pt x="69" y="971"/>
                  </a:lnTo>
                  <a:lnTo>
                    <a:pt x="46" y="939"/>
                  </a:lnTo>
                  <a:lnTo>
                    <a:pt x="26" y="905"/>
                  </a:lnTo>
                  <a:lnTo>
                    <a:pt x="12" y="867"/>
                  </a:lnTo>
                  <a:lnTo>
                    <a:pt x="3" y="828"/>
                  </a:lnTo>
                  <a:lnTo>
                    <a:pt x="0" y="78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39" name="Freeform 1087"/>
            <p:cNvSpPr>
              <a:spLocks noEditPoints="1"/>
            </p:cNvSpPr>
            <p:nvPr/>
          </p:nvSpPr>
          <p:spPr bwMode="auto">
            <a:xfrm>
              <a:off x="1126" y="1314"/>
              <a:ext cx="324" cy="150"/>
            </a:xfrm>
            <a:custGeom>
              <a:avLst/>
              <a:gdLst>
                <a:gd name="T0" fmla="*/ 1430 w 3559"/>
                <a:gd name="T1" fmla="*/ 274 h 1653"/>
                <a:gd name="T2" fmla="*/ 1331 w 3559"/>
                <a:gd name="T3" fmla="*/ 327 h 1653"/>
                <a:gd name="T4" fmla="*/ 1263 w 3559"/>
                <a:gd name="T5" fmla="*/ 414 h 1653"/>
                <a:gd name="T6" fmla="*/ 2297 w 3559"/>
                <a:gd name="T7" fmla="*/ 414 h 1653"/>
                <a:gd name="T8" fmla="*/ 2228 w 3559"/>
                <a:gd name="T9" fmla="*/ 327 h 1653"/>
                <a:gd name="T10" fmla="*/ 2130 w 3559"/>
                <a:gd name="T11" fmla="*/ 274 h 1653"/>
                <a:gd name="T12" fmla="*/ 1507 w 3559"/>
                <a:gd name="T13" fmla="*/ 262 h 1653"/>
                <a:gd name="T14" fmla="*/ 2113 w 3559"/>
                <a:gd name="T15" fmla="*/ 3 h 1653"/>
                <a:gd name="T16" fmla="*/ 2283 w 3559"/>
                <a:gd name="T17" fmla="*/ 51 h 1653"/>
                <a:gd name="T18" fmla="*/ 2424 w 3559"/>
                <a:gd name="T19" fmla="*/ 149 h 1653"/>
                <a:gd name="T20" fmla="*/ 2528 w 3559"/>
                <a:gd name="T21" fmla="*/ 283 h 1653"/>
                <a:gd name="T22" fmla="*/ 2584 w 3559"/>
                <a:gd name="T23" fmla="*/ 448 h 1653"/>
                <a:gd name="T24" fmla="*/ 3348 w 3559"/>
                <a:gd name="T25" fmla="*/ 460 h 1653"/>
                <a:gd name="T26" fmla="*/ 3457 w 3559"/>
                <a:gd name="T27" fmla="*/ 517 h 1653"/>
                <a:gd name="T28" fmla="*/ 3531 w 3559"/>
                <a:gd name="T29" fmla="*/ 610 h 1653"/>
                <a:gd name="T30" fmla="*/ 3559 w 3559"/>
                <a:gd name="T31" fmla="*/ 728 h 1653"/>
                <a:gd name="T32" fmla="*/ 3546 w 3559"/>
                <a:gd name="T33" fmla="*/ 1454 h 1653"/>
                <a:gd name="T34" fmla="*/ 3489 w 3559"/>
                <a:gd name="T35" fmla="*/ 1557 h 1653"/>
                <a:gd name="T36" fmla="*/ 3395 w 3559"/>
                <a:gd name="T37" fmla="*/ 1627 h 1653"/>
                <a:gd name="T38" fmla="*/ 3276 w 3559"/>
                <a:gd name="T39" fmla="*/ 1653 h 1653"/>
                <a:gd name="T40" fmla="*/ 2072 w 3559"/>
                <a:gd name="T41" fmla="*/ 1575 h 1653"/>
                <a:gd name="T42" fmla="*/ 2019 w 3559"/>
                <a:gd name="T43" fmla="*/ 1475 h 1653"/>
                <a:gd name="T44" fmla="*/ 1987 w 3559"/>
                <a:gd name="T45" fmla="*/ 1444 h 1653"/>
                <a:gd name="T46" fmla="*/ 1933 w 3559"/>
                <a:gd name="T47" fmla="*/ 1404 h 1653"/>
                <a:gd name="T48" fmla="*/ 1882 w 3559"/>
                <a:gd name="T49" fmla="*/ 1381 h 1653"/>
                <a:gd name="T50" fmla="*/ 1840 w 3559"/>
                <a:gd name="T51" fmla="*/ 1369 h 1653"/>
                <a:gd name="T52" fmla="*/ 1748 w 3559"/>
                <a:gd name="T53" fmla="*/ 1365 h 1653"/>
                <a:gd name="T54" fmla="*/ 1692 w 3559"/>
                <a:gd name="T55" fmla="*/ 1377 h 1653"/>
                <a:gd name="T56" fmla="*/ 1643 w 3559"/>
                <a:gd name="T57" fmla="*/ 1394 h 1653"/>
                <a:gd name="T58" fmla="*/ 1616 w 3559"/>
                <a:gd name="T59" fmla="*/ 1410 h 1653"/>
                <a:gd name="T60" fmla="*/ 1572 w 3559"/>
                <a:gd name="T61" fmla="*/ 1444 h 1653"/>
                <a:gd name="T62" fmla="*/ 1540 w 3559"/>
                <a:gd name="T63" fmla="*/ 1475 h 1653"/>
                <a:gd name="T64" fmla="*/ 1486 w 3559"/>
                <a:gd name="T65" fmla="*/ 1575 h 1653"/>
                <a:gd name="T66" fmla="*/ 283 w 3559"/>
                <a:gd name="T67" fmla="*/ 1653 h 1653"/>
                <a:gd name="T68" fmla="*/ 164 w 3559"/>
                <a:gd name="T69" fmla="*/ 1627 h 1653"/>
                <a:gd name="T70" fmla="*/ 69 w 3559"/>
                <a:gd name="T71" fmla="*/ 1557 h 1653"/>
                <a:gd name="T72" fmla="*/ 12 w 3559"/>
                <a:gd name="T73" fmla="*/ 1454 h 1653"/>
                <a:gd name="T74" fmla="*/ 0 w 3559"/>
                <a:gd name="T75" fmla="*/ 728 h 1653"/>
                <a:gd name="T76" fmla="*/ 28 w 3559"/>
                <a:gd name="T77" fmla="*/ 610 h 1653"/>
                <a:gd name="T78" fmla="*/ 102 w 3559"/>
                <a:gd name="T79" fmla="*/ 517 h 1653"/>
                <a:gd name="T80" fmla="*/ 210 w 3559"/>
                <a:gd name="T81" fmla="*/ 460 h 1653"/>
                <a:gd name="T82" fmla="*/ 975 w 3559"/>
                <a:gd name="T83" fmla="*/ 448 h 1653"/>
                <a:gd name="T84" fmla="*/ 1031 w 3559"/>
                <a:gd name="T85" fmla="*/ 283 h 1653"/>
                <a:gd name="T86" fmla="*/ 1134 w 3559"/>
                <a:gd name="T87" fmla="*/ 149 h 1653"/>
                <a:gd name="T88" fmla="*/ 1276 w 3559"/>
                <a:gd name="T89" fmla="*/ 51 h 1653"/>
                <a:gd name="T90" fmla="*/ 1445 w 3559"/>
                <a:gd name="T91" fmla="*/ 3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559" h="1653">
                  <a:moveTo>
                    <a:pt x="1507" y="262"/>
                  </a:moveTo>
                  <a:lnTo>
                    <a:pt x="1467" y="265"/>
                  </a:lnTo>
                  <a:lnTo>
                    <a:pt x="1430" y="274"/>
                  </a:lnTo>
                  <a:lnTo>
                    <a:pt x="1394" y="287"/>
                  </a:lnTo>
                  <a:lnTo>
                    <a:pt x="1361" y="304"/>
                  </a:lnTo>
                  <a:lnTo>
                    <a:pt x="1331" y="327"/>
                  </a:lnTo>
                  <a:lnTo>
                    <a:pt x="1305" y="352"/>
                  </a:lnTo>
                  <a:lnTo>
                    <a:pt x="1282" y="381"/>
                  </a:lnTo>
                  <a:lnTo>
                    <a:pt x="1263" y="414"/>
                  </a:lnTo>
                  <a:lnTo>
                    <a:pt x="1247" y="448"/>
                  </a:lnTo>
                  <a:lnTo>
                    <a:pt x="2311" y="448"/>
                  </a:lnTo>
                  <a:lnTo>
                    <a:pt x="2297" y="414"/>
                  </a:lnTo>
                  <a:lnTo>
                    <a:pt x="2278" y="381"/>
                  </a:lnTo>
                  <a:lnTo>
                    <a:pt x="2255" y="352"/>
                  </a:lnTo>
                  <a:lnTo>
                    <a:pt x="2228" y="327"/>
                  </a:lnTo>
                  <a:lnTo>
                    <a:pt x="2198" y="304"/>
                  </a:lnTo>
                  <a:lnTo>
                    <a:pt x="2165" y="287"/>
                  </a:lnTo>
                  <a:lnTo>
                    <a:pt x="2130" y="274"/>
                  </a:lnTo>
                  <a:lnTo>
                    <a:pt x="2091" y="265"/>
                  </a:lnTo>
                  <a:lnTo>
                    <a:pt x="2052" y="262"/>
                  </a:lnTo>
                  <a:lnTo>
                    <a:pt x="1507" y="262"/>
                  </a:lnTo>
                  <a:close/>
                  <a:moveTo>
                    <a:pt x="1507" y="0"/>
                  </a:moveTo>
                  <a:lnTo>
                    <a:pt x="2052" y="0"/>
                  </a:lnTo>
                  <a:lnTo>
                    <a:pt x="2113" y="3"/>
                  </a:lnTo>
                  <a:lnTo>
                    <a:pt x="2171" y="14"/>
                  </a:lnTo>
                  <a:lnTo>
                    <a:pt x="2229" y="29"/>
                  </a:lnTo>
                  <a:lnTo>
                    <a:pt x="2283" y="51"/>
                  </a:lnTo>
                  <a:lnTo>
                    <a:pt x="2333" y="79"/>
                  </a:lnTo>
                  <a:lnTo>
                    <a:pt x="2380" y="111"/>
                  </a:lnTo>
                  <a:lnTo>
                    <a:pt x="2424" y="149"/>
                  </a:lnTo>
                  <a:lnTo>
                    <a:pt x="2463" y="190"/>
                  </a:lnTo>
                  <a:lnTo>
                    <a:pt x="2498" y="235"/>
                  </a:lnTo>
                  <a:lnTo>
                    <a:pt x="2528" y="283"/>
                  </a:lnTo>
                  <a:lnTo>
                    <a:pt x="2552" y="336"/>
                  </a:lnTo>
                  <a:lnTo>
                    <a:pt x="2571" y="391"/>
                  </a:lnTo>
                  <a:lnTo>
                    <a:pt x="2584" y="448"/>
                  </a:lnTo>
                  <a:lnTo>
                    <a:pt x="3264" y="448"/>
                  </a:lnTo>
                  <a:lnTo>
                    <a:pt x="3308" y="452"/>
                  </a:lnTo>
                  <a:lnTo>
                    <a:pt x="3348" y="460"/>
                  </a:lnTo>
                  <a:lnTo>
                    <a:pt x="3388" y="474"/>
                  </a:lnTo>
                  <a:lnTo>
                    <a:pt x="3424" y="493"/>
                  </a:lnTo>
                  <a:lnTo>
                    <a:pt x="3457" y="517"/>
                  </a:lnTo>
                  <a:lnTo>
                    <a:pt x="3486" y="545"/>
                  </a:lnTo>
                  <a:lnTo>
                    <a:pt x="3511" y="575"/>
                  </a:lnTo>
                  <a:lnTo>
                    <a:pt x="3531" y="610"/>
                  </a:lnTo>
                  <a:lnTo>
                    <a:pt x="3546" y="647"/>
                  </a:lnTo>
                  <a:lnTo>
                    <a:pt x="3555" y="687"/>
                  </a:lnTo>
                  <a:lnTo>
                    <a:pt x="3559" y="728"/>
                  </a:lnTo>
                  <a:lnTo>
                    <a:pt x="3559" y="1373"/>
                  </a:lnTo>
                  <a:lnTo>
                    <a:pt x="3555" y="1415"/>
                  </a:lnTo>
                  <a:lnTo>
                    <a:pt x="3546" y="1454"/>
                  </a:lnTo>
                  <a:lnTo>
                    <a:pt x="3532" y="1492"/>
                  </a:lnTo>
                  <a:lnTo>
                    <a:pt x="3513" y="1525"/>
                  </a:lnTo>
                  <a:lnTo>
                    <a:pt x="3489" y="1557"/>
                  </a:lnTo>
                  <a:lnTo>
                    <a:pt x="3462" y="1584"/>
                  </a:lnTo>
                  <a:lnTo>
                    <a:pt x="3430" y="1608"/>
                  </a:lnTo>
                  <a:lnTo>
                    <a:pt x="3395" y="1627"/>
                  </a:lnTo>
                  <a:lnTo>
                    <a:pt x="3357" y="1641"/>
                  </a:lnTo>
                  <a:lnTo>
                    <a:pt x="3318" y="1650"/>
                  </a:lnTo>
                  <a:lnTo>
                    <a:pt x="3276" y="1653"/>
                  </a:lnTo>
                  <a:lnTo>
                    <a:pt x="2087" y="1653"/>
                  </a:lnTo>
                  <a:lnTo>
                    <a:pt x="2082" y="1613"/>
                  </a:lnTo>
                  <a:lnTo>
                    <a:pt x="2072" y="1575"/>
                  </a:lnTo>
                  <a:lnTo>
                    <a:pt x="2059" y="1539"/>
                  </a:lnTo>
                  <a:lnTo>
                    <a:pt x="2041" y="1507"/>
                  </a:lnTo>
                  <a:lnTo>
                    <a:pt x="2019" y="1475"/>
                  </a:lnTo>
                  <a:lnTo>
                    <a:pt x="1992" y="1448"/>
                  </a:lnTo>
                  <a:lnTo>
                    <a:pt x="1990" y="1446"/>
                  </a:lnTo>
                  <a:lnTo>
                    <a:pt x="1987" y="1444"/>
                  </a:lnTo>
                  <a:lnTo>
                    <a:pt x="1968" y="1428"/>
                  </a:lnTo>
                  <a:lnTo>
                    <a:pt x="1948" y="1412"/>
                  </a:lnTo>
                  <a:lnTo>
                    <a:pt x="1933" y="1404"/>
                  </a:lnTo>
                  <a:lnTo>
                    <a:pt x="1915" y="1395"/>
                  </a:lnTo>
                  <a:lnTo>
                    <a:pt x="1898" y="1386"/>
                  </a:lnTo>
                  <a:lnTo>
                    <a:pt x="1882" y="1381"/>
                  </a:lnTo>
                  <a:lnTo>
                    <a:pt x="1867" y="1377"/>
                  </a:lnTo>
                  <a:lnTo>
                    <a:pt x="1854" y="1372"/>
                  </a:lnTo>
                  <a:lnTo>
                    <a:pt x="1840" y="1369"/>
                  </a:lnTo>
                  <a:lnTo>
                    <a:pt x="1811" y="1365"/>
                  </a:lnTo>
                  <a:lnTo>
                    <a:pt x="1780" y="1362"/>
                  </a:lnTo>
                  <a:lnTo>
                    <a:pt x="1748" y="1365"/>
                  </a:lnTo>
                  <a:lnTo>
                    <a:pt x="1718" y="1369"/>
                  </a:lnTo>
                  <a:lnTo>
                    <a:pt x="1705" y="1372"/>
                  </a:lnTo>
                  <a:lnTo>
                    <a:pt x="1692" y="1377"/>
                  </a:lnTo>
                  <a:lnTo>
                    <a:pt x="1676" y="1381"/>
                  </a:lnTo>
                  <a:lnTo>
                    <a:pt x="1661" y="1386"/>
                  </a:lnTo>
                  <a:lnTo>
                    <a:pt x="1643" y="1394"/>
                  </a:lnTo>
                  <a:lnTo>
                    <a:pt x="1627" y="1404"/>
                  </a:lnTo>
                  <a:lnTo>
                    <a:pt x="1621" y="1407"/>
                  </a:lnTo>
                  <a:lnTo>
                    <a:pt x="1616" y="1410"/>
                  </a:lnTo>
                  <a:lnTo>
                    <a:pt x="1610" y="1412"/>
                  </a:lnTo>
                  <a:lnTo>
                    <a:pt x="1591" y="1428"/>
                  </a:lnTo>
                  <a:lnTo>
                    <a:pt x="1572" y="1444"/>
                  </a:lnTo>
                  <a:lnTo>
                    <a:pt x="1569" y="1446"/>
                  </a:lnTo>
                  <a:lnTo>
                    <a:pt x="1566" y="1448"/>
                  </a:lnTo>
                  <a:lnTo>
                    <a:pt x="1540" y="1475"/>
                  </a:lnTo>
                  <a:lnTo>
                    <a:pt x="1518" y="1507"/>
                  </a:lnTo>
                  <a:lnTo>
                    <a:pt x="1499" y="1539"/>
                  </a:lnTo>
                  <a:lnTo>
                    <a:pt x="1486" y="1575"/>
                  </a:lnTo>
                  <a:lnTo>
                    <a:pt x="1476" y="1613"/>
                  </a:lnTo>
                  <a:lnTo>
                    <a:pt x="1472" y="1653"/>
                  </a:lnTo>
                  <a:lnTo>
                    <a:pt x="283" y="1653"/>
                  </a:lnTo>
                  <a:lnTo>
                    <a:pt x="241" y="1650"/>
                  </a:lnTo>
                  <a:lnTo>
                    <a:pt x="201" y="1641"/>
                  </a:lnTo>
                  <a:lnTo>
                    <a:pt x="164" y="1627"/>
                  </a:lnTo>
                  <a:lnTo>
                    <a:pt x="129" y="1608"/>
                  </a:lnTo>
                  <a:lnTo>
                    <a:pt x="98" y="1584"/>
                  </a:lnTo>
                  <a:lnTo>
                    <a:pt x="69" y="1557"/>
                  </a:lnTo>
                  <a:lnTo>
                    <a:pt x="46" y="1525"/>
                  </a:lnTo>
                  <a:lnTo>
                    <a:pt x="26" y="1491"/>
                  </a:lnTo>
                  <a:lnTo>
                    <a:pt x="12" y="1454"/>
                  </a:lnTo>
                  <a:lnTo>
                    <a:pt x="3" y="1415"/>
                  </a:lnTo>
                  <a:lnTo>
                    <a:pt x="0" y="1373"/>
                  </a:lnTo>
                  <a:lnTo>
                    <a:pt x="0" y="728"/>
                  </a:lnTo>
                  <a:lnTo>
                    <a:pt x="3" y="687"/>
                  </a:lnTo>
                  <a:lnTo>
                    <a:pt x="12" y="647"/>
                  </a:lnTo>
                  <a:lnTo>
                    <a:pt x="28" y="610"/>
                  </a:lnTo>
                  <a:lnTo>
                    <a:pt x="47" y="575"/>
                  </a:lnTo>
                  <a:lnTo>
                    <a:pt x="73" y="545"/>
                  </a:lnTo>
                  <a:lnTo>
                    <a:pt x="102" y="517"/>
                  </a:lnTo>
                  <a:lnTo>
                    <a:pt x="134" y="493"/>
                  </a:lnTo>
                  <a:lnTo>
                    <a:pt x="171" y="474"/>
                  </a:lnTo>
                  <a:lnTo>
                    <a:pt x="210" y="460"/>
                  </a:lnTo>
                  <a:lnTo>
                    <a:pt x="252" y="452"/>
                  </a:lnTo>
                  <a:lnTo>
                    <a:pt x="295" y="448"/>
                  </a:lnTo>
                  <a:lnTo>
                    <a:pt x="975" y="448"/>
                  </a:lnTo>
                  <a:lnTo>
                    <a:pt x="988" y="391"/>
                  </a:lnTo>
                  <a:lnTo>
                    <a:pt x="1007" y="336"/>
                  </a:lnTo>
                  <a:lnTo>
                    <a:pt x="1031" y="283"/>
                  </a:lnTo>
                  <a:lnTo>
                    <a:pt x="1060" y="235"/>
                  </a:lnTo>
                  <a:lnTo>
                    <a:pt x="1096" y="190"/>
                  </a:lnTo>
                  <a:lnTo>
                    <a:pt x="1134" y="149"/>
                  </a:lnTo>
                  <a:lnTo>
                    <a:pt x="1178" y="111"/>
                  </a:lnTo>
                  <a:lnTo>
                    <a:pt x="1225" y="79"/>
                  </a:lnTo>
                  <a:lnTo>
                    <a:pt x="1276" y="51"/>
                  </a:lnTo>
                  <a:lnTo>
                    <a:pt x="1330" y="29"/>
                  </a:lnTo>
                  <a:lnTo>
                    <a:pt x="1387" y="14"/>
                  </a:lnTo>
                  <a:lnTo>
                    <a:pt x="1445" y="3"/>
                  </a:lnTo>
                  <a:lnTo>
                    <a:pt x="15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52" name="Rectangle 51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1129189" y="1191399"/>
            <a:ext cx="4662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Playfair Display Black" pitchFamily="2" charset="0"/>
                <a:cs typeface="Poppins SemiBold" panose="00000700000000000000" pitchFamily="2" charset="0"/>
              </a:rPr>
              <a:t>MAIN GALLERIES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E5431F-1F42-43EE-AF5F-64E8C2396B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22C0961-D4C6-4355-A47A-E9E179089FB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BF14E56-D1FD-4BD9-8EF2-12B7C1C4DC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6B87197-BBE0-4631-A6C9-BC1BABE82B8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93584959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45206" y="1282888"/>
            <a:ext cx="2975212" cy="4702521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Poppins ExtraLight" panose="00000300000000000000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45774" y="493593"/>
            <a:ext cx="2975212" cy="4702521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Poppins ExtraLight" panose="000003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5476759" y="4940364"/>
            <a:ext cx="2297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6759" y="4600595"/>
            <a:ext cx="1088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Picture One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8877326" y="4180815"/>
            <a:ext cx="2297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77326" y="3841046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Picture Two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39033" y="3870534"/>
            <a:ext cx="2002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Discuss The Plans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1039033" y="4272784"/>
            <a:ext cx="35329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 these sweet mornings of spring which I enjoy</a:t>
            </a:r>
            <a:endParaRPr lang="id-ID" sz="1200" dirty="0"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1039033" y="2410708"/>
            <a:ext cx="33541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Playfair Display Black" pitchFamily="2" charset="0"/>
                <a:cs typeface="Poppins SemiBold" panose="00000700000000000000" pitchFamily="2" charset="0"/>
              </a:rPr>
              <a:t>ALL OF THE TWO IMAGES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0130AD6-A23B-4DA8-9007-ACA29EA0243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1DB7BAE8-0360-45CF-8DF1-2D96217CFD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609886351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20F00-1ED5-4D34-8AA0-273CC77CC7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E05E109-9079-404E-9289-8CF87180041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Rectangle 3"/>
          <p:cNvSpPr/>
          <p:nvPr/>
        </p:nvSpPr>
        <p:spPr>
          <a:xfrm>
            <a:off x="3291385" y="4114800"/>
            <a:ext cx="8900614" cy="192405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20009" y="4557738"/>
            <a:ext cx="1527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Montserrat SemiBold" panose="00000700000000000000" pitchFamily="2" charset="0"/>
                <a:cs typeface="Poppins SemiBold" panose="00000700000000000000" pitchFamily="2" charset="0"/>
              </a:rPr>
              <a:t>The Best Glass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21155" y="4908647"/>
            <a:ext cx="239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The latest round in an ongoing debate over here global-warming trends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55931" y="4557738"/>
            <a:ext cx="1527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Montserrat SemiBold" panose="00000700000000000000" pitchFamily="2" charset="0"/>
                <a:cs typeface="Poppins SemiBold" panose="00000700000000000000" pitchFamily="2" charset="0"/>
              </a:rPr>
              <a:t>The Best Glass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57077" y="4908647"/>
            <a:ext cx="239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The latest round in an ongoing debate over here global-warming trends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91853" y="4557738"/>
            <a:ext cx="1527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Montserrat SemiBold" panose="00000700000000000000" pitchFamily="2" charset="0"/>
                <a:cs typeface="Poppins SemiBold" panose="00000700000000000000" pitchFamily="2" charset="0"/>
              </a:rPr>
              <a:t>The Best Glass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092999" y="4908647"/>
            <a:ext cx="239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The latest round in an ongoing debate over here global-warming trends</a:t>
            </a:r>
          </a:p>
        </p:txBody>
      </p:sp>
      <p:sp>
        <p:nvSpPr>
          <p:cNvPr id="31" name="Oval 30"/>
          <p:cNvSpPr/>
          <p:nvPr/>
        </p:nvSpPr>
        <p:spPr>
          <a:xfrm>
            <a:off x="7140134" y="2357952"/>
            <a:ext cx="385356" cy="385356"/>
          </a:xfrm>
          <a:prstGeom prst="ellipse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53173" y="2333394"/>
            <a:ext cx="3836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Open Sans" panose="020B0606030504020204" pitchFamily="34" charset="0"/>
              </a:rPr>
              <a:t>The latest round in an ongoing debate over global-warming trends claims that warming</a:t>
            </a:r>
          </a:p>
        </p:txBody>
      </p:sp>
      <p:sp>
        <p:nvSpPr>
          <p:cNvPr id="33" name="Oval 32"/>
          <p:cNvSpPr/>
          <p:nvPr/>
        </p:nvSpPr>
        <p:spPr>
          <a:xfrm>
            <a:off x="7140134" y="3090133"/>
            <a:ext cx="385356" cy="385356"/>
          </a:xfrm>
          <a:prstGeom prst="ellipse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53173" y="3065575"/>
            <a:ext cx="3836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Open Sans" panose="020B0606030504020204" pitchFamily="34" charset="0"/>
              </a:rPr>
              <a:t>The latest round in an ongoing debate over global-warming trends claims that warming</a:t>
            </a:r>
          </a:p>
        </p:txBody>
      </p:sp>
      <p:sp>
        <p:nvSpPr>
          <p:cNvPr id="37" name="Freeform 34"/>
          <p:cNvSpPr>
            <a:spLocks noEditPoints="1"/>
          </p:cNvSpPr>
          <p:nvPr/>
        </p:nvSpPr>
        <p:spPr bwMode="auto">
          <a:xfrm>
            <a:off x="7238758" y="3209637"/>
            <a:ext cx="188108" cy="146348"/>
          </a:xfrm>
          <a:custGeom>
            <a:avLst/>
            <a:gdLst>
              <a:gd name="T0" fmla="*/ 1124 w 3376"/>
              <a:gd name="T1" fmla="*/ 1957 h 2626"/>
              <a:gd name="T2" fmla="*/ 2253 w 3376"/>
              <a:gd name="T3" fmla="*/ 1166 h 2626"/>
              <a:gd name="T4" fmla="*/ 2730 w 3376"/>
              <a:gd name="T5" fmla="*/ 1075 h 2626"/>
              <a:gd name="T6" fmla="*/ 2660 w 3376"/>
              <a:gd name="T7" fmla="*/ 1087 h 2626"/>
              <a:gd name="T8" fmla="*/ 2602 w 3376"/>
              <a:gd name="T9" fmla="*/ 1122 h 2626"/>
              <a:gd name="T10" fmla="*/ 2557 w 3376"/>
              <a:gd name="T11" fmla="*/ 1174 h 2626"/>
              <a:gd name="T12" fmla="*/ 2533 w 3376"/>
              <a:gd name="T13" fmla="*/ 1238 h 2626"/>
              <a:gd name="T14" fmla="*/ 2533 w 3376"/>
              <a:gd name="T15" fmla="*/ 1309 h 2626"/>
              <a:gd name="T16" fmla="*/ 2557 w 3376"/>
              <a:gd name="T17" fmla="*/ 1374 h 2626"/>
              <a:gd name="T18" fmla="*/ 2602 w 3376"/>
              <a:gd name="T19" fmla="*/ 1426 h 2626"/>
              <a:gd name="T20" fmla="*/ 2660 w 3376"/>
              <a:gd name="T21" fmla="*/ 1459 h 2626"/>
              <a:gd name="T22" fmla="*/ 2730 w 3376"/>
              <a:gd name="T23" fmla="*/ 1472 h 2626"/>
              <a:gd name="T24" fmla="*/ 2800 w 3376"/>
              <a:gd name="T25" fmla="*/ 1459 h 2626"/>
              <a:gd name="T26" fmla="*/ 2859 w 3376"/>
              <a:gd name="T27" fmla="*/ 1426 h 2626"/>
              <a:gd name="T28" fmla="*/ 2904 w 3376"/>
              <a:gd name="T29" fmla="*/ 1374 h 2626"/>
              <a:gd name="T30" fmla="*/ 2927 w 3376"/>
              <a:gd name="T31" fmla="*/ 1309 h 2626"/>
              <a:gd name="T32" fmla="*/ 2927 w 3376"/>
              <a:gd name="T33" fmla="*/ 1238 h 2626"/>
              <a:gd name="T34" fmla="*/ 2904 w 3376"/>
              <a:gd name="T35" fmla="*/ 1174 h 2626"/>
              <a:gd name="T36" fmla="*/ 2859 w 3376"/>
              <a:gd name="T37" fmla="*/ 1122 h 2626"/>
              <a:gd name="T38" fmla="*/ 2800 w 3376"/>
              <a:gd name="T39" fmla="*/ 1087 h 2626"/>
              <a:gd name="T40" fmla="*/ 2730 w 3376"/>
              <a:gd name="T41" fmla="*/ 1075 h 2626"/>
              <a:gd name="T42" fmla="*/ 610 w 3376"/>
              <a:gd name="T43" fmla="*/ 1078 h 2626"/>
              <a:gd name="T44" fmla="*/ 545 w 3376"/>
              <a:gd name="T45" fmla="*/ 1102 h 2626"/>
              <a:gd name="T46" fmla="*/ 493 w 3376"/>
              <a:gd name="T47" fmla="*/ 1146 h 2626"/>
              <a:gd name="T48" fmla="*/ 458 w 3376"/>
              <a:gd name="T49" fmla="*/ 1204 h 2626"/>
              <a:gd name="T50" fmla="*/ 445 w 3376"/>
              <a:gd name="T51" fmla="*/ 1273 h 2626"/>
              <a:gd name="T52" fmla="*/ 458 w 3376"/>
              <a:gd name="T53" fmla="*/ 1343 h 2626"/>
              <a:gd name="T54" fmla="*/ 493 w 3376"/>
              <a:gd name="T55" fmla="*/ 1402 h 2626"/>
              <a:gd name="T56" fmla="*/ 545 w 3376"/>
              <a:gd name="T57" fmla="*/ 1445 h 2626"/>
              <a:gd name="T58" fmla="*/ 610 w 3376"/>
              <a:gd name="T59" fmla="*/ 1469 h 2626"/>
              <a:gd name="T60" fmla="*/ 682 w 3376"/>
              <a:gd name="T61" fmla="*/ 1469 h 2626"/>
              <a:gd name="T62" fmla="*/ 748 w 3376"/>
              <a:gd name="T63" fmla="*/ 1445 h 2626"/>
              <a:gd name="T64" fmla="*/ 800 w 3376"/>
              <a:gd name="T65" fmla="*/ 1402 h 2626"/>
              <a:gd name="T66" fmla="*/ 834 w 3376"/>
              <a:gd name="T67" fmla="*/ 1343 h 2626"/>
              <a:gd name="T68" fmla="*/ 846 w 3376"/>
              <a:gd name="T69" fmla="*/ 1273 h 2626"/>
              <a:gd name="T70" fmla="*/ 834 w 3376"/>
              <a:gd name="T71" fmla="*/ 1204 h 2626"/>
              <a:gd name="T72" fmla="*/ 800 w 3376"/>
              <a:gd name="T73" fmla="*/ 1146 h 2626"/>
              <a:gd name="T74" fmla="*/ 748 w 3376"/>
              <a:gd name="T75" fmla="*/ 1102 h 2626"/>
              <a:gd name="T76" fmla="*/ 682 w 3376"/>
              <a:gd name="T77" fmla="*/ 1078 h 2626"/>
              <a:gd name="T78" fmla="*/ 739 w 3376"/>
              <a:gd name="T79" fmla="*/ 220 h 2626"/>
              <a:gd name="T80" fmla="*/ 2690 w 3376"/>
              <a:gd name="T81" fmla="*/ 802 h 2626"/>
              <a:gd name="T82" fmla="*/ 739 w 3376"/>
              <a:gd name="T83" fmla="*/ 220 h 2626"/>
              <a:gd name="T84" fmla="*/ 2840 w 3376"/>
              <a:gd name="T85" fmla="*/ 0 h 2626"/>
              <a:gd name="T86" fmla="*/ 3248 w 3376"/>
              <a:gd name="T87" fmla="*/ 445 h 2626"/>
              <a:gd name="T88" fmla="*/ 2903 w 3376"/>
              <a:gd name="T89" fmla="*/ 706 h 2626"/>
              <a:gd name="T90" fmla="*/ 3094 w 3376"/>
              <a:gd name="T91" fmla="*/ 802 h 2626"/>
              <a:gd name="T92" fmla="*/ 3376 w 3376"/>
              <a:gd name="T93" fmla="*/ 1612 h 2626"/>
              <a:gd name="T94" fmla="*/ 3103 w 3376"/>
              <a:gd name="T95" fmla="*/ 2136 h 2626"/>
              <a:gd name="T96" fmla="*/ 2557 w 3376"/>
              <a:gd name="T97" fmla="*/ 2626 h 2626"/>
              <a:gd name="T98" fmla="*/ 819 w 3376"/>
              <a:gd name="T99" fmla="*/ 2136 h 2626"/>
              <a:gd name="T100" fmla="*/ 273 w 3376"/>
              <a:gd name="T101" fmla="*/ 2626 h 2626"/>
              <a:gd name="T102" fmla="*/ 0 w 3376"/>
              <a:gd name="T103" fmla="*/ 2136 h 2626"/>
              <a:gd name="T104" fmla="*/ 188 w 3376"/>
              <a:gd name="T105" fmla="*/ 1612 h 2626"/>
              <a:gd name="T106" fmla="*/ 466 w 3376"/>
              <a:gd name="T107" fmla="*/ 802 h 2626"/>
              <a:gd name="T108" fmla="*/ 132 w 3376"/>
              <a:gd name="T109" fmla="*/ 706 h 2626"/>
              <a:gd name="T110" fmla="*/ 496 w 3376"/>
              <a:gd name="T111" fmla="*/ 445 h 2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376" h="2626">
                <a:moveTo>
                  <a:pt x="1124" y="1166"/>
                </a:moveTo>
                <a:lnTo>
                  <a:pt x="1124" y="1957"/>
                </a:lnTo>
                <a:lnTo>
                  <a:pt x="2253" y="1957"/>
                </a:lnTo>
                <a:lnTo>
                  <a:pt x="2253" y="1166"/>
                </a:lnTo>
                <a:lnTo>
                  <a:pt x="1124" y="1166"/>
                </a:lnTo>
                <a:close/>
                <a:moveTo>
                  <a:pt x="2730" y="1075"/>
                </a:moveTo>
                <a:lnTo>
                  <a:pt x="2694" y="1078"/>
                </a:lnTo>
                <a:lnTo>
                  <a:pt x="2660" y="1087"/>
                </a:lnTo>
                <a:lnTo>
                  <a:pt x="2629" y="1102"/>
                </a:lnTo>
                <a:lnTo>
                  <a:pt x="2602" y="1122"/>
                </a:lnTo>
                <a:lnTo>
                  <a:pt x="2577" y="1146"/>
                </a:lnTo>
                <a:lnTo>
                  <a:pt x="2557" y="1174"/>
                </a:lnTo>
                <a:lnTo>
                  <a:pt x="2542" y="1204"/>
                </a:lnTo>
                <a:lnTo>
                  <a:pt x="2533" y="1238"/>
                </a:lnTo>
                <a:lnTo>
                  <a:pt x="2530" y="1273"/>
                </a:lnTo>
                <a:lnTo>
                  <a:pt x="2533" y="1309"/>
                </a:lnTo>
                <a:lnTo>
                  <a:pt x="2542" y="1343"/>
                </a:lnTo>
                <a:lnTo>
                  <a:pt x="2557" y="1374"/>
                </a:lnTo>
                <a:lnTo>
                  <a:pt x="2577" y="1402"/>
                </a:lnTo>
                <a:lnTo>
                  <a:pt x="2602" y="1426"/>
                </a:lnTo>
                <a:lnTo>
                  <a:pt x="2629" y="1445"/>
                </a:lnTo>
                <a:lnTo>
                  <a:pt x="2660" y="1459"/>
                </a:lnTo>
                <a:lnTo>
                  <a:pt x="2694" y="1469"/>
                </a:lnTo>
                <a:lnTo>
                  <a:pt x="2730" y="1472"/>
                </a:lnTo>
                <a:lnTo>
                  <a:pt x="2766" y="1469"/>
                </a:lnTo>
                <a:lnTo>
                  <a:pt x="2800" y="1459"/>
                </a:lnTo>
                <a:lnTo>
                  <a:pt x="2832" y="1445"/>
                </a:lnTo>
                <a:lnTo>
                  <a:pt x="2859" y="1426"/>
                </a:lnTo>
                <a:lnTo>
                  <a:pt x="2884" y="1402"/>
                </a:lnTo>
                <a:lnTo>
                  <a:pt x="2904" y="1374"/>
                </a:lnTo>
                <a:lnTo>
                  <a:pt x="2919" y="1343"/>
                </a:lnTo>
                <a:lnTo>
                  <a:pt x="2927" y="1309"/>
                </a:lnTo>
                <a:lnTo>
                  <a:pt x="2930" y="1273"/>
                </a:lnTo>
                <a:lnTo>
                  <a:pt x="2927" y="1238"/>
                </a:lnTo>
                <a:lnTo>
                  <a:pt x="2919" y="1204"/>
                </a:lnTo>
                <a:lnTo>
                  <a:pt x="2904" y="1174"/>
                </a:lnTo>
                <a:lnTo>
                  <a:pt x="2884" y="1146"/>
                </a:lnTo>
                <a:lnTo>
                  <a:pt x="2859" y="1122"/>
                </a:lnTo>
                <a:lnTo>
                  <a:pt x="2832" y="1102"/>
                </a:lnTo>
                <a:lnTo>
                  <a:pt x="2800" y="1087"/>
                </a:lnTo>
                <a:lnTo>
                  <a:pt x="2766" y="1078"/>
                </a:lnTo>
                <a:lnTo>
                  <a:pt x="2730" y="1075"/>
                </a:lnTo>
                <a:close/>
                <a:moveTo>
                  <a:pt x="646" y="1075"/>
                </a:moveTo>
                <a:lnTo>
                  <a:pt x="610" y="1078"/>
                </a:lnTo>
                <a:lnTo>
                  <a:pt x="576" y="1087"/>
                </a:lnTo>
                <a:lnTo>
                  <a:pt x="545" y="1102"/>
                </a:lnTo>
                <a:lnTo>
                  <a:pt x="517" y="1122"/>
                </a:lnTo>
                <a:lnTo>
                  <a:pt x="493" y="1146"/>
                </a:lnTo>
                <a:lnTo>
                  <a:pt x="473" y="1174"/>
                </a:lnTo>
                <a:lnTo>
                  <a:pt x="458" y="1204"/>
                </a:lnTo>
                <a:lnTo>
                  <a:pt x="449" y="1238"/>
                </a:lnTo>
                <a:lnTo>
                  <a:pt x="445" y="1273"/>
                </a:lnTo>
                <a:lnTo>
                  <a:pt x="449" y="1309"/>
                </a:lnTo>
                <a:lnTo>
                  <a:pt x="458" y="1343"/>
                </a:lnTo>
                <a:lnTo>
                  <a:pt x="473" y="1374"/>
                </a:lnTo>
                <a:lnTo>
                  <a:pt x="493" y="1402"/>
                </a:lnTo>
                <a:lnTo>
                  <a:pt x="517" y="1426"/>
                </a:lnTo>
                <a:lnTo>
                  <a:pt x="545" y="1445"/>
                </a:lnTo>
                <a:lnTo>
                  <a:pt x="576" y="1459"/>
                </a:lnTo>
                <a:lnTo>
                  <a:pt x="610" y="1469"/>
                </a:lnTo>
                <a:lnTo>
                  <a:pt x="646" y="1472"/>
                </a:lnTo>
                <a:lnTo>
                  <a:pt x="682" y="1469"/>
                </a:lnTo>
                <a:lnTo>
                  <a:pt x="716" y="1459"/>
                </a:lnTo>
                <a:lnTo>
                  <a:pt x="748" y="1445"/>
                </a:lnTo>
                <a:lnTo>
                  <a:pt x="775" y="1426"/>
                </a:lnTo>
                <a:lnTo>
                  <a:pt x="800" y="1402"/>
                </a:lnTo>
                <a:lnTo>
                  <a:pt x="819" y="1374"/>
                </a:lnTo>
                <a:lnTo>
                  <a:pt x="834" y="1343"/>
                </a:lnTo>
                <a:lnTo>
                  <a:pt x="843" y="1309"/>
                </a:lnTo>
                <a:lnTo>
                  <a:pt x="846" y="1273"/>
                </a:lnTo>
                <a:lnTo>
                  <a:pt x="843" y="1238"/>
                </a:lnTo>
                <a:lnTo>
                  <a:pt x="834" y="1204"/>
                </a:lnTo>
                <a:lnTo>
                  <a:pt x="819" y="1174"/>
                </a:lnTo>
                <a:lnTo>
                  <a:pt x="800" y="1146"/>
                </a:lnTo>
                <a:lnTo>
                  <a:pt x="775" y="1122"/>
                </a:lnTo>
                <a:lnTo>
                  <a:pt x="748" y="1102"/>
                </a:lnTo>
                <a:lnTo>
                  <a:pt x="716" y="1087"/>
                </a:lnTo>
                <a:lnTo>
                  <a:pt x="682" y="1078"/>
                </a:lnTo>
                <a:lnTo>
                  <a:pt x="646" y="1075"/>
                </a:lnTo>
                <a:close/>
                <a:moveTo>
                  <a:pt x="739" y="220"/>
                </a:moveTo>
                <a:lnTo>
                  <a:pt x="687" y="802"/>
                </a:lnTo>
                <a:lnTo>
                  <a:pt x="2690" y="802"/>
                </a:lnTo>
                <a:lnTo>
                  <a:pt x="2638" y="220"/>
                </a:lnTo>
                <a:lnTo>
                  <a:pt x="739" y="220"/>
                </a:lnTo>
                <a:close/>
                <a:moveTo>
                  <a:pt x="537" y="0"/>
                </a:moveTo>
                <a:lnTo>
                  <a:pt x="2840" y="0"/>
                </a:lnTo>
                <a:lnTo>
                  <a:pt x="2880" y="445"/>
                </a:lnTo>
                <a:lnTo>
                  <a:pt x="3248" y="445"/>
                </a:lnTo>
                <a:lnTo>
                  <a:pt x="3248" y="706"/>
                </a:lnTo>
                <a:lnTo>
                  <a:pt x="2903" y="706"/>
                </a:lnTo>
                <a:lnTo>
                  <a:pt x="2911" y="802"/>
                </a:lnTo>
                <a:lnTo>
                  <a:pt x="3094" y="802"/>
                </a:lnTo>
                <a:lnTo>
                  <a:pt x="3188" y="1612"/>
                </a:lnTo>
                <a:lnTo>
                  <a:pt x="3376" y="1612"/>
                </a:lnTo>
                <a:lnTo>
                  <a:pt x="3376" y="2136"/>
                </a:lnTo>
                <a:lnTo>
                  <a:pt x="3103" y="2136"/>
                </a:lnTo>
                <a:lnTo>
                  <a:pt x="3103" y="2626"/>
                </a:lnTo>
                <a:lnTo>
                  <a:pt x="2557" y="2626"/>
                </a:lnTo>
                <a:lnTo>
                  <a:pt x="2557" y="2136"/>
                </a:lnTo>
                <a:lnTo>
                  <a:pt x="819" y="2136"/>
                </a:lnTo>
                <a:lnTo>
                  <a:pt x="819" y="2626"/>
                </a:lnTo>
                <a:lnTo>
                  <a:pt x="273" y="2626"/>
                </a:lnTo>
                <a:lnTo>
                  <a:pt x="273" y="2136"/>
                </a:lnTo>
                <a:lnTo>
                  <a:pt x="0" y="2136"/>
                </a:lnTo>
                <a:lnTo>
                  <a:pt x="0" y="1612"/>
                </a:lnTo>
                <a:lnTo>
                  <a:pt x="188" y="1612"/>
                </a:lnTo>
                <a:lnTo>
                  <a:pt x="283" y="802"/>
                </a:lnTo>
                <a:lnTo>
                  <a:pt x="466" y="802"/>
                </a:lnTo>
                <a:lnTo>
                  <a:pt x="474" y="706"/>
                </a:lnTo>
                <a:lnTo>
                  <a:pt x="132" y="706"/>
                </a:lnTo>
                <a:lnTo>
                  <a:pt x="132" y="445"/>
                </a:lnTo>
                <a:lnTo>
                  <a:pt x="496" y="445"/>
                </a:lnTo>
                <a:lnTo>
                  <a:pt x="537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39" name="Freeform 85"/>
          <p:cNvSpPr>
            <a:spLocks noEditPoints="1"/>
          </p:cNvSpPr>
          <p:nvPr/>
        </p:nvSpPr>
        <p:spPr bwMode="auto">
          <a:xfrm>
            <a:off x="7243274" y="2471605"/>
            <a:ext cx="190060" cy="159228"/>
          </a:xfrm>
          <a:custGeom>
            <a:avLst/>
            <a:gdLst>
              <a:gd name="T0" fmla="*/ 1182 w 3405"/>
              <a:gd name="T1" fmla="*/ 431 h 2853"/>
              <a:gd name="T2" fmla="*/ 1053 w 3405"/>
              <a:gd name="T3" fmla="*/ 471 h 2853"/>
              <a:gd name="T4" fmla="*/ 863 w 3405"/>
              <a:gd name="T5" fmla="*/ 558 h 2853"/>
              <a:gd name="T6" fmla="*/ 651 w 3405"/>
              <a:gd name="T7" fmla="*/ 701 h 2853"/>
              <a:gd name="T8" fmla="*/ 457 w 3405"/>
              <a:gd name="T9" fmla="*/ 913 h 2853"/>
              <a:gd name="T10" fmla="*/ 318 w 3405"/>
              <a:gd name="T11" fmla="*/ 1204 h 2853"/>
              <a:gd name="T12" fmla="*/ 297 w 3405"/>
              <a:gd name="T13" fmla="*/ 1411 h 2853"/>
              <a:gd name="T14" fmla="*/ 387 w 3405"/>
              <a:gd name="T15" fmla="*/ 1479 h 2853"/>
              <a:gd name="T16" fmla="*/ 491 w 3405"/>
              <a:gd name="T17" fmla="*/ 1443 h 2853"/>
              <a:gd name="T18" fmla="*/ 548 w 3405"/>
              <a:gd name="T19" fmla="*/ 1258 h 2853"/>
              <a:gd name="T20" fmla="*/ 677 w 3405"/>
              <a:gd name="T21" fmla="*/ 1012 h 2853"/>
              <a:gd name="T22" fmla="*/ 856 w 3405"/>
              <a:gd name="T23" fmla="*/ 841 h 2853"/>
              <a:gd name="T24" fmla="*/ 1042 w 3405"/>
              <a:gd name="T25" fmla="*/ 732 h 2853"/>
              <a:gd name="T26" fmla="*/ 1191 w 3405"/>
              <a:gd name="T27" fmla="*/ 673 h 2853"/>
              <a:gd name="T28" fmla="*/ 1260 w 3405"/>
              <a:gd name="T29" fmla="*/ 654 h 2853"/>
              <a:gd name="T30" fmla="*/ 1345 w 3405"/>
              <a:gd name="T31" fmla="*/ 584 h 2853"/>
              <a:gd name="T32" fmla="*/ 1333 w 3405"/>
              <a:gd name="T33" fmla="*/ 472 h 2853"/>
              <a:gd name="T34" fmla="*/ 1237 w 3405"/>
              <a:gd name="T35" fmla="*/ 421 h 2853"/>
              <a:gd name="T36" fmla="*/ 1499 w 3405"/>
              <a:gd name="T37" fmla="*/ 415 h 2853"/>
              <a:gd name="T38" fmla="*/ 1467 w 3405"/>
              <a:gd name="T39" fmla="*/ 519 h 2853"/>
              <a:gd name="T40" fmla="*/ 1537 w 3405"/>
              <a:gd name="T41" fmla="*/ 605 h 2853"/>
              <a:gd name="T42" fmla="*/ 1645 w 3405"/>
              <a:gd name="T43" fmla="*/ 594 h 2853"/>
              <a:gd name="T44" fmla="*/ 1697 w 3405"/>
              <a:gd name="T45" fmla="*/ 497 h 2853"/>
              <a:gd name="T46" fmla="*/ 1645 w 3405"/>
              <a:gd name="T47" fmla="*/ 400 h 2853"/>
              <a:gd name="T48" fmla="*/ 2215 w 3405"/>
              <a:gd name="T49" fmla="*/ 0 h 2853"/>
              <a:gd name="T50" fmla="*/ 2296 w 3405"/>
              <a:gd name="T51" fmla="*/ 13 h 2853"/>
              <a:gd name="T52" fmla="*/ 2492 w 3405"/>
              <a:gd name="T53" fmla="*/ 98 h 2853"/>
              <a:gd name="T54" fmla="*/ 2731 w 3405"/>
              <a:gd name="T55" fmla="*/ 102 h 2853"/>
              <a:gd name="T56" fmla="*/ 2995 w 3405"/>
              <a:gd name="T57" fmla="*/ 65 h 2853"/>
              <a:gd name="T58" fmla="*/ 3288 w 3405"/>
              <a:gd name="T59" fmla="*/ 158 h 2853"/>
              <a:gd name="T60" fmla="*/ 3402 w 3405"/>
              <a:gd name="T61" fmla="*/ 268 h 2853"/>
              <a:gd name="T62" fmla="*/ 3372 w 3405"/>
              <a:gd name="T63" fmla="*/ 376 h 2853"/>
              <a:gd name="T64" fmla="*/ 3268 w 3405"/>
              <a:gd name="T65" fmla="*/ 410 h 2853"/>
              <a:gd name="T66" fmla="*/ 3072 w 3405"/>
              <a:gd name="T67" fmla="*/ 320 h 2853"/>
              <a:gd name="T68" fmla="*/ 2836 w 3405"/>
              <a:gd name="T69" fmla="*/ 316 h 2853"/>
              <a:gd name="T70" fmla="*/ 2812 w 3405"/>
              <a:gd name="T71" fmla="*/ 480 h 2853"/>
              <a:gd name="T72" fmla="*/ 2848 w 3405"/>
              <a:gd name="T73" fmla="*/ 619 h 2853"/>
              <a:gd name="T74" fmla="*/ 2639 w 3405"/>
              <a:gd name="T75" fmla="*/ 1063 h 2853"/>
              <a:gd name="T76" fmla="*/ 2710 w 3405"/>
              <a:gd name="T77" fmla="*/ 1468 h 2853"/>
              <a:gd name="T78" fmla="*/ 2657 w 3405"/>
              <a:gd name="T79" fmla="*/ 1876 h 2853"/>
              <a:gd name="T80" fmla="*/ 2480 w 3405"/>
              <a:gd name="T81" fmla="*/ 2255 h 2853"/>
              <a:gd name="T82" fmla="*/ 2181 w 3405"/>
              <a:gd name="T83" fmla="*/ 2574 h 2853"/>
              <a:gd name="T84" fmla="*/ 1806 w 3405"/>
              <a:gd name="T85" fmla="*/ 2777 h 2853"/>
              <a:gd name="T86" fmla="*/ 1397 w 3405"/>
              <a:gd name="T87" fmla="*/ 2853 h 2853"/>
              <a:gd name="T88" fmla="*/ 984 w 3405"/>
              <a:gd name="T89" fmla="*/ 2802 h 2853"/>
              <a:gd name="T90" fmla="*/ 599 w 3405"/>
              <a:gd name="T91" fmla="*/ 2625 h 2853"/>
              <a:gd name="T92" fmla="*/ 279 w 3405"/>
              <a:gd name="T93" fmla="*/ 2323 h 2853"/>
              <a:gd name="T94" fmla="*/ 75 w 3405"/>
              <a:gd name="T95" fmla="*/ 1948 h 2853"/>
              <a:gd name="T96" fmla="*/ 0 w 3405"/>
              <a:gd name="T97" fmla="*/ 1538 h 2853"/>
              <a:gd name="T98" fmla="*/ 50 w 3405"/>
              <a:gd name="T99" fmla="*/ 1125 h 2853"/>
              <a:gd name="T100" fmla="*/ 228 w 3405"/>
              <a:gd name="T101" fmla="*/ 739 h 2853"/>
              <a:gd name="T102" fmla="*/ 527 w 3405"/>
              <a:gd name="T103" fmla="*/ 419 h 2853"/>
              <a:gd name="T104" fmla="*/ 896 w 3405"/>
              <a:gd name="T105" fmla="*/ 217 h 2853"/>
              <a:gd name="T106" fmla="*/ 1300 w 3405"/>
              <a:gd name="T107" fmla="*/ 140 h 2853"/>
              <a:gd name="T108" fmla="*/ 1708 w 3405"/>
              <a:gd name="T109" fmla="*/ 185 h 2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405" h="2853">
                <a:moveTo>
                  <a:pt x="1237" y="421"/>
                </a:moveTo>
                <a:lnTo>
                  <a:pt x="1212" y="423"/>
                </a:lnTo>
                <a:lnTo>
                  <a:pt x="1207" y="424"/>
                </a:lnTo>
                <a:lnTo>
                  <a:pt x="1196" y="428"/>
                </a:lnTo>
                <a:lnTo>
                  <a:pt x="1182" y="431"/>
                </a:lnTo>
                <a:lnTo>
                  <a:pt x="1162" y="436"/>
                </a:lnTo>
                <a:lnTo>
                  <a:pt x="1140" y="443"/>
                </a:lnTo>
                <a:lnTo>
                  <a:pt x="1115" y="451"/>
                </a:lnTo>
                <a:lnTo>
                  <a:pt x="1085" y="461"/>
                </a:lnTo>
                <a:lnTo>
                  <a:pt x="1053" y="471"/>
                </a:lnTo>
                <a:lnTo>
                  <a:pt x="1019" y="485"/>
                </a:lnTo>
                <a:lnTo>
                  <a:pt x="983" y="500"/>
                </a:lnTo>
                <a:lnTo>
                  <a:pt x="944" y="517"/>
                </a:lnTo>
                <a:lnTo>
                  <a:pt x="905" y="536"/>
                </a:lnTo>
                <a:lnTo>
                  <a:pt x="863" y="558"/>
                </a:lnTo>
                <a:lnTo>
                  <a:pt x="822" y="582"/>
                </a:lnTo>
                <a:lnTo>
                  <a:pt x="780" y="607"/>
                </a:lnTo>
                <a:lnTo>
                  <a:pt x="736" y="636"/>
                </a:lnTo>
                <a:lnTo>
                  <a:pt x="694" y="668"/>
                </a:lnTo>
                <a:lnTo>
                  <a:pt x="651" y="701"/>
                </a:lnTo>
                <a:lnTo>
                  <a:pt x="610" y="738"/>
                </a:lnTo>
                <a:lnTo>
                  <a:pt x="570" y="777"/>
                </a:lnTo>
                <a:lnTo>
                  <a:pt x="530" y="819"/>
                </a:lnTo>
                <a:lnTo>
                  <a:pt x="492" y="864"/>
                </a:lnTo>
                <a:lnTo>
                  <a:pt x="457" y="913"/>
                </a:lnTo>
                <a:lnTo>
                  <a:pt x="423" y="964"/>
                </a:lnTo>
                <a:lnTo>
                  <a:pt x="392" y="1019"/>
                </a:lnTo>
                <a:lnTo>
                  <a:pt x="365" y="1078"/>
                </a:lnTo>
                <a:lnTo>
                  <a:pt x="339" y="1139"/>
                </a:lnTo>
                <a:lnTo>
                  <a:pt x="318" y="1204"/>
                </a:lnTo>
                <a:lnTo>
                  <a:pt x="301" y="1273"/>
                </a:lnTo>
                <a:lnTo>
                  <a:pt x="289" y="1346"/>
                </a:lnTo>
                <a:lnTo>
                  <a:pt x="287" y="1369"/>
                </a:lnTo>
                <a:lnTo>
                  <a:pt x="290" y="1390"/>
                </a:lnTo>
                <a:lnTo>
                  <a:pt x="297" y="1411"/>
                </a:lnTo>
                <a:lnTo>
                  <a:pt x="308" y="1431"/>
                </a:lnTo>
                <a:lnTo>
                  <a:pt x="321" y="1446"/>
                </a:lnTo>
                <a:lnTo>
                  <a:pt x="341" y="1462"/>
                </a:lnTo>
                <a:lnTo>
                  <a:pt x="363" y="1473"/>
                </a:lnTo>
                <a:lnTo>
                  <a:pt x="387" y="1479"/>
                </a:lnTo>
                <a:lnTo>
                  <a:pt x="411" y="1480"/>
                </a:lnTo>
                <a:lnTo>
                  <a:pt x="434" y="1477"/>
                </a:lnTo>
                <a:lnTo>
                  <a:pt x="455" y="1470"/>
                </a:lnTo>
                <a:lnTo>
                  <a:pt x="474" y="1458"/>
                </a:lnTo>
                <a:lnTo>
                  <a:pt x="491" y="1443"/>
                </a:lnTo>
                <a:lnTo>
                  <a:pt x="505" y="1424"/>
                </a:lnTo>
                <a:lnTo>
                  <a:pt x="514" y="1404"/>
                </a:lnTo>
                <a:lnTo>
                  <a:pt x="521" y="1381"/>
                </a:lnTo>
                <a:lnTo>
                  <a:pt x="532" y="1318"/>
                </a:lnTo>
                <a:lnTo>
                  <a:pt x="548" y="1258"/>
                </a:lnTo>
                <a:lnTo>
                  <a:pt x="567" y="1203"/>
                </a:lnTo>
                <a:lnTo>
                  <a:pt x="591" y="1150"/>
                </a:lnTo>
                <a:lnTo>
                  <a:pt x="616" y="1101"/>
                </a:lnTo>
                <a:lnTo>
                  <a:pt x="646" y="1056"/>
                </a:lnTo>
                <a:lnTo>
                  <a:pt x="677" y="1012"/>
                </a:lnTo>
                <a:lnTo>
                  <a:pt x="710" y="973"/>
                </a:lnTo>
                <a:lnTo>
                  <a:pt x="745" y="935"/>
                </a:lnTo>
                <a:lnTo>
                  <a:pt x="781" y="901"/>
                </a:lnTo>
                <a:lnTo>
                  <a:pt x="818" y="870"/>
                </a:lnTo>
                <a:lnTo>
                  <a:pt x="856" y="841"/>
                </a:lnTo>
                <a:lnTo>
                  <a:pt x="894" y="814"/>
                </a:lnTo>
                <a:lnTo>
                  <a:pt x="932" y="790"/>
                </a:lnTo>
                <a:lnTo>
                  <a:pt x="969" y="769"/>
                </a:lnTo>
                <a:lnTo>
                  <a:pt x="1007" y="749"/>
                </a:lnTo>
                <a:lnTo>
                  <a:pt x="1042" y="732"/>
                </a:lnTo>
                <a:lnTo>
                  <a:pt x="1077" y="716"/>
                </a:lnTo>
                <a:lnTo>
                  <a:pt x="1108" y="703"/>
                </a:lnTo>
                <a:lnTo>
                  <a:pt x="1139" y="691"/>
                </a:lnTo>
                <a:lnTo>
                  <a:pt x="1167" y="682"/>
                </a:lnTo>
                <a:lnTo>
                  <a:pt x="1191" y="673"/>
                </a:lnTo>
                <a:lnTo>
                  <a:pt x="1213" y="667"/>
                </a:lnTo>
                <a:lnTo>
                  <a:pt x="1231" y="661"/>
                </a:lnTo>
                <a:lnTo>
                  <a:pt x="1245" y="658"/>
                </a:lnTo>
                <a:lnTo>
                  <a:pt x="1255" y="655"/>
                </a:lnTo>
                <a:lnTo>
                  <a:pt x="1260" y="654"/>
                </a:lnTo>
                <a:lnTo>
                  <a:pt x="1283" y="648"/>
                </a:lnTo>
                <a:lnTo>
                  <a:pt x="1304" y="636"/>
                </a:lnTo>
                <a:lnTo>
                  <a:pt x="1321" y="621"/>
                </a:lnTo>
                <a:lnTo>
                  <a:pt x="1335" y="604"/>
                </a:lnTo>
                <a:lnTo>
                  <a:pt x="1345" y="584"/>
                </a:lnTo>
                <a:lnTo>
                  <a:pt x="1352" y="563"/>
                </a:lnTo>
                <a:lnTo>
                  <a:pt x="1354" y="539"/>
                </a:lnTo>
                <a:lnTo>
                  <a:pt x="1352" y="515"/>
                </a:lnTo>
                <a:lnTo>
                  <a:pt x="1345" y="492"/>
                </a:lnTo>
                <a:lnTo>
                  <a:pt x="1333" y="472"/>
                </a:lnTo>
                <a:lnTo>
                  <a:pt x="1318" y="455"/>
                </a:lnTo>
                <a:lnTo>
                  <a:pt x="1301" y="440"/>
                </a:lnTo>
                <a:lnTo>
                  <a:pt x="1281" y="430"/>
                </a:lnTo>
                <a:lnTo>
                  <a:pt x="1259" y="423"/>
                </a:lnTo>
                <a:lnTo>
                  <a:pt x="1237" y="421"/>
                </a:lnTo>
                <a:close/>
                <a:moveTo>
                  <a:pt x="1581" y="381"/>
                </a:moveTo>
                <a:lnTo>
                  <a:pt x="1559" y="383"/>
                </a:lnTo>
                <a:lnTo>
                  <a:pt x="1537" y="389"/>
                </a:lnTo>
                <a:lnTo>
                  <a:pt x="1517" y="400"/>
                </a:lnTo>
                <a:lnTo>
                  <a:pt x="1499" y="415"/>
                </a:lnTo>
                <a:lnTo>
                  <a:pt x="1484" y="433"/>
                </a:lnTo>
                <a:lnTo>
                  <a:pt x="1473" y="453"/>
                </a:lnTo>
                <a:lnTo>
                  <a:pt x="1467" y="474"/>
                </a:lnTo>
                <a:lnTo>
                  <a:pt x="1465" y="497"/>
                </a:lnTo>
                <a:lnTo>
                  <a:pt x="1467" y="519"/>
                </a:lnTo>
                <a:lnTo>
                  <a:pt x="1473" y="541"/>
                </a:lnTo>
                <a:lnTo>
                  <a:pt x="1484" y="562"/>
                </a:lnTo>
                <a:lnTo>
                  <a:pt x="1499" y="580"/>
                </a:lnTo>
                <a:lnTo>
                  <a:pt x="1517" y="594"/>
                </a:lnTo>
                <a:lnTo>
                  <a:pt x="1537" y="605"/>
                </a:lnTo>
                <a:lnTo>
                  <a:pt x="1559" y="611"/>
                </a:lnTo>
                <a:lnTo>
                  <a:pt x="1581" y="614"/>
                </a:lnTo>
                <a:lnTo>
                  <a:pt x="1604" y="611"/>
                </a:lnTo>
                <a:lnTo>
                  <a:pt x="1625" y="605"/>
                </a:lnTo>
                <a:lnTo>
                  <a:pt x="1645" y="594"/>
                </a:lnTo>
                <a:lnTo>
                  <a:pt x="1663" y="580"/>
                </a:lnTo>
                <a:lnTo>
                  <a:pt x="1678" y="562"/>
                </a:lnTo>
                <a:lnTo>
                  <a:pt x="1689" y="541"/>
                </a:lnTo>
                <a:lnTo>
                  <a:pt x="1695" y="519"/>
                </a:lnTo>
                <a:lnTo>
                  <a:pt x="1697" y="497"/>
                </a:lnTo>
                <a:lnTo>
                  <a:pt x="1695" y="474"/>
                </a:lnTo>
                <a:lnTo>
                  <a:pt x="1689" y="453"/>
                </a:lnTo>
                <a:lnTo>
                  <a:pt x="1678" y="433"/>
                </a:lnTo>
                <a:lnTo>
                  <a:pt x="1663" y="415"/>
                </a:lnTo>
                <a:lnTo>
                  <a:pt x="1645" y="400"/>
                </a:lnTo>
                <a:lnTo>
                  <a:pt x="1625" y="389"/>
                </a:lnTo>
                <a:lnTo>
                  <a:pt x="1604" y="383"/>
                </a:lnTo>
                <a:lnTo>
                  <a:pt x="1581" y="381"/>
                </a:lnTo>
                <a:close/>
                <a:moveTo>
                  <a:pt x="2215" y="0"/>
                </a:moveTo>
                <a:lnTo>
                  <a:pt x="2215" y="0"/>
                </a:lnTo>
                <a:lnTo>
                  <a:pt x="2219" y="0"/>
                </a:lnTo>
                <a:lnTo>
                  <a:pt x="2229" y="1"/>
                </a:lnTo>
                <a:lnTo>
                  <a:pt x="2246" y="3"/>
                </a:lnTo>
                <a:lnTo>
                  <a:pt x="2269" y="7"/>
                </a:lnTo>
                <a:lnTo>
                  <a:pt x="2296" y="13"/>
                </a:lnTo>
                <a:lnTo>
                  <a:pt x="2329" y="22"/>
                </a:lnTo>
                <a:lnTo>
                  <a:pt x="2365" y="35"/>
                </a:lnTo>
                <a:lnTo>
                  <a:pt x="2404" y="52"/>
                </a:lnTo>
                <a:lnTo>
                  <a:pt x="2447" y="73"/>
                </a:lnTo>
                <a:lnTo>
                  <a:pt x="2492" y="98"/>
                </a:lnTo>
                <a:lnTo>
                  <a:pt x="2539" y="130"/>
                </a:lnTo>
                <a:lnTo>
                  <a:pt x="2586" y="168"/>
                </a:lnTo>
                <a:lnTo>
                  <a:pt x="2634" y="143"/>
                </a:lnTo>
                <a:lnTo>
                  <a:pt x="2682" y="121"/>
                </a:lnTo>
                <a:lnTo>
                  <a:pt x="2731" y="102"/>
                </a:lnTo>
                <a:lnTo>
                  <a:pt x="2782" y="86"/>
                </a:lnTo>
                <a:lnTo>
                  <a:pt x="2833" y="74"/>
                </a:lnTo>
                <a:lnTo>
                  <a:pt x="2886" y="66"/>
                </a:lnTo>
                <a:lnTo>
                  <a:pt x="2940" y="63"/>
                </a:lnTo>
                <a:lnTo>
                  <a:pt x="2995" y="65"/>
                </a:lnTo>
                <a:lnTo>
                  <a:pt x="3051" y="73"/>
                </a:lnTo>
                <a:lnTo>
                  <a:pt x="3109" y="85"/>
                </a:lnTo>
                <a:lnTo>
                  <a:pt x="3167" y="103"/>
                </a:lnTo>
                <a:lnTo>
                  <a:pt x="3226" y="127"/>
                </a:lnTo>
                <a:lnTo>
                  <a:pt x="3288" y="158"/>
                </a:lnTo>
                <a:lnTo>
                  <a:pt x="3351" y="195"/>
                </a:lnTo>
                <a:lnTo>
                  <a:pt x="3370" y="210"/>
                </a:lnTo>
                <a:lnTo>
                  <a:pt x="3384" y="227"/>
                </a:lnTo>
                <a:lnTo>
                  <a:pt x="3395" y="247"/>
                </a:lnTo>
                <a:lnTo>
                  <a:pt x="3402" y="268"/>
                </a:lnTo>
                <a:lnTo>
                  <a:pt x="3405" y="291"/>
                </a:lnTo>
                <a:lnTo>
                  <a:pt x="3404" y="314"/>
                </a:lnTo>
                <a:lnTo>
                  <a:pt x="3397" y="336"/>
                </a:lnTo>
                <a:lnTo>
                  <a:pt x="3387" y="358"/>
                </a:lnTo>
                <a:lnTo>
                  <a:pt x="3372" y="376"/>
                </a:lnTo>
                <a:lnTo>
                  <a:pt x="3354" y="390"/>
                </a:lnTo>
                <a:lnTo>
                  <a:pt x="3334" y="402"/>
                </a:lnTo>
                <a:lnTo>
                  <a:pt x="3312" y="409"/>
                </a:lnTo>
                <a:lnTo>
                  <a:pt x="3290" y="412"/>
                </a:lnTo>
                <a:lnTo>
                  <a:pt x="3268" y="410"/>
                </a:lnTo>
                <a:lnTo>
                  <a:pt x="3246" y="404"/>
                </a:lnTo>
                <a:lnTo>
                  <a:pt x="3224" y="393"/>
                </a:lnTo>
                <a:lnTo>
                  <a:pt x="3171" y="362"/>
                </a:lnTo>
                <a:lnTo>
                  <a:pt x="3120" y="338"/>
                </a:lnTo>
                <a:lnTo>
                  <a:pt x="3072" y="320"/>
                </a:lnTo>
                <a:lnTo>
                  <a:pt x="3023" y="308"/>
                </a:lnTo>
                <a:lnTo>
                  <a:pt x="2975" y="301"/>
                </a:lnTo>
                <a:lnTo>
                  <a:pt x="2928" y="301"/>
                </a:lnTo>
                <a:lnTo>
                  <a:pt x="2883" y="306"/>
                </a:lnTo>
                <a:lnTo>
                  <a:pt x="2836" y="316"/>
                </a:lnTo>
                <a:lnTo>
                  <a:pt x="2792" y="330"/>
                </a:lnTo>
                <a:lnTo>
                  <a:pt x="2746" y="350"/>
                </a:lnTo>
                <a:lnTo>
                  <a:pt x="2774" y="396"/>
                </a:lnTo>
                <a:lnTo>
                  <a:pt x="2795" y="439"/>
                </a:lnTo>
                <a:lnTo>
                  <a:pt x="2812" y="480"/>
                </a:lnTo>
                <a:lnTo>
                  <a:pt x="2826" y="517"/>
                </a:lnTo>
                <a:lnTo>
                  <a:pt x="2835" y="550"/>
                </a:lnTo>
                <a:lnTo>
                  <a:pt x="2841" y="579"/>
                </a:lnTo>
                <a:lnTo>
                  <a:pt x="2846" y="602"/>
                </a:lnTo>
                <a:lnTo>
                  <a:pt x="2848" y="619"/>
                </a:lnTo>
                <a:lnTo>
                  <a:pt x="2849" y="630"/>
                </a:lnTo>
                <a:lnTo>
                  <a:pt x="2849" y="634"/>
                </a:lnTo>
                <a:lnTo>
                  <a:pt x="2576" y="908"/>
                </a:lnTo>
                <a:lnTo>
                  <a:pt x="2610" y="984"/>
                </a:lnTo>
                <a:lnTo>
                  <a:pt x="2639" y="1063"/>
                </a:lnTo>
                <a:lnTo>
                  <a:pt x="2663" y="1142"/>
                </a:lnTo>
                <a:lnTo>
                  <a:pt x="2682" y="1222"/>
                </a:lnTo>
                <a:lnTo>
                  <a:pt x="2696" y="1304"/>
                </a:lnTo>
                <a:lnTo>
                  <a:pt x="2706" y="1386"/>
                </a:lnTo>
                <a:lnTo>
                  <a:pt x="2710" y="1468"/>
                </a:lnTo>
                <a:lnTo>
                  <a:pt x="2709" y="1551"/>
                </a:lnTo>
                <a:lnTo>
                  <a:pt x="2704" y="1632"/>
                </a:lnTo>
                <a:lnTo>
                  <a:pt x="2693" y="1714"/>
                </a:lnTo>
                <a:lnTo>
                  <a:pt x="2677" y="1795"/>
                </a:lnTo>
                <a:lnTo>
                  <a:pt x="2657" y="1876"/>
                </a:lnTo>
                <a:lnTo>
                  <a:pt x="2631" y="1954"/>
                </a:lnTo>
                <a:lnTo>
                  <a:pt x="2601" y="2032"/>
                </a:lnTo>
                <a:lnTo>
                  <a:pt x="2566" y="2108"/>
                </a:lnTo>
                <a:lnTo>
                  <a:pt x="2524" y="2183"/>
                </a:lnTo>
                <a:lnTo>
                  <a:pt x="2480" y="2255"/>
                </a:lnTo>
                <a:lnTo>
                  <a:pt x="2429" y="2325"/>
                </a:lnTo>
                <a:lnTo>
                  <a:pt x="2374" y="2392"/>
                </a:lnTo>
                <a:lnTo>
                  <a:pt x="2313" y="2457"/>
                </a:lnTo>
                <a:lnTo>
                  <a:pt x="2249" y="2517"/>
                </a:lnTo>
                <a:lnTo>
                  <a:pt x="2181" y="2574"/>
                </a:lnTo>
                <a:lnTo>
                  <a:pt x="2110" y="2625"/>
                </a:lnTo>
                <a:lnTo>
                  <a:pt x="2037" y="2670"/>
                </a:lnTo>
                <a:lnTo>
                  <a:pt x="1962" y="2711"/>
                </a:lnTo>
                <a:lnTo>
                  <a:pt x="1885" y="2747"/>
                </a:lnTo>
                <a:lnTo>
                  <a:pt x="1806" y="2777"/>
                </a:lnTo>
                <a:lnTo>
                  <a:pt x="1726" y="2802"/>
                </a:lnTo>
                <a:lnTo>
                  <a:pt x="1645" y="2823"/>
                </a:lnTo>
                <a:lnTo>
                  <a:pt x="1562" y="2838"/>
                </a:lnTo>
                <a:lnTo>
                  <a:pt x="1480" y="2849"/>
                </a:lnTo>
                <a:lnTo>
                  <a:pt x="1397" y="2853"/>
                </a:lnTo>
                <a:lnTo>
                  <a:pt x="1313" y="2853"/>
                </a:lnTo>
                <a:lnTo>
                  <a:pt x="1230" y="2849"/>
                </a:lnTo>
                <a:lnTo>
                  <a:pt x="1148" y="2838"/>
                </a:lnTo>
                <a:lnTo>
                  <a:pt x="1065" y="2823"/>
                </a:lnTo>
                <a:lnTo>
                  <a:pt x="984" y="2802"/>
                </a:lnTo>
                <a:lnTo>
                  <a:pt x="904" y="2777"/>
                </a:lnTo>
                <a:lnTo>
                  <a:pt x="825" y="2747"/>
                </a:lnTo>
                <a:lnTo>
                  <a:pt x="748" y="2711"/>
                </a:lnTo>
                <a:lnTo>
                  <a:pt x="672" y="2670"/>
                </a:lnTo>
                <a:lnTo>
                  <a:pt x="599" y="2625"/>
                </a:lnTo>
                <a:lnTo>
                  <a:pt x="529" y="2574"/>
                </a:lnTo>
                <a:lnTo>
                  <a:pt x="461" y="2517"/>
                </a:lnTo>
                <a:lnTo>
                  <a:pt x="396" y="2457"/>
                </a:lnTo>
                <a:lnTo>
                  <a:pt x="335" y="2391"/>
                </a:lnTo>
                <a:lnTo>
                  <a:pt x="279" y="2323"/>
                </a:lnTo>
                <a:lnTo>
                  <a:pt x="228" y="2252"/>
                </a:lnTo>
                <a:lnTo>
                  <a:pt x="182" y="2179"/>
                </a:lnTo>
                <a:lnTo>
                  <a:pt x="142" y="2104"/>
                </a:lnTo>
                <a:lnTo>
                  <a:pt x="106" y="2027"/>
                </a:lnTo>
                <a:lnTo>
                  <a:pt x="75" y="1948"/>
                </a:lnTo>
                <a:lnTo>
                  <a:pt x="50" y="1867"/>
                </a:lnTo>
                <a:lnTo>
                  <a:pt x="30" y="1786"/>
                </a:lnTo>
                <a:lnTo>
                  <a:pt x="15" y="1704"/>
                </a:lnTo>
                <a:lnTo>
                  <a:pt x="4" y="1621"/>
                </a:lnTo>
                <a:lnTo>
                  <a:pt x="0" y="1538"/>
                </a:lnTo>
                <a:lnTo>
                  <a:pt x="0" y="1454"/>
                </a:lnTo>
                <a:lnTo>
                  <a:pt x="4" y="1371"/>
                </a:lnTo>
                <a:lnTo>
                  <a:pt x="15" y="1288"/>
                </a:lnTo>
                <a:lnTo>
                  <a:pt x="30" y="1205"/>
                </a:lnTo>
                <a:lnTo>
                  <a:pt x="50" y="1125"/>
                </a:lnTo>
                <a:lnTo>
                  <a:pt x="75" y="1044"/>
                </a:lnTo>
                <a:lnTo>
                  <a:pt x="106" y="965"/>
                </a:lnTo>
                <a:lnTo>
                  <a:pt x="142" y="888"/>
                </a:lnTo>
                <a:lnTo>
                  <a:pt x="182" y="812"/>
                </a:lnTo>
                <a:lnTo>
                  <a:pt x="228" y="739"/>
                </a:lnTo>
                <a:lnTo>
                  <a:pt x="279" y="669"/>
                </a:lnTo>
                <a:lnTo>
                  <a:pt x="335" y="601"/>
                </a:lnTo>
                <a:lnTo>
                  <a:pt x="396" y="535"/>
                </a:lnTo>
                <a:lnTo>
                  <a:pt x="460" y="475"/>
                </a:lnTo>
                <a:lnTo>
                  <a:pt x="527" y="419"/>
                </a:lnTo>
                <a:lnTo>
                  <a:pt x="597" y="369"/>
                </a:lnTo>
                <a:lnTo>
                  <a:pt x="669" y="324"/>
                </a:lnTo>
                <a:lnTo>
                  <a:pt x="742" y="283"/>
                </a:lnTo>
                <a:lnTo>
                  <a:pt x="819" y="248"/>
                </a:lnTo>
                <a:lnTo>
                  <a:pt x="896" y="217"/>
                </a:lnTo>
                <a:lnTo>
                  <a:pt x="976" y="192"/>
                </a:lnTo>
                <a:lnTo>
                  <a:pt x="1055" y="172"/>
                </a:lnTo>
                <a:lnTo>
                  <a:pt x="1137" y="156"/>
                </a:lnTo>
                <a:lnTo>
                  <a:pt x="1218" y="145"/>
                </a:lnTo>
                <a:lnTo>
                  <a:pt x="1300" y="140"/>
                </a:lnTo>
                <a:lnTo>
                  <a:pt x="1382" y="139"/>
                </a:lnTo>
                <a:lnTo>
                  <a:pt x="1465" y="143"/>
                </a:lnTo>
                <a:lnTo>
                  <a:pt x="1546" y="153"/>
                </a:lnTo>
                <a:lnTo>
                  <a:pt x="1627" y="166"/>
                </a:lnTo>
                <a:lnTo>
                  <a:pt x="1708" y="185"/>
                </a:lnTo>
                <a:lnTo>
                  <a:pt x="1787" y="210"/>
                </a:lnTo>
                <a:lnTo>
                  <a:pt x="1866" y="239"/>
                </a:lnTo>
                <a:lnTo>
                  <a:pt x="1942" y="273"/>
                </a:lnTo>
                <a:lnTo>
                  <a:pt x="2215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710340" y="4653119"/>
            <a:ext cx="17492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latin typeface="Open Sans" panose="020B0606030504020204" pitchFamily="34" charset="0"/>
                <a:cs typeface="Open Sans" panose="020B0606030504020204" pitchFamily="34" charset="0"/>
              </a:rPr>
              <a:t>A wonderful serenity has taken possession of my entire soul, like possession</a:t>
            </a:r>
            <a:endParaRPr lang="id-ID" sz="1200" dirty="0"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47" name="Rectangle 46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7036944" y="841256"/>
            <a:ext cx="3440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Playfair Display Black" pitchFamily="2" charset="0"/>
                <a:cs typeface="Poppins SemiBold" panose="00000700000000000000" pitchFamily="2" charset="0"/>
              </a:rPr>
              <a:t>THE START UP AGENCIES</a:t>
            </a:r>
          </a:p>
        </p:txBody>
      </p:sp>
    </p:spTree>
    <p:extLst>
      <p:ext uri="{BB962C8B-B14F-4D97-AF65-F5344CB8AC3E}">
        <p14:creationId xmlns:p14="http://schemas.microsoft.com/office/powerpoint/2010/main" val="2124818430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 rot="16200000">
            <a:off x="4310913" y="1680117"/>
            <a:ext cx="3743662" cy="3607868"/>
          </a:xfrm>
          <a:prstGeom prst="round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A7C6F1-33CE-4C29-9CF5-7BC4B27F5DCD}"/>
              </a:ext>
            </a:extLst>
          </p:cNvPr>
          <p:cNvSpPr txBox="1"/>
          <p:nvPr/>
        </p:nvSpPr>
        <p:spPr>
          <a:xfrm>
            <a:off x="8417599" y="1975770"/>
            <a:ext cx="2437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/>
                </a:solidFill>
                <a:latin typeface="Open Sans" panose="020B0606030504020204" pitchFamily="34" charset="0"/>
              </a:rPr>
              <a:t>First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Open Sans" panose="020B0606030504020204" pitchFamily="34" charset="0"/>
              </a:rPr>
              <a:t>Description :</a:t>
            </a:r>
            <a:endParaRPr lang="id-ID" b="1" dirty="0">
              <a:solidFill>
                <a:schemeClr val="accent1"/>
              </a:solidFill>
              <a:latin typeface="Open Sans" panose="020B0606030504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E63F762-0CB0-462E-B269-B7A3937C1E6F}"/>
              </a:ext>
            </a:extLst>
          </p:cNvPr>
          <p:cNvSpPr/>
          <p:nvPr/>
        </p:nvSpPr>
        <p:spPr>
          <a:xfrm>
            <a:off x="8417602" y="2397633"/>
            <a:ext cx="302856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</a:rPr>
              <a:t>Trendy will show you The easiest and fastest way to go the place that you want to go Whether you're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2A7C6F1-33CE-4C29-9CF5-7BC4B27F5DCD}"/>
              </a:ext>
            </a:extLst>
          </p:cNvPr>
          <p:cNvSpPr txBox="1"/>
          <p:nvPr/>
        </p:nvSpPr>
        <p:spPr>
          <a:xfrm>
            <a:off x="8417601" y="3795465"/>
            <a:ext cx="250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/>
                </a:solidFill>
                <a:latin typeface="Open Sans" panose="020B0606030504020204" pitchFamily="34" charset="0"/>
              </a:rPr>
              <a:t>Second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</a:rPr>
              <a:t>Description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Open Sans" panose="020B0606030504020204" pitchFamily="34" charset="0"/>
              </a:rPr>
              <a:t>:</a:t>
            </a:r>
            <a:endParaRPr lang="id-ID" b="1" dirty="0">
              <a:solidFill>
                <a:schemeClr val="accent1"/>
              </a:solidFill>
              <a:latin typeface="Open Sans" panose="020B0606030504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E63F762-0CB0-462E-B269-B7A3937C1E6F}"/>
              </a:ext>
            </a:extLst>
          </p:cNvPr>
          <p:cNvSpPr/>
          <p:nvPr/>
        </p:nvSpPr>
        <p:spPr>
          <a:xfrm>
            <a:off x="8417602" y="4217328"/>
            <a:ext cx="302856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</a:rPr>
              <a:t>Trendy will show you The easiest and fastest way to go the place that you want to go Whether you're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131DEEF-FFA9-4CBE-BB59-4E668709E86D}"/>
              </a:ext>
            </a:extLst>
          </p:cNvPr>
          <p:cNvSpPr/>
          <p:nvPr/>
        </p:nvSpPr>
        <p:spPr>
          <a:xfrm>
            <a:off x="1052101" y="3651019"/>
            <a:ext cx="2985129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Open Sans" panose="020B0606030504020204" pitchFamily="34" charset="0"/>
              </a:rPr>
              <a:t>Trendy will show you The easiest and fastest way to go the place that you want to Trendy will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38" name="Rectangle 37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1052101" y="2200656"/>
            <a:ext cx="27964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layfair Display Black" pitchFamily="2" charset="0"/>
                <a:cs typeface="Poppins SemiBold" panose="00000700000000000000" pitchFamily="2" charset="0"/>
              </a:rPr>
              <a:t>THE START UP AGENCIES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52101" y="4518949"/>
            <a:ext cx="22884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Discuss The Plans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03FE0DB-3480-4E2D-8A4C-56B49162D0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20603743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367ADAD9-696C-409D-BA05-715F0B1C299A}"/>
              </a:ext>
            </a:extLst>
          </p:cNvPr>
          <p:cNvGrpSpPr/>
          <p:nvPr/>
        </p:nvGrpSpPr>
        <p:grpSpPr>
          <a:xfrm>
            <a:off x="2415035" y="2311546"/>
            <a:ext cx="2047150" cy="1567156"/>
            <a:chOff x="2169526" y="2060586"/>
            <a:chExt cx="2248356" cy="1721185"/>
          </a:xfrm>
        </p:grpSpPr>
        <p:sp>
          <p:nvSpPr>
            <p:cNvPr id="33" name="Shape">
              <a:extLst>
                <a:ext uri="{FF2B5EF4-FFF2-40B4-BE49-F238E27FC236}">
                  <a16:creationId xmlns:a16="http://schemas.microsoft.com/office/drawing/2014/main" id="{D73B362A-DD1A-43D4-93DF-0D19C860B8EC}"/>
                </a:ext>
              </a:extLst>
            </p:cNvPr>
            <p:cNvSpPr/>
            <p:nvPr/>
          </p:nvSpPr>
          <p:spPr>
            <a:xfrm>
              <a:off x="2169526" y="2657592"/>
              <a:ext cx="2248356" cy="1124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11929"/>
                    <a:pt x="16765" y="21600"/>
                    <a:pt x="10800" y="21600"/>
                  </a:cubicBezTo>
                  <a:cubicBezTo>
                    <a:pt x="4835" y="21600"/>
                    <a:pt x="0" y="11929"/>
                    <a:pt x="0" y="0"/>
                  </a:cubicBezTo>
                  <a:lnTo>
                    <a:pt x="1080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34" name="Circle">
              <a:extLst>
                <a:ext uri="{FF2B5EF4-FFF2-40B4-BE49-F238E27FC236}">
                  <a16:creationId xmlns:a16="http://schemas.microsoft.com/office/drawing/2014/main" id="{8E9E6FF7-AB95-4455-B3B6-93C0DF753E0C}"/>
                </a:ext>
              </a:extLst>
            </p:cNvPr>
            <p:cNvSpPr/>
            <p:nvPr/>
          </p:nvSpPr>
          <p:spPr>
            <a:xfrm>
              <a:off x="2696696" y="2060586"/>
              <a:ext cx="1194013" cy="1194014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508000" dist="266700" dir="5520000" rotWithShape="0">
                <a:srgbClr val="000000">
                  <a:alpha val="39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35" name="01">
              <a:extLst>
                <a:ext uri="{FF2B5EF4-FFF2-40B4-BE49-F238E27FC236}">
                  <a16:creationId xmlns:a16="http://schemas.microsoft.com/office/drawing/2014/main" id="{2BB3E792-FB25-45E2-A219-2F1D4637F6A1}"/>
                </a:ext>
              </a:extLst>
            </p:cNvPr>
            <p:cNvSpPr txBox="1"/>
            <p:nvPr/>
          </p:nvSpPr>
          <p:spPr>
            <a:xfrm>
              <a:off x="2871556" y="2404075"/>
              <a:ext cx="844293" cy="5070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3600" i="1" spc="-150">
                  <a:solidFill>
                    <a:srgbClr val="404040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r>
                <a:rPr lang="id-ID" sz="2400" i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ource Sans Pro" panose="020B0503030403020204" pitchFamily="34" charset="0"/>
                  <a:cs typeface="Poppins Light" panose="00000400000000000000" pitchFamily="2" charset="0"/>
                </a:rPr>
                <a:t>2018</a:t>
              </a:r>
              <a:endParaRPr sz="2400" i="0"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A3F1D1C-6D16-4926-AB92-0ABD103FB79A}"/>
              </a:ext>
            </a:extLst>
          </p:cNvPr>
          <p:cNvGrpSpPr/>
          <p:nvPr/>
        </p:nvGrpSpPr>
        <p:grpSpPr>
          <a:xfrm>
            <a:off x="5102829" y="2311546"/>
            <a:ext cx="2047150" cy="1567156"/>
            <a:chOff x="2169526" y="2060586"/>
            <a:chExt cx="2248356" cy="1721185"/>
          </a:xfrm>
        </p:grpSpPr>
        <p:sp>
          <p:nvSpPr>
            <p:cNvPr id="37" name="Shape">
              <a:extLst>
                <a:ext uri="{FF2B5EF4-FFF2-40B4-BE49-F238E27FC236}">
                  <a16:creationId xmlns:a16="http://schemas.microsoft.com/office/drawing/2014/main" id="{2A4ECDB3-2427-4CE9-B23F-055E497EB64D}"/>
                </a:ext>
              </a:extLst>
            </p:cNvPr>
            <p:cNvSpPr/>
            <p:nvPr/>
          </p:nvSpPr>
          <p:spPr>
            <a:xfrm>
              <a:off x="2169526" y="2657592"/>
              <a:ext cx="2248356" cy="1124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11929"/>
                    <a:pt x="16765" y="21600"/>
                    <a:pt x="10800" y="21600"/>
                  </a:cubicBezTo>
                  <a:cubicBezTo>
                    <a:pt x="4835" y="21600"/>
                    <a:pt x="0" y="11929"/>
                    <a:pt x="0" y="0"/>
                  </a:cubicBezTo>
                  <a:lnTo>
                    <a:pt x="1080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38" name="Circle">
              <a:extLst>
                <a:ext uri="{FF2B5EF4-FFF2-40B4-BE49-F238E27FC236}">
                  <a16:creationId xmlns:a16="http://schemas.microsoft.com/office/drawing/2014/main" id="{A4DDE7DD-3D1A-48CF-9676-F2AEF2A3933B}"/>
                </a:ext>
              </a:extLst>
            </p:cNvPr>
            <p:cNvSpPr/>
            <p:nvPr/>
          </p:nvSpPr>
          <p:spPr>
            <a:xfrm>
              <a:off x="2696696" y="2060586"/>
              <a:ext cx="1194013" cy="1194014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508000" dist="266700" dir="5520000" rotWithShape="0">
                <a:srgbClr val="000000">
                  <a:alpha val="39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39" name="01">
              <a:extLst>
                <a:ext uri="{FF2B5EF4-FFF2-40B4-BE49-F238E27FC236}">
                  <a16:creationId xmlns:a16="http://schemas.microsoft.com/office/drawing/2014/main" id="{D1E5A288-92B7-4298-B6F2-726DE9660753}"/>
                </a:ext>
              </a:extLst>
            </p:cNvPr>
            <p:cNvSpPr txBox="1"/>
            <p:nvPr/>
          </p:nvSpPr>
          <p:spPr>
            <a:xfrm>
              <a:off x="2871556" y="2404075"/>
              <a:ext cx="844293" cy="5070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3600" i="1" spc="-150">
                  <a:solidFill>
                    <a:srgbClr val="404040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r>
                <a:rPr lang="en-US" sz="2400" i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ource Sans Pro" panose="020B0503030403020204" pitchFamily="34" charset="0"/>
                  <a:cs typeface="Poppins Light" panose="00000400000000000000" pitchFamily="2" charset="0"/>
                </a:rPr>
                <a:t>2</a:t>
              </a:r>
              <a:r>
                <a:rPr lang="id-ID" sz="2400" i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ource Sans Pro" panose="020B0503030403020204" pitchFamily="34" charset="0"/>
                  <a:cs typeface="Poppins Light" panose="00000400000000000000" pitchFamily="2" charset="0"/>
                </a:rPr>
                <a:t>019</a:t>
              </a:r>
              <a:endParaRPr sz="2400" i="0"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C5F190B-0FD0-4D73-8810-0A52843DD099}"/>
              </a:ext>
            </a:extLst>
          </p:cNvPr>
          <p:cNvGrpSpPr/>
          <p:nvPr/>
        </p:nvGrpSpPr>
        <p:grpSpPr>
          <a:xfrm>
            <a:off x="7629972" y="2315890"/>
            <a:ext cx="2047150" cy="1567156"/>
            <a:chOff x="2169526" y="2060586"/>
            <a:chExt cx="2248356" cy="1721185"/>
          </a:xfrm>
        </p:grpSpPr>
        <p:sp>
          <p:nvSpPr>
            <p:cNvPr id="27" name="Shape">
              <a:extLst>
                <a:ext uri="{FF2B5EF4-FFF2-40B4-BE49-F238E27FC236}">
                  <a16:creationId xmlns:a16="http://schemas.microsoft.com/office/drawing/2014/main" id="{16FFE413-BB62-4ECC-B0E1-DFC5209519E8}"/>
                </a:ext>
              </a:extLst>
            </p:cNvPr>
            <p:cNvSpPr/>
            <p:nvPr/>
          </p:nvSpPr>
          <p:spPr>
            <a:xfrm>
              <a:off x="2169526" y="2657592"/>
              <a:ext cx="2248356" cy="1124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11929"/>
                    <a:pt x="16765" y="21600"/>
                    <a:pt x="10800" y="21600"/>
                  </a:cubicBezTo>
                  <a:cubicBezTo>
                    <a:pt x="4835" y="21600"/>
                    <a:pt x="0" y="11929"/>
                    <a:pt x="0" y="0"/>
                  </a:cubicBezTo>
                  <a:lnTo>
                    <a:pt x="1080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8" name="Circle">
              <a:extLst>
                <a:ext uri="{FF2B5EF4-FFF2-40B4-BE49-F238E27FC236}">
                  <a16:creationId xmlns:a16="http://schemas.microsoft.com/office/drawing/2014/main" id="{D1FFD0CC-227F-4AA8-914C-BC95D32C2C5D}"/>
                </a:ext>
              </a:extLst>
            </p:cNvPr>
            <p:cNvSpPr/>
            <p:nvPr/>
          </p:nvSpPr>
          <p:spPr>
            <a:xfrm>
              <a:off x="2696696" y="2060586"/>
              <a:ext cx="1194013" cy="1194014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508000" dist="266700" dir="5520000" rotWithShape="0">
                <a:srgbClr val="000000">
                  <a:alpha val="39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9" name="01">
              <a:extLst>
                <a:ext uri="{FF2B5EF4-FFF2-40B4-BE49-F238E27FC236}">
                  <a16:creationId xmlns:a16="http://schemas.microsoft.com/office/drawing/2014/main" id="{06E980F3-6106-42E9-BD7A-4C67283C2205}"/>
                </a:ext>
              </a:extLst>
            </p:cNvPr>
            <p:cNvSpPr txBox="1"/>
            <p:nvPr/>
          </p:nvSpPr>
          <p:spPr>
            <a:xfrm>
              <a:off x="2871556" y="2404075"/>
              <a:ext cx="844293" cy="5070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3600" i="1" spc="-150">
                  <a:solidFill>
                    <a:srgbClr val="404040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r>
                <a:rPr lang="en-US" sz="2400" i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ource Sans Pro" panose="020B0503030403020204" pitchFamily="34" charset="0"/>
                  <a:cs typeface="Poppins Light" panose="00000400000000000000" pitchFamily="2" charset="0"/>
                </a:rPr>
                <a:t>2</a:t>
              </a:r>
              <a:r>
                <a:rPr lang="id-ID" sz="2400" i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ource Sans Pro" panose="020B0503030403020204" pitchFamily="34" charset="0"/>
                  <a:cs typeface="Poppins Light" panose="00000400000000000000" pitchFamily="2" charset="0"/>
                </a:rPr>
                <a:t>020</a:t>
              </a:r>
              <a:endParaRPr sz="2400" i="0"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</p:grpSp>
      <p:sp>
        <p:nvSpPr>
          <p:cNvPr id="30" name="Ut wisi enim ad minim veniam, quis nostrud exerci tation ullamcorper suscipit lobortis nisl ut">
            <a:extLst>
              <a:ext uri="{FF2B5EF4-FFF2-40B4-BE49-F238E27FC236}">
                <a16:creationId xmlns:a16="http://schemas.microsoft.com/office/drawing/2014/main" id="{0512ECBA-0B74-4F72-90C7-B2861D580154}"/>
              </a:ext>
            </a:extLst>
          </p:cNvPr>
          <p:cNvSpPr txBox="1"/>
          <p:nvPr/>
        </p:nvSpPr>
        <p:spPr>
          <a:xfrm>
            <a:off x="2430013" y="4607702"/>
            <a:ext cx="202276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lnSpc>
                <a:spcPct val="120000"/>
              </a:lnSpc>
              <a:defRPr sz="14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Ut </a:t>
            </a:r>
            <a:r>
              <a:rPr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wisi</a:t>
            </a:r>
            <a:r>
              <a:rPr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enim</a:t>
            </a:r>
            <a:r>
              <a:rPr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ad minim </a:t>
            </a:r>
            <a:r>
              <a:rPr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veniam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sz="120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quis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sz="120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nostrud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sz="120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exerci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sz="120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tation</a:t>
            </a:r>
            <a:endParaRPr sz="120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1" name="Your Text Here">
            <a:extLst>
              <a:ext uri="{FF2B5EF4-FFF2-40B4-BE49-F238E27FC236}">
                <a16:creationId xmlns:a16="http://schemas.microsoft.com/office/drawing/2014/main" id="{5D0002D5-D66E-47F4-9FB5-1DBAE5B20460}"/>
              </a:ext>
            </a:extLst>
          </p:cNvPr>
          <p:cNvSpPr txBox="1"/>
          <p:nvPr/>
        </p:nvSpPr>
        <p:spPr>
          <a:xfrm>
            <a:off x="2158388" y="4236861"/>
            <a:ext cx="2566012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404040"/>
                </a:solidFill>
                <a:latin typeface="Aller Bold"/>
                <a:ea typeface="Aller Bold"/>
                <a:cs typeface="Aller Bold"/>
                <a:sym typeface="Aller Bold"/>
              </a:defRPr>
            </a:lvl1pPr>
          </a:lstStyle>
          <a:p>
            <a:pPr algn="ctr"/>
            <a:r>
              <a:rPr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Your Text Here</a:t>
            </a:r>
          </a:p>
        </p:txBody>
      </p:sp>
      <p:sp>
        <p:nvSpPr>
          <p:cNvPr id="32" name="Ut wisi enim ad minim veniam, quis nostrud exerci tation ullamcorper suscipit lobortis nisl ut">
            <a:extLst>
              <a:ext uri="{FF2B5EF4-FFF2-40B4-BE49-F238E27FC236}">
                <a16:creationId xmlns:a16="http://schemas.microsoft.com/office/drawing/2014/main" id="{D4C6E193-2D1A-4E48-95C8-5535AAF9A216}"/>
              </a:ext>
            </a:extLst>
          </p:cNvPr>
          <p:cNvSpPr txBox="1"/>
          <p:nvPr/>
        </p:nvSpPr>
        <p:spPr>
          <a:xfrm>
            <a:off x="5094256" y="4607702"/>
            <a:ext cx="202276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lnSpc>
                <a:spcPct val="120000"/>
              </a:lnSpc>
              <a:defRPr sz="14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Ut </a:t>
            </a:r>
            <a:r>
              <a:rPr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wisi</a:t>
            </a:r>
            <a:r>
              <a:rPr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enim</a:t>
            </a:r>
            <a:r>
              <a:rPr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ad minim </a:t>
            </a:r>
            <a:r>
              <a:rPr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veniam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sz="120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quis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sz="120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nostrud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sz="120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exerci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sz="120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tation</a:t>
            </a:r>
            <a:endParaRPr sz="120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43" name="Your Text Here">
            <a:extLst>
              <a:ext uri="{FF2B5EF4-FFF2-40B4-BE49-F238E27FC236}">
                <a16:creationId xmlns:a16="http://schemas.microsoft.com/office/drawing/2014/main" id="{FA00AD41-2114-4499-968D-8B17582D334B}"/>
              </a:ext>
            </a:extLst>
          </p:cNvPr>
          <p:cNvSpPr txBox="1"/>
          <p:nvPr/>
        </p:nvSpPr>
        <p:spPr>
          <a:xfrm>
            <a:off x="4822631" y="4236861"/>
            <a:ext cx="2566012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404040"/>
                </a:solidFill>
                <a:latin typeface="Aller Bold"/>
                <a:ea typeface="Aller Bold"/>
                <a:cs typeface="Aller Bold"/>
                <a:sym typeface="Aller Bold"/>
              </a:defRPr>
            </a:lvl1pPr>
          </a:lstStyle>
          <a:p>
            <a:pPr algn="ctr"/>
            <a:r>
              <a:rPr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Your Text Here</a:t>
            </a:r>
          </a:p>
        </p:txBody>
      </p:sp>
      <p:sp>
        <p:nvSpPr>
          <p:cNvPr id="44" name="Ut wisi enim ad minim veniam, quis nostrud exerci tation ullamcorper suscipit lobortis nisl ut">
            <a:extLst>
              <a:ext uri="{FF2B5EF4-FFF2-40B4-BE49-F238E27FC236}">
                <a16:creationId xmlns:a16="http://schemas.microsoft.com/office/drawing/2014/main" id="{BEBD2372-9767-45E7-A514-2DC5BF3A5EA1}"/>
              </a:ext>
            </a:extLst>
          </p:cNvPr>
          <p:cNvSpPr txBox="1"/>
          <p:nvPr/>
        </p:nvSpPr>
        <p:spPr>
          <a:xfrm>
            <a:off x="7660268" y="4607702"/>
            <a:ext cx="202276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lnSpc>
                <a:spcPct val="120000"/>
              </a:lnSpc>
              <a:defRPr sz="14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Ut </a:t>
            </a:r>
            <a:r>
              <a:rPr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wisi</a:t>
            </a:r>
            <a:r>
              <a:rPr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enim</a:t>
            </a:r>
            <a:r>
              <a:rPr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ad minim </a:t>
            </a:r>
            <a:r>
              <a:rPr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veniam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sz="120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quis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sz="120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nostrud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sz="120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exerci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sz="120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tation</a:t>
            </a:r>
            <a:endParaRPr sz="120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45" name="Your Text Here">
            <a:extLst>
              <a:ext uri="{FF2B5EF4-FFF2-40B4-BE49-F238E27FC236}">
                <a16:creationId xmlns:a16="http://schemas.microsoft.com/office/drawing/2014/main" id="{DCE96A13-9EEC-4DCD-BEBE-DDF4A7C944CE}"/>
              </a:ext>
            </a:extLst>
          </p:cNvPr>
          <p:cNvSpPr txBox="1"/>
          <p:nvPr/>
        </p:nvSpPr>
        <p:spPr>
          <a:xfrm>
            <a:off x="7388643" y="4236861"/>
            <a:ext cx="2566012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404040"/>
                </a:solidFill>
                <a:latin typeface="Aller Bold"/>
                <a:ea typeface="Aller Bold"/>
                <a:cs typeface="Aller Bold"/>
                <a:sym typeface="Aller Bold"/>
              </a:defRPr>
            </a:lvl1pPr>
          </a:lstStyle>
          <a:p>
            <a:pPr algn="ctr"/>
            <a:r>
              <a:rPr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Your Text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430013" y="893978"/>
            <a:ext cx="7165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layfair Display Black" pitchFamily="2" charset="0"/>
                <a:cs typeface="Poppins SemiBold" panose="00000700000000000000" pitchFamily="2" charset="0"/>
              </a:rPr>
              <a:t>THE MAIN INFO GRAPHIC</a:t>
            </a:r>
          </a:p>
        </p:txBody>
      </p:sp>
    </p:spTree>
    <p:extLst>
      <p:ext uri="{BB962C8B-B14F-4D97-AF65-F5344CB8AC3E}">
        <p14:creationId xmlns:p14="http://schemas.microsoft.com/office/powerpoint/2010/main" val="399376523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8694057" y="-24402"/>
            <a:ext cx="3497943" cy="686047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5" name="Straight Connector 4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1243276" y="957569"/>
            <a:ext cx="3755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Playfair Display Black" pitchFamily="2" charset="0"/>
                <a:cs typeface="Poppins SemiBold" panose="00000700000000000000" pitchFamily="2" charset="0"/>
              </a:rPr>
              <a:t>THE START UP AGENCIES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355015" y="2543709"/>
            <a:ext cx="342900" cy="342900"/>
          </a:xfrm>
          <a:prstGeom prst="round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Poppins ExtraLight" panose="00000300000000000000" pitchFamily="2" charset="0"/>
              </a:rPr>
              <a:t>1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085248" y="2534086"/>
            <a:ext cx="342900" cy="342900"/>
          </a:xfrm>
          <a:prstGeom prst="round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Poppins ExtraLight" panose="00000300000000000000" pitchFamily="2" charset="0"/>
              </a:rPr>
              <a:t>2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585990" y="2534086"/>
            <a:ext cx="342900" cy="342900"/>
          </a:xfrm>
          <a:prstGeom prst="round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Poppins ExtraLight" panose="00000300000000000000" pitchFamily="2" charset="0"/>
              </a:rPr>
              <a:t>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1965474" y="2501259"/>
            <a:ext cx="38568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A wonderful serenity has taken possession of my entire soul, like these sweet mA wonderful</a:t>
            </a:r>
            <a:endParaRPr lang="id-ID" sz="1100" dirty="0"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4998628" y="3719526"/>
            <a:ext cx="216361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A wonderful serenity has taken possession of my entire soul, like these sweet</a:t>
            </a:r>
            <a:endParaRPr lang="id-ID" sz="1100" dirty="0"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9344744" y="1048539"/>
            <a:ext cx="21963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A wonderful serenity has taken possession of my entire soul, like these sweet mA</a:t>
            </a:r>
            <a:endParaRPr lang="id-ID" sz="12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84FE90A-4BF4-485D-B5C9-8A795D74D4C3}"/>
              </a:ext>
            </a:extLst>
          </p:cNvPr>
          <p:cNvSpPr/>
          <p:nvPr/>
        </p:nvSpPr>
        <p:spPr>
          <a:xfrm>
            <a:off x="5002282" y="4590098"/>
            <a:ext cx="215996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has taken possession of my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7086731" y="2532581"/>
            <a:ext cx="342900" cy="342900"/>
          </a:xfrm>
          <a:prstGeom prst="round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Poppins ExtraLight" panose="00000300000000000000" pitchFamily="2" charset="0"/>
              </a:rPr>
              <a:t>2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587473" y="2532581"/>
            <a:ext cx="342900" cy="342900"/>
          </a:xfrm>
          <a:prstGeom prst="round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Poppins ExtraLight" panose="00000300000000000000" pitchFamily="2" charset="0"/>
              </a:rPr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FC4AE1-16D7-48FD-8909-AB807038FC3C}"/>
              </a:ext>
            </a:extLst>
          </p:cNvPr>
          <p:cNvSpPr txBox="1"/>
          <p:nvPr/>
        </p:nvSpPr>
        <p:spPr>
          <a:xfrm>
            <a:off x="9367525" y="2304958"/>
            <a:ext cx="2173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i="1" dirty="0">
                <a:solidFill>
                  <a:schemeClr val="bg1"/>
                </a:solidFill>
                <a:latin typeface="Source Sans Pro" panose="020B0503030403020204" pitchFamily="34" charset="0"/>
              </a:rPr>
              <a:t>Sed perspiciati unde </a:t>
            </a:r>
            <a:r>
              <a:rPr lang="en-US" sz="1600" b="1" i="1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omnis</a:t>
            </a:r>
            <a:r>
              <a:rPr lang="en-US" sz="1600" b="1" i="1" dirty="0">
                <a:solidFill>
                  <a:schemeClr val="bg1"/>
                </a:solidFill>
                <a:latin typeface="Source Sans Pro" panose="020B050303040302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iste</a:t>
            </a:r>
            <a:endParaRPr lang="en-US" sz="1600" b="1" i="1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CB4B14-876B-4CB9-9503-8E932DEC8A1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B49657E-A0EF-47F4-A34C-247983200BE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841811227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779CD9-11BC-4D35-BB68-7ABF87476F56}"/>
              </a:ext>
            </a:extLst>
          </p:cNvPr>
          <p:cNvSpPr txBox="1"/>
          <p:nvPr/>
        </p:nvSpPr>
        <p:spPr>
          <a:xfrm>
            <a:off x="9081871" y="4724221"/>
            <a:ext cx="2115963" cy="57554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b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Lorem Ipsum 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Dolor Sit Amet Consectetuer Adipiscing Elit, </a:t>
            </a:r>
            <a:endParaRPr lang="en-US" sz="1100" dirty="0">
              <a:solidFill>
                <a:schemeClr val="tx2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4C323C-3D1F-4F85-B779-D14E986DCBDB}"/>
              </a:ext>
            </a:extLst>
          </p:cNvPr>
          <p:cNvSpPr txBox="1"/>
          <p:nvPr/>
        </p:nvSpPr>
        <p:spPr>
          <a:xfrm>
            <a:off x="9117612" y="3012540"/>
            <a:ext cx="2115963" cy="57554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b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Lorem Ipsum 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Dolor Sit Amet Consectetuer Adipiscing Elit, </a:t>
            </a:r>
            <a:endParaRPr lang="en-US" sz="1100" dirty="0">
              <a:solidFill>
                <a:schemeClr val="tx2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197F45-F1B0-4045-8EDC-E6E078459FE5}"/>
              </a:ext>
            </a:extLst>
          </p:cNvPr>
          <p:cNvSpPr/>
          <p:nvPr/>
        </p:nvSpPr>
        <p:spPr>
          <a:xfrm>
            <a:off x="9092527" y="2700411"/>
            <a:ext cx="1175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Subtitle </a:t>
            </a:r>
            <a:r>
              <a:rPr lang="en-US" sz="1400" dirty="0">
                <a:solidFill>
                  <a:schemeClr val="accent2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Here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5AA8F4-1E3C-4A52-B7B7-F0FBA2BA99F8}"/>
              </a:ext>
            </a:extLst>
          </p:cNvPr>
          <p:cNvSpPr/>
          <p:nvPr/>
        </p:nvSpPr>
        <p:spPr>
          <a:xfrm>
            <a:off x="9092527" y="4355337"/>
            <a:ext cx="1175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Subtitle </a:t>
            </a:r>
            <a:r>
              <a:rPr lang="en-US" sz="1400" dirty="0">
                <a:solidFill>
                  <a:schemeClr val="accent3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41C4DD-1C25-4368-A901-B734CEA787F2}"/>
              </a:ext>
            </a:extLst>
          </p:cNvPr>
          <p:cNvSpPr txBox="1"/>
          <p:nvPr/>
        </p:nvSpPr>
        <p:spPr>
          <a:xfrm>
            <a:off x="6599118" y="4724221"/>
            <a:ext cx="2115962" cy="57554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b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Lorem Ipsum 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Dolor Sit Amet Consectetuer Adipiscing Elit, </a:t>
            </a:r>
            <a:endParaRPr lang="en-US" sz="1100" dirty="0">
              <a:solidFill>
                <a:schemeClr val="tx2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81332FD-2778-4ADB-BAC9-1A8475F84066}"/>
              </a:ext>
            </a:extLst>
          </p:cNvPr>
          <p:cNvSpPr txBox="1"/>
          <p:nvPr/>
        </p:nvSpPr>
        <p:spPr>
          <a:xfrm>
            <a:off x="6599118" y="3012540"/>
            <a:ext cx="2115962" cy="57554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b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Lorem Ipsum 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Dolor Sit Amet Consectetuer Adipiscing Elit, </a:t>
            </a:r>
            <a:endParaRPr lang="en-US" sz="1100" dirty="0">
              <a:solidFill>
                <a:schemeClr val="tx2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83ED28-DC8B-456A-87DA-FF15EBA01233}"/>
              </a:ext>
            </a:extLst>
          </p:cNvPr>
          <p:cNvSpPr/>
          <p:nvPr/>
        </p:nvSpPr>
        <p:spPr>
          <a:xfrm>
            <a:off x="6599118" y="2700411"/>
            <a:ext cx="1175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Subtitle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Here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1D8BCD-65FD-43D5-A82A-274661D85A16}"/>
              </a:ext>
            </a:extLst>
          </p:cNvPr>
          <p:cNvSpPr/>
          <p:nvPr/>
        </p:nvSpPr>
        <p:spPr>
          <a:xfrm>
            <a:off x="6599118" y="4355337"/>
            <a:ext cx="1175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Subtitle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400" dirty="0">
                <a:solidFill>
                  <a:schemeClr val="accent4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Here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5957D06-5EE4-426E-984E-BE6E9419A7F2}"/>
              </a:ext>
            </a:extLst>
          </p:cNvPr>
          <p:cNvGrpSpPr/>
          <p:nvPr/>
        </p:nvGrpSpPr>
        <p:grpSpPr>
          <a:xfrm>
            <a:off x="1172792" y="2061028"/>
            <a:ext cx="4420092" cy="3947887"/>
            <a:chOff x="1172792" y="2139305"/>
            <a:chExt cx="4420092" cy="4101839"/>
          </a:xfrm>
        </p:grpSpPr>
        <p:sp>
          <p:nvSpPr>
            <p:cNvPr id="3" name="Freeform 13">
              <a:extLst>
                <a:ext uri="{FF2B5EF4-FFF2-40B4-BE49-F238E27FC236}">
                  <a16:creationId xmlns:a16="http://schemas.microsoft.com/office/drawing/2014/main" id="{EB326867-7AF1-4B63-A4FA-B01B0FF563C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229440" y="4301117"/>
              <a:ext cx="1883379" cy="1996676"/>
            </a:xfrm>
            <a:prstGeom prst="snipRoundRect">
              <a:avLst>
                <a:gd name="adj1" fmla="val 50000"/>
                <a:gd name="adj2" fmla="val 50000"/>
              </a:avLst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F5973CA6-8047-4C14-9F3B-E0BE8AF8CF09}"/>
                </a:ext>
              </a:extLst>
            </p:cNvPr>
            <p:cNvSpPr>
              <a:spLocks/>
            </p:cNvSpPr>
            <p:nvPr/>
          </p:nvSpPr>
          <p:spPr bwMode="auto">
            <a:xfrm rot="16200000" flipH="1">
              <a:off x="1275195" y="2082657"/>
              <a:ext cx="1883379" cy="1996676"/>
            </a:xfrm>
            <a:prstGeom prst="snipRoundRect">
              <a:avLst>
                <a:gd name="adj1" fmla="val 50000"/>
                <a:gd name="adj2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104B06F8-E087-4465-83EE-A08BD4A056C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652856" y="4301117"/>
              <a:ext cx="1883379" cy="1996676"/>
            </a:xfrm>
            <a:prstGeom prst="snipRoundRect">
              <a:avLst>
                <a:gd name="adj1" fmla="val 50000"/>
                <a:gd name="adj2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BAA35985-2F9A-4DFA-9C65-B22990AB2C86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3652854" y="2096273"/>
              <a:ext cx="1883380" cy="1996677"/>
            </a:xfrm>
            <a:prstGeom prst="snipRoundRect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</p:grpSp>
      <p:sp>
        <p:nvSpPr>
          <p:cNvPr id="48" name="Freeform 62">
            <a:extLst>
              <a:ext uri="{FF2B5EF4-FFF2-40B4-BE49-F238E27FC236}">
                <a16:creationId xmlns:a16="http://schemas.microsoft.com/office/drawing/2014/main" id="{8A35C839-63ED-4B9A-B3C4-BD9F3DCC0616}"/>
              </a:ext>
            </a:extLst>
          </p:cNvPr>
          <p:cNvSpPr>
            <a:spLocks noEditPoints="1"/>
          </p:cNvSpPr>
          <p:nvPr/>
        </p:nvSpPr>
        <p:spPr bwMode="auto">
          <a:xfrm>
            <a:off x="3986026" y="2753405"/>
            <a:ext cx="742928" cy="655180"/>
          </a:xfrm>
          <a:custGeom>
            <a:avLst/>
            <a:gdLst>
              <a:gd name="T0" fmla="*/ 490 w 669"/>
              <a:gd name="T1" fmla="*/ 241 h 591"/>
              <a:gd name="T2" fmla="*/ 480 w 669"/>
              <a:gd name="T3" fmla="*/ 231 h 591"/>
              <a:gd name="T4" fmla="*/ 593 w 669"/>
              <a:gd name="T5" fmla="*/ 118 h 591"/>
              <a:gd name="T6" fmla="*/ 602 w 669"/>
              <a:gd name="T7" fmla="*/ 128 h 591"/>
              <a:gd name="T8" fmla="*/ 490 w 669"/>
              <a:gd name="T9" fmla="*/ 241 h 591"/>
              <a:gd name="T10" fmla="*/ 453 w 669"/>
              <a:gd name="T11" fmla="*/ 204 h 591"/>
              <a:gd name="T12" fmla="*/ 443 w 669"/>
              <a:gd name="T13" fmla="*/ 194 h 591"/>
              <a:gd name="T14" fmla="*/ 556 w 669"/>
              <a:gd name="T15" fmla="*/ 81 h 591"/>
              <a:gd name="T16" fmla="*/ 566 w 669"/>
              <a:gd name="T17" fmla="*/ 91 h 591"/>
              <a:gd name="T18" fmla="*/ 453 w 669"/>
              <a:gd name="T19" fmla="*/ 204 h 591"/>
              <a:gd name="T20" fmla="*/ 538 w 669"/>
              <a:gd name="T21" fmla="*/ 515 h 591"/>
              <a:gd name="T22" fmla="*/ 562 w 669"/>
              <a:gd name="T23" fmla="*/ 539 h 591"/>
              <a:gd name="T24" fmla="*/ 538 w 669"/>
              <a:gd name="T25" fmla="*/ 563 h 591"/>
              <a:gd name="T26" fmla="*/ 514 w 669"/>
              <a:gd name="T27" fmla="*/ 539 h 591"/>
              <a:gd name="T28" fmla="*/ 538 w 669"/>
              <a:gd name="T29" fmla="*/ 515 h 591"/>
              <a:gd name="T30" fmla="*/ 661 w 669"/>
              <a:gd name="T31" fmla="*/ 81 h 591"/>
              <a:gd name="T32" fmla="*/ 603 w 669"/>
              <a:gd name="T33" fmla="*/ 22 h 591"/>
              <a:gd name="T34" fmla="*/ 573 w 669"/>
              <a:gd name="T35" fmla="*/ 22 h 591"/>
              <a:gd name="T36" fmla="*/ 567 w 669"/>
              <a:gd name="T37" fmla="*/ 40 h 591"/>
              <a:gd name="T38" fmla="*/ 555 w 669"/>
              <a:gd name="T39" fmla="*/ 44 h 591"/>
              <a:gd name="T40" fmla="*/ 555 w 669"/>
              <a:gd name="T41" fmla="*/ 44 h 591"/>
              <a:gd name="T42" fmla="*/ 402 w 669"/>
              <a:gd name="T43" fmla="*/ 196 h 591"/>
              <a:gd name="T44" fmla="*/ 393 w 669"/>
              <a:gd name="T45" fmla="*/ 234 h 591"/>
              <a:gd name="T46" fmla="*/ 409 w 669"/>
              <a:gd name="T47" fmla="*/ 251 h 591"/>
              <a:gd name="T48" fmla="*/ 409 w 669"/>
              <a:gd name="T49" fmla="*/ 250 h 591"/>
              <a:gd name="T50" fmla="*/ 411 w 669"/>
              <a:gd name="T51" fmla="*/ 252 h 591"/>
              <a:gd name="T52" fmla="*/ 377 w 669"/>
              <a:gd name="T53" fmla="*/ 285 h 591"/>
              <a:gd name="T54" fmla="*/ 267 w 669"/>
              <a:gd name="T55" fmla="*/ 175 h 591"/>
              <a:gd name="T56" fmla="*/ 233 w 669"/>
              <a:gd name="T57" fmla="*/ 46 h 591"/>
              <a:gd name="T58" fmla="*/ 105 w 669"/>
              <a:gd name="T59" fmla="*/ 12 h 591"/>
              <a:gd name="T60" fmla="*/ 180 w 669"/>
              <a:gd name="T61" fmla="*/ 87 h 591"/>
              <a:gd name="T62" fmla="*/ 160 w 669"/>
              <a:gd name="T63" fmla="*/ 160 h 591"/>
              <a:gd name="T64" fmla="*/ 87 w 669"/>
              <a:gd name="T65" fmla="*/ 180 h 591"/>
              <a:gd name="T66" fmla="*/ 12 w 669"/>
              <a:gd name="T67" fmla="*/ 105 h 591"/>
              <a:gd name="T68" fmla="*/ 46 w 669"/>
              <a:gd name="T69" fmla="*/ 233 h 591"/>
              <a:gd name="T70" fmla="*/ 181 w 669"/>
              <a:gd name="T71" fmla="*/ 265 h 591"/>
              <a:gd name="T72" fmla="*/ 181 w 669"/>
              <a:gd name="T73" fmla="*/ 266 h 591"/>
              <a:gd name="T74" fmla="*/ 289 w 669"/>
              <a:gd name="T75" fmla="*/ 373 h 591"/>
              <a:gd name="T76" fmla="*/ 186 w 669"/>
              <a:gd name="T77" fmla="*/ 476 h 591"/>
              <a:gd name="T78" fmla="*/ 181 w 669"/>
              <a:gd name="T79" fmla="*/ 471 h 591"/>
              <a:gd name="T80" fmla="*/ 152 w 669"/>
              <a:gd name="T81" fmla="*/ 494 h 591"/>
              <a:gd name="T82" fmla="*/ 103 w 669"/>
              <a:gd name="T83" fmla="*/ 571 h 591"/>
              <a:gd name="T84" fmla="*/ 116 w 669"/>
              <a:gd name="T85" fmla="*/ 583 h 591"/>
              <a:gd name="T86" fmla="*/ 193 w 669"/>
              <a:gd name="T87" fmla="*/ 534 h 591"/>
              <a:gd name="T88" fmla="*/ 216 w 669"/>
              <a:gd name="T89" fmla="*/ 506 h 591"/>
              <a:gd name="T90" fmla="*/ 210 w 669"/>
              <a:gd name="T91" fmla="*/ 500 h 591"/>
              <a:gd name="T92" fmla="*/ 313 w 669"/>
              <a:gd name="T93" fmla="*/ 397 h 591"/>
              <a:gd name="T94" fmla="*/ 489 w 669"/>
              <a:gd name="T95" fmla="*/ 573 h 591"/>
              <a:gd name="T96" fmla="*/ 533 w 669"/>
              <a:gd name="T97" fmla="*/ 591 h 591"/>
              <a:gd name="T98" fmla="*/ 577 w 669"/>
              <a:gd name="T99" fmla="*/ 573 h 591"/>
              <a:gd name="T100" fmla="*/ 577 w 669"/>
              <a:gd name="T101" fmla="*/ 485 h 591"/>
              <a:gd name="T102" fmla="*/ 401 w 669"/>
              <a:gd name="T103" fmla="*/ 309 h 591"/>
              <a:gd name="T104" fmla="*/ 434 w 669"/>
              <a:gd name="T105" fmla="*/ 276 h 591"/>
              <a:gd name="T106" fmla="*/ 448 w 669"/>
              <a:gd name="T107" fmla="*/ 291 h 591"/>
              <a:gd name="T108" fmla="*/ 488 w 669"/>
              <a:gd name="T109" fmla="*/ 281 h 591"/>
              <a:gd name="T110" fmla="*/ 638 w 669"/>
              <a:gd name="T111" fmla="*/ 131 h 591"/>
              <a:gd name="T112" fmla="*/ 640 w 669"/>
              <a:gd name="T113" fmla="*/ 129 h 591"/>
              <a:gd name="T114" fmla="*/ 639 w 669"/>
              <a:gd name="T115" fmla="*/ 128 h 591"/>
              <a:gd name="T116" fmla="*/ 644 w 669"/>
              <a:gd name="T117" fmla="*/ 116 h 591"/>
              <a:gd name="T118" fmla="*/ 661 w 669"/>
              <a:gd name="T119" fmla="*/ 110 h 591"/>
              <a:gd name="T120" fmla="*/ 661 w 669"/>
              <a:gd name="T121" fmla="*/ 81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69" h="591">
                <a:moveTo>
                  <a:pt x="490" y="241"/>
                </a:moveTo>
                <a:lnTo>
                  <a:pt x="480" y="231"/>
                </a:lnTo>
                <a:lnTo>
                  <a:pt x="593" y="118"/>
                </a:lnTo>
                <a:lnTo>
                  <a:pt x="602" y="128"/>
                </a:lnTo>
                <a:lnTo>
                  <a:pt x="490" y="241"/>
                </a:lnTo>
                <a:close/>
                <a:moveTo>
                  <a:pt x="453" y="204"/>
                </a:moveTo>
                <a:lnTo>
                  <a:pt x="443" y="194"/>
                </a:lnTo>
                <a:lnTo>
                  <a:pt x="556" y="81"/>
                </a:lnTo>
                <a:lnTo>
                  <a:pt x="566" y="91"/>
                </a:lnTo>
                <a:lnTo>
                  <a:pt x="453" y="204"/>
                </a:lnTo>
                <a:close/>
                <a:moveTo>
                  <a:pt x="538" y="515"/>
                </a:moveTo>
                <a:cubicBezTo>
                  <a:pt x="551" y="515"/>
                  <a:pt x="562" y="526"/>
                  <a:pt x="562" y="539"/>
                </a:cubicBezTo>
                <a:cubicBezTo>
                  <a:pt x="562" y="552"/>
                  <a:pt x="551" y="563"/>
                  <a:pt x="538" y="563"/>
                </a:cubicBezTo>
                <a:cubicBezTo>
                  <a:pt x="525" y="563"/>
                  <a:pt x="514" y="552"/>
                  <a:pt x="514" y="539"/>
                </a:cubicBezTo>
                <a:cubicBezTo>
                  <a:pt x="514" y="526"/>
                  <a:pt x="525" y="515"/>
                  <a:pt x="538" y="515"/>
                </a:cubicBezTo>
                <a:close/>
                <a:moveTo>
                  <a:pt x="661" y="81"/>
                </a:moveTo>
                <a:lnTo>
                  <a:pt x="603" y="22"/>
                </a:lnTo>
                <a:cubicBezTo>
                  <a:pt x="594" y="14"/>
                  <a:pt x="581" y="14"/>
                  <a:pt x="573" y="22"/>
                </a:cubicBezTo>
                <a:cubicBezTo>
                  <a:pt x="568" y="27"/>
                  <a:pt x="567" y="33"/>
                  <a:pt x="567" y="40"/>
                </a:cubicBezTo>
                <a:cubicBezTo>
                  <a:pt x="563" y="40"/>
                  <a:pt x="559" y="41"/>
                  <a:pt x="555" y="44"/>
                </a:cubicBezTo>
                <a:lnTo>
                  <a:pt x="555" y="44"/>
                </a:lnTo>
                <a:lnTo>
                  <a:pt x="402" y="196"/>
                </a:lnTo>
                <a:cubicBezTo>
                  <a:pt x="404" y="209"/>
                  <a:pt x="400" y="223"/>
                  <a:pt x="393" y="234"/>
                </a:cubicBezTo>
                <a:lnTo>
                  <a:pt x="409" y="251"/>
                </a:lnTo>
                <a:lnTo>
                  <a:pt x="409" y="250"/>
                </a:lnTo>
                <a:lnTo>
                  <a:pt x="411" y="252"/>
                </a:lnTo>
                <a:lnTo>
                  <a:pt x="377" y="285"/>
                </a:lnTo>
                <a:lnTo>
                  <a:pt x="267" y="175"/>
                </a:lnTo>
                <a:cubicBezTo>
                  <a:pt x="279" y="131"/>
                  <a:pt x="268" y="81"/>
                  <a:pt x="233" y="46"/>
                </a:cubicBezTo>
                <a:cubicBezTo>
                  <a:pt x="198" y="12"/>
                  <a:pt x="149" y="0"/>
                  <a:pt x="105" y="12"/>
                </a:cubicBezTo>
                <a:lnTo>
                  <a:pt x="180" y="87"/>
                </a:lnTo>
                <a:lnTo>
                  <a:pt x="160" y="160"/>
                </a:lnTo>
                <a:lnTo>
                  <a:pt x="87" y="180"/>
                </a:lnTo>
                <a:lnTo>
                  <a:pt x="12" y="105"/>
                </a:lnTo>
                <a:cubicBezTo>
                  <a:pt x="0" y="149"/>
                  <a:pt x="12" y="198"/>
                  <a:pt x="46" y="233"/>
                </a:cubicBezTo>
                <a:cubicBezTo>
                  <a:pt x="83" y="269"/>
                  <a:pt x="135" y="280"/>
                  <a:pt x="181" y="265"/>
                </a:cubicBezTo>
                <a:lnTo>
                  <a:pt x="181" y="266"/>
                </a:lnTo>
                <a:lnTo>
                  <a:pt x="289" y="373"/>
                </a:lnTo>
                <a:lnTo>
                  <a:pt x="186" y="476"/>
                </a:lnTo>
                <a:lnTo>
                  <a:pt x="181" y="471"/>
                </a:lnTo>
                <a:lnTo>
                  <a:pt x="152" y="494"/>
                </a:lnTo>
                <a:lnTo>
                  <a:pt x="103" y="571"/>
                </a:lnTo>
                <a:lnTo>
                  <a:pt x="116" y="583"/>
                </a:lnTo>
                <a:lnTo>
                  <a:pt x="193" y="534"/>
                </a:lnTo>
                <a:lnTo>
                  <a:pt x="216" y="506"/>
                </a:lnTo>
                <a:lnTo>
                  <a:pt x="210" y="500"/>
                </a:lnTo>
                <a:lnTo>
                  <a:pt x="313" y="397"/>
                </a:lnTo>
                <a:lnTo>
                  <a:pt x="489" y="573"/>
                </a:lnTo>
                <a:cubicBezTo>
                  <a:pt x="501" y="585"/>
                  <a:pt x="517" y="591"/>
                  <a:pt x="533" y="591"/>
                </a:cubicBezTo>
                <a:cubicBezTo>
                  <a:pt x="549" y="591"/>
                  <a:pt x="565" y="585"/>
                  <a:pt x="577" y="573"/>
                </a:cubicBezTo>
                <a:cubicBezTo>
                  <a:pt x="601" y="549"/>
                  <a:pt x="601" y="509"/>
                  <a:pt x="577" y="485"/>
                </a:cubicBezTo>
                <a:lnTo>
                  <a:pt x="401" y="309"/>
                </a:lnTo>
                <a:lnTo>
                  <a:pt x="434" y="276"/>
                </a:lnTo>
                <a:lnTo>
                  <a:pt x="448" y="291"/>
                </a:lnTo>
                <a:cubicBezTo>
                  <a:pt x="460" y="283"/>
                  <a:pt x="474" y="280"/>
                  <a:pt x="488" y="281"/>
                </a:cubicBezTo>
                <a:lnTo>
                  <a:pt x="638" y="131"/>
                </a:lnTo>
                <a:lnTo>
                  <a:pt x="640" y="129"/>
                </a:lnTo>
                <a:lnTo>
                  <a:pt x="639" y="128"/>
                </a:lnTo>
                <a:cubicBezTo>
                  <a:pt x="642" y="125"/>
                  <a:pt x="644" y="120"/>
                  <a:pt x="644" y="116"/>
                </a:cubicBezTo>
                <a:cubicBezTo>
                  <a:pt x="650" y="117"/>
                  <a:pt x="657" y="115"/>
                  <a:pt x="661" y="110"/>
                </a:cubicBezTo>
                <a:cubicBezTo>
                  <a:pt x="669" y="102"/>
                  <a:pt x="669" y="89"/>
                  <a:pt x="661" y="8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299" tIns="45649" rIns="91299" bIns="45649" numCol="1" anchor="t" anchorCtr="0" compatLnSpc="1">
            <a:prstTxWarp prst="textNoShape">
              <a:avLst/>
            </a:prstTxWarp>
          </a:bodyPr>
          <a:lstStyle/>
          <a:p>
            <a:endParaRPr lang="en-US" sz="1798" dirty="0">
              <a:latin typeface="Source Sans Pro" panose="020B0503030403020204" pitchFamily="34" charset="0"/>
            </a:endParaRPr>
          </a:p>
        </p:txBody>
      </p:sp>
      <p:sp>
        <p:nvSpPr>
          <p:cNvPr id="16" name="Freeform 62">
            <a:extLst>
              <a:ext uri="{FF2B5EF4-FFF2-40B4-BE49-F238E27FC236}">
                <a16:creationId xmlns:a16="http://schemas.microsoft.com/office/drawing/2014/main" id="{3CB04C51-3375-4093-A004-C586D4B0636F}"/>
              </a:ext>
            </a:extLst>
          </p:cNvPr>
          <p:cNvSpPr>
            <a:spLocks noEditPoints="1"/>
          </p:cNvSpPr>
          <p:nvPr/>
        </p:nvSpPr>
        <p:spPr bwMode="auto">
          <a:xfrm>
            <a:off x="2106601" y="2700411"/>
            <a:ext cx="742928" cy="655180"/>
          </a:xfrm>
          <a:custGeom>
            <a:avLst/>
            <a:gdLst>
              <a:gd name="T0" fmla="*/ 490 w 669"/>
              <a:gd name="T1" fmla="*/ 241 h 591"/>
              <a:gd name="T2" fmla="*/ 480 w 669"/>
              <a:gd name="T3" fmla="*/ 231 h 591"/>
              <a:gd name="T4" fmla="*/ 593 w 669"/>
              <a:gd name="T5" fmla="*/ 118 h 591"/>
              <a:gd name="T6" fmla="*/ 602 w 669"/>
              <a:gd name="T7" fmla="*/ 128 h 591"/>
              <a:gd name="T8" fmla="*/ 490 w 669"/>
              <a:gd name="T9" fmla="*/ 241 h 591"/>
              <a:gd name="T10" fmla="*/ 453 w 669"/>
              <a:gd name="T11" fmla="*/ 204 h 591"/>
              <a:gd name="T12" fmla="*/ 443 w 669"/>
              <a:gd name="T13" fmla="*/ 194 h 591"/>
              <a:gd name="T14" fmla="*/ 556 w 669"/>
              <a:gd name="T15" fmla="*/ 81 h 591"/>
              <a:gd name="T16" fmla="*/ 566 w 669"/>
              <a:gd name="T17" fmla="*/ 91 h 591"/>
              <a:gd name="T18" fmla="*/ 453 w 669"/>
              <a:gd name="T19" fmla="*/ 204 h 591"/>
              <a:gd name="T20" fmla="*/ 538 w 669"/>
              <a:gd name="T21" fmla="*/ 515 h 591"/>
              <a:gd name="T22" fmla="*/ 562 w 669"/>
              <a:gd name="T23" fmla="*/ 539 h 591"/>
              <a:gd name="T24" fmla="*/ 538 w 669"/>
              <a:gd name="T25" fmla="*/ 563 h 591"/>
              <a:gd name="T26" fmla="*/ 514 w 669"/>
              <a:gd name="T27" fmla="*/ 539 h 591"/>
              <a:gd name="T28" fmla="*/ 538 w 669"/>
              <a:gd name="T29" fmla="*/ 515 h 591"/>
              <a:gd name="T30" fmla="*/ 661 w 669"/>
              <a:gd name="T31" fmla="*/ 81 h 591"/>
              <a:gd name="T32" fmla="*/ 603 w 669"/>
              <a:gd name="T33" fmla="*/ 22 h 591"/>
              <a:gd name="T34" fmla="*/ 573 w 669"/>
              <a:gd name="T35" fmla="*/ 22 h 591"/>
              <a:gd name="T36" fmla="*/ 567 w 669"/>
              <a:gd name="T37" fmla="*/ 40 h 591"/>
              <a:gd name="T38" fmla="*/ 555 w 669"/>
              <a:gd name="T39" fmla="*/ 44 h 591"/>
              <a:gd name="T40" fmla="*/ 555 w 669"/>
              <a:gd name="T41" fmla="*/ 44 h 591"/>
              <a:gd name="T42" fmla="*/ 402 w 669"/>
              <a:gd name="T43" fmla="*/ 196 h 591"/>
              <a:gd name="T44" fmla="*/ 393 w 669"/>
              <a:gd name="T45" fmla="*/ 234 h 591"/>
              <a:gd name="T46" fmla="*/ 409 w 669"/>
              <a:gd name="T47" fmla="*/ 251 h 591"/>
              <a:gd name="T48" fmla="*/ 409 w 669"/>
              <a:gd name="T49" fmla="*/ 250 h 591"/>
              <a:gd name="T50" fmla="*/ 411 w 669"/>
              <a:gd name="T51" fmla="*/ 252 h 591"/>
              <a:gd name="T52" fmla="*/ 377 w 669"/>
              <a:gd name="T53" fmla="*/ 285 h 591"/>
              <a:gd name="T54" fmla="*/ 267 w 669"/>
              <a:gd name="T55" fmla="*/ 175 h 591"/>
              <a:gd name="T56" fmla="*/ 233 w 669"/>
              <a:gd name="T57" fmla="*/ 46 h 591"/>
              <a:gd name="T58" fmla="*/ 105 w 669"/>
              <a:gd name="T59" fmla="*/ 12 h 591"/>
              <a:gd name="T60" fmla="*/ 180 w 669"/>
              <a:gd name="T61" fmla="*/ 87 h 591"/>
              <a:gd name="T62" fmla="*/ 160 w 669"/>
              <a:gd name="T63" fmla="*/ 160 h 591"/>
              <a:gd name="T64" fmla="*/ 87 w 669"/>
              <a:gd name="T65" fmla="*/ 180 h 591"/>
              <a:gd name="T66" fmla="*/ 12 w 669"/>
              <a:gd name="T67" fmla="*/ 105 h 591"/>
              <a:gd name="T68" fmla="*/ 46 w 669"/>
              <a:gd name="T69" fmla="*/ 233 h 591"/>
              <a:gd name="T70" fmla="*/ 181 w 669"/>
              <a:gd name="T71" fmla="*/ 265 h 591"/>
              <a:gd name="T72" fmla="*/ 181 w 669"/>
              <a:gd name="T73" fmla="*/ 266 h 591"/>
              <a:gd name="T74" fmla="*/ 289 w 669"/>
              <a:gd name="T75" fmla="*/ 373 h 591"/>
              <a:gd name="T76" fmla="*/ 186 w 669"/>
              <a:gd name="T77" fmla="*/ 476 h 591"/>
              <a:gd name="T78" fmla="*/ 181 w 669"/>
              <a:gd name="T79" fmla="*/ 471 h 591"/>
              <a:gd name="T80" fmla="*/ 152 w 669"/>
              <a:gd name="T81" fmla="*/ 494 h 591"/>
              <a:gd name="T82" fmla="*/ 103 w 669"/>
              <a:gd name="T83" fmla="*/ 571 h 591"/>
              <a:gd name="T84" fmla="*/ 116 w 669"/>
              <a:gd name="T85" fmla="*/ 583 h 591"/>
              <a:gd name="T86" fmla="*/ 193 w 669"/>
              <a:gd name="T87" fmla="*/ 534 h 591"/>
              <a:gd name="T88" fmla="*/ 216 w 669"/>
              <a:gd name="T89" fmla="*/ 506 h 591"/>
              <a:gd name="T90" fmla="*/ 210 w 669"/>
              <a:gd name="T91" fmla="*/ 500 h 591"/>
              <a:gd name="T92" fmla="*/ 313 w 669"/>
              <a:gd name="T93" fmla="*/ 397 h 591"/>
              <a:gd name="T94" fmla="*/ 489 w 669"/>
              <a:gd name="T95" fmla="*/ 573 h 591"/>
              <a:gd name="T96" fmla="*/ 533 w 669"/>
              <a:gd name="T97" fmla="*/ 591 h 591"/>
              <a:gd name="T98" fmla="*/ 577 w 669"/>
              <a:gd name="T99" fmla="*/ 573 h 591"/>
              <a:gd name="T100" fmla="*/ 577 w 669"/>
              <a:gd name="T101" fmla="*/ 485 h 591"/>
              <a:gd name="T102" fmla="*/ 401 w 669"/>
              <a:gd name="T103" fmla="*/ 309 h 591"/>
              <a:gd name="T104" fmla="*/ 434 w 669"/>
              <a:gd name="T105" fmla="*/ 276 h 591"/>
              <a:gd name="T106" fmla="*/ 448 w 669"/>
              <a:gd name="T107" fmla="*/ 291 h 591"/>
              <a:gd name="T108" fmla="*/ 488 w 669"/>
              <a:gd name="T109" fmla="*/ 281 h 591"/>
              <a:gd name="T110" fmla="*/ 638 w 669"/>
              <a:gd name="T111" fmla="*/ 131 h 591"/>
              <a:gd name="T112" fmla="*/ 640 w 669"/>
              <a:gd name="T113" fmla="*/ 129 h 591"/>
              <a:gd name="T114" fmla="*/ 639 w 669"/>
              <a:gd name="T115" fmla="*/ 128 h 591"/>
              <a:gd name="T116" fmla="*/ 644 w 669"/>
              <a:gd name="T117" fmla="*/ 116 h 591"/>
              <a:gd name="T118" fmla="*/ 661 w 669"/>
              <a:gd name="T119" fmla="*/ 110 h 591"/>
              <a:gd name="T120" fmla="*/ 661 w 669"/>
              <a:gd name="T121" fmla="*/ 81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69" h="591">
                <a:moveTo>
                  <a:pt x="490" y="241"/>
                </a:moveTo>
                <a:lnTo>
                  <a:pt x="480" y="231"/>
                </a:lnTo>
                <a:lnTo>
                  <a:pt x="593" y="118"/>
                </a:lnTo>
                <a:lnTo>
                  <a:pt x="602" y="128"/>
                </a:lnTo>
                <a:lnTo>
                  <a:pt x="490" y="241"/>
                </a:lnTo>
                <a:close/>
                <a:moveTo>
                  <a:pt x="453" y="204"/>
                </a:moveTo>
                <a:lnTo>
                  <a:pt x="443" y="194"/>
                </a:lnTo>
                <a:lnTo>
                  <a:pt x="556" y="81"/>
                </a:lnTo>
                <a:lnTo>
                  <a:pt x="566" y="91"/>
                </a:lnTo>
                <a:lnTo>
                  <a:pt x="453" y="204"/>
                </a:lnTo>
                <a:close/>
                <a:moveTo>
                  <a:pt x="538" y="515"/>
                </a:moveTo>
                <a:cubicBezTo>
                  <a:pt x="551" y="515"/>
                  <a:pt x="562" y="526"/>
                  <a:pt x="562" y="539"/>
                </a:cubicBezTo>
                <a:cubicBezTo>
                  <a:pt x="562" y="552"/>
                  <a:pt x="551" y="563"/>
                  <a:pt x="538" y="563"/>
                </a:cubicBezTo>
                <a:cubicBezTo>
                  <a:pt x="525" y="563"/>
                  <a:pt x="514" y="552"/>
                  <a:pt x="514" y="539"/>
                </a:cubicBezTo>
                <a:cubicBezTo>
                  <a:pt x="514" y="526"/>
                  <a:pt x="525" y="515"/>
                  <a:pt x="538" y="515"/>
                </a:cubicBezTo>
                <a:close/>
                <a:moveTo>
                  <a:pt x="661" y="81"/>
                </a:moveTo>
                <a:lnTo>
                  <a:pt x="603" y="22"/>
                </a:lnTo>
                <a:cubicBezTo>
                  <a:pt x="594" y="14"/>
                  <a:pt x="581" y="14"/>
                  <a:pt x="573" y="22"/>
                </a:cubicBezTo>
                <a:cubicBezTo>
                  <a:pt x="568" y="27"/>
                  <a:pt x="567" y="33"/>
                  <a:pt x="567" y="40"/>
                </a:cubicBezTo>
                <a:cubicBezTo>
                  <a:pt x="563" y="40"/>
                  <a:pt x="559" y="41"/>
                  <a:pt x="555" y="44"/>
                </a:cubicBezTo>
                <a:lnTo>
                  <a:pt x="555" y="44"/>
                </a:lnTo>
                <a:lnTo>
                  <a:pt x="402" y="196"/>
                </a:lnTo>
                <a:cubicBezTo>
                  <a:pt x="404" y="209"/>
                  <a:pt x="400" y="223"/>
                  <a:pt x="393" y="234"/>
                </a:cubicBezTo>
                <a:lnTo>
                  <a:pt x="409" y="251"/>
                </a:lnTo>
                <a:lnTo>
                  <a:pt x="409" y="250"/>
                </a:lnTo>
                <a:lnTo>
                  <a:pt x="411" y="252"/>
                </a:lnTo>
                <a:lnTo>
                  <a:pt x="377" y="285"/>
                </a:lnTo>
                <a:lnTo>
                  <a:pt x="267" y="175"/>
                </a:lnTo>
                <a:cubicBezTo>
                  <a:pt x="279" y="131"/>
                  <a:pt x="268" y="81"/>
                  <a:pt x="233" y="46"/>
                </a:cubicBezTo>
                <a:cubicBezTo>
                  <a:pt x="198" y="12"/>
                  <a:pt x="149" y="0"/>
                  <a:pt x="105" y="12"/>
                </a:cubicBezTo>
                <a:lnTo>
                  <a:pt x="180" y="87"/>
                </a:lnTo>
                <a:lnTo>
                  <a:pt x="160" y="160"/>
                </a:lnTo>
                <a:lnTo>
                  <a:pt x="87" y="180"/>
                </a:lnTo>
                <a:lnTo>
                  <a:pt x="12" y="105"/>
                </a:lnTo>
                <a:cubicBezTo>
                  <a:pt x="0" y="149"/>
                  <a:pt x="12" y="198"/>
                  <a:pt x="46" y="233"/>
                </a:cubicBezTo>
                <a:cubicBezTo>
                  <a:pt x="83" y="269"/>
                  <a:pt x="135" y="280"/>
                  <a:pt x="181" y="265"/>
                </a:cubicBezTo>
                <a:lnTo>
                  <a:pt x="181" y="266"/>
                </a:lnTo>
                <a:lnTo>
                  <a:pt x="289" y="373"/>
                </a:lnTo>
                <a:lnTo>
                  <a:pt x="186" y="476"/>
                </a:lnTo>
                <a:lnTo>
                  <a:pt x="181" y="471"/>
                </a:lnTo>
                <a:lnTo>
                  <a:pt x="152" y="494"/>
                </a:lnTo>
                <a:lnTo>
                  <a:pt x="103" y="571"/>
                </a:lnTo>
                <a:lnTo>
                  <a:pt x="116" y="583"/>
                </a:lnTo>
                <a:lnTo>
                  <a:pt x="193" y="534"/>
                </a:lnTo>
                <a:lnTo>
                  <a:pt x="216" y="506"/>
                </a:lnTo>
                <a:lnTo>
                  <a:pt x="210" y="500"/>
                </a:lnTo>
                <a:lnTo>
                  <a:pt x="313" y="397"/>
                </a:lnTo>
                <a:lnTo>
                  <a:pt x="489" y="573"/>
                </a:lnTo>
                <a:cubicBezTo>
                  <a:pt x="501" y="585"/>
                  <a:pt x="517" y="591"/>
                  <a:pt x="533" y="591"/>
                </a:cubicBezTo>
                <a:cubicBezTo>
                  <a:pt x="549" y="591"/>
                  <a:pt x="565" y="585"/>
                  <a:pt x="577" y="573"/>
                </a:cubicBezTo>
                <a:cubicBezTo>
                  <a:pt x="601" y="549"/>
                  <a:pt x="601" y="509"/>
                  <a:pt x="577" y="485"/>
                </a:cubicBezTo>
                <a:lnTo>
                  <a:pt x="401" y="309"/>
                </a:lnTo>
                <a:lnTo>
                  <a:pt x="434" y="276"/>
                </a:lnTo>
                <a:lnTo>
                  <a:pt x="448" y="291"/>
                </a:lnTo>
                <a:cubicBezTo>
                  <a:pt x="460" y="283"/>
                  <a:pt x="474" y="280"/>
                  <a:pt x="488" y="281"/>
                </a:cubicBezTo>
                <a:lnTo>
                  <a:pt x="638" y="131"/>
                </a:lnTo>
                <a:lnTo>
                  <a:pt x="640" y="129"/>
                </a:lnTo>
                <a:lnTo>
                  <a:pt x="639" y="128"/>
                </a:lnTo>
                <a:cubicBezTo>
                  <a:pt x="642" y="125"/>
                  <a:pt x="644" y="120"/>
                  <a:pt x="644" y="116"/>
                </a:cubicBezTo>
                <a:cubicBezTo>
                  <a:pt x="650" y="117"/>
                  <a:pt x="657" y="115"/>
                  <a:pt x="661" y="110"/>
                </a:cubicBezTo>
                <a:cubicBezTo>
                  <a:pt x="669" y="102"/>
                  <a:pt x="669" y="89"/>
                  <a:pt x="661" y="8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299" tIns="45649" rIns="91299" bIns="45649" numCol="1" anchor="t" anchorCtr="0" compatLnSpc="1">
            <a:prstTxWarp prst="textNoShape">
              <a:avLst/>
            </a:prstTxWarp>
          </a:bodyPr>
          <a:lstStyle/>
          <a:p>
            <a:endParaRPr lang="en-US" sz="1798" dirty="0">
              <a:latin typeface="Source Sans Pro" panose="020B0503030403020204" pitchFamily="34" charset="0"/>
            </a:endParaRPr>
          </a:p>
        </p:txBody>
      </p:sp>
      <p:sp>
        <p:nvSpPr>
          <p:cNvPr id="17" name="Freeform 62">
            <a:extLst>
              <a:ext uri="{FF2B5EF4-FFF2-40B4-BE49-F238E27FC236}">
                <a16:creationId xmlns:a16="http://schemas.microsoft.com/office/drawing/2014/main" id="{32A3F48E-95E3-46A0-A63D-3C4793431EA2}"/>
              </a:ext>
            </a:extLst>
          </p:cNvPr>
          <p:cNvSpPr>
            <a:spLocks noEditPoints="1"/>
          </p:cNvSpPr>
          <p:nvPr/>
        </p:nvSpPr>
        <p:spPr bwMode="auto">
          <a:xfrm>
            <a:off x="3986026" y="4802752"/>
            <a:ext cx="742928" cy="655180"/>
          </a:xfrm>
          <a:custGeom>
            <a:avLst/>
            <a:gdLst>
              <a:gd name="T0" fmla="*/ 490 w 669"/>
              <a:gd name="T1" fmla="*/ 241 h 591"/>
              <a:gd name="T2" fmla="*/ 480 w 669"/>
              <a:gd name="T3" fmla="*/ 231 h 591"/>
              <a:gd name="T4" fmla="*/ 593 w 669"/>
              <a:gd name="T5" fmla="*/ 118 h 591"/>
              <a:gd name="T6" fmla="*/ 602 w 669"/>
              <a:gd name="T7" fmla="*/ 128 h 591"/>
              <a:gd name="T8" fmla="*/ 490 w 669"/>
              <a:gd name="T9" fmla="*/ 241 h 591"/>
              <a:gd name="T10" fmla="*/ 453 w 669"/>
              <a:gd name="T11" fmla="*/ 204 h 591"/>
              <a:gd name="T12" fmla="*/ 443 w 669"/>
              <a:gd name="T13" fmla="*/ 194 h 591"/>
              <a:gd name="T14" fmla="*/ 556 w 669"/>
              <a:gd name="T15" fmla="*/ 81 h 591"/>
              <a:gd name="T16" fmla="*/ 566 w 669"/>
              <a:gd name="T17" fmla="*/ 91 h 591"/>
              <a:gd name="T18" fmla="*/ 453 w 669"/>
              <a:gd name="T19" fmla="*/ 204 h 591"/>
              <a:gd name="T20" fmla="*/ 538 w 669"/>
              <a:gd name="T21" fmla="*/ 515 h 591"/>
              <a:gd name="T22" fmla="*/ 562 w 669"/>
              <a:gd name="T23" fmla="*/ 539 h 591"/>
              <a:gd name="T24" fmla="*/ 538 w 669"/>
              <a:gd name="T25" fmla="*/ 563 h 591"/>
              <a:gd name="T26" fmla="*/ 514 w 669"/>
              <a:gd name="T27" fmla="*/ 539 h 591"/>
              <a:gd name="T28" fmla="*/ 538 w 669"/>
              <a:gd name="T29" fmla="*/ 515 h 591"/>
              <a:gd name="T30" fmla="*/ 661 w 669"/>
              <a:gd name="T31" fmla="*/ 81 h 591"/>
              <a:gd name="T32" fmla="*/ 603 w 669"/>
              <a:gd name="T33" fmla="*/ 22 h 591"/>
              <a:gd name="T34" fmla="*/ 573 w 669"/>
              <a:gd name="T35" fmla="*/ 22 h 591"/>
              <a:gd name="T36" fmla="*/ 567 w 669"/>
              <a:gd name="T37" fmla="*/ 40 h 591"/>
              <a:gd name="T38" fmla="*/ 555 w 669"/>
              <a:gd name="T39" fmla="*/ 44 h 591"/>
              <a:gd name="T40" fmla="*/ 555 w 669"/>
              <a:gd name="T41" fmla="*/ 44 h 591"/>
              <a:gd name="T42" fmla="*/ 402 w 669"/>
              <a:gd name="T43" fmla="*/ 196 h 591"/>
              <a:gd name="T44" fmla="*/ 393 w 669"/>
              <a:gd name="T45" fmla="*/ 234 h 591"/>
              <a:gd name="T46" fmla="*/ 409 w 669"/>
              <a:gd name="T47" fmla="*/ 251 h 591"/>
              <a:gd name="T48" fmla="*/ 409 w 669"/>
              <a:gd name="T49" fmla="*/ 250 h 591"/>
              <a:gd name="T50" fmla="*/ 411 w 669"/>
              <a:gd name="T51" fmla="*/ 252 h 591"/>
              <a:gd name="T52" fmla="*/ 377 w 669"/>
              <a:gd name="T53" fmla="*/ 285 h 591"/>
              <a:gd name="T54" fmla="*/ 267 w 669"/>
              <a:gd name="T55" fmla="*/ 175 h 591"/>
              <a:gd name="T56" fmla="*/ 233 w 669"/>
              <a:gd name="T57" fmla="*/ 46 h 591"/>
              <a:gd name="T58" fmla="*/ 105 w 669"/>
              <a:gd name="T59" fmla="*/ 12 h 591"/>
              <a:gd name="T60" fmla="*/ 180 w 669"/>
              <a:gd name="T61" fmla="*/ 87 h 591"/>
              <a:gd name="T62" fmla="*/ 160 w 669"/>
              <a:gd name="T63" fmla="*/ 160 h 591"/>
              <a:gd name="T64" fmla="*/ 87 w 669"/>
              <a:gd name="T65" fmla="*/ 180 h 591"/>
              <a:gd name="T66" fmla="*/ 12 w 669"/>
              <a:gd name="T67" fmla="*/ 105 h 591"/>
              <a:gd name="T68" fmla="*/ 46 w 669"/>
              <a:gd name="T69" fmla="*/ 233 h 591"/>
              <a:gd name="T70" fmla="*/ 181 w 669"/>
              <a:gd name="T71" fmla="*/ 265 h 591"/>
              <a:gd name="T72" fmla="*/ 181 w 669"/>
              <a:gd name="T73" fmla="*/ 266 h 591"/>
              <a:gd name="T74" fmla="*/ 289 w 669"/>
              <a:gd name="T75" fmla="*/ 373 h 591"/>
              <a:gd name="T76" fmla="*/ 186 w 669"/>
              <a:gd name="T77" fmla="*/ 476 h 591"/>
              <a:gd name="T78" fmla="*/ 181 w 669"/>
              <a:gd name="T79" fmla="*/ 471 h 591"/>
              <a:gd name="T80" fmla="*/ 152 w 669"/>
              <a:gd name="T81" fmla="*/ 494 h 591"/>
              <a:gd name="T82" fmla="*/ 103 w 669"/>
              <a:gd name="T83" fmla="*/ 571 h 591"/>
              <a:gd name="T84" fmla="*/ 116 w 669"/>
              <a:gd name="T85" fmla="*/ 583 h 591"/>
              <a:gd name="T86" fmla="*/ 193 w 669"/>
              <a:gd name="T87" fmla="*/ 534 h 591"/>
              <a:gd name="T88" fmla="*/ 216 w 669"/>
              <a:gd name="T89" fmla="*/ 506 h 591"/>
              <a:gd name="T90" fmla="*/ 210 w 669"/>
              <a:gd name="T91" fmla="*/ 500 h 591"/>
              <a:gd name="T92" fmla="*/ 313 w 669"/>
              <a:gd name="T93" fmla="*/ 397 h 591"/>
              <a:gd name="T94" fmla="*/ 489 w 669"/>
              <a:gd name="T95" fmla="*/ 573 h 591"/>
              <a:gd name="T96" fmla="*/ 533 w 669"/>
              <a:gd name="T97" fmla="*/ 591 h 591"/>
              <a:gd name="T98" fmla="*/ 577 w 669"/>
              <a:gd name="T99" fmla="*/ 573 h 591"/>
              <a:gd name="T100" fmla="*/ 577 w 669"/>
              <a:gd name="T101" fmla="*/ 485 h 591"/>
              <a:gd name="T102" fmla="*/ 401 w 669"/>
              <a:gd name="T103" fmla="*/ 309 h 591"/>
              <a:gd name="T104" fmla="*/ 434 w 669"/>
              <a:gd name="T105" fmla="*/ 276 h 591"/>
              <a:gd name="T106" fmla="*/ 448 w 669"/>
              <a:gd name="T107" fmla="*/ 291 h 591"/>
              <a:gd name="T108" fmla="*/ 488 w 669"/>
              <a:gd name="T109" fmla="*/ 281 h 591"/>
              <a:gd name="T110" fmla="*/ 638 w 669"/>
              <a:gd name="T111" fmla="*/ 131 h 591"/>
              <a:gd name="T112" fmla="*/ 640 w 669"/>
              <a:gd name="T113" fmla="*/ 129 h 591"/>
              <a:gd name="T114" fmla="*/ 639 w 669"/>
              <a:gd name="T115" fmla="*/ 128 h 591"/>
              <a:gd name="T116" fmla="*/ 644 w 669"/>
              <a:gd name="T117" fmla="*/ 116 h 591"/>
              <a:gd name="T118" fmla="*/ 661 w 669"/>
              <a:gd name="T119" fmla="*/ 110 h 591"/>
              <a:gd name="T120" fmla="*/ 661 w 669"/>
              <a:gd name="T121" fmla="*/ 81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69" h="591">
                <a:moveTo>
                  <a:pt x="490" y="241"/>
                </a:moveTo>
                <a:lnTo>
                  <a:pt x="480" y="231"/>
                </a:lnTo>
                <a:lnTo>
                  <a:pt x="593" y="118"/>
                </a:lnTo>
                <a:lnTo>
                  <a:pt x="602" y="128"/>
                </a:lnTo>
                <a:lnTo>
                  <a:pt x="490" y="241"/>
                </a:lnTo>
                <a:close/>
                <a:moveTo>
                  <a:pt x="453" y="204"/>
                </a:moveTo>
                <a:lnTo>
                  <a:pt x="443" y="194"/>
                </a:lnTo>
                <a:lnTo>
                  <a:pt x="556" y="81"/>
                </a:lnTo>
                <a:lnTo>
                  <a:pt x="566" y="91"/>
                </a:lnTo>
                <a:lnTo>
                  <a:pt x="453" y="204"/>
                </a:lnTo>
                <a:close/>
                <a:moveTo>
                  <a:pt x="538" y="515"/>
                </a:moveTo>
                <a:cubicBezTo>
                  <a:pt x="551" y="515"/>
                  <a:pt x="562" y="526"/>
                  <a:pt x="562" y="539"/>
                </a:cubicBezTo>
                <a:cubicBezTo>
                  <a:pt x="562" y="552"/>
                  <a:pt x="551" y="563"/>
                  <a:pt x="538" y="563"/>
                </a:cubicBezTo>
                <a:cubicBezTo>
                  <a:pt x="525" y="563"/>
                  <a:pt x="514" y="552"/>
                  <a:pt x="514" y="539"/>
                </a:cubicBezTo>
                <a:cubicBezTo>
                  <a:pt x="514" y="526"/>
                  <a:pt x="525" y="515"/>
                  <a:pt x="538" y="515"/>
                </a:cubicBezTo>
                <a:close/>
                <a:moveTo>
                  <a:pt x="661" y="81"/>
                </a:moveTo>
                <a:lnTo>
                  <a:pt x="603" y="22"/>
                </a:lnTo>
                <a:cubicBezTo>
                  <a:pt x="594" y="14"/>
                  <a:pt x="581" y="14"/>
                  <a:pt x="573" y="22"/>
                </a:cubicBezTo>
                <a:cubicBezTo>
                  <a:pt x="568" y="27"/>
                  <a:pt x="567" y="33"/>
                  <a:pt x="567" y="40"/>
                </a:cubicBezTo>
                <a:cubicBezTo>
                  <a:pt x="563" y="40"/>
                  <a:pt x="559" y="41"/>
                  <a:pt x="555" y="44"/>
                </a:cubicBezTo>
                <a:lnTo>
                  <a:pt x="555" y="44"/>
                </a:lnTo>
                <a:lnTo>
                  <a:pt x="402" y="196"/>
                </a:lnTo>
                <a:cubicBezTo>
                  <a:pt x="404" y="209"/>
                  <a:pt x="400" y="223"/>
                  <a:pt x="393" y="234"/>
                </a:cubicBezTo>
                <a:lnTo>
                  <a:pt x="409" y="251"/>
                </a:lnTo>
                <a:lnTo>
                  <a:pt x="409" y="250"/>
                </a:lnTo>
                <a:lnTo>
                  <a:pt x="411" y="252"/>
                </a:lnTo>
                <a:lnTo>
                  <a:pt x="377" y="285"/>
                </a:lnTo>
                <a:lnTo>
                  <a:pt x="267" y="175"/>
                </a:lnTo>
                <a:cubicBezTo>
                  <a:pt x="279" y="131"/>
                  <a:pt x="268" y="81"/>
                  <a:pt x="233" y="46"/>
                </a:cubicBezTo>
                <a:cubicBezTo>
                  <a:pt x="198" y="12"/>
                  <a:pt x="149" y="0"/>
                  <a:pt x="105" y="12"/>
                </a:cubicBezTo>
                <a:lnTo>
                  <a:pt x="180" y="87"/>
                </a:lnTo>
                <a:lnTo>
                  <a:pt x="160" y="160"/>
                </a:lnTo>
                <a:lnTo>
                  <a:pt x="87" y="180"/>
                </a:lnTo>
                <a:lnTo>
                  <a:pt x="12" y="105"/>
                </a:lnTo>
                <a:cubicBezTo>
                  <a:pt x="0" y="149"/>
                  <a:pt x="12" y="198"/>
                  <a:pt x="46" y="233"/>
                </a:cubicBezTo>
                <a:cubicBezTo>
                  <a:pt x="83" y="269"/>
                  <a:pt x="135" y="280"/>
                  <a:pt x="181" y="265"/>
                </a:cubicBezTo>
                <a:lnTo>
                  <a:pt x="181" y="266"/>
                </a:lnTo>
                <a:lnTo>
                  <a:pt x="289" y="373"/>
                </a:lnTo>
                <a:lnTo>
                  <a:pt x="186" y="476"/>
                </a:lnTo>
                <a:lnTo>
                  <a:pt x="181" y="471"/>
                </a:lnTo>
                <a:lnTo>
                  <a:pt x="152" y="494"/>
                </a:lnTo>
                <a:lnTo>
                  <a:pt x="103" y="571"/>
                </a:lnTo>
                <a:lnTo>
                  <a:pt x="116" y="583"/>
                </a:lnTo>
                <a:lnTo>
                  <a:pt x="193" y="534"/>
                </a:lnTo>
                <a:lnTo>
                  <a:pt x="216" y="506"/>
                </a:lnTo>
                <a:lnTo>
                  <a:pt x="210" y="500"/>
                </a:lnTo>
                <a:lnTo>
                  <a:pt x="313" y="397"/>
                </a:lnTo>
                <a:lnTo>
                  <a:pt x="489" y="573"/>
                </a:lnTo>
                <a:cubicBezTo>
                  <a:pt x="501" y="585"/>
                  <a:pt x="517" y="591"/>
                  <a:pt x="533" y="591"/>
                </a:cubicBezTo>
                <a:cubicBezTo>
                  <a:pt x="549" y="591"/>
                  <a:pt x="565" y="585"/>
                  <a:pt x="577" y="573"/>
                </a:cubicBezTo>
                <a:cubicBezTo>
                  <a:pt x="601" y="549"/>
                  <a:pt x="601" y="509"/>
                  <a:pt x="577" y="485"/>
                </a:cubicBezTo>
                <a:lnTo>
                  <a:pt x="401" y="309"/>
                </a:lnTo>
                <a:lnTo>
                  <a:pt x="434" y="276"/>
                </a:lnTo>
                <a:lnTo>
                  <a:pt x="448" y="291"/>
                </a:lnTo>
                <a:cubicBezTo>
                  <a:pt x="460" y="283"/>
                  <a:pt x="474" y="280"/>
                  <a:pt x="488" y="281"/>
                </a:cubicBezTo>
                <a:lnTo>
                  <a:pt x="638" y="131"/>
                </a:lnTo>
                <a:lnTo>
                  <a:pt x="640" y="129"/>
                </a:lnTo>
                <a:lnTo>
                  <a:pt x="639" y="128"/>
                </a:lnTo>
                <a:cubicBezTo>
                  <a:pt x="642" y="125"/>
                  <a:pt x="644" y="120"/>
                  <a:pt x="644" y="116"/>
                </a:cubicBezTo>
                <a:cubicBezTo>
                  <a:pt x="650" y="117"/>
                  <a:pt x="657" y="115"/>
                  <a:pt x="661" y="110"/>
                </a:cubicBezTo>
                <a:cubicBezTo>
                  <a:pt x="669" y="102"/>
                  <a:pt x="669" y="89"/>
                  <a:pt x="661" y="8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299" tIns="45649" rIns="91299" bIns="45649" numCol="1" anchor="t" anchorCtr="0" compatLnSpc="1">
            <a:prstTxWarp prst="textNoShape">
              <a:avLst/>
            </a:prstTxWarp>
          </a:bodyPr>
          <a:lstStyle/>
          <a:p>
            <a:endParaRPr lang="en-US" sz="1798" dirty="0">
              <a:latin typeface="Source Sans Pro" panose="020B0503030403020204" pitchFamily="34" charset="0"/>
            </a:endParaRPr>
          </a:p>
        </p:txBody>
      </p:sp>
      <p:sp>
        <p:nvSpPr>
          <p:cNvPr id="18" name="Freeform 62">
            <a:extLst>
              <a:ext uri="{FF2B5EF4-FFF2-40B4-BE49-F238E27FC236}">
                <a16:creationId xmlns:a16="http://schemas.microsoft.com/office/drawing/2014/main" id="{471DBA73-7D14-45CD-88A0-9021AAE721CC}"/>
              </a:ext>
            </a:extLst>
          </p:cNvPr>
          <p:cNvSpPr>
            <a:spLocks noEditPoints="1"/>
          </p:cNvSpPr>
          <p:nvPr/>
        </p:nvSpPr>
        <p:spPr bwMode="auto">
          <a:xfrm>
            <a:off x="2106601" y="4749758"/>
            <a:ext cx="742928" cy="655180"/>
          </a:xfrm>
          <a:custGeom>
            <a:avLst/>
            <a:gdLst>
              <a:gd name="T0" fmla="*/ 490 w 669"/>
              <a:gd name="T1" fmla="*/ 241 h 591"/>
              <a:gd name="T2" fmla="*/ 480 w 669"/>
              <a:gd name="T3" fmla="*/ 231 h 591"/>
              <a:gd name="T4" fmla="*/ 593 w 669"/>
              <a:gd name="T5" fmla="*/ 118 h 591"/>
              <a:gd name="T6" fmla="*/ 602 w 669"/>
              <a:gd name="T7" fmla="*/ 128 h 591"/>
              <a:gd name="T8" fmla="*/ 490 w 669"/>
              <a:gd name="T9" fmla="*/ 241 h 591"/>
              <a:gd name="T10" fmla="*/ 453 w 669"/>
              <a:gd name="T11" fmla="*/ 204 h 591"/>
              <a:gd name="T12" fmla="*/ 443 w 669"/>
              <a:gd name="T13" fmla="*/ 194 h 591"/>
              <a:gd name="T14" fmla="*/ 556 w 669"/>
              <a:gd name="T15" fmla="*/ 81 h 591"/>
              <a:gd name="T16" fmla="*/ 566 w 669"/>
              <a:gd name="T17" fmla="*/ 91 h 591"/>
              <a:gd name="T18" fmla="*/ 453 w 669"/>
              <a:gd name="T19" fmla="*/ 204 h 591"/>
              <a:gd name="T20" fmla="*/ 538 w 669"/>
              <a:gd name="T21" fmla="*/ 515 h 591"/>
              <a:gd name="T22" fmla="*/ 562 w 669"/>
              <a:gd name="T23" fmla="*/ 539 h 591"/>
              <a:gd name="T24" fmla="*/ 538 w 669"/>
              <a:gd name="T25" fmla="*/ 563 h 591"/>
              <a:gd name="T26" fmla="*/ 514 w 669"/>
              <a:gd name="T27" fmla="*/ 539 h 591"/>
              <a:gd name="T28" fmla="*/ 538 w 669"/>
              <a:gd name="T29" fmla="*/ 515 h 591"/>
              <a:gd name="T30" fmla="*/ 661 w 669"/>
              <a:gd name="T31" fmla="*/ 81 h 591"/>
              <a:gd name="T32" fmla="*/ 603 w 669"/>
              <a:gd name="T33" fmla="*/ 22 h 591"/>
              <a:gd name="T34" fmla="*/ 573 w 669"/>
              <a:gd name="T35" fmla="*/ 22 h 591"/>
              <a:gd name="T36" fmla="*/ 567 w 669"/>
              <a:gd name="T37" fmla="*/ 40 h 591"/>
              <a:gd name="T38" fmla="*/ 555 w 669"/>
              <a:gd name="T39" fmla="*/ 44 h 591"/>
              <a:gd name="T40" fmla="*/ 555 w 669"/>
              <a:gd name="T41" fmla="*/ 44 h 591"/>
              <a:gd name="T42" fmla="*/ 402 w 669"/>
              <a:gd name="T43" fmla="*/ 196 h 591"/>
              <a:gd name="T44" fmla="*/ 393 w 669"/>
              <a:gd name="T45" fmla="*/ 234 h 591"/>
              <a:gd name="T46" fmla="*/ 409 w 669"/>
              <a:gd name="T47" fmla="*/ 251 h 591"/>
              <a:gd name="T48" fmla="*/ 409 w 669"/>
              <a:gd name="T49" fmla="*/ 250 h 591"/>
              <a:gd name="T50" fmla="*/ 411 w 669"/>
              <a:gd name="T51" fmla="*/ 252 h 591"/>
              <a:gd name="T52" fmla="*/ 377 w 669"/>
              <a:gd name="T53" fmla="*/ 285 h 591"/>
              <a:gd name="T54" fmla="*/ 267 w 669"/>
              <a:gd name="T55" fmla="*/ 175 h 591"/>
              <a:gd name="T56" fmla="*/ 233 w 669"/>
              <a:gd name="T57" fmla="*/ 46 h 591"/>
              <a:gd name="T58" fmla="*/ 105 w 669"/>
              <a:gd name="T59" fmla="*/ 12 h 591"/>
              <a:gd name="T60" fmla="*/ 180 w 669"/>
              <a:gd name="T61" fmla="*/ 87 h 591"/>
              <a:gd name="T62" fmla="*/ 160 w 669"/>
              <a:gd name="T63" fmla="*/ 160 h 591"/>
              <a:gd name="T64" fmla="*/ 87 w 669"/>
              <a:gd name="T65" fmla="*/ 180 h 591"/>
              <a:gd name="T66" fmla="*/ 12 w 669"/>
              <a:gd name="T67" fmla="*/ 105 h 591"/>
              <a:gd name="T68" fmla="*/ 46 w 669"/>
              <a:gd name="T69" fmla="*/ 233 h 591"/>
              <a:gd name="T70" fmla="*/ 181 w 669"/>
              <a:gd name="T71" fmla="*/ 265 h 591"/>
              <a:gd name="T72" fmla="*/ 181 w 669"/>
              <a:gd name="T73" fmla="*/ 266 h 591"/>
              <a:gd name="T74" fmla="*/ 289 w 669"/>
              <a:gd name="T75" fmla="*/ 373 h 591"/>
              <a:gd name="T76" fmla="*/ 186 w 669"/>
              <a:gd name="T77" fmla="*/ 476 h 591"/>
              <a:gd name="T78" fmla="*/ 181 w 669"/>
              <a:gd name="T79" fmla="*/ 471 h 591"/>
              <a:gd name="T80" fmla="*/ 152 w 669"/>
              <a:gd name="T81" fmla="*/ 494 h 591"/>
              <a:gd name="T82" fmla="*/ 103 w 669"/>
              <a:gd name="T83" fmla="*/ 571 h 591"/>
              <a:gd name="T84" fmla="*/ 116 w 669"/>
              <a:gd name="T85" fmla="*/ 583 h 591"/>
              <a:gd name="T86" fmla="*/ 193 w 669"/>
              <a:gd name="T87" fmla="*/ 534 h 591"/>
              <a:gd name="T88" fmla="*/ 216 w 669"/>
              <a:gd name="T89" fmla="*/ 506 h 591"/>
              <a:gd name="T90" fmla="*/ 210 w 669"/>
              <a:gd name="T91" fmla="*/ 500 h 591"/>
              <a:gd name="T92" fmla="*/ 313 w 669"/>
              <a:gd name="T93" fmla="*/ 397 h 591"/>
              <a:gd name="T94" fmla="*/ 489 w 669"/>
              <a:gd name="T95" fmla="*/ 573 h 591"/>
              <a:gd name="T96" fmla="*/ 533 w 669"/>
              <a:gd name="T97" fmla="*/ 591 h 591"/>
              <a:gd name="T98" fmla="*/ 577 w 669"/>
              <a:gd name="T99" fmla="*/ 573 h 591"/>
              <a:gd name="T100" fmla="*/ 577 w 669"/>
              <a:gd name="T101" fmla="*/ 485 h 591"/>
              <a:gd name="T102" fmla="*/ 401 w 669"/>
              <a:gd name="T103" fmla="*/ 309 h 591"/>
              <a:gd name="T104" fmla="*/ 434 w 669"/>
              <a:gd name="T105" fmla="*/ 276 h 591"/>
              <a:gd name="T106" fmla="*/ 448 w 669"/>
              <a:gd name="T107" fmla="*/ 291 h 591"/>
              <a:gd name="T108" fmla="*/ 488 w 669"/>
              <a:gd name="T109" fmla="*/ 281 h 591"/>
              <a:gd name="T110" fmla="*/ 638 w 669"/>
              <a:gd name="T111" fmla="*/ 131 h 591"/>
              <a:gd name="T112" fmla="*/ 640 w 669"/>
              <a:gd name="T113" fmla="*/ 129 h 591"/>
              <a:gd name="T114" fmla="*/ 639 w 669"/>
              <a:gd name="T115" fmla="*/ 128 h 591"/>
              <a:gd name="T116" fmla="*/ 644 w 669"/>
              <a:gd name="T117" fmla="*/ 116 h 591"/>
              <a:gd name="T118" fmla="*/ 661 w 669"/>
              <a:gd name="T119" fmla="*/ 110 h 591"/>
              <a:gd name="T120" fmla="*/ 661 w 669"/>
              <a:gd name="T121" fmla="*/ 81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69" h="591">
                <a:moveTo>
                  <a:pt x="490" y="241"/>
                </a:moveTo>
                <a:lnTo>
                  <a:pt x="480" y="231"/>
                </a:lnTo>
                <a:lnTo>
                  <a:pt x="593" y="118"/>
                </a:lnTo>
                <a:lnTo>
                  <a:pt x="602" y="128"/>
                </a:lnTo>
                <a:lnTo>
                  <a:pt x="490" y="241"/>
                </a:lnTo>
                <a:close/>
                <a:moveTo>
                  <a:pt x="453" y="204"/>
                </a:moveTo>
                <a:lnTo>
                  <a:pt x="443" y="194"/>
                </a:lnTo>
                <a:lnTo>
                  <a:pt x="556" y="81"/>
                </a:lnTo>
                <a:lnTo>
                  <a:pt x="566" y="91"/>
                </a:lnTo>
                <a:lnTo>
                  <a:pt x="453" y="204"/>
                </a:lnTo>
                <a:close/>
                <a:moveTo>
                  <a:pt x="538" y="515"/>
                </a:moveTo>
                <a:cubicBezTo>
                  <a:pt x="551" y="515"/>
                  <a:pt x="562" y="526"/>
                  <a:pt x="562" y="539"/>
                </a:cubicBezTo>
                <a:cubicBezTo>
                  <a:pt x="562" y="552"/>
                  <a:pt x="551" y="563"/>
                  <a:pt x="538" y="563"/>
                </a:cubicBezTo>
                <a:cubicBezTo>
                  <a:pt x="525" y="563"/>
                  <a:pt x="514" y="552"/>
                  <a:pt x="514" y="539"/>
                </a:cubicBezTo>
                <a:cubicBezTo>
                  <a:pt x="514" y="526"/>
                  <a:pt x="525" y="515"/>
                  <a:pt x="538" y="515"/>
                </a:cubicBezTo>
                <a:close/>
                <a:moveTo>
                  <a:pt x="661" y="81"/>
                </a:moveTo>
                <a:lnTo>
                  <a:pt x="603" y="22"/>
                </a:lnTo>
                <a:cubicBezTo>
                  <a:pt x="594" y="14"/>
                  <a:pt x="581" y="14"/>
                  <a:pt x="573" y="22"/>
                </a:cubicBezTo>
                <a:cubicBezTo>
                  <a:pt x="568" y="27"/>
                  <a:pt x="567" y="33"/>
                  <a:pt x="567" y="40"/>
                </a:cubicBezTo>
                <a:cubicBezTo>
                  <a:pt x="563" y="40"/>
                  <a:pt x="559" y="41"/>
                  <a:pt x="555" y="44"/>
                </a:cubicBezTo>
                <a:lnTo>
                  <a:pt x="555" y="44"/>
                </a:lnTo>
                <a:lnTo>
                  <a:pt x="402" y="196"/>
                </a:lnTo>
                <a:cubicBezTo>
                  <a:pt x="404" y="209"/>
                  <a:pt x="400" y="223"/>
                  <a:pt x="393" y="234"/>
                </a:cubicBezTo>
                <a:lnTo>
                  <a:pt x="409" y="251"/>
                </a:lnTo>
                <a:lnTo>
                  <a:pt x="409" y="250"/>
                </a:lnTo>
                <a:lnTo>
                  <a:pt x="411" y="252"/>
                </a:lnTo>
                <a:lnTo>
                  <a:pt x="377" y="285"/>
                </a:lnTo>
                <a:lnTo>
                  <a:pt x="267" y="175"/>
                </a:lnTo>
                <a:cubicBezTo>
                  <a:pt x="279" y="131"/>
                  <a:pt x="268" y="81"/>
                  <a:pt x="233" y="46"/>
                </a:cubicBezTo>
                <a:cubicBezTo>
                  <a:pt x="198" y="12"/>
                  <a:pt x="149" y="0"/>
                  <a:pt x="105" y="12"/>
                </a:cubicBezTo>
                <a:lnTo>
                  <a:pt x="180" y="87"/>
                </a:lnTo>
                <a:lnTo>
                  <a:pt x="160" y="160"/>
                </a:lnTo>
                <a:lnTo>
                  <a:pt x="87" y="180"/>
                </a:lnTo>
                <a:lnTo>
                  <a:pt x="12" y="105"/>
                </a:lnTo>
                <a:cubicBezTo>
                  <a:pt x="0" y="149"/>
                  <a:pt x="12" y="198"/>
                  <a:pt x="46" y="233"/>
                </a:cubicBezTo>
                <a:cubicBezTo>
                  <a:pt x="83" y="269"/>
                  <a:pt x="135" y="280"/>
                  <a:pt x="181" y="265"/>
                </a:cubicBezTo>
                <a:lnTo>
                  <a:pt x="181" y="266"/>
                </a:lnTo>
                <a:lnTo>
                  <a:pt x="289" y="373"/>
                </a:lnTo>
                <a:lnTo>
                  <a:pt x="186" y="476"/>
                </a:lnTo>
                <a:lnTo>
                  <a:pt x="181" y="471"/>
                </a:lnTo>
                <a:lnTo>
                  <a:pt x="152" y="494"/>
                </a:lnTo>
                <a:lnTo>
                  <a:pt x="103" y="571"/>
                </a:lnTo>
                <a:lnTo>
                  <a:pt x="116" y="583"/>
                </a:lnTo>
                <a:lnTo>
                  <a:pt x="193" y="534"/>
                </a:lnTo>
                <a:lnTo>
                  <a:pt x="216" y="506"/>
                </a:lnTo>
                <a:lnTo>
                  <a:pt x="210" y="500"/>
                </a:lnTo>
                <a:lnTo>
                  <a:pt x="313" y="397"/>
                </a:lnTo>
                <a:lnTo>
                  <a:pt x="489" y="573"/>
                </a:lnTo>
                <a:cubicBezTo>
                  <a:pt x="501" y="585"/>
                  <a:pt x="517" y="591"/>
                  <a:pt x="533" y="591"/>
                </a:cubicBezTo>
                <a:cubicBezTo>
                  <a:pt x="549" y="591"/>
                  <a:pt x="565" y="585"/>
                  <a:pt x="577" y="573"/>
                </a:cubicBezTo>
                <a:cubicBezTo>
                  <a:pt x="601" y="549"/>
                  <a:pt x="601" y="509"/>
                  <a:pt x="577" y="485"/>
                </a:cubicBezTo>
                <a:lnTo>
                  <a:pt x="401" y="309"/>
                </a:lnTo>
                <a:lnTo>
                  <a:pt x="434" y="276"/>
                </a:lnTo>
                <a:lnTo>
                  <a:pt x="448" y="291"/>
                </a:lnTo>
                <a:cubicBezTo>
                  <a:pt x="460" y="283"/>
                  <a:pt x="474" y="280"/>
                  <a:pt x="488" y="281"/>
                </a:cubicBezTo>
                <a:lnTo>
                  <a:pt x="638" y="131"/>
                </a:lnTo>
                <a:lnTo>
                  <a:pt x="640" y="129"/>
                </a:lnTo>
                <a:lnTo>
                  <a:pt x="639" y="128"/>
                </a:lnTo>
                <a:cubicBezTo>
                  <a:pt x="642" y="125"/>
                  <a:pt x="644" y="120"/>
                  <a:pt x="644" y="116"/>
                </a:cubicBezTo>
                <a:cubicBezTo>
                  <a:pt x="650" y="117"/>
                  <a:pt x="657" y="115"/>
                  <a:pt x="661" y="110"/>
                </a:cubicBezTo>
                <a:cubicBezTo>
                  <a:pt x="669" y="102"/>
                  <a:pt x="669" y="89"/>
                  <a:pt x="661" y="8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299" tIns="45649" rIns="91299" bIns="45649" numCol="1" anchor="t" anchorCtr="0" compatLnSpc="1">
            <a:prstTxWarp prst="textNoShape">
              <a:avLst/>
            </a:prstTxWarp>
          </a:bodyPr>
          <a:lstStyle/>
          <a:p>
            <a:endParaRPr lang="en-US" sz="1798" dirty="0">
              <a:latin typeface="Source Sans Pro" panose="020B0503030403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430013" y="893978"/>
            <a:ext cx="7165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layfair Display Black" pitchFamily="2" charset="0"/>
                <a:cs typeface="Poppins SemiBold" panose="00000700000000000000" pitchFamily="2" charset="0"/>
              </a:rPr>
              <a:t>THE MAIN INFO GRAPHIC</a:t>
            </a:r>
          </a:p>
        </p:txBody>
      </p:sp>
    </p:spTree>
    <p:extLst>
      <p:ext uri="{BB962C8B-B14F-4D97-AF65-F5344CB8AC3E}">
        <p14:creationId xmlns:p14="http://schemas.microsoft.com/office/powerpoint/2010/main" val="3416743527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6">
            <a:extLst>
              <a:ext uri="{FF2B5EF4-FFF2-40B4-BE49-F238E27FC236}">
                <a16:creationId xmlns:a16="http://schemas.microsoft.com/office/drawing/2014/main" id="{CFCA36FF-BE24-4E9F-9BCE-1B52EBB4803D}"/>
              </a:ext>
            </a:extLst>
          </p:cNvPr>
          <p:cNvSpPr>
            <a:spLocks/>
          </p:cNvSpPr>
          <p:nvPr/>
        </p:nvSpPr>
        <p:spPr bwMode="auto">
          <a:xfrm flipV="1">
            <a:off x="1360295" y="2894969"/>
            <a:ext cx="2747928" cy="3407672"/>
          </a:xfrm>
          <a:custGeom>
            <a:avLst/>
            <a:gdLst>
              <a:gd name="T0" fmla="*/ 3607 w 3607"/>
              <a:gd name="T1" fmla="*/ 325 h 2481"/>
              <a:gd name="T2" fmla="*/ 3607 w 3607"/>
              <a:gd name="T3" fmla="*/ 2481 h 2481"/>
              <a:gd name="T4" fmla="*/ 0 w 3607"/>
              <a:gd name="T5" fmla="*/ 2481 h 2481"/>
              <a:gd name="T6" fmla="*/ 0 w 3607"/>
              <a:gd name="T7" fmla="*/ 325 h 2481"/>
              <a:gd name="T8" fmla="*/ 1794 w 3607"/>
              <a:gd name="T9" fmla="*/ 0 h 2481"/>
              <a:gd name="T10" fmla="*/ 3607 w 3607"/>
              <a:gd name="T11" fmla="*/ 325 h 2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07" h="2481">
                <a:moveTo>
                  <a:pt x="3607" y="325"/>
                </a:moveTo>
                <a:lnTo>
                  <a:pt x="3607" y="2481"/>
                </a:lnTo>
                <a:lnTo>
                  <a:pt x="0" y="2481"/>
                </a:lnTo>
                <a:lnTo>
                  <a:pt x="0" y="325"/>
                </a:lnTo>
                <a:lnTo>
                  <a:pt x="1794" y="0"/>
                </a:lnTo>
                <a:lnTo>
                  <a:pt x="3607" y="3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050" dirty="0">
              <a:latin typeface="Source Sans Pro" panose="020B050303040302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54BF359-9840-403E-869C-C0850CCE6141}"/>
              </a:ext>
            </a:extLst>
          </p:cNvPr>
          <p:cNvSpPr/>
          <p:nvPr/>
        </p:nvSpPr>
        <p:spPr>
          <a:xfrm>
            <a:off x="1837824" y="1864505"/>
            <a:ext cx="1792868" cy="17928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C148B7-8ED3-4852-A4DF-6703EF12BB2E}"/>
              </a:ext>
            </a:extLst>
          </p:cNvPr>
          <p:cNvSpPr txBox="1"/>
          <p:nvPr/>
        </p:nvSpPr>
        <p:spPr>
          <a:xfrm>
            <a:off x="1586114" y="3859573"/>
            <a:ext cx="2296288" cy="1052559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Lorem Ipsum has two main data statistical this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thodo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Ipsum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7DBBBC-8F86-4460-A937-4549F98A4C40}"/>
              </a:ext>
            </a:extLst>
          </p:cNvPr>
          <p:cNvSpPr txBox="1"/>
          <p:nvPr/>
        </p:nvSpPr>
        <p:spPr bwMode="auto">
          <a:xfrm>
            <a:off x="2216220" y="2647478"/>
            <a:ext cx="1002197" cy="2616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 defTabSz="18284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Options Here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B91E1AD-7DD8-4218-A746-A33D1B87B2AB}"/>
              </a:ext>
            </a:extLst>
          </p:cNvPr>
          <p:cNvSpPr/>
          <p:nvPr/>
        </p:nvSpPr>
        <p:spPr>
          <a:xfrm>
            <a:off x="2144913" y="5045343"/>
            <a:ext cx="1178690" cy="414009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00" dirty="0">
                <a:latin typeface="Source Sans Pro" panose="020B0503030403020204" pitchFamily="34" charset="0"/>
              </a:rPr>
              <a:t>Graphic Reports</a:t>
            </a:r>
          </a:p>
        </p:txBody>
      </p:sp>
      <p:sp>
        <p:nvSpPr>
          <p:cNvPr id="42" name="Freeform 6">
            <a:extLst>
              <a:ext uri="{FF2B5EF4-FFF2-40B4-BE49-F238E27FC236}">
                <a16:creationId xmlns:a16="http://schemas.microsoft.com/office/drawing/2014/main" id="{52799368-CFCF-40DD-8AD0-2F4410749BBB}"/>
              </a:ext>
            </a:extLst>
          </p:cNvPr>
          <p:cNvSpPr>
            <a:spLocks/>
          </p:cNvSpPr>
          <p:nvPr/>
        </p:nvSpPr>
        <p:spPr bwMode="auto">
          <a:xfrm flipV="1">
            <a:off x="4358139" y="2894969"/>
            <a:ext cx="2747928" cy="3407672"/>
          </a:xfrm>
          <a:custGeom>
            <a:avLst/>
            <a:gdLst>
              <a:gd name="T0" fmla="*/ 3607 w 3607"/>
              <a:gd name="T1" fmla="*/ 325 h 2481"/>
              <a:gd name="T2" fmla="*/ 3607 w 3607"/>
              <a:gd name="T3" fmla="*/ 2481 h 2481"/>
              <a:gd name="T4" fmla="*/ 0 w 3607"/>
              <a:gd name="T5" fmla="*/ 2481 h 2481"/>
              <a:gd name="T6" fmla="*/ 0 w 3607"/>
              <a:gd name="T7" fmla="*/ 325 h 2481"/>
              <a:gd name="T8" fmla="*/ 1794 w 3607"/>
              <a:gd name="T9" fmla="*/ 0 h 2481"/>
              <a:gd name="T10" fmla="*/ 3607 w 3607"/>
              <a:gd name="T11" fmla="*/ 325 h 2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07" h="2481">
                <a:moveTo>
                  <a:pt x="3607" y="325"/>
                </a:moveTo>
                <a:lnTo>
                  <a:pt x="3607" y="2481"/>
                </a:lnTo>
                <a:lnTo>
                  <a:pt x="0" y="2481"/>
                </a:lnTo>
                <a:lnTo>
                  <a:pt x="0" y="325"/>
                </a:lnTo>
                <a:lnTo>
                  <a:pt x="1794" y="0"/>
                </a:lnTo>
                <a:lnTo>
                  <a:pt x="3607" y="3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050" dirty="0">
              <a:latin typeface="Source Sans Pro" panose="020B0503030403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B995265-BA54-4394-ABB9-0B35861634DB}"/>
              </a:ext>
            </a:extLst>
          </p:cNvPr>
          <p:cNvSpPr txBox="1"/>
          <p:nvPr/>
        </p:nvSpPr>
        <p:spPr>
          <a:xfrm>
            <a:off x="4583958" y="3859573"/>
            <a:ext cx="2296288" cy="1052559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Lorem Ipsum has two main data statistical this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thodo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Ipsum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C7BF8BD2-2E98-4E99-8287-2BA69BCF122E}"/>
              </a:ext>
            </a:extLst>
          </p:cNvPr>
          <p:cNvSpPr/>
          <p:nvPr/>
        </p:nvSpPr>
        <p:spPr>
          <a:xfrm>
            <a:off x="5142757" y="5045343"/>
            <a:ext cx="1178690" cy="414009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00" dirty="0">
                <a:latin typeface="Source Sans Pro" panose="020B0503030403020204" pitchFamily="34" charset="0"/>
              </a:rPr>
              <a:t>Graphic Reports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495CC64-C752-493D-9F3C-98C6F0AF9D0A}"/>
              </a:ext>
            </a:extLst>
          </p:cNvPr>
          <p:cNvSpPr/>
          <p:nvPr/>
        </p:nvSpPr>
        <p:spPr>
          <a:xfrm>
            <a:off x="4911135" y="1864505"/>
            <a:ext cx="1792868" cy="17928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FF3A49F-D774-49C2-8199-A0C87A76F05C}"/>
              </a:ext>
            </a:extLst>
          </p:cNvPr>
          <p:cNvSpPr txBox="1"/>
          <p:nvPr/>
        </p:nvSpPr>
        <p:spPr bwMode="auto">
          <a:xfrm>
            <a:off x="5289532" y="2647478"/>
            <a:ext cx="1002197" cy="2616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 defTabSz="18284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Options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4277E65-DCF9-406D-8D38-2D29671EBD5A}"/>
              </a:ext>
            </a:extLst>
          </p:cNvPr>
          <p:cNvSpPr txBox="1"/>
          <p:nvPr/>
        </p:nvSpPr>
        <p:spPr>
          <a:xfrm>
            <a:off x="8386510" y="2894969"/>
            <a:ext cx="2445195" cy="571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</a:rPr>
              <a:t>Lorem Ipsum is simply dummy text of the printing and</a:t>
            </a:r>
            <a:endParaRPr lang="id-ID" sz="110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8728C61-0192-4EF9-8F8D-2938579B03EB}"/>
              </a:ext>
            </a:extLst>
          </p:cNvPr>
          <p:cNvSpPr/>
          <p:nvPr/>
        </p:nvSpPr>
        <p:spPr>
          <a:xfrm>
            <a:off x="7880867" y="3015825"/>
            <a:ext cx="350342" cy="350342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BC3EF7-1C46-4392-8E5F-55482A0AB421}"/>
              </a:ext>
            </a:extLst>
          </p:cNvPr>
          <p:cNvSpPr txBox="1"/>
          <p:nvPr/>
        </p:nvSpPr>
        <p:spPr>
          <a:xfrm>
            <a:off x="8386510" y="3813048"/>
            <a:ext cx="2445195" cy="571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</a:rPr>
              <a:t>Lorem Ipsum is simply dummy text of the printing and</a:t>
            </a:r>
            <a:endParaRPr lang="id-ID" sz="110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01984A2-455F-4E5C-BF24-AC75104C955A}"/>
              </a:ext>
            </a:extLst>
          </p:cNvPr>
          <p:cNvSpPr/>
          <p:nvPr/>
        </p:nvSpPr>
        <p:spPr>
          <a:xfrm>
            <a:off x="7880867" y="3933904"/>
            <a:ext cx="350342" cy="350342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68B4E4A-0BD3-4402-8242-212620A29B70}"/>
              </a:ext>
            </a:extLst>
          </p:cNvPr>
          <p:cNvSpPr txBox="1"/>
          <p:nvPr/>
        </p:nvSpPr>
        <p:spPr>
          <a:xfrm>
            <a:off x="8386510" y="4731127"/>
            <a:ext cx="2445195" cy="571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</a:rPr>
              <a:t>Lorem Ipsum is simply dummy text of the printing and</a:t>
            </a:r>
            <a:endParaRPr lang="id-ID" sz="110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4E35FF0-8697-4F0E-ABB3-AF82359C9FF7}"/>
              </a:ext>
            </a:extLst>
          </p:cNvPr>
          <p:cNvSpPr/>
          <p:nvPr/>
        </p:nvSpPr>
        <p:spPr>
          <a:xfrm>
            <a:off x="7880867" y="4851983"/>
            <a:ext cx="350342" cy="350342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430013" y="893978"/>
            <a:ext cx="7165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layfair Display Black" pitchFamily="2" charset="0"/>
                <a:cs typeface="Poppins SemiBold" panose="00000700000000000000" pitchFamily="2" charset="0"/>
              </a:rPr>
              <a:t>THE MAIN INFO GRAPHIC</a:t>
            </a:r>
          </a:p>
        </p:txBody>
      </p:sp>
    </p:spTree>
    <p:extLst>
      <p:ext uri="{BB962C8B-B14F-4D97-AF65-F5344CB8AC3E}">
        <p14:creationId xmlns:p14="http://schemas.microsoft.com/office/powerpoint/2010/main" val="3028966077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9CE373C1-0339-4ECA-A300-45145FA14D05}"/>
              </a:ext>
            </a:extLst>
          </p:cNvPr>
          <p:cNvGrpSpPr/>
          <p:nvPr/>
        </p:nvGrpSpPr>
        <p:grpSpPr>
          <a:xfrm>
            <a:off x="2030519" y="2047348"/>
            <a:ext cx="8130961" cy="2946183"/>
            <a:chOff x="2354159" y="4378873"/>
            <a:chExt cx="19675683" cy="7129311"/>
          </a:xfrm>
        </p:grpSpPr>
        <p:sp>
          <p:nvSpPr>
            <p:cNvPr id="10" name="Shape 1247">
              <a:extLst>
                <a:ext uri="{FF2B5EF4-FFF2-40B4-BE49-F238E27FC236}">
                  <a16:creationId xmlns:a16="http://schemas.microsoft.com/office/drawing/2014/main" id="{8EE2BAF6-DDAE-496B-9185-D5E9B38F8539}"/>
                </a:ext>
              </a:extLst>
            </p:cNvPr>
            <p:cNvSpPr/>
            <p:nvPr/>
          </p:nvSpPr>
          <p:spPr>
            <a:xfrm flipH="1">
              <a:off x="14831792" y="7968928"/>
              <a:ext cx="5686826" cy="1"/>
            </a:xfrm>
            <a:prstGeom prst="line">
              <a:avLst/>
            </a:prstGeom>
            <a:ln w="19050">
              <a:solidFill>
                <a:schemeClr val="bg1">
                  <a:lumMod val="95000"/>
                </a:schemeClr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defTabSz="457200">
                <a:defRPr sz="1200" cap="none">
                  <a:latin typeface="Helvetica"/>
                  <a:ea typeface="Helvetica"/>
                  <a:cs typeface="Helvetica"/>
                  <a:sym typeface="Helvetica"/>
                </a:defRPr>
              </a:pPr>
              <a:endParaRPr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1" name="Shape 1248">
              <a:extLst>
                <a:ext uri="{FF2B5EF4-FFF2-40B4-BE49-F238E27FC236}">
                  <a16:creationId xmlns:a16="http://schemas.microsoft.com/office/drawing/2014/main" id="{7E9EFAE4-C1EA-4B73-9A0A-C8DA169166AA}"/>
                </a:ext>
              </a:extLst>
            </p:cNvPr>
            <p:cNvSpPr/>
            <p:nvPr/>
          </p:nvSpPr>
          <p:spPr>
            <a:xfrm flipV="1">
              <a:off x="6361337" y="9194629"/>
              <a:ext cx="3369109" cy="1138869"/>
            </a:xfrm>
            <a:prstGeom prst="line">
              <a:avLst/>
            </a:prstGeom>
            <a:ln w="19050">
              <a:solidFill>
                <a:schemeClr val="bg1">
                  <a:lumMod val="95000"/>
                </a:schemeClr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defTabSz="457200">
                <a:defRPr sz="1200" cap="none">
                  <a:latin typeface="Helvetica"/>
                  <a:ea typeface="Helvetica"/>
                  <a:cs typeface="Helvetica"/>
                  <a:sym typeface="Helvetica"/>
                </a:defRPr>
              </a:pPr>
              <a:endParaRPr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2" name="Shape 1249">
              <a:extLst>
                <a:ext uri="{FF2B5EF4-FFF2-40B4-BE49-F238E27FC236}">
                  <a16:creationId xmlns:a16="http://schemas.microsoft.com/office/drawing/2014/main" id="{7D9E332F-E6F7-480F-86F7-51B89662CDEA}"/>
                </a:ext>
              </a:extLst>
            </p:cNvPr>
            <p:cNvSpPr/>
            <p:nvPr/>
          </p:nvSpPr>
          <p:spPr>
            <a:xfrm>
              <a:off x="6361337" y="5604360"/>
              <a:ext cx="3493273" cy="1054620"/>
            </a:xfrm>
            <a:prstGeom prst="line">
              <a:avLst/>
            </a:prstGeom>
            <a:ln w="19050">
              <a:solidFill>
                <a:schemeClr val="bg1">
                  <a:lumMod val="95000"/>
                </a:schemeClr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defTabSz="457200">
                <a:defRPr sz="1200" cap="none">
                  <a:latin typeface="Helvetica"/>
                  <a:ea typeface="Helvetica"/>
                  <a:cs typeface="Helvetica"/>
                  <a:sym typeface="Helvetica"/>
                </a:defRPr>
              </a:pPr>
              <a:endParaRPr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3" name="Shape 1250">
              <a:extLst>
                <a:ext uri="{FF2B5EF4-FFF2-40B4-BE49-F238E27FC236}">
                  <a16:creationId xmlns:a16="http://schemas.microsoft.com/office/drawing/2014/main" id="{CA0DF10D-B864-4186-82E9-E52048E491A4}"/>
                </a:ext>
              </a:extLst>
            </p:cNvPr>
            <p:cNvSpPr/>
            <p:nvPr/>
          </p:nvSpPr>
          <p:spPr>
            <a:xfrm>
              <a:off x="3865382" y="7968929"/>
              <a:ext cx="5686826" cy="1"/>
            </a:xfrm>
            <a:prstGeom prst="line">
              <a:avLst/>
            </a:prstGeom>
            <a:ln w="19050">
              <a:solidFill>
                <a:schemeClr val="bg1">
                  <a:lumMod val="95000"/>
                </a:schemeClr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defTabSz="457200">
                <a:defRPr sz="1200" cap="none">
                  <a:latin typeface="Helvetica"/>
                  <a:ea typeface="Helvetica"/>
                  <a:cs typeface="Helvetica"/>
                  <a:sym typeface="Helvetica"/>
                </a:defRPr>
              </a:pPr>
              <a:endParaRPr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4" name="Shape 1251">
              <a:extLst>
                <a:ext uri="{FF2B5EF4-FFF2-40B4-BE49-F238E27FC236}">
                  <a16:creationId xmlns:a16="http://schemas.microsoft.com/office/drawing/2014/main" id="{78A61467-3AA1-40D4-9730-7986A27725BA}"/>
                </a:ext>
              </a:extLst>
            </p:cNvPr>
            <p:cNvSpPr/>
            <p:nvPr/>
          </p:nvSpPr>
          <p:spPr>
            <a:xfrm flipH="1">
              <a:off x="14401848" y="5604360"/>
              <a:ext cx="3620815" cy="1050927"/>
            </a:xfrm>
            <a:prstGeom prst="line">
              <a:avLst/>
            </a:prstGeom>
            <a:ln w="19050">
              <a:solidFill>
                <a:schemeClr val="bg1">
                  <a:lumMod val="95000"/>
                </a:schemeClr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defTabSz="457200">
                <a:defRPr sz="1200" cap="none">
                  <a:latin typeface="Helvetica"/>
                  <a:ea typeface="Helvetica"/>
                  <a:cs typeface="Helvetica"/>
                  <a:sym typeface="Helvetica"/>
                </a:defRPr>
              </a:pPr>
              <a:endParaRPr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5" name="Shape 1252">
              <a:extLst>
                <a:ext uri="{FF2B5EF4-FFF2-40B4-BE49-F238E27FC236}">
                  <a16:creationId xmlns:a16="http://schemas.microsoft.com/office/drawing/2014/main" id="{BC719385-2070-4FFD-A73A-36BD0A9E94C3}"/>
                </a:ext>
              </a:extLst>
            </p:cNvPr>
            <p:cNvSpPr/>
            <p:nvPr/>
          </p:nvSpPr>
          <p:spPr>
            <a:xfrm>
              <a:off x="16585376" y="4378873"/>
              <a:ext cx="3578597" cy="1270001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algn="ctr">
                <a:defRPr sz="3200" cap="none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dirty="0">
                <a:latin typeface="Source Sans Pro" panose="020B0503030403020204" pitchFamily="34" charset="0"/>
              </a:endParaRPr>
            </a:p>
          </p:txBody>
        </p:sp>
        <p:sp>
          <p:nvSpPr>
            <p:cNvPr id="17" name="Shape 1254">
              <a:extLst>
                <a:ext uri="{FF2B5EF4-FFF2-40B4-BE49-F238E27FC236}">
                  <a16:creationId xmlns:a16="http://schemas.microsoft.com/office/drawing/2014/main" id="{61646EBE-4D8F-45CE-B55E-045624D13C6C}"/>
                </a:ext>
              </a:extLst>
            </p:cNvPr>
            <p:cNvSpPr/>
            <p:nvPr/>
          </p:nvSpPr>
          <p:spPr>
            <a:xfrm flipH="1" flipV="1">
              <a:off x="14598418" y="9282493"/>
              <a:ext cx="3424244" cy="1051004"/>
            </a:xfrm>
            <a:prstGeom prst="line">
              <a:avLst/>
            </a:prstGeom>
            <a:ln w="19050">
              <a:solidFill>
                <a:schemeClr val="bg1">
                  <a:lumMod val="95000"/>
                </a:schemeClr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defTabSz="457200">
                <a:defRPr sz="1200" cap="none">
                  <a:latin typeface="Helvetica"/>
                  <a:ea typeface="Helvetica"/>
                  <a:cs typeface="Helvetica"/>
                  <a:sym typeface="Helvetica"/>
                </a:defRPr>
              </a:pPr>
              <a:endParaRPr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8" name="Shape 1255">
              <a:extLst>
                <a:ext uri="{FF2B5EF4-FFF2-40B4-BE49-F238E27FC236}">
                  <a16:creationId xmlns:a16="http://schemas.microsoft.com/office/drawing/2014/main" id="{F0204DCB-C75E-477C-BBA5-C3CC14990537}"/>
                </a:ext>
              </a:extLst>
            </p:cNvPr>
            <p:cNvSpPr/>
            <p:nvPr/>
          </p:nvSpPr>
          <p:spPr>
            <a:xfrm>
              <a:off x="16585377" y="10238183"/>
              <a:ext cx="3578596" cy="1270001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algn="ctr">
                <a:defRPr sz="3200" cap="none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dirty="0">
                <a:latin typeface="Source Sans Pro" panose="020B0503030403020204" pitchFamily="34" charset="0"/>
              </a:endParaRPr>
            </a:p>
          </p:txBody>
        </p:sp>
        <p:sp>
          <p:nvSpPr>
            <p:cNvPr id="20" name="Shape 1257">
              <a:extLst>
                <a:ext uri="{FF2B5EF4-FFF2-40B4-BE49-F238E27FC236}">
                  <a16:creationId xmlns:a16="http://schemas.microsoft.com/office/drawing/2014/main" id="{C7F16ECA-F2C7-4B64-AA56-B7414BEB32C8}"/>
                </a:ext>
              </a:extLst>
            </p:cNvPr>
            <p:cNvSpPr/>
            <p:nvPr/>
          </p:nvSpPr>
          <p:spPr>
            <a:xfrm>
              <a:off x="18451245" y="7357577"/>
              <a:ext cx="3578597" cy="1270001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algn="ctr">
                <a:defRPr sz="3200" cap="none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dirty="0">
                <a:latin typeface="Source Sans Pro" panose="020B0503030403020204" pitchFamily="34" charset="0"/>
              </a:endParaRPr>
            </a:p>
          </p:txBody>
        </p:sp>
        <p:sp>
          <p:nvSpPr>
            <p:cNvPr id="22" name="Shape 1259">
              <a:extLst>
                <a:ext uri="{FF2B5EF4-FFF2-40B4-BE49-F238E27FC236}">
                  <a16:creationId xmlns:a16="http://schemas.microsoft.com/office/drawing/2014/main" id="{D27A6A60-0F6F-41CA-8782-F6F1F433D9AA}"/>
                </a:ext>
              </a:extLst>
            </p:cNvPr>
            <p:cNvSpPr/>
            <p:nvPr/>
          </p:nvSpPr>
          <p:spPr>
            <a:xfrm>
              <a:off x="4220028" y="10238183"/>
              <a:ext cx="3578596" cy="1270001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algn="ctr">
                <a:defRPr sz="3200" cap="none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dirty="0">
                <a:latin typeface="Source Sans Pro" panose="020B0503030403020204" pitchFamily="34" charset="0"/>
              </a:endParaRPr>
            </a:p>
          </p:txBody>
        </p:sp>
        <p:sp>
          <p:nvSpPr>
            <p:cNvPr id="24" name="Shape 1261">
              <a:extLst>
                <a:ext uri="{FF2B5EF4-FFF2-40B4-BE49-F238E27FC236}">
                  <a16:creationId xmlns:a16="http://schemas.microsoft.com/office/drawing/2014/main" id="{F7D48E54-B325-49B2-A171-524533D93972}"/>
                </a:ext>
              </a:extLst>
            </p:cNvPr>
            <p:cNvSpPr/>
            <p:nvPr/>
          </p:nvSpPr>
          <p:spPr>
            <a:xfrm>
              <a:off x="4220028" y="4407460"/>
              <a:ext cx="3578596" cy="127000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algn="ctr">
                <a:defRPr sz="3200" cap="none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dirty="0">
                <a:latin typeface="Source Sans Pro" panose="020B0503030403020204" pitchFamily="34" charset="0"/>
              </a:endParaRPr>
            </a:p>
          </p:txBody>
        </p:sp>
        <p:sp>
          <p:nvSpPr>
            <p:cNvPr id="26" name="Shape 1263">
              <a:extLst>
                <a:ext uri="{FF2B5EF4-FFF2-40B4-BE49-F238E27FC236}">
                  <a16:creationId xmlns:a16="http://schemas.microsoft.com/office/drawing/2014/main" id="{C15FCE18-3ECD-4A46-A646-67B6BCF535A7}"/>
                </a:ext>
              </a:extLst>
            </p:cNvPr>
            <p:cNvSpPr/>
            <p:nvPr/>
          </p:nvSpPr>
          <p:spPr>
            <a:xfrm>
              <a:off x="2354159" y="7312114"/>
              <a:ext cx="3578596" cy="1270001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algn="ctr">
                <a:defRPr sz="3200" cap="none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dirty="0">
                <a:latin typeface="Source Sans Pro" panose="020B0503030403020204" pitchFamily="34" charset="0"/>
              </a:endParaRPr>
            </a:p>
          </p:txBody>
        </p:sp>
        <p:sp>
          <p:nvSpPr>
            <p:cNvPr id="28" name="Shape 1266">
              <a:extLst>
                <a:ext uri="{FF2B5EF4-FFF2-40B4-BE49-F238E27FC236}">
                  <a16:creationId xmlns:a16="http://schemas.microsoft.com/office/drawing/2014/main" id="{9B5CDF3C-92A2-4C1F-84B7-93625EA737EF}"/>
                </a:ext>
              </a:extLst>
            </p:cNvPr>
            <p:cNvSpPr/>
            <p:nvPr/>
          </p:nvSpPr>
          <p:spPr>
            <a:xfrm>
              <a:off x="12303162" y="7313093"/>
              <a:ext cx="2008728" cy="2488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26" h="21545" extrusionOk="0">
                  <a:moveTo>
                    <a:pt x="11915" y="9833"/>
                  </a:moveTo>
                  <a:cubicBezTo>
                    <a:pt x="11915" y="9833"/>
                    <a:pt x="14555" y="11546"/>
                    <a:pt x="17485" y="10055"/>
                  </a:cubicBezTo>
                  <a:cubicBezTo>
                    <a:pt x="17485" y="10055"/>
                    <a:pt x="21600" y="8563"/>
                    <a:pt x="18421" y="4309"/>
                  </a:cubicBezTo>
                  <a:cubicBezTo>
                    <a:pt x="18421" y="4309"/>
                    <a:pt x="19855" y="1547"/>
                    <a:pt x="17672" y="0"/>
                  </a:cubicBezTo>
                  <a:cubicBezTo>
                    <a:pt x="17672" y="0"/>
                    <a:pt x="16114" y="5525"/>
                    <a:pt x="9505" y="4530"/>
                  </a:cubicBezTo>
                  <a:cubicBezTo>
                    <a:pt x="9505" y="4530"/>
                    <a:pt x="8633" y="5414"/>
                    <a:pt x="7822" y="5690"/>
                  </a:cubicBezTo>
                  <a:lnTo>
                    <a:pt x="9813" y="5856"/>
                  </a:lnTo>
                  <a:cubicBezTo>
                    <a:pt x="9813" y="5856"/>
                    <a:pt x="10877" y="6629"/>
                    <a:pt x="9505" y="6961"/>
                  </a:cubicBezTo>
                  <a:cubicBezTo>
                    <a:pt x="9505" y="6961"/>
                    <a:pt x="3462" y="6851"/>
                    <a:pt x="0" y="1492"/>
                  </a:cubicBezTo>
                  <a:lnTo>
                    <a:pt x="0" y="17466"/>
                  </a:lnTo>
                  <a:cubicBezTo>
                    <a:pt x="0" y="17466"/>
                    <a:pt x="1026" y="21600"/>
                    <a:pt x="5391" y="21545"/>
                  </a:cubicBezTo>
                  <a:cubicBezTo>
                    <a:pt x="5391" y="21545"/>
                    <a:pt x="10628" y="21508"/>
                    <a:pt x="11438" y="17466"/>
                  </a:cubicBezTo>
                  <a:cubicBezTo>
                    <a:pt x="11438" y="17466"/>
                    <a:pt x="12248" y="14474"/>
                    <a:pt x="9692" y="12816"/>
                  </a:cubicBezTo>
                  <a:cubicBezTo>
                    <a:pt x="9692" y="12816"/>
                    <a:pt x="9755" y="11656"/>
                    <a:pt x="10752" y="12209"/>
                  </a:cubicBezTo>
                  <a:cubicBezTo>
                    <a:pt x="10752" y="12209"/>
                    <a:pt x="13932" y="14805"/>
                    <a:pt x="12062" y="18893"/>
                  </a:cubicBezTo>
                  <a:cubicBezTo>
                    <a:pt x="12062" y="18893"/>
                    <a:pt x="14998" y="18838"/>
                    <a:pt x="16678" y="14695"/>
                  </a:cubicBezTo>
                  <a:cubicBezTo>
                    <a:pt x="16678" y="14695"/>
                    <a:pt x="19044" y="13037"/>
                    <a:pt x="18795" y="10552"/>
                  </a:cubicBezTo>
                  <a:cubicBezTo>
                    <a:pt x="18795" y="10552"/>
                    <a:pt x="16239" y="11878"/>
                    <a:pt x="14119" y="11519"/>
                  </a:cubicBezTo>
                  <a:cubicBezTo>
                    <a:pt x="14119" y="11519"/>
                    <a:pt x="12124" y="11104"/>
                    <a:pt x="11688" y="10552"/>
                  </a:cubicBezTo>
                  <a:cubicBezTo>
                    <a:pt x="11688" y="10552"/>
                    <a:pt x="9069" y="12926"/>
                    <a:pt x="5453" y="11159"/>
                  </a:cubicBezTo>
                  <a:cubicBezTo>
                    <a:pt x="5453" y="11159"/>
                    <a:pt x="4705" y="11988"/>
                    <a:pt x="4082" y="11519"/>
                  </a:cubicBezTo>
                  <a:cubicBezTo>
                    <a:pt x="4082" y="11519"/>
                    <a:pt x="4518" y="11215"/>
                    <a:pt x="5391" y="10497"/>
                  </a:cubicBezTo>
                  <a:lnTo>
                    <a:pt x="5328" y="9171"/>
                  </a:lnTo>
                  <a:cubicBezTo>
                    <a:pt x="5328" y="9171"/>
                    <a:pt x="6076" y="8671"/>
                    <a:pt x="6014" y="9418"/>
                  </a:cubicBezTo>
                  <a:lnTo>
                    <a:pt x="6076" y="10441"/>
                  </a:lnTo>
                  <a:cubicBezTo>
                    <a:pt x="6076" y="10441"/>
                    <a:pt x="9069" y="11930"/>
                    <a:pt x="11376" y="9418"/>
                  </a:cubicBezTo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algn="ctr">
                <a:defRPr sz="3200" cap="none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dirty="0">
                <a:latin typeface="Source Sans Pro" panose="020B0503030403020204" pitchFamily="34" charset="0"/>
              </a:endParaRPr>
            </a:p>
          </p:txBody>
        </p:sp>
        <p:sp>
          <p:nvSpPr>
            <p:cNvPr id="29" name="Shape 1267">
              <a:extLst>
                <a:ext uri="{FF2B5EF4-FFF2-40B4-BE49-F238E27FC236}">
                  <a16:creationId xmlns:a16="http://schemas.microsoft.com/office/drawing/2014/main" id="{CE62C135-D53C-4B81-9F48-71892B338175}"/>
                </a:ext>
              </a:extLst>
            </p:cNvPr>
            <p:cNvSpPr/>
            <p:nvPr/>
          </p:nvSpPr>
          <p:spPr>
            <a:xfrm>
              <a:off x="12303162" y="6055683"/>
              <a:ext cx="1706991" cy="1840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19672" extrusionOk="0">
                  <a:moveTo>
                    <a:pt x="0" y="2648"/>
                  </a:moveTo>
                  <a:cubicBezTo>
                    <a:pt x="0" y="2648"/>
                    <a:pt x="2677" y="-1928"/>
                    <a:pt x="7751" y="950"/>
                  </a:cubicBezTo>
                  <a:cubicBezTo>
                    <a:pt x="7751" y="950"/>
                    <a:pt x="11133" y="4068"/>
                    <a:pt x="7751" y="6826"/>
                  </a:cubicBezTo>
                  <a:cubicBezTo>
                    <a:pt x="7751" y="6826"/>
                    <a:pt x="7140" y="7546"/>
                    <a:pt x="4627" y="7905"/>
                  </a:cubicBezTo>
                  <a:cubicBezTo>
                    <a:pt x="4627" y="7905"/>
                    <a:pt x="4767" y="6098"/>
                    <a:pt x="3644" y="6507"/>
                  </a:cubicBezTo>
                  <a:cubicBezTo>
                    <a:pt x="3644" y="6507"/>
                    <a:pt x="3244" y="6644"/>
                    <a:pt x="3484" y="7121"/>
                  </a:cubicBezTo>
                  <a:cubicBezTo>
                    <a:pt x="3484" y="7121"/>
                    <a:pt x="4286" y="8144"/>
                    <a:pt x="3324" y="9645"/>
                  </a:cubicBezTo>
                  <a:cubicBezTo>
                    <a:pt x="3324" y="9645"/>
                    <a:pt x="3084" y="10668"/>
                    <a:pt x="4046" y="10122"/>
                  </a:cubicBezTo>
                  <a:cubicBezTo>
                    <a:pt x="4046" y="10122"/>
                    <a:pt x="4728" y="9236"/>
                    <a:pt x="4627" y="9031"/>
                  </a:cubicBezTo>
                  <a:cubicBezTo>
                    <a:pt x="4627" y="9031"/>
                    <a:pt x="6931" y="8895"/>
                    <a:pt x="8694" y="7599"/>
                  </a:cubicBezTo>
                  <a:cubicBezTo>
                    <a:pt x="8694" y="7599"/>
                    <a:pt x="10778" y="6439"/>
                    <a:pt x="10538" y="3165"/>
                  </a:cubicBezTo>
                  <a:cubicBezTo>
                    <a:pt x="10538" y="3165"/>
                    <a:pt x="14787" y="2688"/>
                    <a:pt x="16871" y="6575"/>
                  </a:cubicBezTo>
                  <a:cubicBezTo>
                    <a:pt x="16871" y="6575"/>
                    <a:pt x="21600" y="7326"/>
                    <a:pt x="21440" y="11896"/>
                  </a:cubicBezTo>
                  <a:cubicBezTo>
                    <a:pt x="21440" y="11896"/>
                    <a:pt x="21199" y="16944"/>
                    <a:pt x="16069" y="17899"/>
                  </a:cubicBezTo>
                  <a:cubicBezTo>
                    <a:pt x="16069" y="17899"/>
                    <a:pt x="14145" y="18103"/>
                    <a:pt x="12943" y="17899"/>
                  </a:cubicBezTo>
                  <a:cubicBezTo>
                    <a:pt x="12943" y="17899"/>
                    <a:pt x="13424" y="15784"/>
                    <a:pt x="13344" y="15034"/>
                  </a:cubicBezTo>
                  <a:cubicBezTo>
                    <a:pt x="13344" y="15034"/>
                    <a:pt x="14626" y="14079"/>
                    <a:pt x="14626" y="13806"/>
                  </a:cubicBezTo>
                  <a:cubicBezTo>
                    <a:pt x="14626" y="13806"/>
                    <a:pt x="14546" y="13192"/>
                    <a:pt x="13664" y="13601"/>
                  </a:cubicBezTo>
                  <a:cubicBezTo>
                    <a:pt x="13664" y="13601"/>
                    <a:pt x="13471" y="14693"/>
                    <a:pt x="10722" y="14079"/>
                  </a:cubicBezTo>
                  <a:cubicBezTo>
                    <a:pt x="10722" y="14079"/>
                    <a:pt x="9463" y="14079"/>
                    <a:pt x="10722" y="14761"/>
                  </a:cubicBezTo>
                  <a:cubicBezTo>
                    <a:pt x="10722" y="14761"/>
                    <a:pt x="11420" y="14965"/>
                    <a:pt x="11821" y="14965"/>
                  </a:cubicBezTo>
                  <a:cubicBezTo>
                    <a:pt x="11821" y="14965"/>
                    <a:pt x="13023" y="19536"/>
                    <a:pt x="7733" y="19672"/>
                  </a:cubicBezTo>
                  <a:cubicBezTo>
                    <a:pt x="7733" y="19672"/>
                    <a:pt x="1887" y="17899"/>
                    <a:pt x="0" y="11282"/>
                  </a:cubicBezTo>
                  <a:cubicBezTo>
                    <a:pt x="0" y="11282"/>
                    <a:pt x="0" y="2648"/>
                    <a:pt x="0" y="2648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algn="ctr">
                <a:defRPr sz="3200" cap="none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dirty="0">
                <a:latin typeface="Source Sans Pro" panose="020B0503030403020204" pitchFamily="34" charset="0"/>
              </a:endParaRPr>
            </a:p>
          </p:txBody>
        </p:sp>
        <p:sp>
          <p:nvSpPr>
            <p:cNvPr id="30" name="Shape 1268">
              <a:extLst>
                <a:ext uri="{FF2B5EF4-FFF2-40B4-BE49-F238E27FC236}">
                  <a16:creationId xmlns:a16="http://schemas.microsoft.com/office/drawing/2014/main" id="{BB77B52F-178A-417B-BF90-F63107FDE207}"/>
                </a:ext>
              </a:extLst>
            </p:cNvPr>
            <p:cNvSpPr/>
            <p:nvPr/>
          </p:nvSpPr>
          <p:spPr>
            <a:xfrm>
              <a:off x="10423982" y="6055683"/>
              <a:ext cx="1707013" cy="1840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19672" extrusionOk="0">
                  <a:moveTo>
                    <a:pt x="21444" y="2648"/>
                  </a:moveTo>
                  <a:cubicBezTo>
                    <a:pt x="21444" y="2648"/>
                    <a:pt x="18767" y="-1928"/>
                    <a:pt x="13694" y="950"/>
                  </a:cubicBezTo>
                  <a:cubicBezTo>
                    <a:pt x="13694" y="950"/>
                    <a:pt x="10312" y="4068"/>
                    <a:pt x="13694" y="6826"/>
                  </a:cubicBezTo>
                  <a:cubicBezTo>
                    <a:pt x="13694" y="6826"/>
                    <a:pt x="14304" y="7546"/>
                    <a:pt x="16818" y="7905"/>
                  </a:cubicBezTo>
                  <a:cubicBezTo>
                    <a:pt x="16818" y="7905"/>
                    <a:pt x="16678" y="6098"/>
                    <a:pt x="17800" y="6507"/>
                  </a:cubicBezTo>
                  <a:cubicBezTo>
                    <a:pt x="17800" y="6507"/>
                    <a:pt x="18201" y="6644"/>
                    <a:pt x="17960" y="7121"/>
                  </a:cubicBezTo>
                  <a:cubicBezTo>
                    <a:pt x="17960" y="7121"/>
                    <a:pt x="17158" y="8144"/>
                    <a:pt x="18120" y="9645"/>
                  </a:cubicBezTo>
                  <a:cubicBezTo>
                    <a:pt x="18120" y="9645"/>
                    <a:pt x="18361" y="10668"/>
                    <a:pt x="17399" y="10122"/>
                  </a:cubicBezTo>
                  <a:cubicBezTo>
                    <a:pt x="17399" y="10122"/>
                    <a:pt x="16717" y="9236"/>
                    <a:pt x="16818" y="9031"/>
                  </a:cubicBezTo>
                  <a:cubicBezTo>
                    <a:pt x="16818" y="9031"/>
                    <a:pt x="14513" y="8895"/>
                    <a:pt x="12750" y="7599"/>
                  </a:cubicBezTo>
                  <a:cubicBezTo>
                    <a:pt x="12750" y="7599"/>
                    <a:pt x="10666" y="6439"/>
                    <a:pt x="10906" y="3165"/>
                  </a:cubicBezTo>
                  <a:cubicBezTo>
                    <a:pt x="10906" y="3165"/>
                    <a:pt x="6657" y="2688"/>
                    <a:pt x="4573" y="6575"/>
                  </a:cubicBezTo>
                  <a:cubicBezTo>
                    <a:pt x="4573" y="6575"/>
                    <a:pt x="-156" y="7326"/>
                    <a:pt x="4" y="11896"/>
                  </a:cubicBezTo>
                  <a:cubicBezTo>
                    <a:pt x="4" y="11896"/>
                    <a:pt x="245" y="16944"/>
                    <a:pt x="5375" y="17899"/>
                  </a:cubicBezTo>
                  <a:cubicBezTo>
                    <a:pt x="5375" y="17899"/>
                    <a:pt x="7298" y="18103"/>
                    <a:pt x="8501" y="17899"/>
                  </a:cubicBezTo>
                  <a:cubicBezTo>
                    <a:pt x="8501" y="17899"/>
                    <a:pt x="8020" y="15784"/>
                    <a:pt x="8100" y="15034"/>
                  </a:cubicBezTo>
                  <a:cubicBezTo>
                    <a:pt x="8100" y="15034"/>
                    <a:pt x="6818" y="14079"/>
                    <a:pt x="6818" y="13806"/>
                  </a:cubicBezTo>
                  <a:cubicBezTo>
                    <a:pt x="6818" y="13806"/>
                    <a:pt x="6898" y="13192"/>
                    <a:pt x="7780" y="13601"/>
                  </a:cubicBezTo>
                  <a:cubicBezTo>
                    <a:pt x="7780" y="13601"/>
                    <a:pt x="7973" y="14693"/>
                    <a:pt x="10723" y="14079"/>
                  </a:cubicBezTo>
                  <a:cubicBezTo>
                    <a:pt x="10723" y="14079"/>
                    <a:pt x="11982" y="14079"/>
                    <a:pt x="10723" y="14761"/>
                  </a:cubicBezTo>
                  <a:cubicBezTo>
                    <a:pt x="10723" y="14761"/>
                    <a:pt x="10025" y="14965"/>
                    <a:pt x="9624" y="14965"/>
                  </a:cubicBezTo>
                  <a:cubicBezTo>
                    <a:pt x="9624" y="14965"/>
                    <a:pt x="8421" y="19536"/>
                    <a:pt x="13712" y="19672"/>
                  </a:cubicBezTo>
                  <a:cubicBezTo>
                    <a:pt x="13712" y="19672"/>
                    <a:pt x="19558" y="17899"/>
                    <a:pt x="21444" y="11282"/>
                  </a:cubicBezTo>
                  <a:cubicBezTo>
                    <a:pt x="21444" y="11282"/>
                    <a:pt x="21444" y="2648"/>
                    <a:pt x="21444" y="2648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algn="ctr">
                <a:defRPr sz="3200" cap="none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dirty="0">
                <a:latin typeface="Source Sans Pro" panose="020B0503030403020204" pitchFamily="34" charset="0"/>
              </a:endParaRPr>
            </a:p>
          </p:txBody>
        </p:sp>
        <p:sp>
          <p:nvSpPr>
            <p:cNvPr id="31" name="Shape 1269">
              <a:extLst>
                <a:ext uri="{FF2B5EF4-FFF2-40B4-BE49-F238E27FC236}">
                  <a16:creationId xmlns:a16="http://schemas.microsoft.com/office/drawing/2014/main" id="{8196ACAE-DF76-4FF3-8788-92822074FFB9}"/>
                </a:ext>
              </a:extLst>
            </p:cNvPr>
            <p:cNvSpPr/>
            <p:nvPr/>
          </p:nvSpPr>
          <p:spPr>
            <a:xfrm>
              <a:off x="10123062" y="7313093"/>
              <a:ext cx="2008767" cy="2488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26" h="21545" extrusionOk="0">
                  <a:moveTo>
                    <a:pt x="7711" y="9833"/>
                  </a:moveTo>
                  <a:cubicBezTo>
                    <a:pt x="7711" y="9833"/>
                    <a:pt x="5071" y="11546"/>
                    <a:pt x="2141" y="10055"/>
                  </a:cubicBezTo>
                  <a:cubicBezTo>
                    <a:pt x="2141" y="10055"/>
                    <a:pt x="-1974" y="8563"/>
                    <a:pt x="1205" y="4309"/>
                  </a:cubicBezTo>
                  <a:cubicBezTo>
                    <a:pt x="1205" y="4309"/>
                    <a:pt x="-228" y="1547"/>
                    <a:pt x="1954" y="0"/>
                  </a:cubicBezTo>
                  <a:cubicBezTo>
                    <a:pt x="1954" y="0"/>
                    <a:pt x="3512" y="5525"/>
                    <a:pt x="10121" y="4530"/>
                  </a:cubicBezTo>
                  <a:cubicBezTo>
                    <a:pt x="10121" y="4530"/>
                    <a:pt x="10994" y="5414"/>
                    <a:pt x="11804" y="5690"/>
                  </a:cubicBezTo>
                  <a:lnTo>
                    <a:pt x="9813" y="5856"/>
                  </a:lnTo>
                  <a:cubicBezTo>
                    <a:pt x="9813" y="5856"/>
                    <a:pt x="8749" y="6629"/>
                    <a:pt x="10121" y="6961"/>
                  </a:cubicBezTo>
                  <a:cubicBezTo>
                    <a:pt x="10121" y="6961"/>
                    <a:pt x="16164" y="6851"/>
                    <a:pt x="19626" y="1492"/>
                  </a:cubicBezTo>
                  <a:lnTo>
                    <a:pt x="19626" y="17466"/>
                  </a:lnTo>
                  <a:cubicBezTo>
                    <a:pt x="19626" y="17466"/>
                    <a:pt x="18600" y="21600"/>
                    <a:pt x="14236" y="21545"/>
                  </a:cubicBezTo>
                  <a:cubicBezTo>
                    <a:pt x="14236" y="21545"/>
                    <a:pt x="8999" y="21508"/>
                    <a:pt x="8188" y="17466"/>
                  </a:cubicBezTo>
                  <a:cubicBezTo>
                    <a:pt x="8188" y="17466"/>
                    <a:pt x="7377" y="14474"/>
                    <a:pt x="9934" y="12816"/>
                  </a:cubicBezTo>
                  <a:cubicBezTo>
                    <a:pt x="9934" y="12816"/>
                    <a:pt x="9872" y="11656"/>
                    <a:pt x="8874" y="12209"/>
                  </a:cubicBezTo>
                  <a:cubicBezTo>
                    <a:pt x="8874" y="12209"/>
                    <a:pt x="5694" y="14805"/>
                    <a:pt x="7564" y="18893"/>
                  </a:cubicBezTo>
                  <a:cubicBezTo>
                    <a:pt x="7564" y="18893"/>
                    <a:pt x="4628" y="18838"/>
                    <a:pt x="2948" y="14695"/>
                  </a:cubicBezTo>
                  <a:cubicBezTo>
                    <a:pt x="2948" y="14695"/>
                    <a:pt x="582" y="13037"/>
                    <a:pt x="832" y="10552"/>
                  </a:cubicBezTo>
                  <a:cubicBezTo>
                    <a:pt x="832" y="10552"/>
                    <a:pt x="3388" y="11878"/>
                    <a:pt x="5507" y="11519"/>
                  </a:cubicBezTo>
                  <a:cubicBezTo>
                    <a:pt x="5507" y="11519"/>
                    <a:pt x="7502" y="11104"/>
                    <a:pt x="7939" y="10552"/>
                  </a:cubicBezTo>
                  <a:cubicBezTo>
                    <a:pt x="7939" y="10552"/>
                    <a:pt x="10557" y="12926"/>
                    <a:pt x="14173" y="11159"/>
                  </a:cubicBezTo>
                  <a:cubicBezTo>
                    <a:pt x="14173" y="11159"/>
                    <a:pt x="14921" y="11988"/>
                    <a:pt x="15545" y="11519"/>
                  </a:cubicBezTo>
                  <a:cubicBezTo>
                    <a:pt x="15545" y="11519"/>
                    <a:pt x="15109" y="11215"/>
                    <a:pt x="14236" y="10497"/>
                  </a:cubicBezTo>
                  <a:lnTo>
                    <a:pt x="14298" y="9171"/>
                  </a:lnTo>
                  <a:cubicBezTo>
                    <a:pt x="14298" y="9171"/>
                    <a:pt x="13550" y="8671"/>
                    <a:pt x="13612" y="9418"/>
                  </a:cubicBezTo>
                  <a:lnTo>
                    <a:pt x="13550" y="10441"/>
                  </a:lnTo>
                  <a:cubicBezTo>
                    <a:pt x="13550" y="10441"/>
                    <a:pt x="10557" y="11930"/>
                    <a:pt x="8250" y="9418"/>
                  </a:cubicBezTo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algn="ctr">
                <a:defRPr sz="3200" cap="none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dirty="0">
                <a:latin typeface="Source Sans Pro" panose="020B0503030403020204" pitchFamily="34" charset="0"/>
              </a:endParaRPr>
            </a:p>
          </p:txBody>
        </p:sp>
      </p:grpSp>
      <p:sp>
        <p:nvSpPr>
          <p:cNvPr id="33" name="Title 20">
            <a:extLst>
              <a:ext uri="{FF2B5EF4-FFF2-40B4-BE49-F238E27FC236}">
                <a16:creationId xmlns:a16="http://schemas.microsoft.com/office/drawing/2014/main" id="{F1CE2050-2384-4760-B346-C2F5F46195DA}"/>
              </a:ext>
            </a:extLst>
          </p:cNvPr>
          <p:cNvSpPr txBox="1">
            <a:spLocks/>
          </p:cNvSpPr>
          <p:nvPr/>
        </p:nvSpPr>
        <p:spPr bwMode="auto">
          <a:xfrm>
            <a:off x="1657874" y="5544812"/>
            <a:ext cx="8876252" cy="726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43852" tIns="121926" rIns="243852" bIns="121926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pt-BR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Lorem ipsum dolor sit amet, consectetur adipiscing elit. Aliquam tincidunt ante nec sem congue convallis. Pellentesque vel mauris tincidunt ante nec sem congue convallis quis nisl ornare</a:t>
            </a:r>
            <a:r>
              <a:rPr lang="id-ID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.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id-ID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M</a:t>
            </a:r>
            <a:endParaRPr lang="en-US" sz="1200" dirty="0"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5" name="Title 20">
            <a:extLst>
              <a:ext uri="{FF2B5EF4-FFF2-40B4-BE49-F238E27FC236}">
                <a16:creationId xmlns:a16="http://schemas.microsoft.com/office/drawing/2014/main" id="{B63B96F6-A421-4DF8-BA47-A43D39FEC86B}"/>
              </a:ext>
            </a:extLst>
          </p:cNvPr>
          <p:cNvSpPr txBox="1">
            <a:spLocks/>
          </p:cNvSpPr>
          <p:nvPr/>
        </p:nvSpPr>
        <p:spPr bwMode="auto">
          <a:xfrm>
            <a:off x="2557092" y="2042161"/>
            <a:ext cx="1968267" cy="543751"/>
          </a:xfrm>
          <a:prstGeom prst="rect">
            <a:avLst/>
          </a:prstGeom>
          <a:noFill/>
          <a:ln>
            <a:noFill/>
          </a:ln>
        </p:spPr>
        <p:txBody>
          <a:bodyPr wrap="square" lIns="243852" tIns="121926" rIns="243852" bIns="121926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id-ID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Design</a:t>
            </a:r>
            <a:endParaRPr lang="en-US" sz="16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6" name="Title 20">
            <a:extLst>
              <a:ext uri="{FF2B5EF4-FFF2-40B4-BE49-F238E27FC236}">
                <a16:creationId xmlns:a16="http://schemas.microsoft.com/office/drawing/2014/main" id="{B63B96F6-A421-4DF8-BA47-A43D39FEC86B}"/>
              </a:ext>
            </a:extLst>
          </p:cNvPr>
          <p:cNvSpPr txBox="1">
            <a:spLocks/>
          </p:cNvSpPr>
          <p:nvPr/>
        </p:nvSpPr>
        <p:spPr bwMode="auto">
          <a:xfrm>
            <a:off x="1796568" y="3240629"/>
            <a:ext cx="1968267" cy="543751"/>
          </a:xfrm>
          <a:prstGeom prst="rect">
            <a:avLst/>
          </a:prstGeom>
          <a:noFill/>
          <a:ln>
            <a:noFill/>
          </a:ln>
        </p:spPr>
        <p:txBody>
          <a:bodyPr wrap="square" lIns="243852" tIns="121926" rIns="243852" bIns="121926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id-ID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Design</a:t>
            </a:r>
            <a:endParaRPr lang="en-US" sz="16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7" name="Title 20">
            <a:extLst>
              <a:ext uri="{FF2B5EF4-FFF2-40B4-BE49-F238E27FC236}">
                <a16:creationId xmlns:a16="http://schemas.microsoft.com/office/drawing/2014/main" id="{B63B96F6-A421-4DF8-BA47-A43D39FEC86B}"/>
              </a:ext>
            </a:extLst>
          </p:cNvPr>
          <p:cNvSpPr txBox="1">
            <a:spLocks/>
          </p:cNvSpPr>
          <p:nvPr/>
        </p:nvSpPr>
        <p:spPr bwMode="auto">
          <a:xfrm>
            <a:off x="2540100" y="4459241"/>
            <a:ext cx="1968267" cy="543751"/>
          </a:xfrm>
          <a:prstGeom prst="rect">
            <a:avLst/>
          </a:prstGeom>
          <a:noFill/>
          <a:ln>
            <a:noFill/>
          </a:ln>
        </p:spPr>
        <p:txBody>
          <a:bodyPr wrap="square" lIns="243852" tIns="121926" rIns="243852" bIns="121926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id-ID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Design</a:t>
            </a:r>
            <a:endParaRPr lang="en-US" sz="16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8" name="Title 20">
            <a:extLst>
              <a:ext uri="{FF2B5EF4-FFF2-40B4-BE49-F238E27FC236}">
                <a16:creationId xmlns:a16="http://schemas.microsoft.com/office/drawing/2014/main" id="{B63B96F6-A421-4DF8-BA47-A43D39FEC86B}"/>
              </a:ext>
            </a:extLst>
          </p:cNvPr>
          <p:cNvSpPr txBox="1">
            <a:spLocks/>
          </p:cNvSpPr>
          <p:nvPr/>
        </p:nvSpPr>
        <p:spPr bwMode="auto">
          <a:xfrm>
            <a:off x="7683980" y="2022204"/>
            <a:ext cx="1968267" cy="543751"/>
          </a:xfrm>
          <a:prstGeom prst="rect">
            <a:avLst/>
          </a:prstGeom>
          <a:noFill/>
          <a:ln>
            <a:noFill/>
          </a:ln>
        </p:spPr>
        <p:txBody>
          <a:bodyPr wrap="square" lIns="243852" tIns="121926" rIns="243852" bIns="121926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id-ID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Design</a:t>
            </a:r>
            <a:endParaRPr lang="en-US" sz="16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9" name="Title 20">
            <a:extLst>
              <a:ext uri="{FF2B5EF4-FFF2-40B4-BE49-F238E27FC236}">
                <a16:creationId xmlns:a16="http://schemas.microsoft.com/office/drawing/2014/main" id="{B63B96F6-A421-4DF8-BA47-A43D39FEC86B}"/>
              </a:ext>
            </a:extLst>
          </p:cNvPr>
          <p:cNvSpPr txBox="1">
            <a:spLocks/>
          </p:cNvSpPr>
          <p:nvPr/>
        </p:nvSpPr>
        <p:spPr bwMode="auto">
          <a:xfrm>
            <a:off x="8437920" y="3256279"/>
            <a:ext cx="1968267" cy="543751"/>
          </a:xfrm>
          <a:prstGeom prst="rect">
            <a:avLst/>
          </a:prstGeom>
          <a:noFill/>
          <a:ln>
            <a:noFill/>
          </a:ln>
        </p:spPr>
        <p:txBody>
          <a:bodyPr wrap="square" lIns="243852" tIns="121926" rIns="243852" bIns="121926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id-ID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Design</a:t>
            </a:r>
            <a:endParaRPr lang="en-US" sz="16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40" name="Title 20">
            <a:extLst>
              <a:ext uri="{FF2B5EF4-FFF2-40B4-BE49-F238E27FC236}">
                <a16:creationId xmlns:a16="http://schemas.microsoft.com/office/drawing/2014/main" id="{B63B96F6-A421-4DF8-BA47-A43D39FEC86B}"/>
              </a:ext>
            </a:extLst>
          </p:cNvPr>
          <p:cNvSpPr txBox="1">
            <a:spLocks/>
          </p:cNvSpPr>
          <p:nvPr/>
        </p:nvSpPr>
        <p:spPr bwMode="auto">
          <a:xfrm>
            <a:off x="7666851" y="4445489"/>
            <a:ext cx="1968267" cy="543751"/>
          </a:xfrm>
          <a:prstGeom prst="rect">
            <a:avLst/>
          </a:prstGeom>
          <a:noFill/>
          <a:ln>
            <a:noFill/>
          </a:ln>
        </p:spPr>
        <p:txBody>
          <a:bodyPr wrap="square" lIns="243852" tIns="121926" rIns="243852" bIns="121926" anchor="ctr">
            <a:spAutoFit/>
          </a:bodyPr>
          <a:lstStyle>
            <a:lvl1pPr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457200"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id-ID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Design</a:t>
            </a:r>
            <a:endParaRPr lang="en-US" sz="16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47" name="Rectangle 46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430013" y="893978"/>
            <a:ext cx="7165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layfair Display Black" pitchFamily="2" charset="0"/>
                <a:cs typeface="Poppins SemiBold" panose="00000700000000000000" pitchFamily="2" charset="0"/>
              </a:rPr>
              <a:t>THE MAIN INFO GRAPHIC</a:t>
            </a:r>
          </a:p>
        </p:txBody>
      </p:sp>
    </p:spTree>
    <p:extLst>
      <p:ext uri="{BB962C8B-B14F-4D97-AF65-F5344CB8AC3E}">
        <p14:creationId xmlns:p14="http://schemas.microsoft.com/office/powerpoint/2010/main" val="3014735628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E86FD2F1-281F-4875-A6C2-9D7F6DFEE48B}"/>
              </a:ext>
            </a:extLst>
          </p:cNvPr>
          <p:cNvSpPr/>
          <p:nvPr/>
        </p:nvSpPr>
        <p:spPr>
          <a:xfrm>
            <a:off x="1250786" y="2306781"/>
            <a:ext cx="2238799" cy="2244437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3810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EA4D4B-8A8C-4955-A237-1C426B6015A0}"/>
              </a:ext>
            </a:extLst>
          </p:cNvPr>
          <p:cNvSpPr/>
          <p:nvPr/>
        </p:nvSpPr>
        <p:spPr>
          <a:xfrm>
            <a:off x="1628661" y="3365456"/>
            <a:ext cx="1709838" cy="79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consec</a:t>
            </a:r>
            <a:r>
              <a:rPr lang="id-ID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tetur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adipiscing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elit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. </a:t>
            </a:r>
            <a:endParaRPr lang="en-US" sz="1050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A4C76D-E0BE-4F4D-A5DC-86F595A8385B}"/>
              </a:ext>
            </a:extLst>
          </p:cNvPr>
          <p:cNvSpPr txBox="1"/>
          <p:nvPr/>
        </p:nvSpPr>
        <p:spPr>
          <a:xfrm>
            <a:off x="1628660" y="3059668"/>
            <a:ext cx="1483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Short 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6C2D8C-07CD-4C5A-962C-28FEBD45A209}"/>
              </a:ext>
            </a:extLst>
          </p:cNvPr>
          <p:cNvSpPr txBox="1"/>
          <p:nvPr/>
        </p:nvSpPr>
        <p:spPr>
          <a:xfrm>
            <a:off x="1628658" y="2690336"/>
            <a:ext cx="775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2019</a:t>
            </a:r>
            <a:endParaRPr lang="en-US" b="1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8" name="Freeform 11">
            <a:extLst>
              <a:ext uri="{FF2B5EF4-FFF2-40B4-BE49-F238E27FC236}">
                <a16:creationId xmlns:a16="http://schemas.microsoft.com/office/drawing/2014/main" id="{885138E8-4426-499A-BC7C-D045172FCE10}"/>
              </a:ext>
            </a:extLst>
          </p:cNvPr>
          <p:cNvSpPr/>
          <p:nvPr/>
        </p:nvSpPr>
        <p:spPr>
          <a:xfrm>
            <a:off x="3716374" y="2306781"/>
            <a:ext cx="2238799" cy="224443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3810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44E116-74ED-4F38-B43B-B893D7B50EDE}"/>
              </a:ext>
            </a:extLst>
          </p:cNvPr>
          <p:cNvSpPr/>
          <p:nvPr/>
        </p:nvSpPr>
        <p:spPr>
          <a:xfrm>
            <a:off x="4094249" y="3365456"/>
            <a:ext cx="1709838" cy="79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consec</a:t>
            </a:r>
            <a:r>
              <a:rPr lang="id-ID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tetur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adipiscing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elit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. </a:t>
            </a:r>
            <a:endParaRPr lang="en-US" sz="1050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50FFD5-E941-477E-A9D7-9DDFFE115E48}"/>
              </a:ext>
            </a:extLst>
          </p:cNvPr>
          <p:cNvSpPr txBox="1"/>
          <p:nvPr/>
        </p:nvSpPr>
        <p:spPr>
          <a:xfrm>
            <a:off x="4094248" y="3059668"/>
            <a:ext cx="1483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Short Text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0B0AD8-08D3-45A2-AA73-680EDD02CAD8}"/>
              </a:ext>
            </a:extLst>
          </p:cNvPr>
          <p:cNvSpPr txBox="1"/>
          <p:nvPr/>
        </p:nvSpPr>
        <p:spPr>
          <a:xfrm>
            <a:off x="4094246" y="2690336"/>
            <a:ext cx="775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2019</a:t>
            </a:r>
            <a:endParaRPr lang="en-US" b="1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393BFE63-0C61-4E1C-A64D-40827BFD416D}"/>
              </a:ext>
            </a:extLst>
          </p:cNvPr>
          <p:cNvSpPr/>
          <p:nvPr/>
        </p:nvSpPr>
        <p:spPr>
          <a:xfrm>
            <a:off x="6181962" y="2306781"/>
            <a:ext cx="2238799" cy="2244437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3810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B006AD-E823-4A1C-BB40-F5C0539B00C0}"/>
              </a:ext>
            </a:extLst>
          </p:cNvPr>
          <p:cNvSpPr/>
          <p:nvPr/>
        </p:nvSpPr>
        <p:spPr>
          <a:xfrm>
            <a:off x="6559837" y="3365456"/>
            <a:ext cx="1709838" cy="79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consec</a:t>
            </a:r>
            <a:r>
              <a:rPr lang="id-ID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tetur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adipiscing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elit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. </a:t>
            </a:r>
            <a:endParaRPr lang="en-US" sz="1050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68B98E-2852-4DE3-901C-DEDE26313011}"/>
              </a:ext>
            </a:extLst>
          </p:cNvPr>
          <p:cNvSpPr txBox="1"/>
          <p:nvPr/>
        </p:nvSpPr>
        <p:spPr>
          <a:xfrm>
            <a:off x="6559836" y="3059668"/>
            <a:ext cx="1483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Short 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EE35A4-50E2-4ACB-A1C2-D4131BEB43A7}"/>
              </a:ext>
            </a:extLst>
          </p:cNvPr>
          <p:cNvSpPr txBox="1"/>
          <p:nvPr/>
        </p:nvSpPr>
        <p:spPr>
          <a:xfrm>
            <a:off x="6559834" y="2690336"/>
            <a:ext cx="775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2019</a:t>
            </a:r>
            <a:endParaRPr lang="en-US" b="1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21DC868B-595D-4406-9830-B7F6F9D579AA}"/>
              </a:ext>
            </a:extLst>
          </p:cNvPr>
          <p:cNvSpPr/>
          <p:nvPr/>
        </p:nvSpPr>
        <p:spPr>
          <a:xfrm>
            <a:off x="8647550" y="2306781"/>
            <a:ext cx="2238799" cy="224443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3810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6D6FFC-71F0-42AD-945E-FD05ECAA78CA}"/>
              </a:ext>
            </a:extLst>
          </p:cNvPr>
          <p:cNvSpPr/>
          <p:nvPr/>
        </p:nvSpPr>
        <p:spPr>
          <a:xfrm>
            <a:off x="9025425" y="3365456"/>
            <a:ext cx="1709838" cy="79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consec</a:t>
            </a:r>
            <a:r>
              <a:rPr lang="id-ID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tetur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adipiscing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5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elit</a:t>
            </a:r>
            <a:r>
              <a:rPr lang="en-US" sz="105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. </a:t>
            </a:r>
            <a:endParaRPr lang="en-US" sz="1050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4454A5-EEFD-4584-9708-1A94AF27BCD1}"/>
              </a:ext>
            </a:extLst>
          </p:cNvPr>
          <p:cNvSpPr txBox="1"/>
          <p:nvPr/>
        </p:nvSpPr>
        <p:spPr>
          <a:xfrm>
            <a:off x="9025424" y="3059668"/>
            <a:ext cx="1483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Short Text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1D10AE-ACDB-479F-8CF7-BF825019B6CD}"/>
              </a:ext>
            </a:extLst>
          </p:cNvPr>
          <p:cNvSpPr txBox="1"/>
          <p:nvPr/>
        </p:nvSpPr>
        <p:spPr>
          <a:xfrm>
            <a:off x="9025422" y="2690336"/>
            <a:ext cx="775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2019</a:t>
            </a:r>
            <a:endParaRPr lang="en-US" b="1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B094FD-6F8C-4FD8-853D-90620790D6EF}"/>
              </a:ext>
            </a:extLst>
          </p:cNvPr>
          <p:cNvSpPr/>
          <p:nvPr/>
        </p:nvSpPr>
        <p:spPr>
          <a:xfrm>
            <a:off x="1898792" y="4934773"/>
            <a:ext cx="8339551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consectetur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adipiscing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elit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.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Pellentesque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aliquet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sapien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eget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porta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porttitor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nibh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lacus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laoreet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turpis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quis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tincidunt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purus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magna id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metus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.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Pellentesque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quis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orci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bibendum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volutpat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velit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vel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tempus .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pellentesque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aliquet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sapien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eget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porta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volutpat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velit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b="0" i="0" dirty="0" err="1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vel</a:t>
            </a:r>
            <a:r>
              <a:rPr lang="en-US" sz="1100" b="0" i="0" dirty="0">
                <a:solidFill>
                  <a:schemeClr val="tx2">
                    <a:lumMod val="50000"/>
                  </a:schemeClr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tempus</a:t>
            </a:r>
            <a:endParaRPr lang="en-US" sz="1100" dirty="0">
              <a:solidFill>
                <a:schemeClr val="tx2">
                  <a:lumMod val="50000"/>
                </a:schemeClr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430013" y="893978"/>
            <a:ext cx="7165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layfair Display Black" pitchFamily="2" charset="0"/>
                <a:cs typeface="Poppins SemiBold" panose="00000700000000000000" pitchFamily="2" charset="0"/>
              </a:rPr>
              <a:t>THE MAIN INFO GRAPHIC</a:t>
            </a:r>
          </a:p>
        </p:txBody>
      </p:sp>
    </p:spTree>
    <p:extLst>
      <p:ext uri="{BB962C8B-B14F-4D97-AF65-F5344CB8AC3E}">
        <p14:creationId xmlns:p14="http://schemas.microsoft.com/office/powerpoint/2010/main" val="1256430526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0">
            <a:extLst>
              <a:ext uri="{FF2B5EF4-FFF2-40B4-BE49-F238E27FC236}">
                <a16:creationId xmlns:a16="http://schemas.microsoft.com/office/drawing/2014/main" id="{DCC4C437-C540-43E0-B788-34D23835666F}"/>
              </a:ext>
            </a:extLst>
          </p:cNvPr>
          <p:cNvSpPr>
            <a:spLocks/>
          </p:cNvSpPr>
          <p:nvPr/>
        </p:nvSpPr>
        <p:spPr bwMode="auto">
          <a:xfrm>
            <a:off x="2266057" y="2405884"/>
            <a:ext cx="2882727" cy="1392074"/>
          </a:xfrm>
          <a:prstGeom prst="round1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000" dirty="0">
              <a:latin typeface="Source Sans Pro" panose="020B0503030403020204" pitchFamily="34" charset="0"/>
            </a:endParaRPr>
          </a:p>
        </p:txBody>
      </p:sp>
      <p:sp>
        <p:nvSpPr>
          <p:cNvPr id="5" name="Freeform 10">
            <a:extLst>
              <a:ext uri="{FF2B5EF4-FFF2-40B4-BE49-F238E27FC236}">
                <a16:creationId xmlns:a16="http://schemas.microsoft.com/office/drawing/2014/main" id="{B789C096-1A2A-43BE-AD86-8C815188A000}"/>
              </a:ext>
            </a:extLst>
          </p:cNvPr>
          <p:cNvSpPr>
            <a:spLocks/>
          </p:cNvSpPr>
          <p:nvPr/>
        </p:nvSpPr>
        <p:spPr bwMode="auto">
          <a:xfrm>
            <a:off x="1572520" y="2405884"/>
            <a:ext cx="1571202" cy="1392074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000" dirty="0">
              <a:latin typeface="Source Sans Pro" panose="020B05030304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F34CCE-46BD-42F5-98CA-7FFA807CDA22}"/>
              </a:ext>
            </a:extLst>
          </p:cNvPr>
          <p:cNvSpPr/>
          <p:nvPr/>
        </p:nvSpPr>
        <p:spPr>
          <a:xfrm flipH="1">
            <a:off x="3285270" y="2709037"/>
            <a:ext cx="1716498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10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1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consect</a:t>
            </a:r>
            <a:r>
              <a:rPr lang="en-US" sz="11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Lorem ipsum</a:t>
            </a:r>
            <a:endParaRPr lang="en-US" sz="1100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E9CA46-28AE-47EB-BADB-8D1D712937D3}"/>
              </a:ext>
            </a:extLst>
          </p:cNvPr>
          <p:cNvSpPr txBox="1"/>
          <p:nvPr/>
        </p:nvSpPr>
        <p:spPr>
          <a:xfrm>
            <a:off x="2053383" y="2690169"/>
            <a:ext cx="891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10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E29380-C6CA-49C5-A76D-D02B75816F69}"/>
              </a:ext>
            </a:extLst>
          </p:cNvPr>
          <p:cNvSpPr/>
          <p:nvPr/>
        </p:nvSpPr>
        <p:spPr>
          <a:xfrm flipH="1">
            <a:off x="2076168" y="3145717"/>
            <a:ext cx="8918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200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May</a:t>
            </a: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FA3718A5-3DEE-40EC-925D-F465969B5463}"/>
              </a:ext>
            </a:extLst>
          </p:cNvPr>
          <p:cNvSpPr>
            <a:spLocks/>
          </p:cNvSpPr>
          <p:nvPr/>
        </p:nvSpPr>
        <p:spPr bwMode="auto">
          <a:xfrm>
            <a:off x="2266057" y="4463476"/>
            <a:ext cx="2882727" cy="1392074"/>
          </a:xfrm>
          <a:prstGeom prst="round1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000" dirty="0">
              <a:latin typeface="Source Sans Pro" panose="020B0503030403020204" pitchFamily="34" charset="0"/>
            </a:endParaRPr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86D6432A-59BF-447A-8480-DD9A03AFDC5A}"/>
              </a:ext>
            </a:extLst>
          </p:cNvPr>
          <p:cNvSpPr>
            <a:spLocks/>
          </p:cNvSpPr>
          <p:nvPr/>
        </p:nvSpPr>
        <p:spPr bwMode="auto">
          <a:xfrm>
            <a:off x="1511704" y="4463476"/>
            <a:ext cx="1571202" cy="1392074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000" dirty="0">
              <a:latin typeface="Source Sans Pro" panose="020B0503030403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61A00-7CBD-4448-ABE4-5A60325D4468}"/>
              </a:ext>
            </a:extLst>
          </p:cNvPr>
          <p:cNvSpPr/>
          <p:nvPr/>
        </p:nvSpPr>
        <p:spPr>
          <a:xfrm flipH="1">
            <a:off x="3285270" y="4766629"/>
            <a:ext cx="1716498" cy="82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10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1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b="0" i="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consect</a:t>
            </a:r>
            <a:r>
              <a:rPr lang="en-US" sz="11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Lorem ipsum</a:t>
            </a:r>
            <a:endParaRPr lang="en-US" sz="1100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6207BF-F1AB-4E1A-B4F1-6E23FFB25416}"/>
              </a:ext>
            </a:extLst>
          </p:cNvPr>
          <p:cNvSpPr txBox="1"/>
          <p:nvPr/>
        </p:nvSpPr>
        <p:spPr>
          <a:xfrm>
            <a:off x="1957058" y="4747761"/>
            <a:ext cx="891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25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6F802A-F7B6-4227-98F8-7D21308F24B0}"/>
              </a:ext>
            </a:extLst>
          </p:cNvPr>
          <p:cNvSpPr/>
          <p:nvPr/>
        </p:nvSpPr>
        <p:spPr>
          <a:xfrm flipH="1">
            <a:off x="1948023" y="5203309"/>
            <a:ext cx="8918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October</a:t>
            </a:r>
            <a:endParaRPr lang="en-ID" sz="1200" b="1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83476D-354B-470C-9F30-39F1F4A2A992}"/>
              </a:ext>
            </a:extLst>
          </p:cNvPr>
          <p:cNvSpPr/>
          <p:nvPr/>
        </p:nvSpPr>
        <p:spPr>
          <a:xfrm>
            <a:off x="5903137" y="2317639"/>
            <a:ext cx="4913736" cy="82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Lorem ipsum dolor sit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amet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,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conse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ctetur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adipis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cing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elit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,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sed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 do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eius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. dolor sit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amet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,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conse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ctetur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 Lorem ipsum dolor t, sed do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eius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. dolor sit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amet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,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conse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ctetur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Adobe Fan Heiti Std B" panose="020B0700000000000000" pitchFamily="34" charset="-128"/>
                <a:cs typeface="Poppins Light" panose="00000400000000000000" pitchFamily="2" charset="0"/>
              </a:rPr>
              <a:t> Lorem ipsum dolor</a:t>
            </a:r>
            <a:endParaRPr lang="en-US" sz="1100" dirty="0">
              <a:solidFill>
                <a:schemeClr val="tx2">
                  <a:lumMod val="50000"/>
                </a:schemeClr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70F5EDCD-FB40-45EF-9C7F-78C7E6E70226}"/>
              </a:ext>
            </a:extLst>
          </p:cNvPr>
          <p:cNvGraphicFramePr/>
          <p:nvPr>
            <p:extLst/>
          </p:nvPr>
        </p:nvGraphicFramePr>
        <p:xfrm>
          <a:off x="5970656" y="3627732"/>
          <a:ext cx="4768087" cy="2291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430013" y="893978"/>
            <a:ext cx="7165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layfair Display Black" pitchFamily="2" charset="0"/>
                <a:cs typeface="Poppins SemiBold" panose="00000700000000000000" pitchFamily="2" charset="0"/>
              </a:rPr>
              <a:t>THE MAIN INFO GRAPHIC</a:t>
            </a:r>
          </a:p>
        </p:txBody>
      </p:sp>
    </p:spTree>
    <p:extLst>
      <p:ext uri="{BB962C8B-B14F-4D97-AF65-F5344CB8AC3E}">
        <p14:creationId xmlns:p14="http://schemas.microsoft.com/office/powerpoint/2010/main" val="1360775626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406996" y="2341366"/>
            <a:ext cx="3378009" cy="3258354"/>
            <a:chOff x="4222004" y="2089417"/>
            <a:chExt cx="3747993" cy="3615233"/>
          </a:xfrm>
        </p:grpSpPr>
        <p:sp>
          <p:nvSpPr>
            <p:cNvPr id="77" name="Freeform 206"/>
            <p:cNvSpPr>
              <a:spLocks/>
            </p:cNvSpPr>
            <p:nvPr/>
          </p:nvSpPr>
          <p:spPr bwMode="auto">
            <a:xfrm>
              <a:off x="4609312" y="2652275"/>
              <a:ext cx="2973379" cy="2973378"/>
            </a:xfrm>
            <a:custGeom>
              <a:avLst/>
              <a:gdLst>
                <a:gd name="T0" fmla="*/ 1461 w 2710"/>
                <a:gd name="T1" fmla="*/ 4 h 2710"/>
                <a:gd name="T2" fmla="*/ 1665 w 2710"/>
                <a:gd name="T3" fmla="*/ 35 h 2710"/>
                <a:gd name="T4" fmla="*/ 1859 w 2710"/>
                <a:gd name="T5" fmla="*/ 97 h 2710"/>
                <a:gd name="T6" fmla="*/ 2038 w 2710"/>
                <a:gd name="T7" fmla="*/ 185 h 2710"/>
                <a:gd name="T8" fmla="*/ 2202 w 2710"/>
                <a:gd name="T9" fmla="*/ 297 h 2710"/>
                <a:gd name="T10" fmla="*/ 2347 w 2710"/>
                <a:gd name="T11" fmla="*/ 432 h 2710"/>
                <a:gd name="T12" fmla="*/ 2472 w 2710"/>
                <a:gd name="T13" fmla="*/ 588 h 2710"/>
                <a:gd name="T14" fmla="*/ 2572 w 2710"/>
                <a:gd name="T15" fmla="*/ 759 h 2710"/>
                <a:gd name="T16" fmla="*/ 2647 w 2710"/>
                <a:gd name="T17" fmla="*/ 947 h 2710"/>
                <a:gd name="T18" fmla="*/ 2694 w 2710"/>
                <a:gd name="T19" fmla="*/ 1146 h 2710"/>
                <a:gd name="T20" fmla="*/ 2710 w 2710"/>
                <a:gd name="T21" fmla="*/ 1355 h 2710"/>
                <a:gd name="T22" fmla="*/ 2694 w 2710"/>
                <a:gd name="T23" fmla="*/ 1564 h 2710"/>
                <a:gd name="T24" fmla="*/ 2647 w 2710"/>
                <a:gd name="T25" fmla="*/ 1765 h 2710"/>
                <a:gd name="T26" fmla="*/ 2572 w 2710"/>
                <a:gd name="T27" fmla="*/ 1951 h 2710"/>
                <a:gd name="T28" fmla="*/ 2472 w 2710"/>
                <a:gd name="T29" fmla="*/ 2123 h 2710"/>
                <a:gd name="T30" fmla="*/ 2347 w 2710"/>
                <a:gd name="T31" fmla="*/ 2278 h 2710"/>
                <a:gd name="T32" fmla="*/ 2202 w 2710"/>
                <a:gd name="T33" fmla="*/ 2413 h 2710"/>
                <a:gd name="T34" fmla="*/ 2038 w 2710"/>
                <a:gd name="T35" fmla="*/ 2525 h 2710"/>
                <a:gd name="T36" fmla="*/ 1859 w 2710"/>
                <a:gd name="T37" fmla="*/ 2613 h 2710"/>
                <a:gd name="T38" fmla="*/ 1665 w 2710"/>
                <a:gd name="T39" fmla="*/ 2675 h 2710"/>
                <a:gd name="T40" fmla="*/ 1461 w 2710"/>
                <a:gd name="T41" fmla="*/ 2706 h 2710"/>
                <a:gd name="T42" fmla="*/ 1249 w 2710"/>
                <a:gd name="T43" fmla="*/ 2706 h 2710"/>
                <a:gd name="T44" fmla="*/ 1043 w 2710"/>
                <a:gd name="T45" fmla="*/ 2675 h 2710"/>
                <a:gd name="T46" fmla="*/ 851 w 2710"/>
                <a:gd name="T47" fmla="*/ 2613 h 2710"/>
                <a:gd name="T48" fmla="*/ 670 w 2710"/>
                <a:gd name="T49" fmla="*/ 2525 h 2710"/>
                <a:gd name="T50" fmla="*/ 507 w 2710"/>
                <a:gd name="T51" fmla="*/ 2413 h 2710"/>
                <a:gd name="T52" fmla="*/ 363 w 2710"/>
                <a:gd name="T53" fmla="*/ 2278 h 2710"/>
                <a:gd name="T54" fmla="*/ 238 w 2710"/>
                <a:gd name="T55" fmla="*/ 2123 h 2710"/>
                <a:gd name="T56" fmla="*/ 138 w 2710"/>
                <a:gd name="T57" fmla="*/ 1951 h 2710"/>
                <a:gd name="T58" fmla="*/ 63 w 2710"/>
                <a:gd name="T59" fmla="*/ 1765 h 2710"/>
                <a:gd name="T60" fmla="*/ 16 w 2710"/>
                <a:gd name="T61" fmla="*/ 1564 h 2710"/>
                <a:gd name="T62" fmla="*/ 0 w 2710"/>
                <a:gd name="T63" fmla="*/ 1355 h 2710"/>
                <a:gd name="T64" fmla="*/ 16 w 2710"/>
                <a:gd name="T65" fmla="*/ 1146 h 2710"/>
                <a:gd name="T66" fmla="*/ 63 w 2710"/>
                <a:gd name="T67" fmla="*/ 947 h 2710"/>
                <a:gd name="T68" fmla="*/ 138 w 2710"/>
                <a:gd name="T69" fmla="*/ 759 h 2710"/>
                <a:gd name="T70" fmla="*/ 238 w 2710"/>
                <a:gd name="T71" fmla="*/ 588 h 2710"/>
                <a:gd name="T72" fmla="*/ 363 w 2710"/>
                <a:gd name="T73" fmla="*/ 432 h 2710"/>
                <a:gd name="T74" fmla="*/ 507 w 2710"/>
                <a:gd name="T75" fmla="*/ 297 h 2710"/>
                <a:gd name="T76" fmla="*/ 670 w 2710"/>
                <a:gd name="T77" fmla="*/ 185 h 2710"/>
                <a:gd name="T78" fmla="*/ 851 w 2710"/>
                <a:gd name="T79" fmla="*/ 97 h 2710"/>
                <a:gd name="T80" fmla="*/ 1043 w 2710"/>
                <a:gd name="T81" fmla="*/ 35 h 2710"/>
                <a:gd name="T82" fmla="*/ 1249 w 2710"/>
                <a:gd name="T83" fmla="*/ 4 h 2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10" h="2710">
                  <a:moveTo>
                    <a:pt x="1354" y="0"/>
                  </a:moveTo>
                  <a:lnTo>
                    <a:pt x="1461" y="4"/>
                  </a:lnTo>
                  <a:lnTo>
                    <a:pt x="1564" y="16"/>
                  </a:lnTo>
                  <a:lnTo>
                    <a:pt x="1665" y="35"/>
                  </a:lnTo>
                  <a:lnTo>
                    <a:pt x="1763" y="63"/>
                  </a:lnTo>
                  <a:lnTo>
                    <a:pt x="1859" y="97"/>
                  </a:lnTo>
                  <a:lnTo>
                    <a:pt x="1951" y="138"/>
                  </a:lnTo>
                  <a:lnTo>
                    <a:pt x="2038" y="185"/>
                  </a:lnTo>
                  <a:lnTo>
                    <a:pt x="2122" y="238"/>
                  </a:lnTo>
                  <a:lnTo>
                    <a:pt x="2202" y="297"/>
                  </a:lnTo>
                  <a:lnTo>
                    <a:pt x="2278" y="363"/>
                  </a:lnTo>
                  <a:lnTo>
                    <a:pt x="2347" y="432"/>
                  </a:lnTo>
                  <a:lnTo>
                    <a:pt x="2413" y="508"/>
                  </a:lnTo>
                  <a:lnTo>
                    <a:pt x="2472" y="588"/>
                  </a:lnTo>
                  <a:lnTo>
                    <a:pt x="2525" y="672"/>
                  </a:lnTo>
                  <a:lnTo>
                    <a:pt x="2572" y="759"/>
                  </a:lnTo>
                  <a:lnTo>
                    <a:pt x="2613" y="851"/>
                  </a:lnTo>
                  <a:lnTo>
                    <a:pt x="2647" y="947"/>
                  </a:lnTo>
                  <a:lnTo>
                    <a:pt x="2675" y="1045"/>
                  </a:lnTo>
                  <a:lnTo>
                    <a:pt x="2694" y="1146"/>
                  </a:lnTo>
                  <a:lnTo>
                    <a:pt x="2706" y="1249"/>
                  </a:lnTo>
                  <a:lnTo>
                    <a:pt x="2710" y="1355"/>
                  </a:lnTo>
                  <a:lnTo>
                    <a:pt x="2706" y="1461"/>
                  </a:lnTo>
                  <a:lnTo>
                    <a:pt x="2694" y="1564"/>
                  </a:lnTo>
                  <a:lnTo>
                    <a:pt x="2675" y="1667"/>
                  </a:lnTo>
                  <a:lnTo>
                    <a:pt x="2647" y="1765"/>
                  </a:lnTo>
                  <a:lnTo>
                    <a:pt x="2613" y="1859"/>
                  </a:lnTo>
                  <a:lnTo>
                    <a:pt x="2572" y="1951"/>
                  </a:lnTo>
                  <a:lnTo>
                    <a:pt x="2525" y="2040"/>
                  </a:lnTo>
                  <a:lnTo>
                    <a:pt x="2472" y="2123"/>
                  </a:lnTo>
                  <a:lnTo>
                    <a:pt x="2413" y="2203"/>
                  </a:lnTo>
                  <a:lnTo>
                    <a:pt x="2347" y="2278"/>
                  </a:lnTo>
                  <a:lnTo>
                    <a:pt x="2278" y="2347"/>
                  </a:lnTo>
                  <a:lnTo>
                    <a:pt x="2202" y="2413"/>
                  </a:lnTo>
                  <a:lnTo>
                    <a:pt x="2122" y="2472"/>
                  </a:lnTo>
                  <a:lnTo>
                    <a:pt x="2038" y="2525"/>
                  </a:lnTo>
                  <a:lnTo>
                    <a:pt x="1951" y="2572"/>
                  </a:lnTo>
                  <a:lnTo>
                    <a:pt x="1859" y="2613"/>
                  </a:lnTo>
                  <a:lnTo>
                    <a:pt x="1763" y="2647"/>
                  </a:lnTo>
                  <a:lnTo>
                    <a:pt x="1665" y="2675"/>
                  </a:lnTo>
                  <a:lnTo>
                    <a:pt x="1564" y="2694"/>
                  </a:lnTo>
                  <a:lnTo>
                    <a:pt x="1461" y="2706"/>
                  </a:lnTo>
                  <a:lnTo>
                    <a:pt x="1354" y="2710"/>
                  </a:lnTo>
                  <a:lnTo>
                    <a:pt x="1249" y="2706"/>
                  </a:lnTo>
                  <a:lnTo>
                    <a:pt x="1146" y="2694"/>
                  </a:lnTo>
                  <a:lnTo>
                    <a:pt x="1043" y="2675"/>
                  </a:lnTo>
                  <a:lnTo>
                    <a:pt x="945" y="2647"/>
                  </a:lnTo>
                  <a:lnTo>
                    <a:pt x="851" y="2613"/>
                  </a:lnTo>
                  <a:lnTo>
                    <a:pt x="759" y="2572"/>
                  </a:lnTo>
                  <a:lnTo>
                    <a:pt x="670" y="2525"/>
                  </a:lnTo>
                  <a:lnTo>
                    <a:pt x="587" y="2472"/>
                  </a:lnTo>
                  <a:lnTo>
                    <a:pt x="507" y="2413"/>
                  </a:lnTo>
                  <a:lnTo>
                    <a:pt x="432" y="2347"/>
                  </a:lnTo>
                  <a:lnTo>
                    <a:pt x="363" y="2278"/>
                  </a:lnTo>
                  <a:lnTo>
                    <a:pt x="297" y="2203"/>
                  </a:lnTo>
                  <a:lnTo>
                    <a:pt x="238" y="2123"/>
                  </a:lnTo>
                  <a:lnTo>
                    <a:pt x="185" y="2040"/>
                  </a:lnTo>
                  <a:lnTo>
                    <a:pt x="138" y="1951"/>
                  </a:lnTo>
                  <a:lnTo>
                    <a:pt x="97" y="1859"/>
                  </a:lnTo>
                  <a:lnTo>
                    <a:pt x="63" y="1765"/>
                  </a:lnTo>
                  <a:lnTo>
                    <a:pt x="35" y="1667"/>
                  </a:lnTo>
                  <a:lnTo>
                    <a:pt x="16" y="1564"/>
                  </a:lnTo>
                  <a:lnTo>
                    <a:pt x="4" y="1461"/>
                  </a:lnTo>
                  <a:lnTo>
                    <a:pt x="0" y="1355"/>
                  </a:lnTo>
                  <a:lnTo>
                    <a:pt x="4" y="1249"/>
                  </a:lnTo>
                  <a:lnTo>
                    <a:pt x="16" y="1146"/>
                  </a:lnTo>
                  <a:lnTo>
                    <a:pt x="35" y="1045"/>
                  </a:lnTo>
                  <a:lnTo>
                    <a:pt x="63" y="947"/>
                  </a:lnTo>
                  <a:lnTo>
                    <a:pt x="97" y="851"/>
                  </a:lnTo>
                  <a:lnTo>
                    <a:pt x="138" y="759"/>
                  </a:lnTo>
                  <a:lnTo>
                    <a:pt x="185" y="672"/>
                  </a:lnTo>
                  <a:lnTo>
                    <a:pt x="238" y="588"/>
                  </a:lnTo>
                  <a:lnTo>
                    <a:pt x="297" y="508"/>
                  </a:lnTo>
                  <a:lnTo>
                    <a:pt x="363" y="432"/>
                  </a:lnTo>
                  <a:lnTo>
                    <a:pt x="432" y="363"/>
                  </a:lnTo>
                  <a:lnTo>
                    <a:pt x="507" y="297"/>
                  </a:lnTo>
                  <a:lnTo>
                    <a:pt x="587" y="238"/>
                  </a:lnTo>
                  <a:lnTo>
                    <a:pt x="670" y="185"/>
                  </a:lnTo>
                  <a:lnTo>
                    <a:pt x="759" y="138"/>
                  </a:lnTo>
                  <a:lnTo>
                    <a:pt x="851" y="97"/>
                  </a:lnTo>
                  <a:lnTo>
                    <a:pt x="945" y="63"/>
                  </a:lnTo>
                  <a:lnTo>
                    <a:pt x="1043" y="35"/>
                  </a:lnTo>
                  <a:lnTo>
                    <a:pt x="1146" y="16"/>
                  </a:lnTo>
                  <a:lnTo>
                    <a:pt x="1249" y="4"/>
                  </a:lnTo>
                  <a:lnTo>
                    <a:pt x="135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78" name="Freeform 207"/>
            <p:cNvSpPr>
              <a:spLocks/>
            </p:cNvSpPr>
            <p:nvPr/>
          </p:nvSpPr>
          <p:spPr bwMode="auto">
            <a:xfrm>
              <a:off x="4619186" y="2662149"/>
              <a:ext cx="2953629" cy="2953629"/>
            </a:xfrm>
            <a:custGeom>
              <a:avLst/>
              <a:gdLst>
                <a:gd name="T0" fmla="*/ 1451 w 2692"/>
                <a:gd name="T1" fmla="*/ 5 h 2692"/>
                <a:gd name="T2" fmla="*/ 1654 w 2692"/>
                <a:gd name="T3" fmla="*/ 37 h 2692"/>
                <a:gd name="T4" fmla="*/ 1846 w 2692"/>
                <a:gd name="T5" fmla="*/ 97 h 2692"/>
                <a:gd name="T6" fmla="*/ 2025 w 2692"/>
                <a:gd name="T7" fmla="*/ 185 h 2692"/>
                <a:gd name="T8" fmla="*/ 2188 w 2692"/>
                <a:gd name="T9" fmla="*/ 296 h 2692"/>
                <a:gd name="T10" fmla="*/ 2332 w 2692"/>
                <a:gd name="T11" fmla="*/ 431 h 2692"/>
                <a:gd name="T12" fmla="*/ 2455 w 2692"/>
                <a:gd name="T13" fmla="*/ 584 h 2692"/>
                <a:gd name="T14" fmla="*/ 2554 w 2692"/>
                <a:gd name="T15" fmla="*/ 754 h 2692"/>
                <a:gd name="T16" fmla="*/ 2629 w 2692"/>
                <a:gd name="T17" fmla="*/ 940 h 2692"/>
                <a:gd name="T18" fmla="*/ 2675 w 2692"/>
                <a:gd name="T19" fmla="*/ 1138 h 2692"/>
                <a:gd name="T20" fmla="*/ 2692 w 2692"/>
                <a:gd name="T21" fmla="*/ 1346 h 2692"/>
                <a:gd name="T22" fmla="*/ 2675 w 2692"/>
                <a:gd name="T23" fmla="*/ 1554 h 2692"/>
                <a:gd name="T24" fmla="*/ 2629 w 2692"/>
                <a:gd name="T25" fmla="*/ 1752 h 2692"/>
                <a:gd name="T26" fmla="*/ 2554 w 2692"/>
                <a:gd name="T27" fmla="*/ 1938 h 2692"/>
                <a:gd name="T28" fmla="*/ 2455 w 2692"/>
                <a:gd name="T29" fmla="*/ 2109 h 2692"/>
                <a:gd name="T30" fmla="*/ 2332 w 2692"/>
                <a:gd name="T31" fmla="*/ 2262 h 2692"/>
                <a:gd name="T32" fmla="*/ 2188 w 2692"/>
                <a:gd name="T33" fmla="*/ 2396 h 2692"/>
                <a:gd name="T34" fmla="*/ 2025 w 2692"/>
                <a:gd name="T35" fmla="*/ 2508 h 2692"/>
                <a:gd name="T36" fmla="*/ 1846 w 2692"/>
                <a:gd name="T37" fmla="*/ 2595 h 2692"/>
                <a:gd name="T38" fmla="*/ 1654 w 2692"/>
                <a:gd name="T39" fmla="*/ 2656 h 2692"/>
                <a:gd name="T40" fmla="*/ 1451 w 2692"/>
                <a:gd name="T41" fmla="*/ 2688 h 2692"/>
                <a:gd name="T42" fmla="*/ 1241 w 2692"/>
                <a:gd name="T43" fmla="*/ 2688 h 2692"/>
                <a:gd name="T44" fmla="*/ 1037 w 2692"/>
                <a:gd name="T45" fmla="*/ 2656 h 2692"/>
                <a:gd name="T46" fmla="*/ 845 w 2692"/>
                <a:gd name="T47" fmla="*/ 2595 h 2692"/>
                <a:gd name="T48" fmla="*/ 667 w 2692"/>
                <a:gd name="T49" fmla="*/ 2508 h 2692"/>
                <a:gd name="T50" fmla="*/ 504 w 2692"/>
                <a:gd name="T51" fmla="*/ 2396 h 2692"/>
                <a:gd name="T52" fmla="*/ 360 w 2692"/>
                <a:gd name="T53" fmla="*/ 2262 h 2692"/>
                <a:gd name="T54" fmla="*/ 237 w 2692"/>
                <a:gd name="T55" fmla="*/ 2109 h 2692"/>
                <a:gd name="T56" fmla="*/ 138 w 2692"/>
                <a:gd name="T57" fmla="*/ 1938 h 2692"/>
                <a:gd name="T58" fmla="*/ 63 w 2692"/>
                <a:gd name="T59" fmla="*/ 1752 h 2692"/>
                <a:gd name="T60" fmla="*/ 16 w 2692"/>
                <a:gd name="T61" fmla="*/ 1554 h 2692"/>
                <a:gd name="T62" fmla="*/ 0 w 2692"/>
                <a:gd name="T63" fmla="*/ 1346 h 2692"/>
                <a:gd name="T64" fmla="*/ 16 w 2692"/>
                <a:gd name="T65" fmla="*/ 1138 h 2692"/>
                <a:gd name="T66" fmla="*/ 63 w 2692"/>
                <a:gd name="T67" fmla="*/ 940 h 2692"/>
                <a:gd name="T68" fmla="*/ 138 w 2692"/>
                <a:gd name="T69" fmla="*/ 754 h 2692"/>
                <a:gd name="T70" fmla="*/ 237 w 2692"/>
                <a:gd name="T71" fmla="*/ 584 h 2692"/>
                <a:gd name="T72" fmla="*/ 360 w 2692"/>
                <a:gd name="T73" fmla="*/ 431 h 2692"/>
                <a:gd name="T74" fmla="*/ 504 w 2692"/>
                <a:gd name="T75" fmla="*/ 296 h 2692"/>
                <a:gd name="T76" fmla="*/ 667 w 2692"/>
                <a:gd name="T77" fmla="*/ 185 h 2692"/>
                <a:gd name="T78" fmla="*/ 845 w 2692"/>
                <a:gd name="T79" fmla="*/ 97 h 2692"/>
                <a:gd name="T80" fmla="*/ 1037 w 2692"/>
                <a:gd name="T81" fmla="*/ 37 h 2692"/>
                <a:gd name="T82" fmla="*/ 1241 w 2692"/>
                <a:gd name="T83" fmla="*/ 5 h 2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92" h="2692">
                  <a:moveTo>
                    <a:pt x="1345" y="0"/>
                  </a:moveTo>
                  <a:lnTo>
                    <a:pt x="1451" y="5"/>
                  </a:lnTo>
                  <a:lnTo>
                    <a:pt x="1554" y="17"/>
                  </a:lnTo>
                  <a:lnTo>
                    <a:pt x="1654" y="37"/>
                  </a:lnTo>
                  <a:lnTo>
                    <a:pt x="1752" y="63"/>
                  </a:lnTo>
                  <a:lnTo>
                    <a:pt x="1846" y="97"/>
                  </a:lnTo>
                  <a:lnTo>
                    <a:pt x="1938" y="138"/>
                  </a:lnTo>
                  <a:lnTo>
                    <a:pt x="2025" y="185"/>
                  </a:lnTo>
                  <a:lnTo>
                    <a:pt x="2108" y="237"/>
                  </a:lnTo>
                  <a:lnTo>
                    <a:pt x="2188" y="296"/>
                  </a:lnTo>
                  <a:lnTo>
                    <a:pt x="2261" y="360"/>
                  </a:lnTo>
                  <a:lnTo>
                    <a:pt x="2332" y="431"/>
                  </a:lnTo>
                  <a:lnTo>
                    <a:pt x="2396" y="504"/>
                  </a:lnTo>
                  <a:lnTo>
                    <a:pt x="2455" y="584"/>
                  </a:lnTo>
                  <a:lnTo>
                    <a:pt x="2507" y="667"/>
                  </a:lnTo>
                  <a:lnTo>
                    <a:pt x="2554" y="754"/>
                  </a:lnTo>
                  <a:lnTo>
                    <a:pt x="2595" y="846"/>
                  </a:lnTo>
                  <a:lnTo>
                    <a:pt x="2629" y="940"/>
                  </a:lnTo>
                  <a:lnTo>
                    <a:pt x="2655" y="1038"/>
                  </a:lnTo>
                  <a:lnTo>
                    <a:pt x="2675" y="1138"/>
                  </a:lnTo>
                  <a:lnTo>
                    <a:pt x="2687" y="1241"/>
                  </a:lnTo>
                  <a:lnTo>
                    <a:pt x="2692" y="1346"/>
                  </a:lnTo>
                  <a:lnTo>
                    <a:pt x="2687" y="1451"/>
                  </a:lnTo>
                  <a:lnTo>
                    <a:pt x="2675" y="1554"/>
                  </a:lnTo>
                  <a:lnTo>
                    <a:pt x="2655" y="1655"/>
                  </a:lnTo>
                  <a:lnTo>
                    <a:pt x="2629" y="1752"/>
                  </a:lnTo>
                  <a:lnTo>
                    <a:pt x="2595" y="1847"/>
                  </a:lnTo>
                  <a:lnTo>
                    <a:pt x="2554" y="1938"/>
                  </a:lnTo>
                  <a:lnTo>
                    <a:pt x="2507" y="2025"/>
                  </a:lnTo>
                  <a:lnTo>
                    <a:pt x="2455" y="2109"/>
                  </a:lnTo>
                  <a:lnTo>
                    <a:pt x="2396" y="2188"/>
                  </a:lnTo>
                  <a:lnTo>
                    <a:pt x="2332" y="2262"/>
                  </a:lnTo>
                  <a:lnTo>
                    <a:pt x="2261" y="2332"/>
                  </a:lnTo>
                  <a:lnTo>
                    <a:pt x="2188" y="2396"/>
                  </a:lnTo>
                  <a:lnTo>
                    <a:pt x="2108" y="2455"/>
                  </a:lnTo>
                  <a:lnTo>
                    <a:pt x="2025" y="2508"/>
                  </a:lnTo>
                  <a:lnTo>
                    <a:pt x="1938" y="2554"/>
                  </a:lnTo>
                  <a:lnTo>
                    <a:pt x="1846" y="2595"/>
                  </a:lnTo>
                  <a:lnTo>
                    <a:pt x="1752" y="2629"/>
                  </a:lnTo>
                  <a:lnTo>
                    <a:pt x="1654" y="2656"/>
                  </a:lnTo>
                  <a:lnTo>
                    <a:pt x="1554" y="2676"/>
                  </a:lnTo>
                  <a:lnTo>
                    <a:pt x="1451" y="2688"/>
                  </a:lnTo>
                  <a:lnTo>
                    <a:pt x="1345" y="2692"/>
                  </a:lnTo>
                  <a:lnTo>
                    <a:pt x="1241" y="2688"/>
                  </a:lnTo>
                  <a:lnTo>
                    <a:pt x="1138" y="2676"/>
                  </a:lnTo>
                  <a:lnTo>
                    <a:pt x="1037" y="2656"/>
                  </a:lnTo>
                  <a:lnTo>
                    <a:pt x="940" y="2629"/>
                  </a:lnTo>
                  <a:lnTo>
                    <a:pt x="845" y="2595"/>
                  </a:lnTo>
                  <a:lnTo>
                    <a:pt x="754" y="2554"/>
                  </a:lnTo>
                  <a:lnTo>
                    <a:pt x="667" y="2508"/>
                  </a:lnTo>
                  <a:lnTo>
                    <a:pt x="583" y="2455"/>
                  </a:lnTo>
                  <a:lnTo>
                    <a:pt x="504" y="2396"/>
                  </a:lnTo>
                  <a:lnTo>
                    <a:pt x="430" y="2332"/>
                  </a:lnTo>
                  <a:lnTo>
                    <a:pt x="360" y="2262"/>
                  </a:lnTo>
                  <a:lnTo>
                    <a:pt x="296" y="2188"/>
                  </a:lnTo>
                  <a:lnTo>
                    <a:pt x="237" y="2109"/>
                  </a:lnTo>
                  <a:lnTo>
                    <a:pt x="184" y="2025"/>
                  </a:lnTo>
                  <a:lnTo>
                    <a:pt x="138" y="1938"/>
                  </a:lnTo>
                  <a:lnTo>
                    <a:pt x="97" y="1847"/>
                  </a:lnTo>
                  <a:lnTo>
                    <a:pt x="63" y="1752"/>
                  </a:lnTo>
                  <a:lnTo>
                    <a:pt x="36" y="1655"/>
                  </a:lnTo>
                  <a:lnTo>
                    <a:pt x="16" y="1554"/>
                  </a:lnTo>
                  <a:lnTo>
                    <a:pt x="4" y="1451"/>
                  </a:lnTo>
                  <a:lnTo>
                    <a:pt x="0" y="1346"/>
                  </a:lnTo>
                  <a:lnTo>
                    <a:pt x="4" y="1241"/>
                  </a:lnTo>
                  <a:lnTo>
                    <a:pt x="16" y="1138"/>
                  </a:lnTo>
                  <a:lnTo>
                    <a:pt x="36" y="1038"/>
                  </a:lnTo>
                  <a:lnTo>
                    <a:pt x="63" y="940"/>
                  </a:lnTo>
                  <a:lnTo>
                    <a:pt x="97" y="846"/>
                  </a:lnTo>
                  <a:lnTo>
                    <a:pt x="138" y="754"/>
                  </a:lnTo>
                  <a:lnTo>
                    <a:pt x="184" y="667"/>
                  </a:lnTo>
                  <a:lnTo>
                    <a:pt x="237" y="584"/>
                  </a:lnTo>
                  <a:lnTo>
                    <a:pt x="296" y="504"/>
                  </a:lnTo>
                  <a:lnTo>
                    <a:pt x="360" y="431"/>
                  </a:lnTo>
                  <a:lnTo>
                    <a:pt x="430" y="360"/>
                  </a:lnTo>
                  <a:lnTo>
                    <a:pt x="504" y="296"/>
                  </a:lnTo>
                  <a:lnTo>
                    <a:pt x="583" y="237"/>
                  </a:lnTo>
                  <a:lnTo>
                    <a:pt x="667" y="185"/>
                  </a:lnTo>
                  <a:lnTo>
                    <a:pt x="754" y="138"/>
                  </a:lnTo>
                  <a:lnTo>
                    <a:pt x="845" y="97"/>
                  </a:lnTo>
                  <a:lnTo>
                    <a:pt x="940" y="63"/>
                  </a:lnTo>
                  <a:lnTo>
                    <a:pt x="1037" y="37"/>
                  </a:lnTo>
                  <a:lnTo>
                    <a:pt x="1138" y="17"/>
                  </a:lnTo>
                  <a:lnTo>
                    <a:pt x="1241" y="5"/>
                  </a:lnTo>
                  <a:lnTo>
                    <a:pt x="134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79" name="Freeform 208"/>
            <p:cNvSpPr>
              <a:spLocks/>
            </p:cNvSpPr>
            <p:nvPr/>
          </p:nvSpPr>
          <p:spPr bwMode="auto">
            <a:xfrm>
              <a:off x="4631255" y="2674218"/>
              <a:ext cx="2929491" cy="2929491"/>
            </a:xfrm>
            <a:custGeom>
              <a:avLst/>
              <a:gdLst>
                <a:gd name="T0" fmla="*/ 1440 w 2670"/>
                <a:gd name="T1" fmla="*/ 4 h 2670"/>
                <a:gd name="T2" fmla="*/ 1641 w 2670"/>
                <a:gd name="T3" fmla="*/ 35 h 2670"/>
                <a:gd name="T4" fmla="*/ 1831 w 2670"/>
                <a:gd name="T5" fmla="*/ 95 h 2670"/>
                <a:gd name="T6" fmla="*/ 2009 w 2670"/>
                <a:gd name="T7" fmla="*/ 182 h 2670"/>
                <a:gd name="T8" fmla="*/ 2170 w 2670"/>
                <a:gd name="T9" fmla="*/ 293 h 2670"/>
                <a:gd name="T10" fmla="*/ 2313 w 2670"/>
                <a:gd name="T11" fmla="*/ 426 h 2670"/>
                <a:gd name="T12" fmla="*/ 2436 w 2670"/>
                <a:gd name="T13" fmla="*/ 578 h 2670"/>
                <a:gd name="T14" fmla="*/ 2534 w 2670"/>
                <a:gd name="T15" fmla="*/ 747 h 2670"/>
                <a:gd name="T16" fmla="*/ 2609 w 2670"/>
                <a:gd name="T17" fmla="*/ 932 h 2670"/>
                <a:gd name="T18" fmla="*/ 2655 w 2670"/>
                <a:gd name="T19" fmla="*/ 1128 h 2670"/>
                <a:gd name="T20" fmla="*/ 2670 w 2670"/>
                <a:gd name="T21" fmla="*/ 1335 h 2670"/>
                <a:gd name="T22" fmla="*/ 2655 w 2670"/>
                <a:gd name="T23" fmla="*/ 1542 h 2670"/>
                <a:gd name="T24" fmla="*/ 2609 w 2670"/>
                <a:gd name="T25" fmla="*/ 1738 h 2670"/>
                <a:gd name="T26" fmla="*/ 2534 w 2670"/>
                <a:gd name="T27" fmla="*/ 1923 h 2670"/>
                <a:gd name="T28" fmla="*/ 2436 w 2670"/>
                <a:gd name="T29" fmla="*/ 2092 h 2670"/>
                <a:gd name="T30" fmla="*/ 2313 w 2670"/>
                <a:gd name="T31" fmla="*/ 2245 h 2670"/>
                <a:gd name="T32" fmla="*/ 2170 w 2670"/>
                <a:gd name="T33" fmla="*/ 2377 h 2670"/>
                <a:gd name="T34" fmla="*/ 2009 w 2670"/>
                <a:gd name="T35" fmla="*/ 2488 h 2670"/>
                <a:gd name="T36" fmla="*/ 1831 w 2670"/>
                <a:gd name="T37" fmla="*/ 2575 h 2670"/>
                <a:gd name="T38" fmla="*/ 1641 w 2670"/>
                <a:gd name="T39" fmla="*/ 2636 h 2670"/>
                <a:gd name="T40" fmla="*/ 1440 w 2670"/>
                <a:gd name="T41" fmla="*/ 2666 h 2670"/>
                <a:gd name="T42" fmla="*/ 1230 w 2670"/>
                <a:gd name="T43" fmla="*/ 2666 h 2670"/>
                <a:gd name="T44" fmla="*/ 1029 w 2670"/>
                <a:gd name="T45" fmla="*/ 2636 h 2670"/>
                <a:gd name="T46" fmla="*/ 838 w 2670"/>
                <a:gd name="T47" fmla="*/ 2575 h 2670"/>
                <a:gd name="T48" fmla="*/ 661 w 2670"/>
                <a:gd name="T49" fmla="*/ 2488 h 2670"/>
                <a:gd name="T50" fmla="*/ 500 w 2670"/>
                <a:gd name="T51" fmla="*/ 2377 h 2670"/>
                <a:gd name="T52" fmla="*/ 356 w 2670"/>
                <a:gd name="T53" fmla="*/ 2245 h 2670"/>
                <a:gd name="T54" fmla="*/ 234 w 2670"/>
                <a:gd name="T55" fmla="*/ 2092 h 2670"/>
                <a:gd name="T56" fmla="*/ 135 w 2670"/>
                <a:gd name="T57" fmla="*/ 1923 h 2670"/>
                <a:gd name="T58" fmla="*/ 61 w 2670"/>
                <a:gd name="T59" fmla="*/ 1738 h 2670"/>
                <a:gd name="T60" fmla="*/ 15 w 2670"/>
                <a:gd name="T61" fmla="*/ 1542 h 2670"/>
                <a:gd name="T62" fmla="*/ 0 w 2670"/>
                <a:gd name="T63" fmla="*/ 1335 h 2670"/>
                <a:gd name="T64" fmla="*/ 15 w 2670"/>
                <a:gd name="T65" fmla="*/ 1128 h 2670"/>
                <a:gd name="T66" fmla="*/ 61 w 2670"/>
                <a:gd name="T67" fmla="*/ 932 h 2670"/>
                <a:gd name="T68" fmla="*/ 135 w 2670"/>
                <a:gd name="T69" fmla="*/ 747 h 2670"/>
                <a:gd name="T70" fmla="*/ 234 w 2670"/>
                <a:gd name="T71" fmla="*/ 578 h 2670"/>
                <a:gd name="T72" fmla="*/ 356 w 2670"/>
                <a:gd name="T73" fmla="*/ 426 h 2670"/>
                <a:gd name="T74" fmla="*/ 500 w 2670"/>
                <a:gd name="T75" fmla="*/ 293 h 2670"/>
                <a:gd name="T76" fmla="*/ 661 w 2670"/>
                <a:gd name="T77" fmla="*/ 182 h 2670"/>
                <a:gd name="T78" fmla="*/ 838 w 2670"/>
                <a:gd name="T79" fmla="*/ 95 h 2670"/>
                <a:gd name="T80" fmla="*/ 1029 w 2670"/>
                <a:gd name="T81" fmla="*/ 35 h 2670"/>
                <a:gd name="T82" fmla="*/ 1230 w 2670"/>
                <a:gd name="T83" fmla="*/ 4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70" h="2670">
                  <a:moveTo>
                    <a:pt x="1334" y="0"/>
                  </a:moveTo>
                  <a:lnTo>
                    <a:pt x="1440" y="4"/>
                  </a:lnTo>
                  <a:lnTo>
                    <a:pt x="1542" y="15"/>
                  </a:lnTo>
                  <a:lnTo>
                    <a:pt x="1641" y="35"/>
                  </a:lnTo>
                  <a:lnTo>
                    <a:pt x="1738" y="61"/>
                  </a:lnTo>
                  <a:lnTo>
                    <a:pt x="1831" y="95"/>
                  </a:lnTo>
                  <a:lnTo>
                    <a:pt x="1923" y="136"/>
                  </a:lnTo>
                  <a:lnTo>
                    <a:pt x="2009" y="182"/>
                  </a:lnTo>
                  <a:lnTo>
                    <a:pt x="2092" y="234"/>
                  </a:lnTo>
                  <a:lnTo>
                    <a:pt x="2170" y="293"/>
                  </a:lnTo>
                  <a:lnTo>
                    <a:pt x="2244" y="357"/>
                  </a:lnTo>
                  <a:lnTo>
                    <a:pt x="2313" y="426"/>
                  </a:lnTo>
                  <a:lnTo>
                    <a:pt x="2377" y="500"/>
                  </a:lnTo>
                  <a:lnTo>
                    <a:pt x="2436" y="578"/>
                  </a:lnTo>
                  <a:lnTo>
                    <a:pt x="2488" y="661"/>
                  </a:lnTo>
                  <a:lnTo>
                    <a:pt x="2534" y="747"/>
                  </a:lnTo>
                  <a:lnTo>
                    <a:pt x="2575" y="839"/>
                  </a:lnTo>
                  <a:lnTo>
                    <a:pt x="2609" y="932"/>
                  </a:lnTo>
                  <a:lnTo>
                    <a:pt x="2635" y="1029"/>
                  </a:lnTo>
                  <a:lnTo>
                    <a:pt x="2655" y="1128"/>
                  </a:lnTo>
                  <a:lnTo>
                    <a:pt x="2666" y="1230"/>
                  </a:lnTo>
                  <a:lnTo>
                    <a:pt x="2670" y="1335"/>
                  </a:lnTo>
                  <a:lnTo>
                    <a:pt x="2666" y="1440"/>
                  </a:lnTo>
                  <a:lnTo>
                    <a:pt x="2655" y="1542"/>
                  </a:lnTo>
                  <a:lnTo>
                    <a:pt x="2635" y="1641"/>
                  </a:lnTo>
                  <a:lnTo>
                    <a:pt x="2609" y="1738"/>
                  </a:lnTo>
                  <a:lnTo>
                    <a:pt x="2575" y="1832"/>
                  </a:lnTo>
                  <a:lnTo>
                    <a:pt x="2534" y="1923"/>
                  </a:lnTo>
                  <a:lnTo>
                    <a:pt x="2488" y="2009"/>
                  </a:lnTo>
                  <a:lnTo>
                    <a:pt x="2436" y="2092"/>
                  </a:lnTo>
                  <a:lnTo>
                    <a:pt x="2377" y="2170"/>
                  </a:lnTo>
                  <a:lnTo>
                    <a:pt x="2313" y="2245"/>
                  </a:lnTo>
                  <a:lnTo>
                    <a:pt x="2244" y="2314"/>
                  </a:lnTo>
                  <a:lnTo>
                    <a:pt x="2170" y="2377"/>
                  </a:lnTo>
                  <a:lnTo>
                    <a:pt x="2092" y="2436"/>
                  </a:lnTo>
                  <a:lnTo>
                    <a:pt x="2009" y="2488"/>
                  </a:lnTo>
                  <a:lnTo>
                    <a:pt x="1923" y="2535"/>
                  </a:lnTo>
                  <a:lnTo>
                    <a:pt x="1831" y="2575"/>
                  </a:lnTo>
                  <a:lnTo>
                    <a:pt x="1738" y="2609"/>
                  </a:lnTo>
                  <a:lnTo>
                    <a:pt x="1641" y="2636"/>
                  </a:lnTo>
                  <a:lnTo>
                    <a:pt x="1542" y="2655"/>
                  </a:lnTo>
                  <a:lnTo>
                    <a:pt x="1440" y="2666"/>
                  </a:lnTo>
                  <a:lnTo>
                    <a:pt x="1334" y="2670"/>
                  </a:lnTo>
                  <a:lnTo>
                    <a:pt x="1230" y="2666"/>
                  </a:lnTo>
                  <a:lnTo>
                    <a:pt x="1128" y="2655"/>
                  </a:lnTo>
                  <a:lnTo>
                    <a:pt x="1029" y="2636"/>
                  </a:lnTo>
                  <a:lnTo>
                    <a:pt x="932" y="2609"/>
                  </a:lnTo>
                  <a:lnTo>
                    <a:pt x="838" y="2575"/>
                  </a:lnTo>
                  <a:lnTo>
                    <a:pt x="747" y="2535"/>
                  </a:lnTo>
                  <a:lnTo>
                    <a:pt x="661" y="2488"/>
                  </a:lnTo>
                  <a:lnTo>
                    <a:pt x="578" y="2436"/>
                  </a:lnTo>
                  <a:lnTo>
                    <a:pt x="500" y="2377"/>
                  </a:lnTo>
                  <a:lnTo>
                    <a:pt x="425" y="2314"/>
                  </a:lnTo>
                  <a:lnTo>
                    <a:pt x="356" y="2245"/>
                  </a:lnTo>
                  <a:lnTo>
                    <a:pt x="293" y="2170"/>
                  </a:lnTo>
                  <a:lnTo>
                    <a:pt x="234" y="2092"/>
                  </a:lnTo>
                  <a:lnTo>
                    <a:pt x="182" y="2009"/>
                  </a:lnTo>
                  <a:lnTo>
                    <a:pt x="135" y="1923"/>
                  </a:lnTo>
                  <a:lnTo>
                    <a:pt x="95" y="1832"/>
                  </a:lnTo>
                  <a:lnTo>
                    <a:pt x="61" y="1738"/>
                  </a:lnTo>
                  <a:lnTo>
                    <a:pt x="34" y="1641"/>
                  </a:lnTo>
                  <a:lnTo>
                    <a:pt x="15" y="1542"/>
                  </a:lnTo>
                  <a:lnTo>
                    <a:pt x="4" y="1440"/>
                  </a:lnTo>
                  <a:lnTo>
                    <a:pt x="0" y="1335"/>
                  </a:lnTo>
                  <a:lnTo>
                    <a:pt x="4" y="1230"/>
                  </a:lnTo>
                  <a:lnTo>
                    <a:pt x="15" y="1128"/>
                  </a:lnTo>
                  <a:lnTo>
                    <a:pt x="34" y="1029"/>
                  </a:lnTo>
                  <a:lnTo>
                    <a:pt x="61" y="932"/>
                  </a:lnTo>
                  <a:lnTo>
                    <a:pt x="95" y="839"/>
                  </a:lnTo>
                  <a:lnTo>
                    <a:pt x="135" y="747"/>
                  </a:lnTo>
                  <a:lnTo>
                    <a:pt x="182" y="661"/>
                  </a:lnTo>
                  <a:lnTo>
                    <a:pt x="234" y="578"/>
                  </a:lnTo>
                  <a:lnTo>
                    <a:pt x="293" y="500"/>
                  </a:lnTo>
                  <a:lnTo>
                    <a:pt x="356" y="426"/>
                  </a:lnTo>
                  <a:lnTo>
                    <a:pt x="425" y="357"/>
                  </a:lnTo>
                  <a:lnTo>
                    <a:pt x="500" y="293"/>
                  </a:lnTo>
                  <a:lnTo>
                    <a:pt x="578" y="234"/>
                  </a:lnTo>
                  <a:lnTo>
                    <a:pt x="661" y="182"/>
                  </a:lnTo>
                  <a:lnTo>
                    <a:pt x="747" y="136"/>
                  </a:lnTo>
                  <a:lnTo>
                    <a:pt x="838" y="95"/>
                  </a:lnTo>
                  <a:lnTo>
                    <a:pt x="932" y="61"/>
                  </a:lnTo>
                  <a:lnTo>
                    <a:pt x="1029" y="35"/>
                  </a:lnTo>
                  <a:lnTo>
                    <a:pt x="1128" y="15"/>
                  </a:lnTo>
                  <a:lnTo>
                    <a:pt x="1230" y="4"/>
                  </a:lnTo>
                  <a:lnTo>
                    <a:pt x="133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80" name="Freeform 209"/>
            <p:cNvSpPr>
              <a:spLocks/>
            </p:cNvSpPr>
            <p:nvPr/>
          </p:nvSpPr>
          <p:spPr bwMode="auto">
            <a:xfrm>
              <a:off x="4641130" y="2684093"/>
              <a:ext cx="2909742" cy="2909741"/>
            </a:xfrm>
            <a:custGeom>
              <a:avLst/>
              <a:gdLst>
                <a:gd name="T0" fmla="*/ 1429 w 2652"/>
                <a:gd name="T1" fmla="*/ 4 h 2652"/>
                <a:gd name="T2" fmla="*/ 1630 w 2652"/>
                <a:gd name="T3" fmla="*/ 35 h 2652"/>
                <a:gd name="T4" fmla="*/ 1820 w 2652"/>
                <a:gd name="T5" fmla="*/ 95 h 2652"/>
                <a:gd name="T6" fmla="*/ 1995 w 2652"/>
                <a:gd name="T7" fmla="*/ 182 h 2652"/>
                <a:gd name="T8" fmla="*/ 2155 w 2652"/>
                <a:gd name="T9" fmla="*/ 292 h 2652"/>
                <a:gd name="T10" fmla="*/ 2297 w 2652"/>
                <a:gd name="T11" fmla="*/ 424 h 2652"/>
                <a:gd name="T12" fmla="*/ 2418 w 2652"/>
                <a:gd name="T13" fmla="*/ 575 h 2652"/>
                <a:gd name="T14" fmla="*/ 2517 w 2652"/>
                <a:gd name="T15" fmla="*/ 743 h 2652"/>
                <a:gd name="T16" fmla="*/ 2591 w 2652"/>
                <a:gd name="T17" fmla="*/ 925 h 2652"/>
                <a:gd name="T18" fmla="*/ 2636 w 2652"/>
                <a:gd name="T19" fmla="*/ 1122 h 2652"/>
                <a:gd name="T20" fmla="*/ 2652 w 2652"/>
                <a:gd name="T21" fmla="*/ 1326 h 2652"/>
                <a:gd name="T22" fmla="*/ 2636 w 2652"/>
                <a:gd name="T23" fmla="*/ 1532 h 2652"/>
                <a:gd name="T24" fmla="*/ 2591 w 2652"/>
                <a:gd name="T25" fmla="*/ 1727 h 2652"/>
                <a:gd name="T26" fmla="*/ 2517 w 2652"/>
                <a:gd name="T27" fmla="*/ 1910 h 2652"/>
                <a:gd name="T28" fmla="*/ 2418 w 2652"/>
                <a:gd name="T29" fmla="*/ 2077 h 2652"/>
                <a:gd name="T30" fmla="*/ 2297 w 2652"/>
                <a:gd name="T31" fmla="*/ 2229 h 2652"/>
                <a:gd name="T32" fmla="*/ 2155 w 2652"/>
                <a:gd name="T33" fmla="*/ 2361 h 2652"/>
                <a:gd name="T34" fmla="*/ 1995 w 2652"/>
                <a:gd name="T35" fmla="*/ 2471 h 2652"/>
                <a:gd name="T36" fmla="*/ 1820 w 2652"/>
                <a:gd name="T37" fmla="*/ 2558 h 2652"/>
                <a:gd name="T38" fmla="*/ 1630 w 2652"/>
                <a:gd name="T39" fmla="*/ 2617 h 2652"/>
                <a:gd name="T40" fmla="*/ 1429 w 2652"/>
                <a:gd name="T41" fmla="*/ 2648 h 2652"/>
                <a:gd name="T42" fmla="*/ 1223 w 2652"/>
                <a:gd name="T43" fmla="*/ 2648 h 2652"/>
                <a:gd name="T44" fmla="*/ 1022 w 2652"/>
                <a:gd name="T45" fmla="*/ 2617 h 2652"/>
                <a:gd name="T46" fmla="*/ 832 w 2652"/>
                <a:gd name="T47" fmla="*/ 2558 h 2652"/>
                <a:gd name="T48" fmla="*/ 657 w 2652"/>
                <a:gd name="T49" fmla="*/ 2471 h 2652"/>
                <a:gd name="T50" fmla="*/ 496 w 2652"/>
                <a:gd name="T51" fmla="*/ 2361 h 2652"/>
                <a:gd name="T52" fmla="*/ 355 w 2652"/>
                <a:gd name="T53" fmla="*/ 2229 h 2652"/>
                <a:gd name="T54" fmla="*/ 233 w 2652"/>
                <a:gd name="T55" fmla="*/ 2077 h 2652"/>
                <a:gd name="T56" fmla="*/ 135 w 2652"/>
                <a:gd name="T57" fmla="*/ 1910 h 2652"/>
                <a:gd name="T58" fmla="*/ 61 w 2652"/>
                <a:gd name="T59" fmla="*/ 1727 h 2652"/>
                <a:gd name="T60" fmla="*/ 16 w 2652"/>
                <a:gd name="T61" fmla="*/ 1532 h 2652"/>
                <a:gd name="T62" fmla="*/ 0 w 2652"/>
                <a:gd name="T63" fmla="*/ 1326 h 2652"/>
                <a:gd name="T64" fmla="*/ 16 w 2652"/>
                <a:gd name="T65" fmla="*/ 1122 h 2652"/>
                <a:gd name="T66" fmla="*/ 61 w 2652"/>
                <a:gd name="T67" fmla="*/ 925 h 2652"/>
                <a:gd name="T68" fmla="*/ 135 w 2652"/>
                <a:gd name="T69" fmla="*/ 743 h 2652"/>
                <a:gd name="T70" fmla="*/ 233 w 2652"/>
                <a:gd name="T71" fmla="*/ 575 h 2652"/>
                <a:gd name="T72" fmla="*/ 355 w 2652"/>
                <a:gd name="T73" fmla="*/ 424 h 2652"/>
                <a:gd name="T74" fmla="*/ 496 w 2652"/>
                <a:gd name="T75" fmla="*/ 292 h 2652"/>
                <a:gd name="T76" fmla="*/ 657 w 2652"/>
                <a:gd name="T77" fmla="*/ 182 h 2652"/>
                <a:gd name="T78" fmla="*/ 832 w 2652"/>
                <a:gd name="T79" fmla="*/ 95 h 2652"/>
                <a:gd name="T80" fmla="*/ 1022 w 2652"/>
                <a:gd name="T81" fmla="*/ 35 h 2652"/>
                <a:gd name="T82" fmla="*/ 1223 w 2652"/>
                <a:gd name="T83" fmla="*/ 4 h 2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52" h="2652">
                  <a:moveTo>
                    <a:pt x="1325" y="0"/>
                  </a:moveTo>
                  <a:lnTo>
                    <a:pt x="1429" y="4"/>
                  </a:lnTo>
                  <a:lnTo>
                    <a:pt x="1530" y="16"/>
                  </a:lnTo>
                  <a:lnTo>
                    <a:pt x="1630" y="35"/>
                  </a:lnTo>
                  <a:lnTo>
                    <a:pt x="1727" y="61"/>
                  </a:lnTo>
                  <a:lnTo>
                    <a:pt x="1820" y="95"/>
                  </a:lnTo>
                  <a:lnTo>
                    <a:pt x="1909" y="135"/>
                  </a:lnTo>
                  <a:lnTo>
                    <a:pt x="1995" y="182"/>
                  </a:lnTo>
                  <a:lnTo>
                    <a:pt x="2077" y="234"/>
                  </a:lnTo>
                  <a:lnTo>
                    <a:pt x="2155" y="292"/>
                  </a:lnTo>
                  <a:lnTo>
                    <a:pt x="2228" y="355"/>
                  </a:lnTo>
                  <a:lnTo>
                    <a:pt x="2297" y="424"/>
                  </a:lnTo>
                  <a:lnTo>
                    <a:pt x="2360" y="497"/>
                  </a:lnTo>
                  <a:lnTo>
                    <a:pt x="2418" y="575"/>
                  </a:lnTo>
                  <a:lnTo>
                    <a:pt x="2470" y="657"/>
                  </a:lnTo>
                  <a:lnTo>
                    <a:pt x="2517" y="743"/>
                  </a:lnTo>
                  <a:lnTo>
                    <a:pt x="2557" y="832"/>
                  </a:lnTo>
                  <a:lnTo>
                    <a:pt x="2591" y="925"/>
                  </a:lnTo>
                  <a:lnTo>
                    <a:pt x="2617" y="1022"/>
                  </a:lnTo>
                  <a:lnTo>
                    <a:pt x="2636" y="1122"/>
                  </a:lnTo>
                  <a:lnTo>
                    <a:pt x="2648" y="1223"/>
                  </a:lnTo>
                  <a:lnTo>
                    <a:pt x="2652" y="1326"/>
                  </a:lnTo>
                  <a:lnTo>
                    <a:pt x="2648" y="1429"/>
                  </a:lnTo>
                  <a:lnTo>
                    <a:pt x="2636" y="1532"/>
                  </a:lnTo>
                  <a:lnTo>
                    <a:pt x="2617" y="1630"/>
                  </a:lnTo>
                  <a:lnTo>
                    <a:pt x="2591" y="1727"/>
                  </a:lnTo>
                  <a:lnTo>
                    <a:pt x="2557" y="1820"/>
                  </a:lnTo>
                  <a:lnTo>
                    <a:pt x="2517" y="1910"/>
                  </a:lnTo>
                  <a:lnTo>
                    <a:pt x="2470" y="1995"/>
                  </a:lnTo>
                  <a:lnTo>
                    <a:pt x="2418" y="2077"/>
                  </a:lnTo>
                  <a:lnTo>
                    <a:pt x="2360" y="2156"/>
                  </a:lnTo>
                  <a:lnTo>
                    <a:pt x="2297" y="2229"/>
                  </a:lnTo>
                  <a:lnTo>
                    <a:pt x="2228" y="2297"/>
                  </a:lnTo>
                  <a:lnTo>
                    <a:pt x="2155" y="2361"/>
                  </a:lnTo>
                  <a:lnTo>
                    <a:pt x="2077" y="2419"/>
                  </a:lnTo>
                  <a:lnTo>
                    <a:pt x="1995" y="2471"/>
                  </a:lnTo>
                  <a:lnTo>
                    <a:pt x="1909" y="2517"/>
                  </a:lnTo>
                  <a:lnTo>
                    <a:pt x="1820" y="2558"/>
                  </a:lnTo>
                  <a:lnTo>
                    <a:pt x="1727" y="2591"/>
                  </a:lnTo>
                  <a:lnTo>
                    <a:pt x="1630" y="2617"/>
                  </a:lnTo>
                  <a:lnTo>
                    <a:pt x="1530" y="2636"/>
                  </a:lnTo>
                  <a:lnTo>
                    <a:pt x="1429" y="2648"/>
                  </a:lnTo>
                  <a:lnTo>
                    <a:pt x="1325" y="2652"/>
                  </a:lnTo>
                  <a:lnTo>
                    <a:pt x="1223" y="2648"/>
                  </a:lnTo>
                  <a:lnTo>
                    <a:pt x="1120" y="2636"/>
                  </a:lnTo>
                  <a:lnTo>
                    <a:pt x="1022" y="2617"/>
                  </a:lnTo>
                  <a:lnTo>
                    <a:pt x="925" y="2591"/>
                  </a:lnTo>
                  <a:lnTo>
                    <a:pt x="832" y="2558"/>
                  </a:lnTo>
                  <a:lnTo>
                    <a:pt x="742" y="2517"/>
                  </a:lnTo>
                  <a:lnTo>
                    <a:pt x="657" y="2471"/>
                  </a:lnTo>
                  <a:lnTo>
                    <a:pt x="575" y="2419"/>
                  </a:lnTo>
                  <a:lnTo>
                    <a:pt x="496" y="2361"/>
                  </a:lnTo>
                  <a:lnTo>
                    <a:pt x="423" y="2297"/>
                  </a:lnTo>
                  <a:lnTo>
                    <a:pt x="355" y="2229"/>
                  </a:lnTo>
                  <a:lnTo>
                    <a:pt x="291" y="2156"/>
                  </a:lnTo>
                  <a:lnTo>
                    <a:pt x="233" y="2077"/>
                  </a:lnTo>
                  <a:lnTo>
                    <a:pt x="181" y="1995"/>
                  </a:lnTo>
                  <a:lnTo>
                    <a:pt x="135" y="1910"/>
                  </a:lnTo>
                  <a:lnTo>
                    <a:pt x="94" y="1820"/>
                  </a:lnTo>
                  <a:lnTo>
                    <a:pt x="61" y="1727"/>
                  </a:lnTo>
                  <a:lnTo>
                    <a:pt x="35" y="1630"/>
                  </a:lnTo>
                  <a:lnTo>
                    <a:pt x="16" y="1532"/>
                  </a:lnTo>
                  <a:lnTo>
                    <a:pt x="4" y="1429"/>
                  </a:lnTo>
                  <a:lnTo>
                    <a:pt x="0" y="1326"/>
                  </a:lnTo>
                  <a:lnTo>
                    <a:pt x="4" y="1223"/>
                  </a:lnTo>
                  <a:lnTo>
                    <a:pt x="16" y="1122"/>
                  </a:lnTo>
                  <a:lnTo>
                    <a:pt x="35" y="1022"/>
                  </a:lnTo>
                  <a:lnTo>
                    <a:pt x="61" y="925"/>
                  </a:lnTo>
                  <a:lnTo>
                    <a:pt x="94" y="832"/>
                  </a:lnTo>
                  <a:lnTo>
                    <a:pt x="135" y="743"/>
                  </a:lnTo>
                  <a:lnTo>
                    <a:pt x="181" y="657"/>
                  </a:lnTo>
                  <a:lnTo>
                    <a:pt x="233" y="575"/>
                  </a:lnTo>
                  <a:lnTo>
                    <a:pt x="291" y="497"/>
                  </a:lnTo>
                  <a:lnTo>
                    <a:pt x="355" y="424"/>
                  </a:lnTo>
                  <a:lnTo>
                    <a:pt x="423" y="355"/>
                  </a:lnTo>
                  <a:lnTo>
                    <a:pt x="496" y="292"/>
                  </a:lnTo>
                  <a:lnTo>
                    <a:pt x="575" y="234"/>
                  </a:lnTo>
                  <a:lnTo>
                    <a:pt x="657" y="182"/>
                  </a:lnTo>
                  <a:lnTo>
                    <a:pt x="742" y="135"/>
                  </a:lnTo>
                  <a:lnTo>
                    <a:pt x="832" y="95"/>
                  </a:lnTo>
                  <a:lnTo>
                    <a:pt x="925" y="61"/>
                  </a:lnTo>
                  <a:lnTo>
                    <a:pt x="1022" y="35"/>
                  </a:lnTo>
                  <a:lnTo>
                    <a:pt x="1120" y="16"/>
                  </a:lnTo>
                  <a:lnTo>
                    <a:pt x="1223" y="4"/>
                  </a:lnTo>
                  <a:lnTo>
                    <a:pt x="13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81" name="Freeform 248"/>
            <p:cNvSpPr>
              <a:spLocks noEditPoints="1"/>
            </p:cNvSpPr>
            <p:nvPr/>
          </p:nvSpPr>
          <p:spPr bwMode="auto">
            <a:xfrm>
              <a:off x="5238000" y="2879392"/>
              <a:ext cx="2187792" cy="1597505"/>
            </a:xfrm>
            <a:custGeom>
              <a:avLst/>
              <a:gdLst>
                <a:gd name="T0" fmla="*/ 1989 w 1994"/>
                <a:gd name="T1" fmla="*/ 1445 h 1456"/>
                <a:gd name="T2" fmla="*/ 1963 w 1994"/>
                <a:gd name="T3" fmla="*/ 1407 h 1456"/>
                <a:gd name="T4" fmla="*/ 1935 w 1994"/>
                <a:gd name="T5" fmla="*/ 1369 h 1456"/>
                <a:gd name="T6" fmla="*/ 1908 w 1994"/>
                <a:gd name="T7" fmla="*/ 1331 h 1456"/>
                <a:gd name="T8" fmla="*/ 1880 w 1994"/>
                <a:gd name="T9" fmla="*/ 1293 h 1456"/>
                <a:gd name="T10" fmla="*/ 1853 w 1994"/>
                <a:gd name="T11" fmla="*/ 1257 h 1456"/>
                <a:gd name="T12" fmla="*/ 1825 w 1994"/>
                <a:gd name="T13" fmla="*/ 1219 h 1456"/>
                <a:gd name="T14" fmla="*/ 1797 w 1994"/>
                <a:gd name="T15" fmla="*/ 1182 h 1456"/>
                <a:gd name="T16" fmla="*/ 1769 w 1994"/>
                <a:gd name="T17" fmla="*/ 1145 h 1456"/>
                <a:gd name="T18" fmla="*/ 1740 w 1994"/>
                <a:gd name="T19" fmla="*/ 1107 h 1456"/>
                <a:gd name="T20" fmla="*/ 1710 w 1994"/>
                <a:gd name="T21" fmla="*/ 1072 h 1456"/>
                <a:gd name="T22" fmla="*/ 1676 w 1994"/>
                <a:gd name="T23" fmla="*/ 1042 h 1456"/>
                <a:gd name="T24" fmla="*/ 1650 w 1994"/>
                <a:gd name="T25" fmla="*/ 1009 h 1456"/>
                <a:gd name="T26" fmla="*/ 1621 w 1994"/>
                <a:gd name="T27" fmla="*/ 974 h 1456"/>
                <a:gd name="T28" fmla="*/ 1590 w 1994"/>
                <a:gd name="T29" fmla="*/ 939 h 1456"/>
                <a:gd name="T30" fmla="*/ 1560 w 1994"/>
                <a:gd name="T31" fmla="*/ 905 h 1456"/>
                <a:gd name="T32" fmla="*/ 1533 w 1994"/>
                <a:gd name="T33" fmla="*/ 864 h 1456"/>
                <a:gd name="T34" fmla="*/ 1501 w 1994"/>
                <a:gd name="T35" fmla="*/ 830 h 1456"/>
                <a:gd name="T36" fmla="*/ 1469 w 1994"/>
                <a:gd name="T37" fmla="*/ 796 h 1456"/>
                <a:gd name="T38" fmla="*/ 1437 w 1994"/>
                <a:gd name="T39" fmla="*/ 763 h 1456"/>
                <a:gd name="T40" fmla="*/ 1403 w 1994"/>
                <a:gd name="T41" fmla="*/ 730 h 1456"/>
                <a:gd name="T42" fmla="*/ 1368 w 1994"/>
                <a:gd name="T43" fmla="*/ 699 h 1456"/>
                <a:gd name="T44" fmla="*/ 1334 w 1994"/>
                <a:gd name="T45" fmla="*/ 668 h 1456"/>
                <a:gd name="T46" fmla="*/ 1298 w 1994"/>
                <a:gd name="T47" fmla="*/ 636 h 1456"/>
                <a:gd name="T48" fmla="*/ 1262 w 1994"/>
                <a:gd name="T49" fmla="*/ 606 h 1456"/>
                <a:gd name="T50" fmla="*/ 1226 w 1994"/>
                <a:gd name="T51" fmla="*/ 576 h 1456"/>
                <a:gd name="T52" fmla="*/ 1189 w 1994"/>
                <a:gd name="T53" fmla="*/ 548 h 1456"/>
                <a:gd name="T54" fmla="*/ 1152 w 1994"/>
                <a:gd name="T55" fmla="*/ 520 h 1456"/>
                <a:gd name="T56" fmla="*/ 1115 w 1994"/>
                <a:gd name="T57" fmla="*/ 493 h 1456"/>
                <a:gd name="T58" fmla="*/ 1075 w 1994"/>
                <a:gd name="T59" fmla="*/ 467 h 1456"/>
                <a:gd name="T60" fmla="*/ 1036 w 1994"/>
                <a:gd name="T61" fmla="*/ 441 h 1456"/>
                <a:gd name="T62" fmla="*/ 997 w 1994"/>
                <a:gd name="T63" fmla="*/ 416 h 1456"/>
                <a:gd name="T64" fmla="*/ 956 w 1994"/>
                <a:gd name="T65" fmla="*/ 393 h 1456"/>
                <a:gd name="T66" fmla="*/ 916 w 1994"/>
                <a:gd name="T67" fmla="*/ 369 h 1456"/>
                <a:gd name="T68" fmla="*/ 875 w 1994"/>
                <a:gd name="T69" fmla="*/ 347 h 1456"/>
                <a:gd name="T70" fmla="*/ 834 w 1994"/>
                <a:gd name="T71" fmla="*/ 323 h 1456"/>
                <a:gd name="T72" fmla="*/ 792 w 1994"/>
                <a:gd name="T73" fmla="*/ 302 h 1456"/>
                <a:gd name="T74" fmla="*/ 751 w 1994"/>
                <a:gd name="T75" fmla="*/ 281 h 1456"/>
                <a:gd name="T76" fmla="*/ 709 w 1994"/>
                <a:gd name="T77" fmla="*/ 262 h 1456"/>
                <a:gd name="T78" fmla="*/ 663 w 1994"/>
                <a:gd name="T79" fmla="*/ 242 h 1456"/>
                <a:gd name="T80" fmla="*/ 659 w 1994"/>
                <a:gd name="T81" fmla="*/ 239 h 1456"/>
                <a:gd name="T82" fmla="*/ 616 w 1994"/>
                <a:gd name="T83" fmla="*/ 221 h 1456"/>
                <a:gd name="T84" fmla="*/ 574 w 1994"/>
                <a:gd name="T85" fmla="*/ 203 h 1456"/>
                <a:gd name="T86" fmla="*/ 531 w 1994"/>
                <a:gd name="T87" fmla="*/ 185 h 1456"/>
                <a:gd name="T88" fmla="*/ 486 w 1994"/>
                <a:gd name="T89" fmla="*/ 167 h 1456"/>
                <a:gd name="T90" fmla="*/ 443 w 1994"/>
                <a:gd name="T91" fmla="*/ 150 h 1456"/>
                <a:gd name="T92" fmla="*/ 398 w 1994"/>
                <a:gd name="T93" fmla="*/ 135 h 1456"/>
                <a:gd name="T94" fmla="*/ 355 w 1994"/>
                <a:gd name="T95" fmla="*/ 118 h 1456"/>
                <a:gd name="T96" fmla="*/ 311 w 1994"/>
                <a:gd name="T97" fmla="*/ 102 h 1456"/>
                <a:gd name="T98" fmla="*/ 268 w 1994"/>
                <a:gd name="T99" fmla="*/ 88 h 1456"/>
                <a:gd name="T100" fmla="*/ 223 w 1994"/>
                <a:gd name="T101" fmla="*/ 72 h 1456"/>
                <a:gd name="T102" fmla="*/ 179 w 1994"/>
                <a:gd name="T103" fmla="*/ 58 h 1456"/>
                <a:gd name="T104" fmla="*/ 134 w 1994"/>
                <a:gd name="T105" fmla="*/ 43 h 1456"/>
                <a:gd name="T106" fmla="*/ 95 w 1994"/>
                <a:gd name="T107" fmla="*/ 38 h 1456"/>
                <a:gd name="T108" fmla="*/ 52 w 1994"/>
                <a:gd name="T109" fmla="*/ 25 h 1456"/>
                <a:gd name="T110" fmla="*/ 7 w 1994"/>
                <a:gd name="T111" fmla="*/ 10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94" h="1456">
                  <a:moveTo>
                    <a:pt x="1989" y="1445"/>
                  </a:moveTo>
                  <a:lnTo>
                    <a:pt x="1994" y="1452"/>
                  </a:lnTo>
                  <a:lnTo>
                    <a:pt x="1988" y="1456"/>
                  </a:lnTo>
                  <a:lnTo>
                    <a:pt x="1982" y="1449"/>
                  </a:lnTo>
                  <a:lnTo>
                    <a:pt x="1989" y="1445"/>
                  </a:lnTo>
                  <a:close/>
                  <a:moveTo>
                    <a:pt x="1963" y="1407"/>
                  </a:moveTo>
                  <a:lnTo>
                    <a:pt x="1967" y="1414"/>
                  </a:lnTo>
                  <a:lnTo>
                    <a:pt x="1960" y="1418"/>
                  </a:lnTo>
                  <a:lnTo>
                    <a:pt x="1956" y="1411"/>
                  </a:lnTo>
                  <a:lnTo>
                    <a:pt x="1963" y="1407"/>
                  </a:lnTo>
                  <a:close/>
                  <a:moveTo>
                    <a:pt x="1935" y="1369"/>
                  </a:moveTo>
                  <a:lnTo>
                    <a:pt x="1941" y="1376"/>
                  </a:lnTo>
                  <a:lnTo>
                    <a:pt x="1934" y="1380"/>
                  </a:lnTo>
                  <a:lnTo>
                    <a:pt x="1929" y="1373"/>
                  </a:lnTo>
                  <a:lnTo>
                    <a:pt x="1935" y="1369"/>
                  </a:lnTo>
                  <a:close/>
                  <a:moveTo>
                    <a:pt x="1908" y="1331"/>
                  </a:moveTo>
                  <a:lnTo>
                    <a:pt x="1913" y="1338"/>
                  </a:lnTo>
                  <a:lnTo>
                    <a:pt x="1907" y="1342"/>
                  </a:lnTo>
                  <a:lnTo>
                    <a:pt x="1901" y="1335"/>
                  </a:lnTo>
                  <a:lnTo>
                    <a:pt x="1908" y="1331"/>
                  </a:lnTo>
                  <a:close/>
                  <a:moveTo>
                    <a:pt x="1880" y="1293"/>
                  </a:moveTo>
                  <a:lnTo>
                    <a:pt x="1886" y="1300"/>
                  </a:lnTo>
                  <a:lnTo>
                    <a:pt x="1879" y="1304"/>
                  </a:lnTo>
                  <a:lnTo>
                    <a:pt x="1874" y="1297"/>
                  </a:lnTo>
                  <a:lnTo>
                    <a:pt x="1880" y="1293"/>
                  </a:lnTo>
                  <a:close/>
                  <a:moveTo>
                    <a:pt x="1853" y="1257"/>
                  </a:moveTo>
                  <a:lnTo>
                    <a:pt x="1858" y="1263"/>
                  </a:lnTo>
                  <a:lnTo>
                    <a:pt x="1852" y="1267"/>
                  </a:lnTo>
                  <a:lnTo>
                    <a:pt x="1846" y="1261"/>
                  </a:lnTo>
                  <a:lnTo>
                    <a:pt x="1853" y="1257"/>
                  </a:lnTo>
                  <a:close/>
                  <a:moveTo>
                    <a:pt x="1825" y="1219"/>
                  </a:moveTo>
                  <a:lnTo>
                    <a:pt x="1829" y="1225"/>
                  </a:lnTo>
                  <a:lnTo>
                    <a:pt x="1823" y="1229"/>
                  </a:lnTo>
                  <a:lnTo>
                    <a:pt x="1819" y="1223"/>
                  </a:lnTo>
                  <a:lnTo>
                    <a:pt x="1825" y="1219"/>
                  </a:lnTo>
                  <a:close/>
                  <a:moveTo>
                    <a:pt x="1797" y="1182"/>
                  </a:moveTo>
                  <a:lnTo>
                    <a:pt x="1802" y="1189"/>
                  </a:lnTo>
                  <a:lnTo>
                    <a:pt x="1795" y="1193"/>
                  </a:lnTo>
                  <a:lnTo>
                    <a:pt x="1790" y="1186"/>
                  </a:lnTo>
                  <a:lnTo>
                    <a:pt x="1797" y="1182"/>
                  </a:lnTo>
                  <a:close/>
                  <a:moveTo>
                    <a:pt x="1769" y="1145"/>
                  </a:moveTo>
                  <a:lnTo>
                    <a:pt x="1773" y="1151"/>
                  </a:lnTo>
                  <a:lnTo>
                    <a:pt x="1766" y="1155"/>
                  </a:lnTo>
                  <a:lnTo>
                    <a:pt x="1763" y="1149"/>
                  </a:lnTo>
                  <a:lnTo>
                    <a:pt x="1769" y="1145"/>
                  </a:lnTo>
                  <a:close/>
                  <a:moveTo>
                    <a:pt x="1740" y="1107"/>
                  </a:moveTo>
                  <a:lnTo>
                    <a:pt x="1744" y="1114"/>
                  </a:lnTo>
                  <a:lnTo>
                    <a:pt x="1738" y="1118"/>
                  </a:lnTo>
                  <a:lnTo>
                    <a:pt x="1734" y="1111"/>
                  </a:lnTo>
                  <a:lnTo>
                    <a:pt x="1740" y="1107"/>
                  </a:lnTo>
                  <a:close/>
                  <a:moveTo>
                    <a:pt x="1710" y="1072"/>
                  </a:moveTo>
                  <a:lnTo>
                    <a:pt x="1715" y="1077"/>
                  </a:lnTo>
                  <a:lnTo>
                    <a:pt x="1709" y="1081"/>
                  </a:lnTo>
                  <a:lnTo>
                    <a:pt x="1704" y="1076"/>
                  </a:lnTo>
                  <a:lnTo>
                    <a:pt x="1710" y="1072"/>
                  </a:lnTo>
                  <a:close/>
                  <a:moveTo>
                    <a:pt x="1681" y="1035"/>
                  </a:moveTo>
                  <a:lnTo>
                    <a:pt x="1683" y="1038"/>
                  </a:lnTo>
                  <a:lnTo>
                    <a:pt x="1687" y="1041"/>
                  </a:lnTo>
                  <a:lnTo>
                    <a:pt x="1680" y="1045"/>
                  </a:lnTo>
                  <a:lnTo>
                    <a:pt x="1676" y="1042"/>
                  </a:lnTo>
                  <a:lnTo>
                    <a:pt x="1675" y="1039"/>
                  </a:lnTo>
                  <a:lnTo>
                    <a:pt x="1681" y="1035"/>
                  </a:lnTo>
                  <a:close/>
                  <a:moveTo>
                    <a:pt x="1651" y="999"/>
                  </a:moveTo>
                  <a:lnTo>
                    <a:pt x="1656" y="1005"/>
                  </a:lnTo>
                  <a:lnTo>
                    <a:pt x="1650" y="1009"/>
                  </a:lnTo>
                  <a:lnTo>
                    <a:pt x="1645" y="1003"/>
                  </a:lnTo>
                  <a:lnTo>
                    <a:pt x="1651" y="999"/>
                  </a:lnTo>
                  <a:close/>
                  <a:moveTo>
                    <a:pt x="1621" y="963"/>
                  </a:moveTo>
                  <a:lnTo>
                    <a:pt x="1626" y="969"/>
                  </a:lnTo>
                  <a:lnTo>
                    <a:pt x="1621" y="974"/>
                  </a:lnTo>
                  <a:lnTo>
                    <a:pt x="1616" y="969"/>
                  </a:lnTo>
                  <a:lnTo>
                    <a:pt x="1621" y="963"/>
                  </a:lnTo>
                  <a:close/>
                  <a:moveTo>
                    <a:pt x="1590" y="928"/>
                  </a:moveTo>
                  <a:lnTo>
                    <a:pt x="1595" y="933"/>
                  </a:lnTo>
                  <a:lnTo>
                    <a:pt x="1590" y="939"/>
                  </a:lnTo>
                  <a:lnTo>
                    <a:pt x="1584" y="933"/>
                  </a:lnTo>
                  <a:lnTo>
                    <a:pt x="1590" y="928"/>
                  </a:lnTo>
                  <a:close/>
                  <a:moveTo>
                    <a:pt x="1560" y="893"/>
                  </a:moveTo>
                  <a:lnTo>
                    <a:pt x="1565" y="899"/>
                  </a:lnTo>
                  <a:lnTo>
                    <a:pt x="1560" y="905"/>
                  </a:lnTo>
                  <a:lnTo>
                    <a:pt x="1554" y="898"/>
                  </a:lnTo>
                  <a:lnTo>
                    <a:pt x="1560" y="893"/>
                  </a:lnTo>
                  <a:close/>
                  <a:moveTo>
                    <a:pt x="1528" y="859"/>
                  </a:moveTo>
                  <a:lnTo>
                    <a:pt x="1529" y="860"/>
                  </a:lnTo>
                  <a:lnTo>
                    <a:pt x="1533" y="864"/>
                  </a:lnTo>
                  <a:lnTo>
                    <a:pt x="1528" y="869"/>
                  </a:lnTo>
                  <a:lnTo>
                    <a:pt x="1523" y="864"/>
                  </a:lnTo>
                  <a:lnTo>
                    <a:pt x="1528" y="859"/>
                  </a:lnTo>
                  <a:close/>
                  <a:moveTo>
                    <a:pt x="1495" y="825"/>
                  </a:moveTo>
                  <a:lnTo>
                    <a:pt x="1501" y="830"/>
                  </a:lnTo>
                  <a:lnTo>
                    <a:pt x="1495" y="835"/>
                  </a:lnTo>
                  <a:lnTo>
                    <a:pt x="1490" y="830"/>
                  </a:lnTo>
                  <a:lnTo>
                    <a:pt x="1495" y="825"/>
                  </a:lnTo>
                  <a:close/>
                  <a:moveTo>
                    <a:pt x="1463" y="791"/>
                  </a:moveTo>
                  <a:lnTo>
                    <a:pt x="1469" y="796"/>
                  </a:lnTo>
                  <a:lnTo>
                    <a:pt x="1464" y="801"/>
                  </a:lnTo>
                  <a:lnTo>
                    <a:pt x="1457" y="796"/>
                  </a:lnTo>
                  <a:lnTo>
                    <a:pt x="1463" y="791"/>
                  </a:lnTo>
                  <a:close/>
                  <a:moveTo>
                    <a:pt x="1430" y="758"/>
                  </a:moveTo>
                  <a:lnTo>
                    <a:pt x="1437" y="763"/>
                  </a:lnTo>
                  <a:lnTo>
                    <a:pt x="1431" y="768"/>
                  </a:lnTo>
                  <a:lnTo>
                    <a:pt x="1425" y="763"/>
                  </a:lnTo>
                  <a:lnTo>
                    <a:pt x="1430" y="758"/>
                  </a:lnTo>
                  <a:close/>
                  <a:moveTo>
                    <a:pt x="1397" y="725"/>
                  </a:moveTo>
                  <a:lnTo>
                    <a:pt x="1403" y="730"/>
                  </a:lnTo>
                  <a:lnTo>
                    <a:pt x="1397" y="736"/>
                  </a:lnTo>
                  <a:lnTo>
                    <a:pt x="1392" y="730"/>
                  </a:lnTo>
                  <a:lnTo>
                    <a:pt x="1397" y="725"/>
                  </a:lnTo>
                  <a:close/>
                  <a:moveTo>
                    <a:pt x="1363" y="694"/>
                  </a:moveTo>
                  <a:lnTo>
                    <a:pt x="1368" y="699"/>
                  </a:lnTo>
                  <a:lnTo>
                    <a:pt x="1363" y="704"/>
                  </a:lnTo>
                  <a:lnTo>
                    <a:pt x="1358" y="699"/>
                  </a:lnTo>
                  <a:lnTo>
                    <a:pt x="1363" y="694"/>
                  </a:lnTo>
                  <a:close/>
                  <a:moveTo>
                    <a:pt x="1328" y="662"/>
                  </a:moveTo>
                  <a:lnTo>
                    <a:pt x="1334" y="668"/>
                  </a:lnTo>
                  <a:lnTo>
                    <a:pt x="1329" y="673"/>
                  </a:lnTo>
                  <a:lnTo>
                    <a:pt x="1323" y="668"/>
                  </a:lnTo>
                  <a:lnTo>
                    <a:pt x="1328" y="662"/>
                  </a:lnTo>
                  <a:close/>
                  <a:moveTo>
                    <a:pt x="1293" y="631"/>
                  </a:moveTo>
                  <a:lnTo>
                    <a:pt x="1298" y="636"/>
                  </a:lnTo>
                  <a:lnTo>
                    <a:pt x="1294" y="643"/>
                  </a:lnTo>
                  <a:lnTo>
                    <a:pt x="1289" y="637"/>
                  </a:lnTo>
                  <a:lnTo>
                    <a:pt x="1293" y="631"/>
                  </a:lnTo>
                  <a:close/>
                  <a:moveTo>
                    <a:pt x="1257" y="601"/>
                  </a:moveTo>
                  <a:lnTo>
                    <a:pt x="1262" y="606"/>
                  </a:lnTo>
                  <a:lnTo>
                    <a:pt x="1259" y="613"/>
                  </a:lnTo>
                  <a:lnTo>
                    <a:pt x="1253" y="607"/>
                  </a:lnTo>
                  <a:lnTo>
                    <a:pt x="1257" y="601"/>
                  </a:lnTo>
                  <a:close/>
                  <a:moveTo>
                    <a:pt x="1221" y="572"/>
                  </a:moveTo>
                  <a:lnTo>
                    <a:pt x="1226" y="576"/>
                  </a:lnTo>
                  <a:lnTo>
                    <a:pt x="1222" y="582"/>
                  </a:lnTo>
                  <a:lnTo>
                    <a:pt x="1217" y="579"/>
                  </a:lnTo>
                  <a:lnTo>
                    <a:pt x="1221" y="572"/>
                  </a:lnTo>
                  <a:close/>
                  <a:moveTo>
                    <a:pt x="1184" y="543"/>
                  </a:moveTo>
                  <a:lnTo>
                    <a:pt x="1189" y="548"/>
                  </a:lnTo>
                  <a:lnTo>
                    <a:pt x="1185" y="555"/>
                  </a:lnTo>
                  <a:lnTo>
                    <a:pt x="1180" y="550"/>
                  </a:lnTo>
                  <a:lnTo>
                    <a:pt x="1184" y="543"/>
                  </a:lnTo>
                  <a:close/>
                  <a:moveTo>
                    <a:pt x="1146" y="516"/>
                  </a:moveTo>
                  <a:lnTo>
                    <a:pt x="1152" y="520"/>
                  </a:lnTo>
                  <a:lnTo>
                    <a:pt x="1149" y="526"/>
                  </a:lnTo>
                  <a:lnTo>
                    <a:pt x="1142" y="522"/>
                  </a:lnTo>
                  <a:lnTo>
                    <a:pt x="1146" y="516"/>
                  </a:lnTo>
                  <a:close/>
                  <a:moveTo>
                    <a:pt x="1108" y="488"/>
                  </a:moveTo>
                  <a:lnTo>
                    <a:pt x="1115" y="493"/>
                  </a:lnTo>
                  <a:lnTo>
                    <a:pt x="1111" y="500"/>
                  </a:lnTo>
                  <a:lnTo>
                    <a:pt x="1104" y="495"/>
                  </a:lnTo>
                  <a:lnTo>
                    <a:pt x="1108" y="488"/>
                  </a:lnTo>
                  <a:close/>
                  <a:moveTo>
                    <a:pt x="1069" y="462"/>
                  </a:moveTo>
                  <a:lnTo>
                    <a:pt x="1075" y="467"/>
                  </a:lnTo>
                  <a:lnTo>
                    <a:pt x="1071" y="474"/>
                  </a:lnTo>
                  <a:lnTo>
                    <a:pt x="1065" y="469"/>
                  </a:lnTo>
                  <a:lnTo>
                    <a:pt x="1069" y="462"/>
                  </a:lnTo>
                  <a:close/>
                  <a:moveTo>
                    <a:pt x="1029" y="437"/>
                  </a:moveTo>
                  <a:lnTo>
                    <a:pt x="1036" y="441"/>
                  </a:lnTo>
                  <a:lnTo>
                    <a:pt x="1033" y="448"/>
                  </a:lnTo>
                  <a:lnTo>
                    <a:pt x="1027" y="444"/>
                  </a:lnTo>
                  <a:lnTo>
                    <a:pt x="1029" y="437"/>
                  </a:lnTo>
                  <a:close/>
                  <a:moveTo>
                    <a:pt x="990" y="412"/>
                  </a:moveTo>
                  <a:lnTo>
                    <a:pt x="997" y="416"/>
                  </a:lnTo>
                  <a:lnTo>
                    <a:pt x="994" y="423"/>
                  </a:lnTo>
                  <a:lnTo>
                    <a:pt x="988" y="419"/>
                  </a:lnTo>
                  <a:lnTo>
                    <a:pt x="990" y="412"/>
                  </a:lnTo>
                  <a:close/>
                  <a:moveTo>
                    <a:pt x="950" y="389"/>
                  </a:moveTo>
                  <a:lnTo>
                    <a:pt x="956" y="393"/>
                  </a:lnTo>
                  <a:lnTo>
                    <a:pt x="953" y="399"/>
                  </a:lnTo>
                  <a:lnTo>
                    <a:pt x="947" y="395"/>
                  </a:lnTo>
                  <a:lnTo>
                    <a:pt x="950" y="389"/>
                  </a:lnTo>
                  <a:close/>
                  <a:moveTo>
                    <a:pt x="909" y="365"/>
                  </a:moveTo>
                  <a:lnTo>
                    <a:pt x="916" y="369"/>
                  </a:lnTo>
                  <a:lnTo>
                    <a:pt x="913" y="376"/>
                  </a:lnTo>
                  <a:lnTo>
                    <a:pt x="906" y="372"/>
                  </a:lnTo>
                  <a:lnTo>
                    <a:pt x="909" y="365"/>
                  </a:lnTo>
                  <a:close/>
                  <a:moveTo>
                    <a:pt x="868" y="343"/>
                  </a:moveTo>
                  <a:lnTo>
                    <a:pt x="875" y="347"/>
                  </a:lnTo>
                  <a:lnTo>
                    <a:pt x="872" y="353"/>
                  </a:lnTo>
                  <a:lnTo>
                    <a:pt x="866" y="349"/>
                  </a:lnTo>
                  <a:lnTo>
                    <a:pt x="868" y="343"/>
                  </a:lnTo>
                  <a:close/>
                  <a:moveTo>
                    <a:pt x="827" y="321"/>
                  </a:moveTo>
                  <a:lnTo>
                    <a:pt x="834" y="323"/>
                  </a:lnTo>
                  <a:lnTo>
                    <a:pt x="832" y="331"/>
                  </a:lnTo>
                  <a:lnTo>
                    <a:pt x="824" y="329"/>
                  </a:lnTo>
                  <a:lnTo>
                    <a:pt x="827" y="321"/>
                  </a:lnTo>
                  <a:close/>
                  <a:moveTo>
                    <a:pt x="786" y="300"/>
                  </a:moveTo>
                  <a:lnTo>
                    <a:pt x="792" y="302"/>
                  </a:lnTo>
                  <a:lnTo>
                    <a:pt x="790" y="310"/>
                  </a:lnTo>
                  <a:lnTo>
                    <a:pt x="783" y="308"/>
                  </a:lnTo>
                  <a:lnTo>
                    <a:pt x="786" y="300"/>
                  </a:lnTo>
                  <a:close/>
                  <a:moveTo>
                    <a:pt x="744" y="279"/>
                  </a:moveTo>
                  <a:lnTo>
                    <a:pt x="751" y="281"/>
                  </a:lnTo>
                  <a:lnTo>
                    <a:pt x="748" y="289"/>
                  </a:lnTo>
                  <a:lnTo>
                    <a:pt x="741" y="287"/>
                  </a:lnTo>
                  <a:lnTo>
                    <a:pt x="744" y="279"/>
                  </a:lnTo>
                  <a:close/>
                  <a:moveTo>
                    <a:pt x="701" y="259"/>
                  </a:moveTo>
                  <a:lnTo>
                    <a:pt x="709" y="262"/>
                  </a:lnTo>
                  <a:lnTo>
                    <a:pt x="706" y="270"/>
                  </a:lnTo>
                  <a:lnTo>
                    <a:pt x="698" y="267"/>
                  </a:lnTo>
                  <a:lnTo>
                    <a:pt x="701" y="259"/>
                  </a:lnTo>
                  <a:close/>
                  <a:moveTo>
                    <a:pt x="659" y="239"/>
                  </a:moveTo>
                  <a:lnTo>
                    <a:pt x="663" y="242"/>
                  </a:lnTo>
                  <a:lnTo>
                    <a:pt x="665" y="242"/>
                  </a:lnTo>
                  <a:lnTo>
                    <a:pt x="663" y="250"/>
                  </a:lnTo>
                  <a:lnTo>
                    <a:pt x="662" y="250"/>
                  </a:lnTo>
                  <a:lnTo>
                    <a:pt x="656" y="247"/>
                  </a:lnTo>
                  <a:lnTo>
                    <a:pt x="659" y="239"/>
                  </a:lnTo>
                  <a:close/>
                  <a:moveTo>
                    <a:pt x="616" y="221"/>
                  </a:moveTo>
                  <a:lnTo>
                    <a:pt x="624" y="224"/>
                  </a:lnTo>
                  <a:lnTo>
                    <a:pt x="621" y="232"/>
                  </a:lnTo>
                  <a:lnTo>
                    <a:pt x="613" y="229"/>
                  </a:lnTo>
                  <a:lnTo>
                    <a:pt x="616" y="221"/>
                  </a:lnTo>
                  <a:close/>
                  <a:moveTo>
                    <a:pt x="574" y="203"/>
                  </a:moveTo>
                  <a:lnTo>
                    <a:pt x="580" y="205"/>
                  </a:lnTo>
                  <a:lnTo>
                    <a:pt x="578" y="213"/>
                  </a:lnTo>
                  <a:lnTo>
                    <a:pt x="571" y="211"/>
                  </a:lnTo>
                  <a:lnTo>
                    <a:pt x="574" y="203"/>
                  </a:lnTo>
                  <a:close/>
                  <a:moveTo>
                    <a:pt x="531" y="185"/>
                  </a:moveTo>
                  <a:lnTo>
                    <a:pt x="537" y="188"/>
                  </a:lnTo>
                  <a:lnTo>
                    <a:pt x="535" y="196"/>
                  </a:lnTo>
                  <a:lnTo>
                    <a:pt x="528" y="192"/>
                  </a:lnTo>
                  <a:lnTo>
                    <a:pt x="531" y="185"/>
                  </a:lnTo>
                  <a:close/>
                  <a:moveTo>
                    <a:pt x="486" y="167"/>
                  </a:moveTo>
                  <a:lnTo>
                    <a:pt x="493" y="170"/>
                  </a:lnTo>
                  <a:lnTo>
                    <a:pt x="491" y="178"/>
                  </a:lnTo>
                  <a:lnTo>
                    <a:pt x="485" y="175"/>
                  </a:lnTo>
                  <a:lnTo>
                    <a:pt x="486" y="167"/>
                  </a:lnTo>
                  <a:close/>
                  <a:moveTo>
                    <a:pt x="443" y="150"/>
                  </a:moveTo>
                  <a:lnTo>
                    <a:pt x="449" y="153"/>
                  </a:lnTo>
                  <a:lnTo>
                    <a:pt x="448" y="161"/>
                  </a:lnTo>
                  <a:lnTo>
                    <a:pt x="442" y="158"/>
                  </a:lnTo>
                  <a:lnTo>
                    <a:pt x="443" y="150"/>
                  </a:lnTo>
                  <a:close/>
                  <a:moveTo>
                    <a:pt x="398" y="135"/>
                  </a:moveTo>
                  <a:lnTo>
                    <a:pt x="406" y="137"/>
                  </a:lnTo>
                  <a:lnTo>
                    <a:pt x="405" y="145"/>
                  </a:lnTo>
                  <a:lnTo>
                    <a:pt x="397" y="143"/>
                  </a:lnTo>
                  <a:lnTo>
                    <a:pt x="398" y="135"/>
                  </a:lnTo>
                  <a:close/>
                  <a:moveTo>
                    <a:pt x="355" y="118"/>
                  </a:moveTo>
                  <a:lnTo>
                    <a:pt x="363" y="120"/>
                  </a:lnTo>
                  <a:lnTo>
                    <a:pt x="362" y="128"/>
                  </a:lnTo>
                  <a:lnTo>
                    <a:pt x="354" y="126"/>
                  </a:lnTo>
                  <a:lnTo>
                    <a:pt x="355" y="118"/>
                  </a:lnTo>
                  <a:close/>
                  <a:moveTo>
                    <a:pt x="311" y="102"/>
                  </a:moveTo>
                  <a:lnTo>
                    <a:pt x="319" y="105"/>
                  </a:lnTo>
                  <a:lnTo>
                    <a:pt x="317" y="113"/>
                  </a:lnTo>
                  <a:lnTo>
                    <a:pt x="309" y="110"/>
                  </a:lnTo>
                  <a:lnTo>
                    <a:pt x="311" y="102"/>
                  </a:lnTo>
                  <a:close/>
                  <a:moveTo>
                    <a:pt x="268" y="88"/>
                  </a:moveTo>
                  <a:lnTo>
                    <a:pt x="274" y="90"/>
                  </a:lnTo>
                  <a:lnTo>
                    <a:pt x="273" y="98"/>
                  </a:lnTo>
                  <a:lnTo>
                    <a:pt x="266" y="95"/>
                  </a:lnTo>
                  <a:lnTo>
                    <a:pt x="268" y="88"/>
                  </a:lnTo>
                  <a:close/>
                  <a:moveTo>
                    <a:pt x="223" y="72"/>
                  </a:moveTo>
                  <a:lnTo>
                    <a:pt x="231" y="75"/>
                  </a:lnTo>
                  <a:lnTo>
                    <a:pt x="230" y="82"/>
                  </a:lnTo>
                  <a:lnTo>
                    <a:pt x="222" y="80"/>
                  </a:lnTo>
                  <a:lnTo>
                    <a:pt x="223" y="72"/>
                  </a:lnTo>
                  <a:close/>
                  <a:moveTo>
                    <a:pt x="179" y="58"/>
                  </a:moveTo>
                  <a:lnTo>
                    <a:pt x="186" y="60"/>
                  </a:lnTo>
                  <a:lnTo>
                    <a:pt x="185" y="68"/>
                  </a:lnTo>
                  <a:lnTo>
                    <a:pt x="177" y="65"/>
                  </a:lnTo>
                  <a:lnTo>
                    <a:pt x="179" y="58"/>
                  </a:lnTo>
                  <a:close/>
                  <a:moveTo>
                    <a:pt x="134" y="43"/>
                  </a:moveTo>
                  <a:lnTo>
                    <a:pt x="142" y="44"/>
                  </a:lnTo>
                  <a:lnTo>
                    <a:pt x="141" y="52"/>
                  </a:lnTo>
                  <a:lnTo>
                    <a:pt x="133" y="51"/>
                  </a:lnTo>
                  <a:lnTo>
                    <a:pt x="134" y="43"/>
                  </a:lnTo>
                  <a:close/>
                  <a:moveTo>
                    <a:pt x="89" y="29"/>
                  </a:moveTo>
                  <a:lnTo>
                    <a:pt x="96" y="30"/>
                  </a:lnTo>
                  <a:lnTo>
                    <a:pt x="97" y="30"/>
                  </a:lnTo>
                  <a:lnTo>
                    <a:pt x="96" y="38"/>
                  </a:lnTo>
                  <a:lnTo>
                    <a:pt x="95" y="38"/>
                  </a:lnTo>
                  <a:lnTo>
                    <a:pt x="88" y="37"/>
                  </a:lnTo>
                  <a:lnTo>
                    <a:pt x="89" y="29"/>
                  </a:lnTo>
                  <a:close/>
                  <a:moveTo>
                    <a:pt x="46" y="14"/>
                  </a:moveTo>
                  <a:lnTo>
                    <a:pt x="53" y="17"/>
                  </a:lnTo>
                  <a:lnTo>
                    <a:pt x="52" y="25"/>
                  </a:lnTo>
                  <a:lnTo>
                    <a:pt x="45" y="22"/>
                  </a:lnTo>
                  <a:lnTo>
                    <a:pt x="46" y="14"/>
                  </a:lnTo>
                  <a:close/>
                  <a:moveTo>
                    <a:pt x="2" y="0"/>
                  </a:moveTo>
                  <a:lnTo>
                    <a:pt x="8" y="3"/>
                  </a:lnTo>
                  <a:lnTo>
                    <a:pt x="7" y="10"/>
                  </a:lnTo>
                  <a:lnTo>
                    <a:pt x="0" y="8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BDBDB"/>
            </a:solidFill>
            <a:ln w="0">
              <a:solidFill>
                <a:srgbClr val="DBDBD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82" name="Freeform 249"/>
            <p:cNvSpPr>
              <a:spLocks noEditPoints="1"/>
            </p:cNvSpPr>
            <p:nvPr/>
          </p:nvSpPr>
          <p:spPr bwMode="auto">
            <a:xfrm>
              <a:off x="4790347" y="2879392"/>
              <a:ext cx="2188890" cy="1595310"/>
            </a:xfrm>
            <a:custGeom>
              <a:avLst/>
              <a:gdLst>
                <a:gd name="T0" fmla="*/ 4 w 1995"/>
                <a:gd name="T1" fmla="*/ 1445 h 1454"/>
                <a:gd name="T2" fmla="*/ 31 w 1995"/>
                <a:gd name="T3" fmla="*/ 1407 h 1454"/>
                <a:gd name="T4" fmla="*/ 58 w 1995"/>
                <a:gd name="T5" fmla="*/ 1369 h 1454"/>
                <a:gd name="T6" fmla="*/ 85 w 1995"/>
                <a:gd name="T7" fmla="*/ 1331 h 1454"/>
                <a:gd name="T8" fmla="*/ 113 w 1995"/>
                <a:gd name="T9" fmla="*/ 1293 h 1454"/>
                <a:gd name="T10" fmla="*/ 140 w 1995"/>
                <a:gd name="T11" fmla="*/ 1255 h 1454"/>
                <a:gd name="T12" fmla="*/ 169 w 1995"/>
                <a:gd name="T13" fmla="*/ 1219 h 1454"/>
                <a:gd name="T14" fmla="*/ 196 w 1995"/>
                <a:gd name="T15" fmla="*/ 1181 h 1454"/>
                <a:gd name="T16" fmla="*/ 225 w 1995"/>
                <a:gd name="T17" fmla="*/ 1144 h 1454"/>
                <a:gd name="T18" fmla="*/ 254 w 1995"/>
                <a:gd name="T19" fmla="*/ 1107 h 1454"/>
                <a:gd name="T20" fmla="*/ 283 w 1995"/>
                <a:gd name="T21" fmla="*/ 1071 h 1454"/>
                <a:gd name="T22" fmla="*/ 308 w 1995"/>
                <a:gd name="T23" fmla="*/ 1041 h 1454"/>
                <a:gd name="T24" fmla="*/ 344 w 1995"/>
                <a:gd name="T25" fmla="*/ 1009 h 1454"/>
                <a:gd name="T26" fmla="*/ 373 w 1995"/>
                <a:gd name="T27" fmla="*/ 974 h 1454"/>
                <a:gd name="T28" fmla="*/ 405 w 1995"/>
                <a:gd name="T29" fmla="*/ 939 h 1454"/>
                <a:gd name="T30" fmla="*/ 435 w 1995"/>
                <a:gd name="T31" fmla="*/ 903 h 1454"/>
                <a:gd name="T32" fmla="*/ 471 w 1995"/>
                <a:gd name="T33" fmla="*/ 864 h 1454"/>
                <a:gd name="T34" fmla="*/ 499 w 1995"/>
                <a:gd name="T35" fmla="*/ 823 h 1454"/>
                <a:gd name="T36" fmla="*/ 530 w 1995"/>
                <a:gd name="T37" fmla="*/ 791 h 1454"/>
                <a:gd name="T38" fmla="*/ 563 w 1995"/>
                <a:gd name="T39" fmla="*/ 758 h 1454"/>
                <a:gd name="T40" fmla="*/ 597 w 1995"/>
                <a:gd name="T41" fmla="*/ 725 h 1454"/>
                <a:gd name="T42" fmla="*/ 631 w 1995"/>
                <a:gd name="T43" fmla="*/ 692 h 1454"/>
                <a:gd name="T44" fmla="*/ 666 w 1995"/>
                <a:gd name="T45" fmla="*/ 662 h 1454"/>
                <a:gd name="T46" fmla="*/ 702 w 1995"/>
                <a:gd name="T47" fmla="*/ 631 h 1454"/>
                <a:gd name="T48" fmla="*/ 737 w 1995"/>
                <a:gd name="T49" fmla="*/ 601 h 1454"/>
                <a:gd name="T50" fmla="*/ 774 w 1995"/>
                <a:gd name="T51" fmla="*/ 571 h 1454"/>
                <a:gd name="T52" fmla="*/ 810 w 1995"/>
                <a:gd name="T53" fmla="*/ 543 h 1454"/>
                <a:gd name="T54" fmla="*/ 848 w 1995"/>
                <a:gd name="T55" fmla="*/ 516 h 1454"/>
                <a:gd name="T56" fmla="*/ 886 w 1995"/>
                <a:gd name="T57" fmla="*/ 488 h 1454"/>
                <a:gd name="T58" fmla="*/ 926 w 1995"/>
                <a:gd name="T59" fmla="*/ 462 h 1454"/>
                <a:gd name="T60" fmla="*/ 965 w 1995"/>
                <a:gd name="T61" fmla="*/ 437 h 1454"/>
                <a:gd name="T62" fmla="*/ 1004 w 1995"/>
                <a:gd name="T63" fmla="*/ 412 h 1454"/>
                <a:gd name="T64" fmla="*/ 1045 w 1995"/>
                <a:gd name="T65" fmla="*/ 387 h 1454"/>
                <a:gd name="T66" fmla="*/ 1085 w 1995"/>
                <a:gd name="T67" fmla="*/ 365 h 1454"/>
                <a:gd name="T68" fmla="*/ 1126 w 1995"/>
                <a:gd name="T69" fmla="*/ 342 h 1454"/>
                <a:gd name="T70" fmla="*/ 1166 w 1995"/>
                <a:gd name="T71" fmla="*/ 319 h 1454"/>
                <a:gd name="T72" fmla="*/ 1208 w 1995"/>
                <a:gd name="T73" fmla="*/ 298 h 1454"/>
                <a:gd name="T74" fmla="*/ 1250 w 1995"/>
                <a:gd name="T75" fmla="*/ 279 h 1454"/>
                <a:gd name="T76" fmla="*/ 1293 w 1995"/>
                <a:gd name="T77" fmla="*/ 259 h 1454"/>
                <a:gd name="T78" fmla="*/ 1335 w 1995"/>
                <a:gd name="T79" fmla="*/ 239 h 1454"/>
                <a:gd name="T80" fmla="*/ 1335 w 1995"/>
                <a:gd name="T81" fmla="*/ 239 h 1454"/>
                <a:gd name="T82" fmla="*/ 1379 w 1995"/>
                <a:gd name="T83" fmla="*/ 221 h 1454"/>
                <a:gd name="T84" fmla="*/ 1420 w 1995"/>
                <a:gd name="T85" fmla="*/ 203 h 1454"/>
                <a:gd name="T86" fmla="*/ 1464 w 1995"/>
                <a:gd name="T87" fmla="*/ 185 h 1454"/>
                <a:gd name="T88" fmla="*/ 1508 w 1995"/>
                <a:gd name="T89" fmla="*/ 167 h 1454"/>
                <a:gd name="T90" fmla="*/ 1551 w 1995"/>
                <a:gd name="T91" fmla="*/ 150 h 1454"/>
                <a:gd name="T92" fmla="*/ 1596 w 1995"/>
                <a:gd name="T93" fmla="*/ 135 h 1454"/>
                <a:gd name="T94" fmla="*/ 1632 w 1995"/>
                <a:gd name="T95" fmla="*/ 120 h 1454"/>
                <a:gd name="T96" fmla="*/ 1677 w 1995"/>
                <a:gd name="T97" fmla="*/ 113 h 1454"/>
                <a:gd name="T98" fmla="*/ 1721 w 1995"/>
                <a:gd name="T99" fmla="*/ 97 h 1454"/>
                <a:gd name="T100" fmla="*/ 1765 w 1995"/>
                <a:gd name="T101" fmla="*/ 82 h 1454"/>
                <a:gd name="T102" fmla="*/ 1809 w 1995"/>
                <a:gd name="T103" fmla="*/ 68 h 1454"/>
                <a:gd name="T104" fmla="*/ 1854 w 1995"/>
                <a:gd name="T105" fmla="*/ 52 h 1454"/>
                <a:gd name="T106" fmla="*/ 1900 w 1995"/>
                <a:gd name="T107" fmla="*/ 38 h 1454"/>
                <a:gd name="T108" fmla="*/ 1949 w 1995"/>
                <a:gd name="T109" fmla="*/ 14 h 1454"/>
                <a:gd name="T110" fmla="*/ 1994 w 1995"/>
                <a:gd name="T111" fmla="*/ 0 h 1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95" h="1454">
                  <a:moveTo>
                    <a:pt x="4" y="1445"/>
                  </a:moveTo>
                  <a:lnTo>
                    <a:pt x="11" y="1449"/>
                  </a:lnTo>
                  <a:lnTo>
                    <a:pt x="7" y="1454"/>
                  </a:lnTo>
                  <a:lnTo>
                    <a:pt x="0" y="1450"/>
                  </a:lnTo>
                  <a:lnTo>
                    <a:pt x="4" y="1445"/>
                  </a:lnTo>
                  <a:close/>
                  <a:moveTo>
                    <a:pt x="31" y="1407"/>
                  </a:moveTo>
                  <a:lnTo>
                    <a:pt x="38" y="1411"/>
                  </a:lnTo>
                  <a:lnTo>
                    <a:pt x="33" y="1416"/>
                  </a:lnTo>
                  <a:lnTo>
                    <a:pt x="26" y="1412"/>
                  </a:lnTo>
                  <a:lnTo>
                    <a:pt x="31" y="1407"/>
                  </a:lnTo>
                  <a:close/>
                  <a:moveTo>
                    <a:pt x="58" y="1369"/>
                  </a:moveTo>
                  <a:lnTo>
                    <a:pt x="64" y="1373"/>
                  </a:lnTo>
                  <a:lnTo>
                    <a:pt x="60" y="1378"/>
                  </a:lnTo>
                  <a:lnTo>
                    <a:pt x="54" y="1374"/>
                  </a:lnTo>
                  <a:lnTo>
                    <a:pt x="58" y="1369"/>
                  </a:lnTo>
                  <a:close/>
                  <a:moveTo>
                    <a:pt x="85" y="1331"/>
                  </a:moveTo>
                  <a:lnTo>
                    <a:pt x="92" y="1335"/>
                  </a:lnTo>
                  <a:lnTo>
                    <a:pt x="88" y="1340"/>
                  </a:lnTo>
                  <a:lnTo>
                    <a:pt x="81" y="1337"/>
                  </a:lnTo>
                  <a:lnTo>
                    <a:pt x="85" y="1331"/>
                  </a:lnTo>
                  <a:close/>
                  <a:moveTo>
                    <a:pt x="113" y="1293"/>
                  </a:moveTo>
                  <a:lnTo>
                    <a:pt x="119" y="1297"/>
                  </a:lnTo>
                  <a:lnTo>
                    <a:pt x="115" y="1304"/>
                  </a:lnTo>
                  <a:lnTo>
                    <a:pt x="109" y="1300"/>
                  </a:lnTo>
                  <a:lnTo>
                    <a:pt x="113" y="1293"/>
                  </a:lnTo>
                  <a:close/>
                  <a:moveTo>
                    <a:pt x="140" y="1255"/>
                  </a:moveTo>
                  <a:lnTo>
                    <a:pt x="147" y="1259"/>
                  </a:lnTo>
                  <a:lnTo>
                    <a:pt x="143" y="1266"/>
                  </a:lnTo>
                  <a:lnTo>
                    <a:pt x="136" y="1262"/>
                  </a:lnTo>
                  <a:lnTo>
                    <a:pt x="140" y="1255"/>
                  </a:lnTo>
                  <a:close/>
                  <a:moveTo>
                    <a:pt x="169" y="1219"/>
                  </a:moveTo>
                  <a:lnTo>
                    <a:pt x="175" y="1223"/>
                  </a:lnTo>
                  <a:lnTo>
                    <a:pt x="170" y="1228"/>
                  </a:lnTo>
                  <a:lnTo>
                    <a:pt x="164" y="1224"/>
                  </a:lnTo>
                  <a:lnTo>
                    <a:pt x="169" y="1219"/>
                  </a:lnTo>
                  <a:close/>
                  <a:moveTo>
                    <a:pt x="196" y="1181"/>
                  </a:moveTo>
                  <a:lnTo>
                    <a:pt x="203" y="1185"/>
                  </a:lnTo>
                  <a:lnTo>
                    <a:pt x="199" y="1191"/>
                  </a:lnTo>
                  <a:lnTo>
                    <a:pt x="192" y="1187"/>
                  </a:lnTo>
                  <a:lnTo>
                    <a:pt x="196" y="1181"/>
                  </a:lnTo>
                  <a:close/>
                  <a:moveTo>
                    <a:pt x="225" y="1144"/>
                  </a:moveTo>
                  <a:lnTo>
                    <a:pt x="232" y="1148"/>
                  </a:lnTo>
                  <a:lnTo>
                    <a:pt x="228" y="1155"/>
                  </a:lnTo>
                  <a:lnTo>
                    <a:pt x="221" y="1151"/>
                  </a:lnTo>
                  <a:lnTo>
                    <a:pt x="225" y="1144"/>
                  </a:lnTo>
                  <a:close/>
                  <a:moveTo>
                    <a:pt x="254" y="1107"/>
                  </a:moveTo>
                  <a:lnTo>
                    <a:pt x="261" y="1111"/>
                  </a:lnTo>
                  <a:lnTo>
                    <a:pt x="255" y="1118"/>
                  </a:lnTo>
                  <a:lnTo>
                    <a:pt x="249" y="1114"/>
                  </a:lnTo>
                  <a:lnTo>
                    <a:pt x="254" y="1107"/>
                  </a:lnTo>
                  <a:close/>
                  <a:moveTo>
                    <a:pt x="283" y="1071"/>
                  </a:moveTo>
                  <a:lnTo>
                    <a:pt x="289" y="1075"/>
                  </a:lnTo>
                  <a:lnTo>
                    <a:pt x="285" y="1081"/>
                  </a:lnTo>
                  <a:lnTo>
                    <a:pt x="279" y="1077"/>
                  </a:lnTo>
                  <a:lnTo>
                    <a:pt x="283" y="1071"/>
                  </a:lnTo>
                  <a:close/>
                  <a:moveTo>
                    <a:pt x="313" y="1034"/>
                  </a:moveTo>
                  <a:lnTo>
                    <a:pt x="319" y="1038"/>
                  </a:lnTo>
                  <a:lnTo>
                    <a:pt x="317" y="1042"/>
                  </a:lnTo>
                  <a:lnTo>
                    <a:pt x="314" y="1045"/>
                  </a:lnTo>
                  <a:lnTo>
                    <a:pt x="308" y="1041"/>
                  </a:lnTo>
                  <a:lnTo>
                    <a:pt x="310" y="1038"/>
                  </a:lnTo>
                  <a:lnTo>
                    <a:pt x="313" y="1034"/>
                  </a:lnTo>
                  <a:close/>
                  <a:moveTo>
                    <a:pt x="343" y="999"/>
                  </a:moveTo>
                  <a:lnTo>
                    <a:pt x="350" y="1003"/>
                  </a:lnTo>
                  <a:lnTo>
                    <a:pt x="344" y="1009"/>
                  </a:lnTo>
                  <a:lnTo>
                    <a:pt x="338" y="1005"/>
                  </a:lnTo>
                  <a:lnTo>
                    <a:pt x="343" y="999"/>
                  </a:lnTo>
                  <a:close/>
                  <a:moveTo>
                    <a:pt x="373" y="962"/>
                  </a:moveTo>
                  <a:lnTo>
                    <a:pt x="378" y="967"/>
                  </a:lnTo>
                  <a:lnTo>
                    <a:pt x="373" y="974"/>
                  </a:lnTo>
                  <a:lnTo>
                    <a:pt x="368" y="969"/>
                  </a:lnTo>
                  <a:lnTo>
                    <a:pt x="373" y="962"/>
                  </a:lnTo>
                  <a:close/>
                  <a:moveTo>
                    <a:pt x="403" y="927"/>
                  </a:moveTo>
                  <a:lnTo>
                    <a:pt x="408" y="932"/>
                  </a:lnTo>
                  <a:lnTo>
                    <a:pt x="405" y="939"/>
                  </a:lnTo>
                  <a:lnTo>
                    <a:pt x="399" y="933"/>
                  </a:lnTo>
                  <a:lnTo>
                    <a:pt x="403" y="927"/>
                  </a:lnTo>
                  <a:close/>
                  <a:moveTo>
                    <a:pt x="435" y="893"/>
                  </a:moveTo>
                  <a:lnTo>
                    <a:pt x="440" y="898"/>
                  </a:lnTo>
                  <a:lnTo>
                    <a:pt x="435" y="903"/>
                  </a:lnTo>
                  <a:lnTo>
                    <a:pt x="429" y="898"/>
                  </a:lnTo>
                  <a:lnTo>
                    <a:pt x="435" y="893"/>
                  </a:lnTo>
                  <a:close/>
                  <a:moveTo>
                    <a:pt x="466" y="857"/>
                  </a:moveTo>
                  <a:lnTo>
                    <a:pt x="471" y="863"/>
                  </a:lnTo>
                  <a:lnTo>
                    <a:pt x="471" y="864"/>
                  </a:lnTo>
                  <a:lnTo>
                    <a:pt x="466" y="869"/>
                  </a:lnTo>
                  <a:lnTo>
                    <a:pt x="461" y="864"/>
                  </a:lnTo>
                  <a:lnTo>
                    <a:pt x="465" y="860"/>
                  </a:lnTo>
                  <a:lnTo>
                    <a:pt x="466" y="857"/>
                  </a:lnTo>
                  <a:close/>
                  <a:moveTo>
                    <a:pt x="499" y="823"/>
                  </a:moveTo>
                  <a:lnTo>
                    <a:pt x="504" y="829"/>
                  </a:lnTo>
                  <a:lnTo>
                    <a:pt x="497" y="835"/>
                  </a:lnTo>
                  <a:lnTo>
                    <a:pt x="492" y="830"/>
                  </a:lnTo>
                  <a:lnTo>
                    <a:pt x="499" y="823"/>
                  </a:lnTo>
                  <a:close/>
                  <a:moveTo>
                    <a:pt x="530" y="791"/>
                  </a:moveTo>
                  <a:lnTo>
                    <a:pt x="535" y="796"/>
                  </a:lnTo>
                  <a:lnTo>
                    <a:pt x="530" y="801"/>
                  </a:lnTo>
                  <a:lnTo>
                    <a:pt x="525" y="796"/>
                  </a:lnTo>
                  <a:lnTo>
                    <a:pt x="530" y="791"/>
                  </a:lnTo>
                  <a:close/>
                  <a:moveTo>
                    <a:pt x="563" y="758"/>
                  </a:moveTo>
                  <a:lnTo>
                    <a:pt x="568" y="763"/>
                  </a:lnTo>
                  <a:lnTo>
                    <a:pt x="563" y="768"/>
                  </a:lnTo>
                  <a:lnTo>
                    <a:pt x="558" y="763"/>
                  </a:lnTo>
                  <a:lnTo>
                    <a:pt x="563" y="758"/>
                  </a:lnTo>
                  <a:close/>
                  <a:moveTo>
                    <a:pt x="597" y="725"/>
                  </a:moveTo>
                  <a:lnTo>
                    <a:pt x="602" y="730"/>
                  </a:lnTo>
                  <a:lnTo>
                    <a:pt x="597" y="736"/>
                  </a:lnTo>
                  <a:lnTo>
                    <a:pt x="592" y="730"/>
                  </a:lnTo>
                  <a:lnTo>
                    <a:pt x="597" y="725"/>
                  </a:lnTo>
                  <a:close/>
                  <a:moveTo>
                    <a:pt x="631" y="692"/>
                  </a:moveTo>
                  <a:lnTo>
                    <a:pt x="636" y="698"/>
                  </a:lnTo>
                  <a:lnTo>
                    <a:pt x="631" y="703"/>
                  </a:lnTo>
                  <a:lnTo>
                    <a:pt x="626" y="698"/>
                  </a:lnTo>
                  <a:lnTo>
                    <a:pt x="631" y="692"/>
                  </a:lnTo>
                  <a:close/>
                  <a:moveTo>
                    <a:pt x="666" y="662"/>
                  </a:moveTo>
                  <a:lnTo>
                    <a:pt x="672" y="668"/>
                  </a:lnTo>
                  <a:lnTo>
                    <a:pt x="665" y="673"/>
                  </a:lnTo>
                  <a:lnTo>
                    <a:pt x="660" y="668"/>
                  </a:lnTo>
                  <a:lnTo>
                    <a:pt x="666" y="662"/>
                  </a:lnTo>
                  <a:close/>
                  <a:moveTo>
                    <a:pt x="702" y="631"/>
                  </a:moveTo>
                  <a:lnTo>
                    <a:pt x="706" y="637"/>
                  </a:lnTo>
                  <a:lnTo>
                    <a:pt x="700" y="643"/>
                  </a:lnTo>
                  <a:lnTo>
                    <a:pt x="696" y="636"/>
                  </a:lnTo>
                  <a:lnTo>
                    <a:pt x="702" y="631"/>
                  </a:lnTo>
                  <a:close/>
                  <a:moveTo>
                    <a:pt x="737" y="601"/>
                  </a:moveTo>
                  <a:lnTo>
                    <a:pt x="741" y="607"/>
                  </a:lnTo>
                  <a:lnTo>
                    <a:pt x="736" y="613"/>
                  </a:lnTo>
                  <a:lnTo>
                    <a:pt x="732" y="606"/>
                  </a:lnTo>
                  <a:lnTo>
                    <a:pt x="737" y="601"/>
                  </a:lnTo>
                  <a:close/>
                  <a:moveTo>
                    <a:pt x="774" y="571"/>
                  </a:moveTo>
                  <a:lnTo>
                    <a:pt x="778" y="577"/>
                  </a:lnTo>
                  <a:lnTo>
                    <a:pt x="771" y="582"/>
                  </a:lnTo>
                  <a:lnTo>
                    <a:pt x="767" y="576"/>
                  </a:lnTo>
                  <a:lnTo>
                    <a:pt x="774" y="571"/>
                  </a:lnTo>
                  <a:close/>
                  <a:moveTo>
                    <a:pt x="810" y="543"/>
                  </a:moveTo>
                  <a:lnTo>
                    <a:pt x="814" y="550"/>
                  </a:lnTo>
                  <a:lnTo>
                    <a:pt x="809" y="554"/>
                  </a:lnTo>
                  <a:lnTo>
                    <a:pt x="805" y="547"/>
                  </a:lnTo>
                  <a:lnTo>
                    <a:pt x="810" y="543"/>
                  </a:lnTo>
                  <a:close/>
                  <a:moveTo>
                    <a:pt x="848" y="516"/>
                  </a:moveTo>
                  <a:lnTo>
                    <a:pt x="852" y="522"/>
                  </a:lnTo>
                  <a:lnTo>
                    <a:pt x="846" y="526"/>
                  </a:lnTo>
                  <a:lnTo>
                    <a:pt x="842" y="520"/>
                  </a:lnTo>
                  <a:lnTo>
                    <a:pt x="848" y="516"/>
                  </a:lnTo>
                  <a:close/>
                  <a:moveTo>
                    <a:pt x="886" y="488"/>
                  </a:moveTo>
                  <a:lnTo>
                    <a:pt x="890" y="495"/>
                  </a:lnTo>
                  <a:lnTo>
                    <a:pt x="884" y="499"/>
                  </a:lnTo>
                  <a:lnTo>
                    <a:pt x="880" y="492"/>
                  </a:lnTo>
                  <a:lnTo>
                    <a:pt x="886" y="488"/>
                  </a:lnTo>
                  <a:close/>
                  <a:moveTo>
                    <a:pt x="926" y="462"/>
                  </a:moveTo>
                  <a:lnTo>
                    <a:pt x="929" y="469"/>
                  </a:lnTo>
                  <a:lnTo>
                    <a:pt x="923" y="473"/>
                  </a:lnTo>
                  <a:lnTo>
                    <a:pt x="919" y="466"/>
                  </a:lnTo>
                  <a:lnTo>
                    <a:pt x="926" y="462"/>
                  </a:lnTo>
                  <a:close/>
                  <a:moveTo>
                    <a:pt x="965" y="437"/>
                  </a:moveTo>
                  <a:lnTo>
                    <a:pt x="967" y="444"/>
                  </a:lnTo>
                  <a:lnTo>
                    <a:pt x="961" y="448"/>
                  </a:lnTo>
                  <a:lnTo>
                    <a:pt x="958" y="441"/>
                  </a:lnTo>
                  <a:lnTo>
                    <a:pt x="965" y="437"/>
                  </a:lnTo>
                  <a:close/>
                  <a:moveTo>
                    <a:pt x="1004" y="412"/>
                  </a:moveTo>
                  <a:lnTo>
                    <a:pt x="1007" y="419"/>
                  </a:lnTo>
                  <a:lnTo>
                    <a:pt x="1000" y="423"/>
                  </a:lnTo>
                  <a:lnTo>
                    <a:pt x="998" y="416"/>
                  </a:lnTo>
                  <a:lnTo>
                    <a:pt x="1004" y="412"/>
                  </a:lnTo>
                  <a:close/>
                  <a:moveTo>
                    <a:pt x="1045" y="387"/>
                  </a:moveTo>
                  <a:lnTo>
                    <a:pt x="1047" y="394"/>
                  </a:lnTo>
                  <a:lnTo>
                    <a:pt x="1041" y="398"/>
                  </a:lnTo>
                  <a:lnTo>
                    <a:pt x="1038" y="391"/>
                  </a:lnTo>
                  <a:lnTo>
                    <a:pt x="1045" y="387"/>
                  </a:lnTo>
                  <a:close/>
                  <a:moveTo>
                    <a:pt x="1085" y="365"/>
                  </a:moveTo>
                  <a:lnTo>
                    <a:pt x="1088" y="372"/>
                  </a:lnTo>
                  <a:lnTo>
                    <a:pt x="1081" y="376"/>
                  </a:lnTo>
                  <a:lnTo>
                    <a:pt x="1079" y="369"/>
                  </a:lnTo>
                  <a:lnTo>
                    <a:pt x="1085" y="365"/>
                  </a:lnTo>
                  <a:close/>
                  <a:moveTo>
                    <a:pt x="1126" y="342"/>
                  </a:moveTo>
                  <a:lnTo>
                    <a:pt x="1128" y="348"/>
                  </a:lnTo>
                  <a:lnTo>
                    <a:pt x="1122" y="352"/>
                  </a:lnTo>
                  <a:lnTo>
                    <a:pt x="1119" y="346"/>
                  </a:lnTo>
                  <a:lnTo>
                    <a:pt x="1126" y="342"/>
                  </a:lnTo>
                  <a:close/>
                  <a:moveTo>
                    <a:pt x="1166" y="319"/>
                  </a:moveTo>
                  <a:lnTo>
                    <a:pt x="1169" y="327"/>
                  </a:lnTo>
                  <a:lnTo>
                    <a:pt x="1163" y="331"/>
                  </a:lnTo>
                  <a:lnTo>
                    <a:pt x="1160" y="323"/>
                  </a:lnTo>
                  <a:lnTo>
                    <a:pt x="1166" y="319"/>
                  </a:lnTo>
                  <a:close/>
                  <a:moveTo>
                    <a:pt x="1208" y="298"/>
                  </a:moveTo>
                  <a:lnTo>
                    <a:pt x="1211" y="306"/>
                  </a:lnTo>
                  <a:lnTo>
                    <a:pt x="1204" y="310"/>
                  </a:lnTo>
                  <a:lnTo>
                    <a:pt x="1202" y="302"/>
                  </a:lnTo>
                  <a:lnTo>
                    <a:pt x="1208" y="298"/>
                  </a:lnTo>
                  <a:close/>
                  <a:moveTo>
                    <a:pt x="1250" y="279"/>
                  </a:moveTo>
                  <a:lnTo>
                    <a:pt x="1253" y="287"/>
                  </a:lnTo>
                  <a:lnTo>
                    <a:pt x="1246" y="289"/>
                  </a:lnTo>
                  <a:lnTo>
                    <a:pt x="1244" y="281"/>
                  </a:lnTo>
                  <a:lnTo>
                    <a:pt x="1250" y="279"/>
                  </a:lnTo>
                  <a:close/>
                  <a:moveTo>
                    <a:pt x="1293" y="259"/>
                  </a:moveTo>
                  <a:lnTo>
                    <a:pt x="1296" y="267"/>
                  </a:lnTo>
                  <a:lnTo>
                    <a:pt x="1288" y="270"/>
                  </a:lnTo>
                  <a:lnTo>
                    <a:pt x="1286" y="262"/>
                  </a:lnTo>
                  <a:lnTo>
                    <a:pt x="1293" y="259"/>
                  </a:lnTo>
                  <a:close/>
                  <a:moveTo>
                    <a:pt x="1335" y="239"/>
                  </a:moveTo>
                  <a:lnTo>
                    <a:pt x="1338" y="247"/>
                  </a:lnTo>
                  <a:lnTo>
                    <a:pt x="1331" y="250"/>
                  </a:lnTo>
                  <a:lnTo>
                    <a:pt x="1329" y="242"/>
                  </a:lnTo>
                  <a:lnTo>
                    <a:pt x="1330" y="242"/>
                  </a:lnTo>
                  <a:lnTo>
                    <a:pt x="1335" y="239"/>
                  </a:lnTo>
                  <a:close/>
                  <a:moveTo>
                    <a:pt x="1379" y="221"/>
                  </a:moveTo>
                  <a:lnTo>
                    <a:pt x="1381" y="229"/>
                  </a:lnTo>
                  <a:lnTo>
                    <a:pt x="1373" y="232"/>
                  </a:lnTo>
                  <a:lnTo>
                    <a:pt x="1371" y="224"/>
                  </a:lnTo>
                  <a:lnTo>
                    <a:pt x="1379" y="221"/>
                  </a:lnTo>
                  <a:close/>
                  <a:moveTo>
                    <a:pt x="1420" y="203"/>
                  </a:moveTo>
                  <a:lnTo>
                    <a:pt x="1423" y="211"/>
                  </a:lnTo>
                  <a:lnTo>
                    <a:pt x="1416" y="213"/>
                  </a:lnTo>
                  <a:lnTo>
                    <a:pt x="1414" y="205"/>
                  </a:lnTo>
                  <a:lnTo>
                    <a:pt x="1420" y="203"/>
                  </a:lnTo>
                  <a:close/>
                  <a:moveTo>
                    <a:pt x="1464" y="185"/>
                  </a:moveTo>
                  <a:lnTo>
                    <a:pt x="1466" y="192"/>
                  </a:lnTo>
                  <a:lnTo>
                    <a:pt x="1460" y="195"/>
                  </a:lnTo>
                  <a:lnTo>
                    <a:pt x="1457" y="187"/>
                  </a:lnTo>
                  <a:lnTo>
                    <a:pt x="1464" y="185"/>
                  </a:lnTo>
                  <a:close/>
                  <a:moveTo>
                    <a:pt x="1508" y="167"/>
                  </a:moveTo>
                  <a:lnTo>
                    <a:pt x="1509" y="175"/>
                  </a:lnTo>
                  <a:lnTo>
                    <a:pt x="1503" y="178"/>
                  </a:lnTo>
                  <a:lnTo>
                    <a:pt x="1502" y="170"/>
                  </a:lnTo>
                  <a:lnTo>
                    <a:pt x="1508" y="167"/>
                  </a:lnTo>
                  <a:close/>
                  <a:moveTo>
                    <a:pt x="1551" y="150"/>
                  </a:moveTo>
                  <a:lnTo>
                    <a:pt x="1553" y="158"/>
                  </a:lnTo>
                  <a:lnTo>
                    <a:pt x="1546" y="161"/>
                  </a:lnTo>
                  <a:lnTo>
                    <a:pt x="1545" y="153"/>
                  </a:lnTo>
                  <a:lnTo>
                    <a:pt x="1551" y="150"/>
                  </a:lnTo>
                  <a:close/>
                  <a:moveTo>
                    <a:pt x="1596" y="135"/>
                  </a:moveTo>
                  <a:lnTo>
                    <a:pt x="1597" y="143"/>
                  </a:lnTo>
                  <a:lnTo>
                    <a:pt x="1589" y="145"/>
                  </a:lnTo>
                  <a:lnTo>
                    <a:pt x="1588" y="137"/>
                  </a:lnTo>
                  <a:lnTo>
                    <a:pt x="1596" y="135"/>
                  </a:lnTo>
                  <a:close/>
                  <a:moveTo>
                    <a:pt x="1639" y="118"/>
                  </a:moveTo>
                  <a:lnTo>
                    <a:pt x="1640" y="126"/>
                  </a:lnTo>
                  <a:lnTo>
                    <a:pt x="1636" y="127"/>
                  </a:lnTo>
                  <a:lnTo>
                    <a:pt x="1634" y="128"/>
                  </a:lnTo>
                  <a:lnTo>
                    <a:pt x="1632" y="120"/>
                  </a:lnTo>
                  <a:lnTo>
                    <a:pt x="1635" y="119"/>
                  </a:lnTo>
                  <a:lnTo>
                    <a:pt x="1639" y="118"/>
                  </a:lnTo>
                  <a:close/>
                  <a:moveTo>
                    <a:pt x="1684" y="102"/>
                  </a:moveTo>
                  <a:lnTo>
                    <a:pt x="1685" y="110"/>
                  </a:lnTo>
                  <a:lnTo>
                    <a:pt x="1677" y="113"/>
                  </a:lnTo>
                  <a:lnTo>
                    <a:pt x="1676" y="105"/>
                  </a:lnTo>
                  <a:lnTo>
                    <a:pt x="1684" y="102"/>
                  </a:lnTo>
                  <a:close/>
                  <a:moveTo>
                    <a:pt x="1727" y="88"/>
                  </a:moveTo>
                  <a:lnTo>
                    <a:pt x="1728" y="95"/>
                  </a:lnTo>
                  <a:lnTo>
                    <a:pt x="1721" y="97"/>
                  </a:lnTo>
                  <a:lnTo>
                    <a:pt x="1720" y="89"/>
                  </a:lnTo>
                  <a:lnTo>
                    <a:pt x="1727" y="88"/>
                  </a:lnTo>
                  <a:close/>
                  <a:moveTo>
                    <a:pt x="1771" y="72"/>
                  </a:moveTo>
                  <a:lnTo>
                    <a:pt x="1773" y="80"/>
                  </a:lnTo>
                  <a:lnTo>
                    <a:pt x="1765" y="82"/>
                  </a:lnTo>
                  <a:lnTo>
                    <a:pt x="1763" y="75"/>
                  </a:lnTo>
                  <a:lnTo>
                    <a:pt x="1771" y="72"/>
                  </a:lnTo>
                  <a:close/>
                  <a:moveTo>
                    <a:pt x="1816" y="58"/>
                  </a:moveTo>
                  <a:lnTo>
                    <a:pt x="1817" y="65"/>
                  </a:lnTo>
                  <a:lnTo>
                    <a:pt x="1809" y="68"/>
                  </a:lnTo>
                  <a:lnTo>
                    <a:pt x="1808" y="60"/>
                  </a:lnTo>
                  <a:lnTo>
                    <a:pt x="1816" y="58"/>
                  </a:lnTo>
                  <a:close/>
                  <a:moveTo>
                    <a:pt x="1860" y="43"/>
                  </a:moveTo>
                  <a:lnTo>
                    <a:pt x="1862" y="51"/>
                  </a:lnTo>
                  <a:lnTo>
                    <a:pt x="1854" y="52"/>
                  </a:lnTo>
                  <a:lnTo>
                    <a:pt x="1852" y="44"/>
                  </a:lnTo>
                  <a:lnTo>
                    <a:pt x="1860" y="43"/>
                  </a:lnTo>
                  <a:close/>
                  <a:moveTo>
                    <a:pt x="1905" y="29"/>
                  </a:moveTo>
                  <a:lnTo>
                    <a:pt x="1906" y="37"/>
                  </a:lnTo>
                  <a:lnTo>
                    <a:pt x="1900" y="38"/>
                  </a:lnTo>
                  <a:lnTo>
                    <a:pt x="1898" y="38"/>
                  </a:lnTo>
                  <a:lnTo>
                    <a:pt x="1897" y="30"/>
                  </a:lnTo>
                  <a:lnTo>
                    <a:pt x="1898" y="30"/>
                  </a:lnTo>
                  <a:lnTo>
                    <a:pt x="1905" y="29"/>
                  </a:lnTo>
                  <a:close/>
                  <a:moveTo>
                    <a:pt x="1949" y="14"/>
                  </a:moveTo>
                  <a:lnTo>
                    <a:pt x="1951" y="22"/>
                  </a:lnTo>
                  <a:lnTo>
                    <a:pt x="1943" y="25"/>
                  </a:lnTo>
                  <a:lnTo>
                    <a:pt x="1941" y="17"/>
                  </a:lnTo>
                  <a:lnTo>
                    <a:pt x="1949" y="14"/>
                  </a:lnTo>
                  <a:close/>
                  <a:moveTo>
                    <a:pt x="1994" y="0"/>
                  </a:moveTo>
                  <a:lnTo>
                    <a:pt x="1995" y="8"/>
                  </a:lnTo>
                  <a:lnTo>
                    <a:pt x="1987" y="10"/>
                  </a:lnTo>
                  <a:lnTo>
                    <a:pt x="1986" y="3"/>
                  </a:lnTo>
                  <a:lnTo>
                    <a:pt x="1994" y="0"/>
                  </a:lnTo>
                  <a:close/>
                </a:path>
              </a:pathLst>
            </a:custGeom>
            <a:solidFill>
              <a:srgbClr val="DBDBDB"/>
            </a:solidFill>
            <a:ln w="0">
              <a:solidFill>
                <a:srgbClr val="DBDBD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83" name="Freeform 250"/>
            <p:cNvSpPr>
              <a:spLocks noEditPoints="1"/>
            </p:cNvSpPr>
            <p:nvPr/>
          </p:nvSpPr>
          <p:spPr bwMode="auto">
            <a:xfrm>
              <a:off x="6087223" y="2884878"/>
              <a:ext cx="874459" cy="2508171"/>
            </a:xfrm>
            <a:custGeom>
              <a:avLst/>
              <a:gdLst>
                <a:gd name="T0" fmla="*/ 5 w 797"/>
                <a:gd name="T1" fmla="*/ 2275 h 2286"/>
                <a:gd name="T2" fmla="*/ 34 w 797"/>
                <a:gd name="T3" fmla="*/ 2239 h 2286"/>
                <a:gd name="T4" fmla="*/ 63 w 797"/>
                <a:gd name="T5" fmla="*/ 2202 h 2286"/>
                <a:gd name="T6" fmla="*/ 92 w 797"/>
                <a:gd name="T7" fmla="*/ 2165 h 2286"/>
                <a:gd name="T8" fmla="*/ 121 w 797"/>
                <a:gd name="T9" fmla="*/ 2129 h 2286"/>
                <a:gd name="T10" fmla="*/ 149 w 797"/>
                <a:gd name="T11" fmla="*/ 2092 h 2286"/>
                <a:gd name="T12" fmla="*/ 178 w 797"/>
                <a:gd name="T13" fmla="*/ 2055 h 2286"/>
                <a:gd name="T14" fmla="*/ 206 w 797"/>
                <a:gd name="T15" fmla="*/ 2017 h 2286"/>
                <a:gd name="T16" fmla="*/ 233 w 797"/>
                <a:gd name="T17" fmla="*/ 1980 h 2286"/>
                <a:gd name="T18" fmla="*/ 261 w 797"/>
                <a:gd name="T19" fmla="*/ 1943 h 2286"/>
                <a:gd name="T20" fmla="*/ 288 w 797"/>
                <a:gd name="T21" fmla="*/ 1904 h 2286"/>
                <a:gd name="T22" fmla="*/ 314 w 797"/>
                <a:gd name="T23" fmla="*/ 1866 h 2286"/>
                <a:gd name="T24" fmla="*/ 341 w 797"/>
                <a:gd name="T25" fmla="*/ 1826 h 2286"/>
                <a:gd name="T26" fmla="*/ 365 w 797"/>
                <a:gd name="T27" fmla="*/ 1788 h 2286"/>
                <a:gd name="T28" fmla="*/ 386 w 797"/>
                <a:gd name="T29" fmla="*/ 1756 h 2286"/>
                <a:gd name="T30" fmla="*/ 411 w 797"/>
                <a:gd name="T31" fmla="*/ 1716 h 2286"/>
                <a:gd name="T32" fmla="*/ 435 w 797"/>
                <a:gd name="T33" fmla="*/ 1676 h 2286"/>
                <a:gd name="T34" fmla="*/ 465 w 797"/>
                <a:gd name="T35" fmla="*/ 1638 h 2286"/>
                <a:gd name="T36" fmla="*/ 487 w 797"/>
                <a:gd name="T37" fmla="*/ 1597 h 2286"/>
                <a:gd name="T38" fmla="*/ 508 w 797"/>
                <a:gd name="T39" fmla="*/ 1555 h 2286"/>
                <a:gd name="T40" fmla="*/ 530 w 797"/>
                <a:gd name="T41" fmla="*/ 1512 h 2286"/>
                <a:gd name="T42" fmla="*/ 545 w 797"/>
                <a:gd name="T43" fmla="*/ 1462 h 2286"/>
                <a:gd name="T44" fmla="*/ 563 w 797"/>
                <a:gd name="T45" fmla="*/ 1419 h 2286"/>
                <a:gd name="T46" fmla="*/ 581 w 797"/>
                <a:gd name="T47" fmla="*/ 1376 h 2286"/>
                <a:gd name="T48" fmla="*/ 598 w 797"/>
                <a:gd name="T49" fmla="*/ 1333 h 2286"/>
                <a:gd name="T50" fmla="*/ 614 w 797"/>
                <a:gd name="T51" fmla="*/ 1290 h 2286"/>
                <a:gd name="T52" fmla="*/ 629 w 797"/>
                <a:gd name="T53" fmla="*/ 1245 h 2286"/>
                <a:gd name="T54" fmla="*/ 643 w 797"/>
                <a:gd name="T55" fmla="*/ 1201 h 2286"/>
                <a:gd name="T56" fmla="*/ 656 w 797"/>
                <a:gd name="T57" fmla="*/ 1156 h 2286"/>
                <a:gd name="T58" fmla="*/ 668 w 797"/>
                <a:gd name="T59" fmla="*/ 1110 h 2286"/>
                <a:gd name="T60" fmla="*/ 678 w 797"/>
                <a:gd name="T61" fmla="*/ 1066 h 2286"/>
                <a:gd name="T62" fmla="*/ 689 w 797"/>
                <a:gd name="T63" fmla="*/ 1020 h 2286"/>
                <a:gd name="T64" fmla="*/ 698 w 797"/>
                <a:gd name="T65" fmla="*/ 974 h 2286"/>
                <a:gd name="T66" fmla="*/ 707 w 797"/>
                <a:gd name="T67" fmla="*/ 928 h 2286"/>
                <a:gd name="T68" fmla="*/ 715 w 797"/>
                <a:gd name="T69" fmla="*/ 882 h 2286"/>
                <a:gd name="T70" fmla="*/ 721 w 797"/>
                <a:gd name="T71" fmla="*/ 837 h 2286"/>
                <a:gd name="T72" fmla="*/ 729 w 797"/>
                <a:gd name="T73" fmla="*/ 790 h 2286"/>
                <a:gd name="T74" fmla="*/ 735 w 797"/>
                <a:gd name="T75" fmla="*/ 744 h 2286"/>
                <a:gd name="T76" fmla="*/ 740 w 797"/>
                <a:gd name="T77" fmla="*/ 698 h 2286"/>
                <a:gd name="T78" fmla="*/ 746 w 797"/>
                <a:gd name="T79" fmla="*/ 651 h 2286"/>
                <a:gd name="T80" fmla="*/ 750 w 797"/>
                <a:gd name="T81" fmla="*/ 605 h 2286"/>
                <a:gd name="T82" fmla="*/ 754 w 797"/>
                <a:gd name="T83" fmla="*/ 559 h 2286"/>
                <a:gd name="T84" fmla="*/ 759 w 797"/>
                <a:gd name="T85" fmla="*/ 512 h 2286"/>
                <a:gd name="T86" fmla="*/ 762 w 797"/>
                <a:gd name="T87" fmla="*/ 466 h 2286"/>
                <a:gd name="T88" fmla="*/ 766 w 797"/>
                <a:gd name="T89" fmla="*/ 419 h 2286"/>
                <a:gd name="T90" fmla="*/ 770 w 797"/>
                <a:gd name="T91" fmla="*/ 373 h 2286"/>
                <a:gd name="T92" fmla="*/ 773 w 797"/>
                <a:gd name="T93" fmla="*/ 326 h 2286"/>
                <a:gd name="T94" fmla="*/ 775 w 797"/>
                <a:gd name="T95" fmla="*/ 280 h 2286"/>
                <a:gd name="T96" fmla="*/ 778 w 797"/>
                <a:gd name="T97" fmla="*/ 233 h 2286"/>
                <a:gd name="T98" fmla="*/ 780 w 797"/>
                <a:gd name="T99" fmla="*/ 186 h 2286"/>
                <a:gd name="T100" fmla="*/ 783 w 797"/>
                <a:gd name="T101" fmla="*/ 140 h 2286"/>
                <a:gd name="T102" fmla="*/ 786 w 797"/>
                <a:gd name="T103" fmla="*/ 93 h 2286"/>
                <a:gd name="T104" fmla="*/ 787 w 797"/>
                <a:gd name="T105" fmla="*/ 47 h 2286"/>
                <a:gd name="T106" fmla="*/ 790 w 797"/>
                <a:gd name="T107" fmla="*/ 0 h 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2286">
                  <a:moveTo>
                    <a:pt x="5" y="2275"/>
                  </a:moveTo>
                  <a:lnTo>
                    <a:pt x="12" y="2279"/>
                  </a:lnTo>
                  <a:lnTo>
                    <a:pt x="7" y="2286"/>
                  </a:lnTo>
                  <a:lnTo>
                    <a:pt x="0" y="2282"/>
                  </a:lnTo>
                  <a:lnTo>
                    <a:pt x="5" y="2275"/>
                  </a:lnTo>
                  <a:close/>
                  <a:moveTo>
                    <a:pt x="34" y="2239"/>
                  </a:moveTo>
                  <a:lnTo>
                    <a:pt x="41" y="2243"/>
                  </a:lnTo>
                  <a:lnTo>
                    <a:pt x="35" y="2249"/>
                  </a:lnTo>
                  <a:lnTo>
                    <a:pt x="29" y="2245"/>
                  </a:lnTo>
                  <a:lnTo>
                    <a:pt x="34" y="2239"/>
                  </a:lnTo>
                  <a:close/>
                  <a:moveTo>
                    <a:pt x="63" y="2202"/>
                  </a:moveTo>
                  <a:lnTo>
                    <a:pt x="70" y="2206"/>
                  </a:lnTo>
                  <a:lnTo>
                    <a:pt x="66" y="2213"/>
                  </a:lnTo>
                  <a:lnTo>
                    <a:pt x="59" y="2209"/>
                  </a:lnTo>
                  <a:lnTo>
                    <a:pt x="63" y="2202"/>
                  </a:lnTo>
                  <a:close/>
                  <a:moveTo>
                    <a:pt x="92" y="2165"/>
                  </a:moveTo>
                  <a:lnTo>
                    <a:pt x="98" y="2169"/>
                  </a:lnTo>
                  <a:lnTo>
                    <a:pt x="94" y="2176"/>
                  </a:lnTo>
                  <a:lnTo>
                    <a:pt x="88" y="2172"/>
                  </a:lnTo>
                  <a:lnTo>
                    <a:pt x="92" y="2165"/>
                  </a:lnTo>
                  <a:close/>
                  <a:moveTo>
                    <a:pt x="121" y="2129"/>
                  </a:moveTo>
                  <a:lnTo>
                    <a:pt x="127" y="2133"/>
                  </a:lnTo>
                  <a:lnTo>
                    <a:pt x="123" y="2139"/>
                  </a:lnTo>
                  <a:lnTo>
                    <a:pt x="117" y="2135"/>
                  </a:lnTo>
                  <a:lnTo>
                    <a:pt x="121" y="2129"/>
                  </a:lnTo>
                  <a:close/>
                  <a:moveTo>
                    <a:pt x="149" y="2092"/>
                  </a:moveTo>
                  <a:lnTo>
                    <a:pt x="156" y="2096"/>
                  </a:lnTo>
                  <a:lnTo>
                    <a:pt x="151" y="2103"/>
                  </a:lnTo>
                  <a:lnTo>
                    <a:pt x="144" y="2099"/>
                  </a:lnTo>
                  <a:lnTo>
                    <a:pt x="149" y="2092"/>
                  </a:lnTo>
                  <a:close/>
                  <a:moveTo>
                    <a:pt x="178" y="2055"/>
                  </a:moveTo>
                  <a:lnTo>
                    <a:pt x="185" y="2059"/>
                  </a:lnTo>
                  <a:lnTo>
                    <a:pt x="179" y="2065"/>
                  </a:lnTo>
                  <a:lnTo>
                    <a:pt x="173" y="2061"/>
                  </a:lnTo>
                  <a:lnTo>
                    <a:pt x="178" y="2055"/>
                  </a:lnTo>
                  <a:close/>
                  <a:moveTo>
                    <a:pt x="206" y="2017"/>
                  </a:moveTo>
                  <a:lnTo>
                    <a:pt x="212" y="2021"/>
                  </a:lnTo>
                  <a:lnTo>
                    <a:pt x="207" y="2028"/>
                  </a:lnTo>
                  <a:lnTo>
                    <a:pt x="200" y="2024"/>
                  </a:lnTo>
                  <a:lnTo>
                    <a:pt x="206" y="2017"/>
                  </a:lnTo>
                  <a:close/>
                  <a:moveTo>
                    <a:pt x="233" y="1980"/>
                  </a:moveTo>
                  <a:lnTo>
                    <a:pt x="240" y="1983"/>
                  </a:lnTo>
                  <a:lnTo>
                    <a:pt x="236" y="1990"/>
                  </a:lnTo>
                  <a:lnTo>
                    <a:pt x="229" y="1986"/>
                  </a:lnTo>
                  <a:lnTo>
                    <a:pt x="233" y="1980"/>
                  </a:lnTo>
                  <a:close/>
                  <a:moveTo>
                    <a:pt x="261" y="1943"/>
                  </a:moveTo>
                  <a:lnTo>
                    <a:pt x="267" y="1947"/>
                  </a:lnTo>
                  <a:lnTo>
                    <a:pt x="263" y="1952"/>
                  </a:lnTo>
                  <a:lnTo>
                    <a:pt x="257" y="1948"/>
                  </a:lnTo>
                  <a:lnTo>
                    <a:pt x="261" y="1943"/>
                  </a:lnTo>
                  <a:close/>
                  <a:moveTo>
                    <a:pt x="288" y="1904"/>
                  </a:moveTo>
                  <a:lnTo>
                    <a:pt x="295" y="1908"/>
                  </a:lnTo>
                  <a:lnTo>
                    <a:pt x="289" y="1914"/>
                  </a:lnTo>
                  <a:lnTo>
                    <a:pt x="283" y="1910"/>
                  </a:lnTo>
                  <a:lnTo>
                    <a:pt x="288" y="1904"/>
                  </a:lnTo>
                  <a:close/>
                  <a:moveTo>
                    <a:pt x="314" y="1866"/>
                  </a:moveTo>
                  <a:lnTo>
                    <a:pt x="321" y="1870"/>
                  </a:lnTo>
                  <a:lnTo>
                    <a:pt x="317" y="1876"/>
                  </a:lnTo>
                  <a:lnTo>
                    <a:pt x="310" y="1872"/>
                  </a:lnTo>
                  <a:lnTo>
                    <a:pt x="314" y="1866"/>
                  </a:lnTo>
                  <a:close/>
                  <a:moveTo>
                    <a:pt x="341" y="1826"/>
                  </a:moveTo>
                  <a:lnTo>
                    <a:pt x="347" y="1830"/>
                  </a:lnTo>
                  <a:lnTo>
                    <a:pt x="342" y="1837"/>
                  </a:lnTo>
                  <a:lnTo>
                    <a:pt x="335" y="1833"/>
                  </a:lnTo>
                  <a:lnTo>
                    <a:pt x="341" y="1826"/>
                  </a:lnTo>
                  <a:close/>
                  <a:moveTo>
                    <a:pt x="365" y="1788"/>
                  </a:moveTo>
                  <a:lnTo>
                    <a:pt x="372" y="1792"/>
                  </a:lnTo>
                  <a:lnTo>
                    <a:pt x="368" y="1799"/>
                  </a:lnTo>
                  <a:lnTo>
                    <a:pt x="361" y="1795"/>
                  </a:lnTo>
                  <a:lnTo>
                    <a:pt x="365" y="1788"/>
                  </a:lnTo>
                  <a:close/>
                  <a:moveTo>
                    <a:pt x="390" y="1749"/>
                  </a:moveTo>
                  <a:lnTo>
                    <a:pt x="397" y="1752"/>
                  </a:lnTo>
                  <a:lnTo>
                    <a:pt x="397" y="1753"/>
                  </a:lnTo>
                  <a:lnTo>
                    <a:pt x="393" y="1760"/>
                  </a:lnTo>
                  <a:lnTo>
                    <a:pt x="386" y="1756"/>
                  </a:lnTo>
                  <a:lnTo>
                    <a:pt x="390" y="1749"/>
                  </a:lnTo>
                  <a:close/>
                  <a:moveTo>
                    <a:pt x="415" y="1710"/>
                  </a:moveTo>
                  <a:lnTo>
                    <a:pt x="422" y="1712"/>
                  </a:lnTo>
                  <a:lnTo>
                    <a:pt x="418" y="1719"/>
                  </a:lnTo>
                  <a:lnTo>
                    <a:pt x="411" y="1716"/>
                  </a:lnTo>
                  <a:lnTo>
                    <a:pt x="415" y="1710"/>
                  </a:lnTo>
                  <a:close/>
                  <a:moveTo>
                    <a:pt x="439" y="1669"/>
                  </a:moveTo>
                  <a:lnTo>
                    <a:pt x="445" y="1672"/>
                  </a:lnTo>
                  <a:lnTo>
                    <a:pt x="441" y="1678"/>
                  </a:lnTo>
                  <a:lnTo>
                    <a:pt x="435" y="1676"/>
                  </a:lnTo>
                  <a:lnTo>
                    <a:pt x="439" y="1669"/>
                  </a:lnTo>
                  <a:close/>
                  <a:moveTo>
                    <a:pt x="462" y="1629"/>
                  </a:moveTo>
                  <a:lnTo>
                    <a:pt x="469" y="1631"/>
                  </a:lnTo>
                  <a:lnTo>
                    <a:pt x="469" y="1633"/>
                  </a:lnTo>
                  <a:lnTo>
                    <a:pt x="465" y="1638"/>
                  </a:lnTo>
                  <a:lnTo>
                    <a:pt x="458" y="1635"/>
                  </a:lnTo>
                  <a:lnTo>
                    <a:pt x="462" y="1629"/>
                  </a:lnTo>
                  <a:close/>
                  <a:moveTo>
                    <a:pt x="485" y="1588"/>
                  </a:moveTo>
                  <a:lnTo>
                    <a:pt x="491" y="1591"/>
                  </a:lnTo>
                  <a:lnTo>
                    <a:pt x="487" y="1597"/>
                  </a:lnTo>
                  <a:lnTo>
                    <a:pt x="481" y="1595"/>
                  </a:lnTo>
                  <a:lnTo>
                    <a:pt x="485" y="1588"/>
                  </a:lnTo>
                  <a:close/>
                  <a:moveTo>
                    <a:pt x="505" y="1546"/>
                  </a:moveTo>
                  <a:lnTo>
                    <a:pt x="512" y="1549"/>
                  </a:lnTo>
                  <a:lnTo>
                    <a:pt x="508" y="1555"/>
                  </a:lnTo>
                  <a:lnTo>
                    <a:pt x="502" y="1553"/>
                  </a:lnTo>
                  <a:lnTo>
                    <a:pt x="505" y="1546"/>
                  </a:lnTo>
                  <a:close/>
                  <a:moveTo>
                    <a:pt x="525" y="1504"/>
                  </a:moveTo>
                  <a:lnTo>
                    <a:pt x="533" y="1507"/>
                  </a:lnTo>
                  <a:lnTo>
                    <a:pt x="530" y="1512"/>
                  </a:lnTo>
                  <a:lnTo>
                    <a:pt x="530" y="1513"/>
                  </a:lnTo>
                  <a:lnTo>
                    <a:pt x="529" y="1513"/>
                  </a:lnTo>
                  <a:lnTo>
                    <a:pt x="522" y="1511"/>
                  </a:lnTo>
                  <a:lnTo>
                    <a:pt x="525" y="1504"/>
                  </a:lnTo>
                  <a:close/>
                  <a:moveTo>
                    <a:pt x="545" y="1462"/>
                  </a:moveTo>
                  <a:lnTo>
                    <a:pt x="553" y="1465"/>
                  </a:lnTo>
                  <a:lnTo>
                    <a:pt x="550" y="1472"/>
                  </a:lnTo>
                  <a:lnTo>
                    <a:pt x="542" y="1469"/>
                  </a:lnTo>
                  <a:lnTo>
                    <a:pt x="545" y="1462"/>
                  </a:lnTo>
                  <a:close/>
                  <a:moveTo>
                    <a:pt x="563" y="1419"/>
                  </a:moveTo>
                  <a:lnTo>
                    <a:pt x="571" y="1422"/>
                  </a:lnTo>
                  <a:lnTo>
                    <a:pt x="568" y="1430"/>
                  </a:lnTo>
                  <a:lnTo>
                    <a:pt x="560" y="1427"/>
                  </a:lnTo>
                  <a:lnTo>
                    <a:pt x="563" y="1419"/>
                  </a:lnTo>
                  <a:close/>
                  <a:moveTo>
                    <a:pt x="581" y="1376"/>
                  </a:moveTo>
                  <a:lnTo>
                    <a:pt x="589" y="1379"/>
                  </a:lnTo>
                  <a:lnTo>
                    <a:pt x="587" y="1386"/>
                  </a:lnTo>
                  <a:lnTo>
                    <a:pt x="579" y="1384"/>
                  </a:lnTo>
                  <a:lnTo>
                    <a:pt x="581" y="1376"/>
                  </a:lnTo>
                  <a:close/>
                  <a:moveTo>
                    <a:pt x="598" y="1333"/>
                  </a:moveTo>
                  <a:lnTo>
                    <a:pt x="606" y="1335"/>
                  </a:lnTo>
                  <a:lnTo>
                    <a:pt x="604" y="1342"/>
                  </a:lnTo>
                  <a:lnTo>
                    <a:pt x="596" y="1339"/>
                  </a:lnTo>
                  <a:lnTo>
                    <a:pt x="598" y="1333"/>
                  </a:lnTo>
                  <a:close/>
                  <a:moveTo>
                    <a:pt x="614" y="1290"/>
                  </a:moveTo>
                  <a:lnTo>
                    <a:pt x="622" y="1291"/>
                  </a:lnTo>
                  <a:lnTo>
                    <a:pt x="619" y="1297"/>
                  </a:lnTo>
                  <a:lnTo>
                    <a:pt x="611" y="1296"/>
                  </a:lnTo>
                  <a:lnTo>
                    <a:pt x="614" y="1290"/>
                  </a:lnTo>
                  <a:close/>
                  <a:moveTo>
                    <a:pt x="629" y="1245"/>
                  </a:moveTo>
                  <a:lnTo>
                    <a:pt x="636" y="1246"/>
                  </a:lnTo>
                  <a:lnTo>
                    <a:pt x="634" y="1254"/>
                  </a:lnTo>
                  <a:lnTo>
                    <a:pt x="626" y="1253"/>
                  </a:lnTo>
                  <a:lnTo>
                    <a:pt x="629" y="1245"/>
                  </a:lnTo>
                  <a:close/>
                  <a:moveTo>
                    <a:pt x="643" y="1201"/>
                  </a:moveTo>
                  <a:lnTo>
                    <a:pt x="651" y="1202"/>
                  </a:lnTo>
                  <a:lnTo>
                    <a:pt x="648" y="1210"/>
                  </a:lnTo>
                  <a:lnTo>
                    <a:pt x="640" y="1208"/>
                  </a:lnTo>
                  <a:lnTo>
                    <a:pt x="643" y="1201"/>
                  </a:lnTo>
                  <a:close/>
                  <a:moveTo>
                    <a:pt x="656" y="1156"/>
                  </a:moveTo>
                  <a:lnTo>
                    <a:pt x="664" y="1157"/>
                  </a:lnTo>
                  <a:lnTo>
                    <a:pt x="661" y="1164"/>
                  </a:lnTo>
                  <a:lnTo>
                    <a:pt x="653" y="1163"/>
                  </a:lnTo>
                  <a:lnTo>
                    <a:pt x="656" y="1156"/>
                  </a:lnTo>
                  <a:close/>
                  <a:moveTo>
                    <a:pt x="668" y="1110"/>
                  </a:moveTo>
                  <a:lnTo>
                    <a:pt x="676" y="1112"/>
                  </a:lnTo>
                  <a:lnTo>
                    <a:pt x="673" y="1119"/>
                  </a:lnTo>
                  <a:lnTo>
                    <a:pt x="665" y="1118"/>
                  </a:lnTo>
                  <a:lnTo>
                    <a:pt x="668" y="1110"/>
                  </a:lnTo>
                  <a:close/>
                  <a:moveTo>
                    <a:pt x="678" y="1066"/>
                  </a:moveTo>
                  <a:lnTo>
                    <a:pt x="686" y="1067"/>
                  </a:lnTo>
                  <a:lnTo>
                    <a:pt x="685" y="1074"/>
                  </a:lnTo>
                  <a:lnTo>
                    <a:pt x="677" y="1072"/>
                  </a:lnTo>
                  <a:lnTo>
                    <a:pt x="678" y="1066"/>
                  </a:lnTo>
                  <a:close/>
                  <a:moveTo>
                    <a:pt x="689" y="1020"/>
                  </a:moveTo>
                  <a:lnTo>
                    <a:pt x="697" y="1021"/>
                  </a:lnTo>
                  <a:lnTo>
                    <a:pt x="695" y="1029"/>
                  </a:lnTo>
                  <a:lnTo>
                    <a:pt x="687" y="1028"/>
                  </a:lnTo>
                  <a:lnTo>
                    <a:pt x="689" y="1020"/>
                  </a:lnTo>
                  <a:close/>
                  <a:moveTo>
                    <a:pt x="698" y="974"/>
                  </a:moveTo>
                  <a:lnTo>
                    <a:pt x="706" y="975"/>
                  </a:lnTo>
                  <a:lnTo>
                    <a:pt x="704" y="983"/>
                  </a:lnTo>
                  <a:lnTo>
                    <a:pt x="697" y="982"/>
                  </a:lnTo>
                  <a:lnTo>
                    <a:pt x="698" y="974"/>
                  </a:lnTo>
                  <a:close/>
                  <a:moveTo>
                    <a:pt x="707" y="928"/>
                  </a:moveTo>
                  <a:lnTo>
                    <a:pt x="715" y="930"/>
                  </a:lnTo>
                  <a:lnTo>
                    <a:pt x="714" y="937"/>
                  </a:lnTo>
                  <a:lnTo>
                    <a:pt x="706" y="936"/>
                  </a:lnTo>
                  <a:lnTo>
                    <a:pt x="707" y="928"/>
                  </a:lnTo>
                  <a:close/>
                  <a:moveTo>
                    <a:pt x="715" y="882"/>
                  </a:moveTo>
                  <a:lnTo>
                    <a:pt x="723" y="884"/>
                  </a:lnTo>
                  <a:lnTo>
                    <a:pt x="721" y="892"/>
                  </a:lnTo>
                  <a:lnTo>
                    <a:pt x="714" y="890"/>
                  </a:lnTo>
                  <a:lnTo>
                    <a:pt x="715" y="882"/>
                  </a:lnTo>
                  <a:close/>
                  <a:moveTo>
                    <a:pt x="721" y="837"/>
                  </a:moveTo>
                  <a:lnTo>
                    <a:pt x="729" y="838"/>
                  </a:lnTo>
                  <a:lnTo>
                    <a:pt x="728" y="846"/>
                  </a:lnTo>
                  <a:lnTo>
                    <a:pt x="720" y="845"/>
                  </a:lnTo>
                  <a:lnTo>
                    <a:pt x="721" y="837"/>
                  </a:lnTo>
                  <a:close/>
                  <a:moveTo>
                    <a:pt x="729" y="790"/>
                  </a:moveTo>
                  <a:lnTo>
                    <a:pt x="737" y="791"/>
                  </a:lnTo>
                  <a:lnTo>
                    <a:pt x="736" y="799"/>
                  </a:lnTo>
                  <a:lnTo>
                    <a:pt x="728" y="797"/>
                  </a:lnTo>
                  <a:lnTo>
                    <a:pt x="729" y="790"/>
                  </a:lnTo>
                  <a:close/>
                  <a:moveTo>
                    <a:pt x="735" y="744"/>
                  </a:moveTo>
                  <a:lnTo>
                    <a:pt x="742" y="745"/>
                  </a:lnTo>
                  <a:lnTo>
                    <a:pt x="741" y="753"/>
                  </a:lnTo>
                  <a:lnTo>
                    <a:pt x="733" y="752"/>
                  </a:lnTo>
                  <a:lnTo>
                    <a:pt x="735" y="744"/>
                  </a:lnTo>
                  <a:close/>
                  <a:moveTo>
                    <a:pt x="740" y="698"/>
                  </a:moveTo>
                  <a:lnTo>
                    <a:pt x="748" y="699"/>
                  </a:lnTo>
                  <a:lnTo>
                    <a:pt x="748" y="707"/>
                  </a:lnTo>
                  <a:lnTo>
                    <a:pt x="740" y="706"/>
                  </a:lnTo>
                  <a:lnTo>
                    <a:pt x="740" y="698"/>
                  </a:lnTo>
                  <a:close/>
                  <a:moveTo>
                    <a:pt x="746" y="651"/>
                  </a:moveTo>
                  <a:lnTo>
                    <a:pt x="754" y="652"/>
                  </a:lnTo>
                  <a:lnTo>
                    <a:pt x="753" y="660"/>
                  </a:lnTo>
                  <a:lnTo>
                    <a:pt x="745" y="659"/>
                  </a:lnTo>
                  <a:lnTo>
                    <a:pt x="746" y="651"/>
                  </a:lnTo>
                  <a:close/>
                  <a:moveTo>
                    <a:pt x="750" y="605"/>
                  </a:moveTo>
                  <a:lnTo>
                    <a:pt x="758" y="605"/>
                  </a:lnTo>
                  <a:lnTo>
                    <a:pt x="757" y="613"/>
                  </a:lnTo>
                  <a:lnTo>
                    <a:pt x="749" y="613"/>
                  </a:lnTo>
                  <a:lnTo>
                    <a:pt x="750" y="605"/>
                  </a:lnTo>
                  <a:close/>
                  <a:moveTo>
                    <a:pt x="754" y="559"/>
                  </a:moveTo>
                  <a:lnTo>
                    <a:pt x="762" y="559"/>
                  </a:lnTo>
                  <a:lnTo>
                    <a:pt x="762" y="567"/>
                  </a:lnTo>
                  <a:lnTo>
                    <a:pt x="754" y="567"/>
                  </a:lnTo>
                  <a:lnTo>
                    <a:pt x="754" y="559"/>
                  </a:lnTo>
                  <a:close/>
                  <a:moveTo>
                    <a:pt x="759" y="512"/>
                  </a:moveTo>
                  <a:lnTo>
                    <a:pt x="767" y="512"/>
                  </a:lnTo>
                  <a:lnTo>
                    <a:pt x="766" y="520"/>
                  </a:lnTo>
                  <a:lnTo>
                    <a:pt x="758" y="520"/>
                  </a:lnTo>
                  <a:lnTo>
                    <a:pt x="759" y="512"/>
                  </a:lnTo>
                  <a:close/>
                  <a:moveTo>
                    <a:pt x="762" y="466"/>
                  </a:moveTo>
                  <a:lnTo>
                    <a:pt x="770" y="466"/>
                  </a:lnTo>
                  <a:lnTo>
                    <a:pt x="770" y="474"/>
                  </a:lnTo>
                  <a:lnTo>
                    <a:pt x="762" y="474"/>
                  </a:lnTo>
                  <a:lnTo>
                    <a:pt x="762" y="466"/>
                  </a:lnTo>
                  <a:close/>
                  <a:moveTo>
                    <a:pt x="766" y="419"/>
                  </a:moveTo>
                  <a:lnTo>
                    <a:pt x="774" y="419"/>
                  </a:lnTo>
                  <a:lnTo>
                    <a:pt x="774" y="427"/>
                  </a:lnTo>
                  <a:lnTo>
                    <a:pt x="766" y="427"/>
                  </a:lnTo>
                  <a:lnTo>
                    <a:pt x="766" y="419"/>
                  </a:lnTo>
                  <a:close/>
                  <a:moveTo>
                    <a:pt x="770" y="373"/>
                  </a:moveTo>
                  <a:lnTo>
                    <a:pt x="778" y="373"/>
                  </a:lnTo>
                  <a:lnTo>
                    <a:pt x="776" y="381"/>
                  </a:lnTo>
                  <a:lnTo>
                    <a:pt x="769" y="381"/>
                  </a:lnTo>
                  <a:lnTo>
                    <a:pt x="770" y="373"/>
                  </a:lnTo>
                  <a:close/>
                  <a:moveTo>
                    <a:pt x="773" y="326"/>
                  </a:moveTo>
                  <a:lnTo>
                    <a:pt x="780" y="326"/>
                  </a:lnTo>
                  <a:lnTo>
                    <a:pt x="780" y="334"/>
                  </a:lnTo>
                  <a:lnTo>
                    <a:pt x="773" y="334"/>
                  </a:lnTo>
                  <a:lnTo>
                    <a:pt x="773" y="326"/>
                  </a:lnTo>
                  <a:close/>
                  <a:moveTo>
                    <a:pt x="775" y="280"/>
                  </a:moveTo>
                  <a:lnTo>
                    <a:pt x="783" y="280"/>
                  </a:lnTo>
                  <a:lnTo>
                    <a:pt x="783" y="288"/>
                  </a:lnTo>
                  <a:lnTo>
                    <a:pt x="775" y="288"/>
                  </a:lnTo>
                  <a:lnTo>
                    <a:pt x="775" y="280"/>
                  </a:lnTo>
                  <a:close/>
                  <a:moveTo>
                    <a:pt x="778" y="233"/>
                  </a:moveTo>
                  <a:lnTo>
                    <a:pt x="786" y="233"/>
                  </a:lnTo>
                  <a:lnTo>
                    <a:pt x="786" y="241"/>
                  </a:lnTo>
                  <a:lnTo>
                    <a:pt x="778" y="241"/>
                  </a:lnTo>
                  <a:lnTo>
                    <a:pt x="778" y="233"/>
                  </a:lnTo>
                  <a:close/>
                  <a:moveTo>
                    <a:pt x="780" y="186"/>
                  </a:moveTo>
                  <a:lnTo>
                    <a:pt x="788" y="186"/>
                  </a:lnTo>
                  <a:lnTo>
                    <a:pt x="788" y="194"/>
                  </a:lnTo>
                  <a:lnTo>
                    <a:pt x="780" y="194"/>
                  </a:lnTo>
                  <a:lnTo>
                    <a:pt x="780" y="186"/>
                  </a:lnTo>
                  <a:close/>
                  <a:moveTo>
                    <a:pt x="783" y="140"/>
                  </a:moveTo>
                  <a:lnTo>
                    <a:pt x="791" y="140"/>
                  </a:lnTo>
                  <a:lnTo>
                    <a:pt x="791" y="148"/>
                  </a:lnTo>
                  <a:lnTo>
                    <a:pt x="783" y="148"/>
                  </a:lnTo>
                  <a:lnTo>
                    <a:pt x="783" y="140"/>
                  </a:lnTo>
                  <a:close/>
                  <a:moveTo>
                    <a:pt x="786" y="93"/>
                  </a:moveTo>
                  <a:lnTo>
                    <a:pt x="793" y="93"/>
                  </a:lnTo>
                  <a:lnTo>
                    <a:pt x="792" y="101"/>
                  </a:lnTo>
                  <a:lnTo>
                    <a:pt x="784" y="101"/>
                  </a:lnTo>
                  <a:lnTo>
                    <a:pt x="786" y="93"/>
                  </a:lnTo>
                  <a:close/>
                  <a:moveTo>
                    <a:pt x="787" y="47"/>
                  </a:moveTo>
                  <a:lnTo>
                    <a:pt x="795" y="47"/>
                  </a:lnTo>
                  <a:lnTo>
                    <a:pt x="795" y="55"/>
                  </a:lnTo>
                  <a:lnTo>
                    <a:pt x="787" y="55"/>
                  </a:lnTo>
                  <a:lnTo>
                    <a:pt x="787" y="47"/>
                  </a:lnTo>
                  <a:close/>
                  <a:moveTo>
                    <a:pt x="790" y="0"/>
                  </a:moveTo>
                  <a:lnTo>
                    <a:pt x="797" y="0"/>
                  </a:lnTo>
                  <a:lnTo>
                    <a:pt x="797" y="8"/>
                  </a:lnTo>
                  <a:lnTo>
                    <a:pt x="790" y="8"/>
                  </a:lnTo>
                  <a:lnTo>
                    <a:pt x="790" y="0"/>
                  </a:lnTo>
                  <a:close/>
                </a:path>
              </a:pathLst>
            </a:custGeom>
            <a:solidFill>
              <a:srgbClr val="DBDBDB"/>
            </a:solidFill>
            <a:ln w="0">
              <a:solidFill>
                <a:srgbClr val="DBDBD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84" name="Freeform 251"/>
            <p:cNvSpPr>
              <a:spLocks noEditPoints="1"/>
            </p:cNvSpPr>
            <p:nvPr/>
          </p:nvSpPr>
          <p:spPr bwMode="auto">
            <a:xfrm>
              <a:off x="5203988" y="2884878"/>
              <a:ext cx="883236" cy="2518046"/>
            </a:xfrm>
            <a:custGeom>
              <a:avLst/>
              <a:gdLst>
                <a:gd name="T0" fmla="*/ 804 w 805"/>
                <a:gd name="T1" fmla="*/ 2288 h 2295"/>
                <a:gd name="T2" fmla="*/ 775 w 805"/>
                <a:gd name="T3" fmla="*/ 2252 h 2295"/>
                <a:gd name="T4" fmla="*/ 742 w 805"/>
                <a:gd name="T5" fmla="*/ 2222 h 2295"/>
                <a:gd name="T6" fmla="*/ 717 w 805"/>
                <a:gd name="T7" fmla="*/ 2188 h 2295"/>
                <a:gd name="T8" fmla="*/ 690 w 805"/>
                <a:gd name="T9" fmla="*/ 2150 h 2295"/>
                <a:gd name="T10" fmla="*/ 662 w 805"/>
                <a:gd name="T11" fmla="*/ 2112 h 2295"/>
                <a:gd name="T12" fmla="*/ 635 w 805"/>
                <a:gd name="T13" fmla="*/ 2074 h 2295"/>
                <a:gd name="T14" fmla="*/ 609 w 805"/>
                <a:gd name="T15" fmla="*/ 2036 h 2295"/>
                <a:gd name="T16" fmla="*/ 583 w 805"/>
                <a:gd name="T17" fmla="*/ 1997 h 2295"/>
                <a:gd name="T18" fmla="*/ 556 w 805"/>
                <a:gd name="T19" fmla="*/ 1959 h 2295"/>
                <a:gd name="T20" fmla="*/ 530 w 805"/>
                <a:gd name="T21" fmla="*/ 1919 h 2295"/>
                <a:gd name="T22" fmla="*/ 505 w 805"/>
                <a:gd name="T23" fmla="*/ 1880 h 2295"/>
                <a:gd name="T24" fmla="*/ 480 w 805"/>
                <a:gd name="T25" fmla="*/ 1841 h 2295"/>
                <a:gd name="T26" fmla="*/ 456 w 805"/>
                <a:gd name="T27" fmla="*/ 1800 h 2295"/>
                <a:gd name="T28" fmla="*/ 432 w 805"/>
                <a:gd name="T29" fmla="*/ 1761 h 2295"/>
                <a:gd name="T30" fmla="*/ 408 w 805"/>
                <a:gd name="T31" fmla="*/ 1720 h 2295"/>
                <a:gd name="T32" fmla="*/ 386 w 805"/>
                <a:gd name="T33" fmla="*/ 1678 h 2295"/>
                <a:gd name="T34" fmla="*/ 364 w 805"/>
                <a:gd name="T35" fmla="*/ 1638 h 2295"/>
                <a:gd name="T36" fmla="*/ 343 w 805"/>
                <a:gd name="T37" fmla="*/ 1596 h 2295"/>
                <a:gd name="T38" fmla="*/ 323 w 805"/>
                <a:gd name="T39" fmla="*/ 1554 h 2295"/>
                <a:gd name="T40" fmla="*/ 302 w 805"/>
                <a:gd name="T41" fmla="*/ 1512 h 2295"/>
                <a:gd name="T42" fmla="*/ 284 w 805"/>
                <a:gd name="T43" fmla="*/ 1469 h 2295"/>
                <a:gd name="T44" fmla="*/ 274 w 805"/>
                <a:gd name="T45" fmla="*/ 1423 h 2295"/>
                <a:gd name="T46" fmla="*/ 257 w 805"/>
                <a:gd name="T47" fmla="*/ 1380 h 2295"/>
                <a:gd name="T48" fmla="*/ 241 w 805"/>
                <a:gd name="T49" fmla="*/ 1337 h 2295"/>
                <a:gd name="T50" fmla="*/ 225 w 805"/>
                <a:gd name="T51" fmla="*/ 1292 h 2295"/>
                <a:gd name="T52" fmla="*/ 211 w 805"/>
                <a:gd name="T53" fmla="*/ 1249 h 2295"/>
                <a:gd name="T54" fmla="*/ 198 w 805"/>
                <a:gd name="T55" fmla="*/ 1205 h 2295"/>
                <a:gd name="T56" fmla="*/ 185 w 805"/>
                <a:gd name="T57" fmla="*/ 1159 h 2295"/>
                <a:gd name="T58" fmla="*/ 173 w 805"/>
                <a:gd name="T59" fmla="*/ 1114 h 2295"/>
                <a:gd name="T60" fmla="*/ 161 w 805"/>
                <a:gd name="T61" fmla="*/ 1068 h 2295"/>
                <a:gd name="T62" fmla="*/ 151 w 805"/>
                <a:gd name="T63" fmla="*/ 1024 h 2295"/>
                <a:gd name="T64" fmla="*/ 140 w 805"/>
                <a:gd name="T65" fmla="*/ 978 h 2295"/>
                <a:gd name="T66" fmla="*/ 131 w 805"/>
                <a:gd name="T67" fmla="*/ 932 h 2295"/>
                <a:gd name="T68" fmla="*/ 122 w 805"/>
                <a:gd name="T69" fmla="*/ 886 h 2295"/>
                <a:gd name="T70" fmla="*/ 114 w 805"/>
                <a:gd name="T71" fmla="*/ 841 h 2295"/>
                <a:gd name="T72" fmla="*/ 105 w 805"/>
                <a:gd name="T73" fmla="*/ 795 h 2295"/>
                <a:gd name="T74" fmla="*/ 98 w 805"/>
                <a:gd name="T75" fmla="*/ 749 h 2295"/>
                <a:gd name="T76" fmla="*/ 90 w 805"/>
                <a:gd name="T77" fmla="*/ 702 h 2295"/>
                <a:gd name="T78" fmla="*/ 84 w 805"/>
                <a:gd name="T79" fmla="*/ 656 h 2295"/>
                <a:gd name="T80" fmla="*/ 77 w 805"/>
                <a:gd name="T81" fmla="*/ 610 h 2295"/>
                <a:gd name="T82" fmla="*/ 71 w 805"/>
                <a:gd name="T83" fmla="*/ 564 h 2295"/>
                <a:gd name="T84" fmla="*/ 64 w 805"/>
                <a:gd name="T85" fmla="*/ 517 h 2295"/>
                <a:gd name="T86" fmla="*/ 59 w 805"/>
                <a:gd name="T87" fmla="*/ 471 h 2295"/>
                <a:gd name="T88" fmla="*/ 54 w 805"/>
                <a:gd name="T89" fmla="*/ 424 h 2295"/>
                <a:gd name="T90" fmla="*/ 48 w 805"/>
                <a:gd name="T91" fmla="*/ 378 h 2295"/>
                <a:gd name="T92" fmla="*/ 43 w 805"/>
                <a:gd name="T93" fmla="*/ 333 h 2295"/>
                <a:gd name="T94" fmla="*/ 37 w 805"/>
                <a:gd name="T95" fmla="*/ 279 h 2295"/>
                <a:gd name="T96" fmla="*/ 31 w 805"/>
                <a:gd name="T97" fmla="*/ 232 h 2295"/>
                <a:gd name="T98" fmla="*/ 26 w 805"/>
                <a:gd name="T99" fmla="*/ 186 h 2295"/>
                <a:gd name="T100" fmla="*/ 22 w 805"/>
                <a:gd name="T101" fmla="*/ 139 h 2295"/>
                <a:gd name="T102" fmla="*/ 17 w 805"/>
                <a:gd name="T103" fmla="*/ 93 h 2295"/>
                <a:gd name="T104" fmla="*/ 13 w 805"/>
                <a:gd name="T105" fmla="*/ 47 h 2295"/>
                <a:gd name="T106" fmla="*/ 8 w 805"/>
                <a:gd name="T107" fmla="*/ 0 h 2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05" h="2295">
                  <a:moveTo>
                    <a:pt x="804" y="2288"/>
                  </a:moveTo>
                  <a:lnTo>
                    <a:pt x="805" y="2291"/>
                  </a:lnTo>
                  <a:lnTo>
                    <a:pt x="799" y="2295"/>
                  </a:lnTo>
                  <a:lnTo>
                    <a:pt x="797" y="2292"/>
                  </a:lnTo>
                  <a:lnTo>
                    <a:pt x="804" y="2288"/>
                  </a:lnTo>
                  <a:close/>
                  <a:moveTo>
                    <a:pt x="775" y="2252"/>
                  </a:moveTo>
                  <a:lnTo>
                    <a:pt x="780" y="2258"/>
                  </a:lnTo>
                  <a:lnTo>
                    <a:pt x="774" y="2262"/>
                  </a:lnTo>
                  <a:lnTo>
                    <a:pt x="768" y="2256"/>
                  </a:lnTo>
                  <a:lnTo>
                    <a:pt x="775" y="2252"/>
                  </a:lnTo>
                  <a:close/>
                  <a:moveTo>
                    <a:pt x="748" y="2214"/>
                  </a:moveTo>
                  <a:lnTo>
                    <a:pt x="749" y="2218"/>
                  </a:lnTo>
                  <a:lnTo>
                    <a:pt x="751" y="2220"/>
                  </a:lnTo>
                  <a:lnTo>
                    <a:pt x="745" y="2224"/>
                  </a:lnTo>
                  <a:lnTo>
                    <a:pt x="742" y="2222"/>
                  </a:lnTo>
                  <a:lnTo>
                    <a:pt x="741" y="2218"/>
                  </a:lnTo>
                  <a:lnTo>
                    <a:pt x="748" y="2214"/>
                  </a:lnTo>
                  <a:close/>
                  <a:moveTo>
                    <a:pt x="720" y="2177"/>
                  </a:moveTo>
                  <a:lnTo>
                    <a:pt x="724" y="2184"/>
                  </a:lnTo>
                  <a:lnTo>
                    <a:pt x="717" y="2188"/>
                  </a:lnTo>
                  <a:lnTo>
                    <a:pt x="714" y="2181"/>
                  </a:lnTo>
                  <a:lnTo>
                    <a:pt x="720" y="2177"/>
                  </a:lnTo>
                  <a:close/>
                  <a:moveTo>
                    <a:pt x="691" y="2139"/>
                  </a:moveTo>
                  <a:lnTo>
                    <a:pt x="696" y="2146"/>
                  </a:lnTo>
                  <a:lnTo>
                    <a:pt x="690" y="2150"/>
                  </a:lnTo>
                  <a:lnTo>
                    <a:pt x="685" y="2143"/>
                  </a:lnTo>
                  <a:lnTo>
                    <a:pt x="691" y="2139"/>
                  </a:lnTo>
                  <a:close/>
                  <a:moveTo>
                    <a:pt x="665" y="2101"/>
                  </a:moveTo>
                  <a:lnTo>
                    <a:pt x="669" y="2108"/>
                  </a:lnTo>
                  <a:lnTo>
                    <a:pt x="662" y="2112"/>
                  </a:lnTo>
                  <a:lnTo>
                    <a:pt x="659" y="2105"/>
                  </a:lnTo>
                  <a:lnTo>
                    <a:pt x="665" y="2101"/>
                  </a:lnTo>
                  <a:close/>
                  <a:moveTo>
                    <a:pt x="638" y="2063"/>
                  </a:moveTo>
                  <a:lnTo>
                    <a:pt x="642" y="2070"/>
                  </a:lnTo>
                  <a:lnTo>
                    <a:pt x="635" y="2074"/>
                  </a:lnTo>
                  <a:lnTo>
                    <a:pt x="631" y="2067"/>
                  </a:lnTo>
                  <a:lnTo>
                    <a:pt x="638" y="2063"/>
                  </a:lnTo>
                  <a:close/>
                  <a:moveTo>
                    <a:pt x="610" y="2025"/>
                  </a:moveTo>
                  <a:lnTo>
                    <a:pt x="615" y="2032"/>
                  </a:lnTo>
                  <a:lnTo>
                    <a:pt x="609" y="2036"/>
                  </a:lnTo>
                  <a:lnTo>
                    <a:pt x="604" y="2029"/>
                  </a:lnTo>
                  <a:lnTo>
                    <a:pt x="610" y="2025"/>
                  </a:lnTo>
                  <a:close/>
                  <a:moveTo>
                    <a:pt x="584" y="1987"/>
                  </a:moveTo>
                  <a:lnTo>
                    <a:pt x="589" y="1993"/>
                  </a:lnTo>
                  <a:lnTo>
                    <a:pt x="583" y="1997"/>
                  </a:lnTo>
                  <a:lnTo>
                    <a:pt x="577" y="1991"/>
                  </a:lnTo>
                  <a:lnTo>
                    <a:pt x="584" y="1987"/>
                  </a:lnTo>
                  <a:close/>
                  <a:moveTo>
                    <a:pt x="558" y="1948"/>
                  </a:moveTo>
                  <a:lnTo>
                    <a:pt x="563" y="1955"/>
                  </a:lnTo>
                  <a:lnTo>
                    <a:pt x="556" y="1959"/>
                  </a:lnTo>
                  <a:lnTo>
                    <a:pt x="551" y="1952"/>
                  </a:lnTo>
                  <a:lnTo>
                    <a:pt x="558" y="1948"/>
                  </a:lnTo>
                  <a:close/>
                  <a:moveTo>
                    <a:pt x="533" y="1909"/>
                  </a:moveTo>
                  <a:lnTo>
                    <a:pt x="537" y="1915"/>
                  </a:lnTo>
                  <a:lnTo>
                    <a:pt x="530" y="1919"/>
                  </a:lnTo>
                  <a:lnTo>
                    <a:pt x="526" y="1913"/>
                  </a:lnTo>
                  <a:lnTo>
                    <a:pt x="533" y="1909"/>
                  </a:lnTo>
                  <a:close/>
                  <a:moveTo>
                    <a:pt x="507" y="1870"/>
                  </a:moveTo>
                  <a:lnTo>
                    <a:pt x="512" y="1876"/>
                  </a:lnTo>
                  <a:lnTo>
                    <a:pt x="505" y="1880"/>
                  </a:lnTo>
                  <a:lnTo>
                    <a:pt x="500" y="1873"/>
                  </a:lnTo>
                  <a:lnTo>
                    <a:pt x="507" y="1870"/>
                  </a:lnTo>
                  <a:close/>
                  <a:moveTo>
                    <a:pt x="482" y="1830"/>
                  </a:moveTo>
                  <a:lnTo>
                    <a:pt x="487" y="1837"/>
                  </a:lnTo>
                  <a:lnTo>
                    <a:pt x="480" y="1841"/>
                  </a:lnTo>
                  <a:lnTo>
                    <a:pt x="475" y="1834"/>
                  </a:lnTo>
                  <a:lnTo>
                    <a:pt x="482" y="1830"/>
                  </a:lnTo>
                  <a:close/>
                  <a:moveTo>
                    <a:pt x="458" y="1791"/>
                  </a:moveTo>
                  <a:lnTo>
                    <a:pt x="462" y="1798"/>
                  </a:lnTo>
                  <a:lnTo>
                    <a:pt x="456" y="1800"/>
                  </a:lnTo>
                  <a:lnTo>
                    <a:pt x="452" y="1794"/>
                  </a:lnTo>
                  <a:lnTo>
                    <a:pt x="458" y="1791"/>
                  </a:lnTo>
                  <a:close/>
                  <a:moveTo>
                    <a:pt x="435" y="1750"/>
                  </a:moveTo>
                  <a:lnTo>
                    <a:pt x="439" y="1758"/>
                  </a:lnTo>
                  <a:lnTo>
                    <a:pt x="432" y="1761"/>
                  </a:lnTo>
                  <a:lnTo>
                    <a:pt x="428" y="1753"/>
                  </a:lnTo>
                  <a:lnTo>
                    <a:pt x="435" y="1750"/>
                  </a:lnTo>
                  <a:close/>
                  <a:moveTo>
                    <a:pt x="411" y="1711"/>
                  </a:moveTo>
                  <a:lnTo>
                    <a:pt x="415" y="1718"/>
                  </a:lnTo>
                  <a:lnTo>
                    <a:pt x="408" y="1720"/>
                  </a:lnTo>
                  <a:lnTo>
                    <a:pt x="405" y="1714"/>
                  </a:lnTo>
                  <a:lnTo>
                    <a:pt x="411" y="1711"/>
                  </a:lnTo>
                  <a:close/>
                  <a:moveTo>
                    <a:pt x="389" y="1669"/>
                  </a:moveTo>
                  <a:lnTo>
                    <a:pt x="393" y="1676"/>
                  </a:lnTo>
                  <a:lnTo>
                    <a:pt x="386" y="1678"/>
                  </a:lnTo>
                  <a:lnTo>
                    <a:pt x="382" y="1672"/>
                  </a:lnTo>
                  <a:lnTo>
                    <a:pt x="389" y="1669"/>
                  </a:lnTo>
                  <a:close/>
                  <a:moveTo>
                    <a:pt x="368" y="1629"/>
                  </a:moveTo>
                  <a:lnTo>
                    <a:pt x="371" y="1635"/>
                  </a:lnTo>
                  <a:lnTo>
                    <a:pt x="364" y="1638"/>
                  </a:lnTo>
                  <a:lnTo>
                    <a:pt x="361" y="1631"/>
                  </a:lnTo>
                  <a:lnTo>
                    <a:pt x="368" y="1629"/>
                  </a:lnTo>
                  <a:close/>
                  <a:moveTo>
                    <a:pt x="346" y="1587"/>
                  </a:moveTo>
                  <a:lnTo>
                    <a:pt x="350" y="1593"/>
                  </a:lnTo>
                  <a:lnTo>
                    <a:pt x="343" y="1596"/>
                  </a:lnTo>
                  <a:lnTo>
                    <a:pt x="339" y="1589"/>
                  </a:lnTo>
                  <a:lnTo>
                    <a:pt x="346" y="1587"/>
                  </a:lnTo>
                  <a:close/>
                  <a:moveTo>
                    <a:pt x="326" y="1545"/>
                  </a:moveTo>
                  <a:lnTo>
                    <a:pt x="330" y="1551"/>
                  </a:lnTo>
                  <a:lnTo>
                    <a:pt x="323" y="1554"/>
                  </a:lnTo>
                  <a:lnTo>
                    <a:pt x="319" y="1548"/>
                  </a:lnTo>
                  <a:lnTo>
                    <a:pt x="326" y="1545"/>
                  </a:lnTo>
                  <a:close/>
                  <a:moveTo>
                    <a:pt x="308" y="1502"/>
                  </a:moveTo>
                  <a:lnTo>
                    <a:pt x="310" y="1510"/>
                  </a:lnTo>
                  <a:lnTo>
                    <a:pt x="302" y="1512"/>
                  </a:lnTo>
                  <a:lnTo>
                    <a:pt x="300" y="1504"/>
                  </a:lnTo>
                  <a:lnTo>
                    <a:pt x="308" y="1502"/>
                  </a:lnTo>
                  <a:close/>
                  <a:moveTo>
                    <a:pt x="288" y="1460"/>
                  </a:moveTo>
                  <a:lnTo>
                    <a:pt x="292" y="1466"/>
                  </a:lnTo>
                  <a:lnTo>
                    <a:pt x="284" y="1469"/>
                  </a:lnTo>
                  <a:lnTo>
                    <a:pt x="284" y="1468"/>
                  </a:lnTo>
                  <a:lnTo>
                    <a:pt x="280" y="1462"/>
                  </a:lnTo>
                  <a:lnTo>
                    <a:pt x="288" y="1460"/>
                  </a:lnTo>
                  <a:close/>
                  <a:moveTo>
                    <a:pt x="271" y="1417"/>
                  </a:moveTo>
                  <a:lnTo>
                    <a:pt x="274" y="1423"/>
                  </a:lnTo>
                  <a:lnTo>
                    <a:pt x="266" y="1426"/>
                  </a:lnTo>
                  <a:lnTo>
                    <a:pt x="263" y="1419"/>
                  </a:lnTo>
                  <a:lnTo>
                    <a:pt x="271" y="1417"/>
                  </a:lnTo>
                  <a:close/>
                  <a:moveTo>
                    <a:pt x="254" y="1372"/>
                  </a:moveTo>
                  <a:lnTo>
                    <a:pt x="257" y="1380"/>
                  </a:lnTo>
                  <a:lnTo>
                    <a:pt x="249" y="1383"/>
                  </a:lnTo>
                  <a:lnTo>
                    <a:pt x="246" y="1375"/>
                  </a:lnTo>
                  <a:lnTo>
                    <a:pt x="254" y="1372"/>
                  </a:lnTo>
                  <a:close/>
                  <a:moveTo>
                    <a:pt x="238" y="1330"/>
                  </a:moveTo>
                  <a:lnTo>
                    <a:pt x="241" y="1337"/>
                  </a:lnTo>
                  <a:lnTo>
                    <a:pt x="233" y="1338"/>
                  </a:lnTo>
                  <a:lnTo>
                    <a:pt x="230" y="1332"/>
                  </a:lnTo>
                  <a:lnTo>
                    <a:pt x="238" y="1330"/>
                  </a:lnTo>
                  <a:close/>
                  <a:moveTo>
                    <a:pt x="223" y="1286"/>
                  </a:moveTo>
                  <a:lnTo>
                    <a:pt x="225" y="1292"/>
                  </a:lnTo>
                  <a:lnTo>
                    <a:pt x="217" y="1294"/>
                  </a:lnTo>
                  <a:lnTo>
                    <a:pt x="215" y="1287"/>
                  </a:lnTo>
                  <a:lnTo>
                    <a:pt x="223" y="1286"/>
                  </a:lnTo>
                  <a:close/>
                  <a:moveTo>
                    <a:pt x="208" y="1241"/>
                  </a:moveTo>
                  <a:lnTo>
                    <a:pt x="211" y="1249"/>
                  </a:lnTo>
                  <a:lnTo>
                    <a:pt x="203" y="1250"/>
                  </a:lnTo>
                  <a:lnTo>
                    <a:pt x="200" y="1242"/>
                  </a:lnTo>
                  <a:lnTo>
                    <a:pt x="208" y="1241"/>
                  </a:lnTo>
                  <a:close/>
                  <a:moveTo>
                    <a:pt x="195" y="1197"/>
                  </a:moveTo>
                  <a:lnTo>
                    <a:pt x="198" y="1205"/>
                  </a:lnTo>
                  <a:lnTo>
                    <a:pt x="190" y="1206"/>
                  </a:lnTo>
                  <a:lnTo>
                    <a:pt x="187" y="1198"/>
                  </a:lnTo>
                  <a:lnTo>
                    <a:pt x="195" y="1197"/>
                  </a:lnTo>
                  <a:close/>
                  <a:moveTo>
                    <a:pt x="182" y="1152"/>
                  </a:moveTo>
                  <a:lnTo>
                    <a:pt x="185" y="1159"/>
                  </a:lnTo>
                  <a:lnTo>
                    <a:pt x="177" y="1160"/>
                  </a:lnTo>
                  <a:lnTo>
                    <a:pt x="174" y="1153"/>
                  </a:lnTo>
                  <a:lnTo>
                    <a:pt x="182" y="1152"/>
                  </a:lnTo>
                  <a:close/>
                  <a:moveTo>
                    <a:pt x="170" y="1106"/>
                  </a:moveTo>
                  <a:lnTo>
                    <a:pt x="173" y="1114"/>
                  </a:lnTo>
                  <a:lnTo>
                    <a:pt x="165" y="1116"/>
                  </a:lnTo>
                  <a:lnTo>
                    <a:pt x="162" y="1108"/>
                  </a:lnTo>
                  <a:lnTo>
                    <a:pt x="170" y="1106"/>
                  </a:lnTo>
                  <a:close/>
                  <a:moveTo>
                    <a:pt x="160" y="1061"/>
                  </a:moveTo>
                  <a:lnTo>
                    <a:pt x="161" y="1068"/>
                  </a:lnTo>
                  <a:lnTo>
                    <a:pt x="153" y="1070"/>
                  </a:lnTo>
                  <a:lnTo>
                    <a:pt x="152" y="1062"/>
                  </a:lnTo>
                  <a:lnTo>
                    <a:pt x="160" y="1061"/>
                  </a:lnTo>
                  <a:close/>
                  <a:moveTo>
                    <a:pt x="148" y="1016"/>
                  </a:moveTo>
                  <a:lnTo>
                    <a:pt x="151" y="1024"/>
                  </a:lnTo>
                  <a:lnTo>
                    <a:pt x="143" y="1025"/>
                  </a:lnTo>
                  <a:lnTo>
                    <a:pt x="140" y="1017"/>
                  </a:lnTo>
                  <a:lnTo>
                    <a:pt x="148" y="1016"/>
                  </a:lnTo>
                  <a:close/>
                  <a:moveTo>
                    <a:pt x="139" y="970"/>
                  </a:moveTo>
                  <a:lnTo>
                    <a:pt x="140" y="978"/>
                  </a:lnTo>
                  <a:lnTo>
                    <a:pt x="132" y="979"/>
                  </a:lnTo>
                  <a:lnTo>
                    <a:pt x="131" y="972"/>
                  </a:lnTo>
                  <a:lnTo>
                    <a:pt x="139" y="970"/>
                  </a:lnTo>
                  <a:close/>
                  <a:moveTo>
                    <a:pt x="130" y="924"/>
                  </a:moveTo>
                  <a:lnTo>
                    <a:pt x="131" y="932"/>
                  </a:lnTo>
                  <a:lnTo>
                    <a:pt x="123" y="934"/>
                  </a:lnTo>
                  <a:lnTo>
                    <a:pt x="122" y="926"/>
                  </a:lnTo>
                  <a:lnTo>
                    <a:pt x="130" y="924"/>
                  </a:lnTo>
                  <a:close/>
                  <a:moveTo>
                    <a:pt x="120" y="879"/>
                  </a:moveTo>
                  <a:lnTo>
                    <a:pt x="122" y="886"/>
                  </a:lnTo>
                  <a:lnTo>
                    <a:pt x="114" y="888"/>
                  </a:lnTo>
                  <a:lnTo>
                    <a:pt x="113" y="880"/>
                  </a:lnTo>
                  <a:lnTo>
                    <a:pt x="120" y="879"/>
                  </a:lnTo>
                  <a:close/>
                  <a:moveTo>
                    <a:pt x="111" y="833"/>
                  </a:moveTo>
                  <a:lnTo>
                    <a:pt x="114" y="841"/>
                  </a:lnTo>
                  <a:lnTo>
                    <a:pt x="106" y="842"/>
                  </a:lnTo>
                  <a:lnTo>
                    <a:pt x="103" y="834"/>
                  </a:lnTo>
                  <a:lnTo>
                    <a:pt x="111" y="833"/>
                  </a:lnTo>
                  <a:close/>
                  <a:moveTo>
                    <a:pt x="103" y="787"/>
                  </a:moveTo>
                  <a:lnTo>
                    <a:pt x="105" y="795"/>
                  </a:lnTo>
                  <a:lnTo>
                    <a:pt x="97" y="796"/>
                  </a:lnTo>
                  <a:lnTo>
                    <a:pt x="96" y="788"/>
                  </a:lnTo>
                  <a:lnTo>
                    <a:pt x="103" y="787"/>
                  </a:lnTo>
                  <a:close/>
                  <a:moveTo>
                    <a:pt x="97" y="741"/>
                  </a:moveTo>
                  <a:lnTo>
                    <a:pt x="98" y="749"/>
                  </a:lnTo>
                  <a:lnTo>
                    <a:pt x="90" y="750"/>
                  </a:lnTo>
                  <a:lnTo>
                    <a:pt x="89" y="742"/>
                  </a:lnTo>
                  <a:lnTo>
                    <a:pt x="97" y="741"/>
                  </a:lnTo>
                  <a:close/>
                  <a:moveTo>
                    <a:pt x="89" y="694"/>
                  </a:moveTo>
                  <a:lnTo>
                    <a:pt x="90" y="702"/>
                  </a:lnTo>
                  <a:lnTo>
                    <a:pt x="83" y="703"/>
                  </a:lnTo>
                  <a:lnTo>
                    <a:pt x="81" y="695"/>
                  </a:lnTo>
                  <a:lnTo>
                    <a:pt x="89" y="694"/>
                  </a:lnTo>
                  <a:close/>
                  <a:moveTo>
                    <a:pt x="83" y="648"/>
                  </a:moveTo>
                  <a:lnTo>
                    <a:pt x="84" y="656"/>
                  </a:lnTo>
                  <a:lnTo>
                    <a:pt x="76" y="657"/>
                  </a:lnTo>
                  <a:lnTo>
                    <a:pt x="75" y="649"/>
                  </a:lnTo>
                  <a:lnTo>
                    <a:pt x="83" y="648"/>
                  </a:lnTo>
                  <a:close/>
                  <a:moveTo>
                    <a:pt x="76" y="602"/>
                  </a:moveTo>
                  <a:lnTo>
                    <a:pt x="77" y="610"/>
                  </a:lnTo>
                  <a:lnTo>
                    <a:pt x="69" y="612"/>
                  </a:lnTo>
                  <a:lnTo>
                    <a:pt x="68" y="604"/>
                  </a:lnTo>
                  <a:lnTo>
                    <a:pt x="76" y="602"/>
                  </a:lnTo>
                  <a:close/>
                  <a:moveTo>
                    <a:pt x="69" y="557"/>
                  </a:moveTo>
                  <a:lnTo>
                    <a:pt x="71" y="564"/>
                  </a:lnTo>
                  <a:lnTo>
                    <a:pt x="63" y="566"/>
                  </a:lnTo>
                  <a:lnTo>
                    <a:pt x="62" y="558"/>
                  </a:lnTo>
                  <a:lnTo>
                    <a:pt x="69" y="557"/>
                  </a:lnTo>
                  <a:close/>
                  <a:moveTo>
                    <a:pt x="64" y="509"/>
                  </a:moveTo>
                  <a:lnTo>
                    <a:pt x="64" y="517"/>
                  </a:lnTo>
                  <a:lnTo>
                    <a:pt x="56" y="519"/>
                  </a:lnTo>
                  <a:lnTo>
                    <a:pt x="56" y="511"/>
                  </a:lnTo>
                  <a:lnTo>
                    <a:pt x="64" y="509"/>
                  </a:lnTo>
                  <a:close/>
                  <a:moveTo>
                    <a:pt x="58" y="464"/>
                  </a:moveTo>
                  <a:lnTo>
                    <a:pt x="59" y="471"/>
                  </a:lnTo>
                  <a:lnTo>
                    <a:pt x="51" y="473"/>
                  </a:lnTo>
                  <a:lnTo>
                    <a:pt x="50" y="465"/>
                  </a:lnTo>
                  <a:lnTo>
                    <a:pt x="58" y="464"/>
                  </a:lnTo>
                  <a:close/>
                  <a:moveTo>
                    <a:pt x="52" y="418"/>
                  </a:moveTo>
                  <a:lnTo>
                    <a:pt x="54" y="424"/>
                  </a:lnTo>
                  <a:lnTo>
                    <a:pt x="46" y="426"/>
                  </a:lnTo>
                  <a:lnTo>
                    <a:pt x="45" y="419"/>
                  </a:lnTo>
                  <a:lnTo>
                    <a:pt x="52" y="418"/>
                  </a:lnTo>
                  <a:close/>
                  <a:moveTo>
                    <a:pt x="47" y="371"/>
                  </a:moveTo>
                  <a:lnTo>
                    <a:pt x="48" y="378"/>
                  </a:lnTo>
                  <a:lnTo>
                    <a:pt x="41" y="380"/>
                  </a:lnTo>
                  <a:lnTo>
                    <a:pt x="39" y="372"/>
                  </a:lnTo>
                  <a:lnTo>
                    <a:pt x="47" y="371"/>
                  </a:lnTo>
                  <a:close/>
                  <a:moveTo>
                    <a:pt x="42" y="325"/>
                  </a:moveTo>
                  <a:lnTo>
                    <a:pt x="43" y="333"/>
                  </a:lnTo>
                  <a:lnTo>
                    <a:pt x="35" y="334"/>
                  </a:lnTo>
                  <a:lnTo>
                    <a:pt x="34" y="326"/>
                  </a:lnTo>
                  <a:lnTo>
                    <a:pt x="42" y="325"/>
                  </a:lnTo>
                  <a:close/>
                  <a:moveTo>
                    <a:pt x="29" y="279"/>
                  </a:moveTo>
                  <a:lnTo>
                    <a:pt x="37" y="279"/>
                  </a:lnTo>
                  <a:lnTo>
                    <a:pt x="38" y="287"/>
                  </a:lnTo>
                  <a:lnTo>
                    <a:pt x="30" y="287"/>
                  </a:lnTo>
                  <a:lnTo>
                    <a:pt x="29" y="279"/>
                  </a:lnTo>
                  <a:close/>
                  <a:moveTo>
                    <a:pt x="24" y="232"/>
                  </a:moveTo>
                  <a:lnTo>
                    <a:pt x="31" y="232"/>
                  </a:lnTo>
                  <a:lnTo>
                    <a:pt x="33" y="240"/>
                  </a:lnTo>
                  <a:lnTo>
                    <a:pt x="25" y="240"/>
                  </a:lnTo>
                  <a:lnTo>
                    <a:pt x="24" y="232"/>
                  </a:lnTo>
                  <a:close/>
                  <a:moveTo>
                    <a:pt x="18" y="186"/>
                  </a:moveTo>
                  <a:lnTo>
                    <a:pt x="26" y="186"/>
                  </a:lnTo>
                  <a:lnTo>
                    <a:pt x="28" y="194"/>
                  </a:lnTo>
                  <a:lnTo>
                    <a:pt x="20" y="194"/>
                  </a:lnTo>
                  <a:lnTo>
                    <a:pt x="18" y="186"/>
                  </a:lnTo>
                  <a:close/>
                  <a:moveTo>
                    <a:pt x="14" y="139"/>
                  </a:moveTo>
                  <a:lnTo>
                    <a:pt x="22" y="139"/>
                  </a:lnTo>
                  <a:lnTo>
                    <a:pt x="22" y="147"/>
                  </a:lnTo>
                  <a:lnTo>
                    <a:pt x="14" y="147"/>
                  </a:lnTo>
                  <a:lnTo>
                    <a:pt x="14" y="139"/>
                  </a:lnTo>
                  <a:close/>
                  <a:moveTo>
                    <a:pt x="9" y="93"/>
                  </a:moveTo>
                  <a:lnTo>
                    <a:pt x="17" y="93"/>
                  </a:lnTo>
                  <a:lnTo>
                    <a:pt x="18" y="101"/>
                  </a:lnTo>
                  <a:lnTo>
                    <a:pt x="11" y="101"/>
                  </a:lnTo>
                  <a:lnTo>
                    <a:pt x="9" y="93"/>
                  </a:lnTo>
                  <a:close/>
                  <a:moveTo>
                    <a:pt x="5" y="47"/>
                  </a:moveTo>
                  <a:lnTo>
                    <a:pt x="13" y="47"/>
                  </a:lnTo>
                  <a:lnTo>
                    <a:pt x="13" y="54"/>
                  </a:lnTo>
                  <a:lnTo>
                    <a:pt x="5" y="54"/>
                  </a:lnTo>
                  <a:lnTo>
                    <a:pt x="5" y="47"/>
                  </a:lnTo>
                  <a:close/>
                  <a:moveTo>
                    <a:pt x="0" y="0"/>
                  </a:moveTo>
                  <a:lnTo>
                    <a:pt x="8" y="0"/>
                  </a:lnTo>
                  <a:lnTo>
                    <a:pt x="9" y="8"/>
                  </a:lnTo>
                  <a:lnTo>
                    <a:pt x="1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DBDB"/>
            </a:solidFill>
            <a:ln w="0">
              <a:solidFill>
                <a:srgbClr val="DBDBD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85" name="Freeform 252"/>
            <p:cNvSpPr>
              <a:spLocks noEditPoints="1"/>
            </p:cNvSpPr>
            <p:nvPr/>
          </p:nvSpPr>
          <p:spPr bwMode="auto">
            <a:xfrm>
              <a:off x="4799125" y="4487869"/>
              <a:ext cx="2610210" cy="275394"/>
            </a:xfrm>
            <a:custGeom>
              <a:avLst/>
              <a:gdLst>
                <a:gd name="T0" fmla="*/ 1233 w 2379"/>
                <a:gd name="T1" fmla="*/ 244 h 251"/>
                <a:gd name="T2" fmla="*/ 1186 w 2379"/>
                <a:gd name="T3" fmla="*/ 244 h 251"/>
                <a:gd name="T4" fmla="*/ 1140 w 2379"/>
                <a:gd name="T5" fmla="*/ 244 h 251"/>
                <a:gd name="T6" fmla="*/ 1280 w 2379"/>
                <a:gd name="T7" fmla="*/ 242 h 251"/>
                <a:gd name="T8" fmla="*/ 1093 w 2379"/>
                <a:gd name="T9" fmla="*/ 242 h 251"/>
                <a:gd name="T10" fmla="*/ 1326 w 2379"/>
                <a:gd name="T11" fmla="*/ 240 h 251"/>
                <a:gd name="T12" fmla="*/ 1046 w 2379"/>
                <a:gd name="T13" fmla="*/ 238 h 251"/>
                <a:gd name="T14" fmla="*/ 1373 w 2379"/>
                <a:gd name="T15" fmla="*/ 236 h 251"/>
                <a:gd name="T16" fmla="*/ 1000 w 2379"/>
                <a:gd name="T17" fmla="*/ 236 h 251"/>
                <a:gd name="T18" fmla="*/ 953 w 2379"/>
                <a:gd name="T19" fmla="*/ 232 h 251"/>
                <a:gd name="T20" fmla="*/ 1427 w 2379"/>
                <a:gd name="T21" fmla="*/ 231 h 251"/>
                <a:gd name="T22" fmla="*/ 1466 w 2379"/>
                <a:gd name="T23" fmla="*/ 227 h 251"/>
                <a:gd name="T24" fmla="*/ 907 w 2379"/>
                <a:gd name="T25" fmla="*/ 233 h 251"/>
                <a:gd name="T26" fmla="*/ 860 w 2379"/>
                <a:gd name="T27" fmla="*/ 228 h 251"/>
                <a:gd name="T28" fmla="*/ 1512 w 2379"/>
                <a:gd name="T29" fmla="*/ 220 h 251"/>
                <a:gd name="T30" fmla="*/ 822 w 2379"/>
                <a:gd name="T31" fmla="*/ 223 h 251"/>
                <a:gd name="T32" fmla="*/ 1567 w 2379"/>
                <a:gd name="T33" fmla="*/ 220 h 251"/>
                <a:gd name="T34" fmla="*/ 777 w 2379"/>
                <a:gd name="T35" fmla="*/ 207 h 251"/>
                <a:gd name="T36" fmla="*/ 1613 w 2379"/>
                <a:gd name="T37" fmla="*/ 212 h 251"/>
                <a:gd name="T38" fmla="*/ 1611 w 2379"/>
                <a:gd name="T39" fmla="*/ 204 h 251"/>
                <a:gd name="T40" fmla="*/ 724 w 2379"/>
                <a:gd name="T41" fmla="*/ 196 h 251"/>
                <a:gd name="T42" fmla="*/ 1657 w 2379"/>
                <a:gd name="T43" fmla="*/ 195 h 251"/>
                <a:gd name="T44" fmla="*/ 678 w 2379"/>
                <a:gd name="T45" fmla="*/ 189 h 251"/>
                <a:gd name="T46" fmla="*/ 1703 w 2379"/>
                <a:gd name="T47" fmla="*/ 186 h 251"/>
                <a:gd name="T48" fmla="*/ 632 w 2379"/>
                <a:gd name="T49" fmla="*/ 179 h 251"/>
                <a:gd name="T50" fmla="*/ 1742 w 2379"/>
                <a:gd name="T51" fmla="*/ 186 h 251"/>
                <a:gd name="T52" fmla="*/ 593 w 2379"/>
                <a:gd name="T53" fmla="*/ 178 h 251"/>
                <a:gd name="T54" fmla="*/ 1787 w 2379"/>
                <a:gd name="T55" fmla="*/ 176 h 251"/>
                <a:gd name="T56" fmla="*/ 547 w 2379"/>
                <a:gd name="T57" fmla="*/ 169 h 251"/>
                <a:gd name="T58" fmla="*/ 1833 w 2379"/>
                <a:gd name="T59" fmla="*/ 165 h 251"/>
                <a:gd name="T60" fmla="*/ 501 w 2379"/>
                <a:gd name="T61" fmla="*/ 157 h 251"/>
                <a:gd name="T62" fmla="*/ 1878 w 2379"/>
                <a:gd name="T63" fmla="*/ 155 h 251"/>
                <a:gd name="T64" fmla="*/ 457 w 2379"/>
                <a:gd name="T65" fmla="*/ 147 h 251"/>
                <a:gd name="T66" fmla="*/ 1923 w 2379"/>
                <a:gd name="T67" fmla="*/ 143 h 251"/>
                <a:gd name="T68" fmla="*/ 411 w 2379"/>
                <a:gd name="T69" fmla="*/ 135 h 251"/>
                <a:gd name="T70" fmla="*/ 1974 w 2379"/>
                <a:gd name="T71" fmla="*/ 130 h 251"/>
                <a:gd name="T72" fmla="*/ 360 w 2379"/>
                <a:gd name="T73" fmla="*/ 114 h 251"/>
                <a:gd name="T74" fmla="*/ 359 w 2379"/>
                <a:gd name="T75" fmla="*/ 122 h 251"/>
                <a:gd name="T76" fmla="*/ 2012 w 2379"/>
                <a:gd name="T77" fmla="*/ 110 h 251"/>
                <a:gd name="T78" fmla="*/ 313 w 2379"/>
                <a:gd name="T79" fmla="*/ 110 h 251"/>
                <a:gd name="T80" fmla="*/ 2056 w 2379"/>
                <a:gd name="T81" fmla="*/ 98 h 251"/>
                <a:gd name="T82" fmla="*/ 268 w 2379"/>
                <a:gd name="T83" fmla="*/ 97 h 251"/>
                <a:gd name="T84" fmla="*/ 2102 w 2379"/>
                <a:gd name="T85" fmla="*/ 85 h 251"/>
                <a:gd name="T86" fmla="*/ 224 w 2379"/>
                <a:gd name="T87" fmla="*/ 85 h 251"/>
                <a:gd name="T88" fmla="*/ 2147 w 2379"/>
                <a:gd name="T89" fmla="*/ 72 h 251"/>
                <a:gd name="T90" fmla="*/ 178 w 2379"/>
                <a:gd name="T91" fmla="*/ 72 h 251"/>
                <a:gd name="T92" fmla="*/ 2191 w 2379"/>
                <a:gd name="T93" fmla="*/ 58 h 251"/>
                <a:gd name="T94" fmla="*/ 133 w 2379"/>
                <a:gd name="T95" fmla="*/ 59 h 251"/>
                <a:gd name="T96" fmla="*/ 2236 w 2379"/>
                <a:gd name="T97" fmla="*/ 45 h 251"/>
                <a:gd name="T98" fmla="*/ 89 w 2379"/>
                <a:gd name="T99" fmla="*/ 46 h 251"/>
                <a:gd name="T100" fmla="*/ 2280 w 2379"/>
                <a:gd name="T101" fmla="*/ 30 h 251"/>
                <a:gd name="T102" fmla="*/ 44 w 2379"/>
                <a:gd name="T103" fmla="*/ 33 h 251"/>
                <a:gd name="T104" fmla="*/ 2325 w 2379"/>
                <a:gd name="T105" fmla="*/ 17 h 251"/>
                <a:gd name="T106" fmla="*/ 0 w 2379"/>
                <a:gd name="T107" fmla="*/ 20 h 251"/>
                <a:gd name="T108" fmla="*/ 2369 w 2379"/>
                <a:gd name="T109" fmla="*/ 3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79" h="251">
                  <a:moveTo>
                    <a:pt x="1233" y="244"/>
                  </a:moveTo>
                  <a:lnTo>
                    <a:pt x="1241" y="244"/>
                  </a:lnTo>
                  <a:lnTo>
                    <a:pt x="1241" y="251"/>
                  </a:lnTo>
                  <a:lnTo>
                    <a:pt x="1233" y="251"/>
                  </a:lnTo>
                  <a:lnTo>
                    <a:pt x="1233" y="244"/>
                  </a:lnTo>
                  <a:close/>
                  <a:moveTo>
                    <a:pt x="1186" y="244"/>
                  </a:moveTo>
                  <a:lnTo>
                    <a:pt x="1194" y="244"/>
                  </a:lnTo>
                  <a:lnTo>
                    <a:pt x="1194" y="251"/>
                  </a:lnTo>
                  <a:lnTo>
                    <a:pt x="1186" y="251"/>
                  </a:lnTo>
                  <a:lnTo>
                    <a:pt x="1186" y="244"/>
                  </a:lnTo>
                  <a:close/>
                  <a:moveTo>
                    <a:pt x="1140" y="244"/>
                  </a:moveTo>
                  <a:lnTo>
                    <a:pt x="1148" y="244"/>
                  </a:lnTo>
                  <a:lnTo>
                    <a:pt x="1148" y="251"/>
                  </a:lnTo>
                  <a:lnTo>
                    <a:pt x="1140" y="251"/>
                  </a:lnTo>
                  <a:lnTo>
                    <a:pt x="1140" y="244"/>
                  </a:lnTo>
                  <a:close/>
                  <a:moveTo>
                    <a:pt x="1280" y="242"/>
                  </a:moveTo>
                  <a:lnTo>
                    <a:pt x="1287" y="242"/>
                  </a:lnTo>
                  <a:lnTo>
                    <a:pt x="1287" y="250"/>
                  </a:lnTo>
                  <a:lnTo>
                    <a:pt x="1280" y="250"/>
                  </a:lnTo>
                  <a:lnTo>
                    <a:pt x="1280" y="242"/>
                  </a:lnTo>
                  <a:close/>
                  <a:moveTo>
                    <a:pt x="1093" y="242"/>
                  </a:moveTo>
                  <a:lnTo>
                    <a:pt x="1101" y="242"/>
                  </a:lnTo>
                  <a:lnTo>
                    <a:pt x="1101" y="250"/>
                  </a:lnTo>
                  <a:lnTo>
                    <a:pt x="1093" y="250"/>
                  </a:lnTo>
                  <a:lnTo>
                    <a:pt x="1093" y="242"/>
                  </a:lnTo>
                  <a:close/>
                  <a:moveTo>
                    <a:pt x="1326" y="240"/>
                  </a:moveTo>
                  <a:lnTo>
                    <a:pt x="1334" y="240"/>
                  </a:lnTo>
                  <a:lnTo>
                    <a:pt x="1334" y="248"/>
                  </a:lnTo>
                  <a:lnTo>
                    <a:pt x="1326" y="248"/>
                  </a:lnTo>
                  <a:lnTo>
                    <a:pt x="1326" y="240"/>
                  </a:lnTo>
                  <a:close/>
                  <a:moveTo>
                    <a:pt x="1046" y="238"/>
                  </a:moveTo>
                  <a:lnTo>
                    <a:pt x="1054" y="240"/>
                  </a:lnTo>
                  <a:lnTo>
                    <a:pt x="1054" y="248"/>
                  </a:lnTo>
                  <a:lnTo>
                    <a:pt x="1046" y="246"/>
                  </a:lnTo>
                  <a:lnTo>
                    <a:pt x="1046" y="238"/>
                  </a:lnTo>
                  <a:close/>
                  <a:moveTo>
                    <a:pt x="1373" y="236"/>
                  </a:moveTo>
                  <a:lnTo>
                    <a:pt x="1381" y="236"/>
                  </a:lnTo>
                  <a:lnTo>
                    <a:pt x="1381" y="244"/>
                  </a:lnTo>
                  <a:lnTo>
                    <a:pt x="1373" y="244"/>
                  </a:lnTo>
                  <a:lnTo>
                    <a:pt x="1373" y="236"/>
                  </a:lnTo>
                  <a:close/>
                  <a:moveTo>
                    <a:pt x="1000" y="236"/>
                  </a:moveTo>
                  <a:lnTo>
                    <a:pt x="1008" y="236"/>
                  </a:lnTo>
                  <a:lnTo>
                    <a:pt x="1008" y="244"/>
                  </a:lnTo>
                  <a:lnTo>
                    <a:pt x="1000" y="244"/>
                  </a:lnTo>
                  <a:lnTo>
                    <a:pt x="1000" y="236"/>
                  </a:lnTo>
                  <a:close/>
                  <a:moveTo>
                    <a:pt x="953" y="232"/>
                  </a:moveTo>
                  <a:lnTo>
                    <a:pt x="961" y="232"/>
                  </a:lnTo>
                  <a:lnTo>
                    <a:pt x="961" y="240"/>
                  </a:lnTo>
                  <a:lnTo>
                    <a:pt x="953" y="240"/>
                  </a:lnTo>
                  <a:lnTo>
                    <a:pt x="953" y="232"/>
                  </a:lnTo>
                  <a:close/>
                  <a:moveTo>
                    <a:pt x="1427" y="231"/>
                  </a:moveTo>
                  <a:lnTo>
                    <a:pt x="1427" y="238"/>
                  </a:lnTo>
                  <a:lnTo>
                    <a:pt x="1419" y="240"/>
                  </a:lnTo>
                  <a:lnTo>
                    <a:pt x="1419" y="232"/>
                  </a:lnTo>
                  <a:lnTo>
                    <a:pt x="1427" y="231"/>
                  </a:lnTo>
                  <a:close/>
                  <a:moveTo>
                    <a:pt x="1471" y="225"/>
                  </a:moveTo>
                  <a:lnTo>
                    <a:pt x="1473" y="225"/>
                  </a:lnTo>
                  <a:lnTo>
                    <a:pt x="1473" y="233"/>
                  </a:lnTo>
                  <a:lnTo>
                    <a:pt x="1466" y="234"/>
                  </a:lnTo>
                  <a:lnTo>
                    <a:pt x="1466" y="227"/>
                  </a:lnTo>
                  <a:lnTo>
                    <a:pt x="1471" y="225"/>
                  </a:lnTo>
                  <a:close/>
                  <a:moveTo>
                    <a:pt x="907" y="225"/>
                  </a:moveTo>
                  <a:lnTo>
                    <a:pt x="915" y="227"/>
                  </a:lnTo>
                  <a:lnTo>
                    <a:pt x="915" y="234"/>
                  </a:lnTo>
                  <a:lnTo>
                    <a:pt x="907" y="233"/>
                  </a:lnTo>
                  <a:lnTo>
                    <a:pt x="907" y="225"/>
                  </a:lnTo>
                  <a:close/>
                  <a:moveTo>
                    <a:pt x="861" y="220"/>
                  </a:moveTo>
                  <a:lnTo>
                    <a:pt x="869" y="221"/>
                  </a:lnTo>
                  <a:lnTo>
                    <a:pt x="868" y="229"/>
                  </a:lnTo>
                  <a:lnTo>
                    <a:pt x="860" y="228"/>
                  </a:lnTo>
                  <a:lnTo>
                    <a:pt x="861" y="220"/>
                  </a:lnTo>
                  <a:close/>
                  <a:moveTo>
                    <a:pt x="1520" y="219"/>
                  </a:moveTo>
                  <a:lnTo>
                    <a:pt x="1520" y="227"/>
                  </a:lnTo>
                  <a:lnTo>
                    <a:pt x="1512" y="228"/>
                  </a:lnTo>
                  <a:lnTo>
                    <a:pt x="1512" y="220"/>
                  </a:lnTo>
                  <a:lnTo>
                    <a:pt x="1520" y="219"/>
                  </a:lnTo>
                  <a:close/>
                  <a:moveTo>
                    <a:pt x="815" y="213"/>
                  </a:moveTo>
                  <a:lnTo>
                    <a:pt x="821" y="213"/>
                  </a:lnTo>
                  <a:lnTo>
                    <a:pt x="823" y="215"/>
                  </a:lnTo>
                  <a:lnTo>
                    <a:pt x="822" y="223"/>
                  </a:lnTo>
                  <a:lnTo>
                    <a:pt x="819" y="221"/>
                  </a:lnTo>
                  <a:lnTo>
                    <a:pt x="814" y="221"/>
                  </a:lnTo>
                  <a:lnTo>
                    <a:pt x="815" y="213"/>
                  </a:lnTo>
                  <a:close/>
                  <a:moveTo>
                    <a:pt x="1566" y="212"/>
                  </a:moveTo>
                  <a:lnTo>
                    <a:pt x="1567" y="220"/>
                  </a:lnTo>
                  <a:lnTo>
                    <a:pt x="1559" y="221"/>
                  </a:lnTo>
                  <a:lnTo>
                    <a:pt x="1558" y="213"/>
                  </a:lnTo>
                  <a:lnTo>
                    <a:pt x="1566" y="212"/>
                  </a:lnTo>
                  <a:close/>
                  <a:moveTo>
                    <a:pt x="770" y="206"/>
                  </a:moveTo>
                  <a:lnTo>
                    <a:pt x="777" y="207"/>
                  </a:lnTo>
                  <a:lnTo>
                    <a:pt x="776" y="215"/>
                  </a:lnTo>
                  <a:lnTo>
                    <a:pt x="768" y="213"/>
                  </a:lnTo>
                  <a:lnTo>
                    <a:pt x="770" y="206"/>
                  </a:lnTo>
                  <a:close/>
                  <a:moveTo>
                    <a:pt x="1611" y="204"/>
                  </a:moveTo>
                  <a:lnTo>
                    <a:pt x="1613" y="212"/>
                  </a:lnTo>
                  <a:lnTo>
                    <a:pt x="1607" y="213"/>
                  </a:lnTo>
                  <a:lnTo>
                    <a:pt x="1605" y="213"/>
                  </a:lnTo>
                  <a:lnTo>
                    <a:pt x="1604" y="206"/>
                  </a:lnTo>
                  <a:lnTo>
                    <a:pt x="1606" y="206"/>
                  </a:lnTo>
                  <a:lnTo>
                    <a:pt x="1611" y="204"/>
                  </a:lnTo>
                  <a:close/>
                  <a:moveTo>
                    <a:pt x="724" y="196"/>
                  </a:moveTo>
                  <a:lnTo>
                    <a:pt x="732" y="199"/>
                  </a:lnTo>
                  <a:lnTo>
                    <a:pt x="730" y="207"/>
                  </a:lnTo>
                  <a:lnTo>
                    <a:pt x="723" y="204"/>
                  </a:lnTo>
                  <a:lnTo>
                    <a:pt x="724" y="196"/>
                  </a:lnTo>
                  <a:close/>
                  <a:moveTo>
                    <a:pt x="1657" y="195"/>
                  </a:moveTo>
                  <a:lnTo>
                    <a:pt x="1659" y="203"/>
                  </a:lnTo>
                  <a:lnTo>
                    <a:pt x="1651" y="206"/>
                  </a:lnTo>
                  <a:lnTo>
                    <a:pt x="1649" y="198"/>
                  </a:lnTo>
                  <a:lnTo>
                    <a:pt x="1657" y="195"/>
                  </a:lnTo>
                  <a:close/>
                  <a:moveTo>
                    <a:pt x="678" y="189"/>
                  </a:moveTo>
                  <a:lnTo>
                    <a:pt x="686" y="190"/>
                  </a:lnTo>
                  <a:lnTo>
                    <a:pt x="685" y="198"/>
                  </a:lnTo>
                  <a:lnTo>
                    <a:pt x="677" y="196"/>
                  </a:lnTo>
                  <a:lnTo>
                    <a:pt x="678" y="189"/>
                  </a:lnTo>
                  <a:close/>
                  <a:moveTo>
                    <a:pt x="1703" y="186"/>
                  </a:moveTo>
                  <a:lnTo>
                    <a:pt x="1704" y="194"/>
                  </a:lnTo>
                  <a:lnTo>
                    <a:pt x="1696" y="196"/>
                  </a:lnTo>
                  <a:lnTo>
                    <a:pt x="1695" y="189"/>
                  </a:lnTo>
                  <a:lnTo>
                    <a:pt x="1703" y="186"/>
                  </a:lnTo>
                  <a:close/>
                  <a:moveTo>
                    <a:pt x="632" y="179"/>
                  </a:moveTo>
                  <a:lnTo>
                    <a:pt x="640" y="181"/>
                  </a:lnTo>
                  <a:lnTo>
                    <a:pt x="639" y="189"/>
                  </a:lnTo>
                  <a:lnTo>
                    <a:pt x="631" y="187"/>
                  </a:lnTo>
                  <a:lnTo>
                    <a:pt x="632" y="179"/>
                  </a:lnTo>
                  <a:close/>
                  <a:moveTo>
                    <a:pt x="1746" y="177"/>
                  </a:moveTo>
                  <a:lnTo>
                    <a:pt x="1748" y="177"/>
                  </a:lnTo>
                  <a:lnTo>
                    <a:pt x="1749" y="185"/>
                  </a:lnTo>
                  <a:lnTo>
                    <a:pt x="1748" y="185"/>
                  </a:lnTo>
                  <a:lnTo>
                    <a:pt x="1742" y="186"/>
                  </a:lnTo>
                  <a:lnTo>
                    <a:pt x="1741" y="178"/>
                  </a:lnTo>
                  <a:lnTo>
                    <a:pt x="1746" y="177"/>
                  </a:lnTo>
                  <a:close/>
                  <a:moveTo>
                    <a:pt x="586" y="169"/>
                  </a:moveTo>
                  <a:lnTo>
                    <a:pt x="594" y="170"/>
                  </a:lnTo>
                  <a:lnTo>
                    <a:pt x="593" y="178"/>
                  </a:lnTo>
                  <a:lnTo>
                    <a:pt x="585" y="177"/>
                  </a:lnTo>
                  <a:lnTo>
                    <a:pt x="586" y="169"/>
                  </a:lnTo>
                  <a:close/>
                  <a:moveTo>
                    <a:pt x="1793" y="166"/>
                  </a:moveTo>
                  <a:lnTo>
                    <a:pt x="1795" y="174"/>
                  </a:lnTo>
                  <a:lnTo>
                    <a:pt x="1787" y="176"/>
                  </a:lnTo>
                  <a:lnTo>
                    <a:pt x="1785" y="168"/>
                  </a:lnTo>
                  <a:lnTo>
                    <a:pt x="1793" y="166"/>
                  </a:lnTo>
                  <a:close/>
                  <a:moveTo>
                    <a:pt x="541" y="159"/>
                  </a:moveTo>
                  <a:lnTo>
                    <a:pt x="548" y="161"/>
                  </a:lnTo>
                  <a:lnTo>
                    <a:pt x="547" y="169"/>
                  </a:lnTo>
                  <a:lnTo>
                    <a:pt x="539" y="166"/>
                  </a:lnTo>
                  <a:lnTo>
                    <a:pt x="541" y="159"/>
                  </a:lnTo>
                  <a:close/>
                  <a:moveTo>
                    <a:pt x="1839" y="156"/>
                  </a:moveTo>
                  <a:lnTo>
                    <a:pt x="1840" y="164"/>
                  </a:lnTo>
                  <a:lnTo>
                    <a:pt x="1833" y="165"/>
                  </a:lnTo>
                  <a:lnTo>
                    <a:pt x="1831" y="157"/>
                  </a:lnTo>
                  <a:lnTo>
                    <a:pt x="1839" y="156"/>
                  </a:lnTo>
                  <a:close/>
                  <a:moveTo>
                    <a:pt x="495" y="148"/>
                  </a:moveTo>
                  <a:lnTo>
                    <a:pt x="503" y="149"/>
                  </a:lnTo>
                  <a:lnTo>
                    <a:pt x="501" y="157"/>
                  </a:lnTo>
                  <a:lnTo>
                    <a:pt x="493" y="156"/>
                  </a:lnTo>
                  <a:lnTo>
                    <a:pt x="495" y="148"/>
                  </a:lnTo>
                  <a:close/>
                  <a:moveTo>
                    <a:pt x="1884" y="144"/>
                  </a:moveTo>
                  <a:lnTo>
                    <a:pt x="1885" y="152"/>
                  </a:lnTo>
                  <a:lnTo>
                    <a:pt x="1878" y="155"/>
                  </a:lnTo>
                  <a:lnTo>
                    <a:pt x="1877" y="147"/>
                  </a:lnTo>
                  <a:lnTo>
                    <a:pt x="1884" y="144"/>
                  </a:lnTo>
                  <a:close/>
                  <a:moveTo>
                    <a:pt x="450" y="138"/>
                  </a:moveTo>
                  <a:lnTo>
                    <a:pt x="458" y="139"/>
                  </a:lnTo>
                  <a:lnTo>
                    <a:pt x="457" y="147"/>
                  </a:lnTo>
                  <a:lnTo>
                    <a:pt x="449" y="145"/>
                  </a:lnTo>
                  <a:lnTo>
                    <a:pt x="450" y="138"/>
                  </a:lnTo>
                  <a:close/>
                  <a:moveTo>
                    <a:pt x="1929" y="132"/>
                  </a:moveTo>
                  <a:lnTo>
                    <a:pt x="1931" y="140"/>
                  </a:lnTo>
                  <a:lnTo>
                    <a:pt x="1923" y="143"/>
                  </a:lnTo>
                  <a:lnTo>
                    <a:pt x="1922" y="135"/>
                  </a:lnTo>
                  <a:lnTo>
                    <a:pt x="1929" y="132"/>
                  </a:lnTo>
                  <a:close/>
                  <a:moveTo>
                    <a:pt x="404" y="126"/>
                  </a:moveTo>
                  <a:lnTo>
                    <a:pt x="412" y="127"/>
                  </a:lnTo>
                  <a:lnTo>
                    <a:pt x="411" y="135"/>
                  </a:lnTo>
                  <a:lnTo>
                    <a:pt x="403" y="134"/>
                  </a:lnTo>
                  <a:lnTo>
                    <a:pt x="404" y="126"/>
                  </a:lnTo>
                  <a:close/>
                  <a:moveTo>
                    <a:pt x="1974" y="121"/>
                  </a:moveTo>
                  <a:lnTo>
                    <a:pt x="1975" y="128"/>
                  </a:lnTo>
                  <a:lnTo>
                    <a:pt x="1974" y="130"/>
                  </a:lnTo>
                  <a:lnTo>
                    <a:pt x="1969" y="131"/>
                  </a:lnTo>
                  <a:lnTo>
                    <a:pt x="1967" y="123"/>
                  </a:lnTo>
                  <a:lnTo>
                    <a:pt x="1973" y="122"/>
                  </a:lnTo>
                  <a:lnTo>
                    <a:pt x="1974" y="121"/>
                  </a:lnTo>
                  <a:close/>
                  <a:moveTo>
                    <a:pt x="360" y="114"/>
                  </a:moveTo>
                  <a:lnTo>
                    <a:pt x="366" y="115"/>
                  </a:lnTo>
                  <a:lnTo>
                    <a:pt x="368" y="115"/>
                  </a:lnTo>
                  <a:lnTo>
                    <a:pt x="366" y="123"/>
                  </a:lnTo>
                  <a:lnTo>
                    <a:pt x="365" y="123"/>
                  </a:lnTo>
                  <a:lnTo>
                    <a:pt x="359" y="122"/>
                  </a:lnTo>
                  <a:lnTo>
                    <a:pt x="360" y="114"/>
                  </a:lnTo>
                  <a:close/>
                  <a:moveTo>
                    <a:pt x="2020" y="109"/>
                  </a:moveTo>
                  <a:lnTo>
                    <a:pt x="2021" y="117"/>
                  </a:lnTo>
                  <a:lnTo>
                    <a:pt x="2013" y="118"/>
                  </a:lnTo>
                  <a:lnTo>
                    <a:pt x="2012" y="110"/>
                  </a:lnTo>
                  <a:lnTo>
                    <a:pt x="2020" y="109"/>
                  </a:lnTo>
                  <a:close/>
                  <a:moveTo>
                    <a:pt x="314" y="102"/>
                  </a:moveTo>
                  <a:lnTo>
                    <a:pt x="322" y="104"/>
                  </a:lnTo>
                  <a:lnTo>
                    <a:pt x="321" y="111"/>
                  </a:lnTo>
                  <a:lnTo>
                    <a:pt x="313" y="110"/>
                  </a:lnTo>
                  <a:lnTo>
                    <a:pt x="314" y="102"/>
                  </a:lnTo>
                  <a:close/>
                  <a:moveTo>
                    <a:pt x="2064" y="96"/>
                  </a:moveTo>
                  <a:lnTo>
                    <a:pt x="2066" y="104"/>
                  </a:lnTo>
                  <a:lnTo>
                    <a:pt x="2058" y="106"/>
                  </a:lnTo>
                  <a:lnTo>
                    <a:pt x="2056" y="98"/>
                  </a:lnTo>
                  <a:lnTo>
                    <a:pt x="2064" y="96"/>
                  </a:lnTo>
                  <a:close/>
                  <a:moveTo>
                    <a:pt x="270" y="89"/>
                  </a:moveTo>
                  <a:lnTo>
                    <a:pt x="277" y="92"/>
                  </a:lnTo>
                  <a:lnTo>
                    <a:pt x="276" y="100"/>
                  </a:lnTo>
                  <a:lnTo>
                    <a:pt x="268" y="97"/>
                  </a:lnTo>
                  <a:lnTo>
                    <a:pt x="270" y="89"/>
                  </a:lnTo>
                  <a:close/>
                  <a:moveTo>
                    <a:pt x="2109" y="83"/>
                  </a:moveTo>
                  <a:lnTo>
                    <a:pt x="2110" y="90"/>
                  </a:lnTo>
                  <a:lnTo>
                    <a:pt x="2104" y="93"/>
                  </a:lnTo>
                  <a:lnTo>
                    <a:pt x="2102" y="85"/>
                  </a:lnTo>
                  <a:lnTo>
                    <a:pt x="2109" y="83"/>
                  </a:lnTo>
                  <a:close/>
                  <a:moveTo>
                    <a:pt x="225" y="77"/>
                  </a:moveTo>
                  <a:lnTo>
                    <a:pt x="232" y="79"/>
                  </a:lnTo>
                  <a:lnTo>
                    <a:pt x="230" y="87"/>
                  </a:lnTo>
                  <a:lnTo>
                    <a:pt x="224" y="85"/>
                  </a:lnTo>
                  <a:lnTo>
                    <a:pt x="225" y="77"/>
                  </a:lnTo>
                  <a:close/>
                  <a:moveTo>
                    <a:pt x="2153" y="69"/>
                  </a:moveTo>
                  <a:lnTo>
                    <a:pt x="2155" y="77"/>
                  </a:lnTo>
                  <a:lnTo>
                    <a:pt x="2148" y="80"/>
                  </a:lnTo>
                  <a:lnTo>
                    <a:pt x="2147" y="72"/>
                  </a:lnTo>
                  <a:lnTo>
                    <a:pt x="2153" y="69"/>
                  </a:lnTo>
                  <a:close/>
                  <a:moveTo>
                    <a:pt x="179" y="64"/>
                  </a:moveTo>
                  <a:lnTo>
                    <a:pt x="187" y="67"/>
                  </a:lnTo>
                  <a:lnTo>
                    <a:pt x="186" y="75"/>
                  </a:lnTo>
                  <a:lnTo>
                    <a:pt x="178" y="72"/>
                  </a:lnTo>
                  <a:lnTo>
                    <a:pt x="179" y="64"/>
                  </a:lnTo>
                  <a:close/>
                  <a:moveTo>
                    <a:pt x="2199" y="56"/>
                  </a:moveTo>
                  <a:lnTo>
                    <a:pt x="2200" y="64"/>
                  </a:lnTo>
                  <a:lnTo>
                    <a:pt x="2193" y="66"/>
                  </a:lnTo>
                  <a:lnTo>
                    <a:pt x="2191" y="58"/>
                  </a:lnTo>
                  <a:lnTo>
                    <a:pt x="2199" y="56"/>
                  </a:lnTo>
                  <a:close/>
                  <a:moveTo>
                    <a:pt x="135" y="51"/>
                  </a:moveTo>
                  <a:lnTo>
                    <a:pt x="143" y="54"/>
                  </a:lnTo>
                  <a:lnTo>
                    <a:pt x="141" y="62"/>
                  </a:lnTo>
                  <a:lnTo>
                    <a:pt x="133" y="59"/>
                  </a:lnTo>
                  <a:lnTo>
                    <a:pt x="135" y="51"/>
                  </a:lnTo>
                  <a:close/>
                  <a:moveTo>
                    <a:pt x="2244" y="42"/>
                  </a:moveTo>
                  <a:lnTo>
                    <a:pt x="2245" y="50"/>
                  </a:lnTo>
                  <a:lnTo>
                    <a:pt x="2237" y="52"/>
                  </a:lnTo>
                  <a:lnTo>
                    <a:pt x="2236" y="45"/>
                  </a:lnTo>
                  <a:lnTo>
                    <a:pt x="2244" y="42"/>
                  </a:lnTo>
                  <a:close/>
                  <a:moveTo>
                    <a:pt x="90" y="38"/>
                  </a:moveTo>
                  <a:lnTo>
                    <a:pt x="98" y="41"/>
                  </a:lnTo>
                  <a:lnTo>
                    <a:pt x="97" y="49"/>
                  </a:lnTo>
                  <a:lnTo>
                    <a:pt x="89" y="46"/>
                  </a:lnTo>
                  <a:lnTo>
                    <a:pt x="90" y="38"/>
                  </a:lnTo>
                  <a:close/>
                  <a:moveTo>
                    <a:pt x="2288" y="29"/>
                  </a:moveTo>
                  <a:lnTo>
                    <a:pt x="2289" y="37"/>
                  </a:lnTo>
                  <a:lnTo>
                    <a:pt x="2282" y="38"/>
                  </a:lnTo>
                  <a:lnTo>
                    <a:pt x="2280" y="30"/>
                  </a:lnTo>
                  <a:lnTo>
                    <a:pt x="2288" y="29"/>
                  </a:lnTo>
                  <a:close/>
                  <a:moveTo>
                    <a:pt x="46" y="25"/>
                  </a:moveTo>
                  <a:lnTo>
                    <a:pt x="52" y="28"/>
                  </a:lnTo>
                  <a:lnTo>
                    <a:pt x="51" y="35"/>
                  </a:lnTo>
                  <a:lnTo>
                    <a:pt x="44" y="33"/>
                  </a:lnTo>
                  <a:lnTo>
                    <a:pt x="46" y="25"/>
                  </a:lnTo>
                  <a:close/>
                  <a:moveTo>
                    <a:pt x="2333" y="15"/>
                  </a:moveTo>
                  <a:lnTo>
                    <a:pt x="2334" y="22"/>
                  </a:lnTo>
                  <a:lnTo>
                    <a:pt x="2326" y="25"/>
                  </a:lnTo>
                  <a:lnTo>
                    <a:pt x="2325" y="17"/>
                  </a:lnTo>
                  <a:lnTo>
                    <a:pt x="2333" y="15"/>
                  </a:lnTo>
                  <a:close/>
                  <a:moveTo>
                    <a:pt x="1" y="12"/>
                  </a:moveTo>
                  <a:lnTo>
                    <a:pt x="8" y="15"/>
                  </a:lnTo>
                  <a:lnTo>
                    <a:pt x="6" y="22"/>
                  </a:lnTo>
                  <a:lnTo>
                    <a:pt x="0" y="20"/>
                  </a:lnTo>
                  <a:lnTo>
                    <a:pt x="1" y="12"/>
                  </a:lnTo>
                  <a:close/>
                  <a:moveTo>
                    <a:pt x="2377" y="0"/>
                  </a:moveTo>
                  <a:lnTo>
                    <a:pt x="2379" y="8"/>
                  </a:lnTo>
                  <a:lnTo>
                    <a:pt x="2371" y="11"/>
                  </a:lnTo>
                  <a:lnTo>
                    <a:pt x="2369" y="3"/>
                  </a:lnTo>
                  <a:lnTo>
                    <a:pt x="2377" y="0"/>
                  </a:lnTo>
                  <a:close/>
                </a:path>
              </a:pathLst>
            </a:custGeom>
            <a:solidFill>
              <a:srgbClr val="DBDBDB"/>
            </a:solidFill>
            <a:ln w="0">
              <a:solidFill>
                <a:srgbClr val="DBDBD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86" name="Freeform 253"/>
            <p:cNvSpPr>
              <a:spLocks noEditPoints="1"/>
            </p:cNvSpPr>
            <p:nvPr/>
          </p:nvSpPr>
          <p:spPr bwMode="auto">
            <a:xfrm>
              <a:off x="4668560" y="2564499"/>
              <a:ext cx="2853786" cy="2853785"/>
            </a:xfrm>
            <a:custGeom>
              <a:avLst/>
              <a:gdLst>
                <a:gd name="T0" fmla="*/ 1259 w 2601"/>
                <a:gd name="T1" fmla="*/ 2600 h 2601"/>
                <a:gd name="T2" fmla="*/ 1169 w 2601"/>
                <a:gd name="T3" fmla="*/ 2582 h 2601"/>
                <a:gd name="T4" fmla="*/ 1518 w 2601"/>
                <a:gd name="T5" fmla="*/ 2570 h 2601"/>
                <a:gd name="T6" fmla="*/ 1556 w 2601"/>
                <a:gd name="T7" fmla="*/ 2563 h 2601"/>
                <a:gd name="T8" fmla="*/ 966 w 2601"/>
                <a:gd name="T9" fmla="*/ 2545 h 2601"/>
                <a:gd name="T10" fmla="*/ 1717 w 2601"/>
                <a:gd name="T11" fmla="*/ 2519 h 2601"/>
                <a:gd name="T12" fmla="*/ 1754 w 2601"/>
                <a:gd name="T13" fmla="*/ 2506 h 2601"/>
                <a:gd name="T14" fmla="*/ 767 w 2601"/>
                <a:gd name="T15" fmla="*/ 2486 h 2601"/>
                <a:gd name="T16" fmla="*/ 715 w 2601"/>
                <a:gd name="T17" fmla="*/ 2447 h 2601"/>
                <a:gd name="T18" fmla="*/ 1940 w 2601"/>
                <a:gd name="T19" fmla="*/ 2417 h 2601"/>
                <a:gd name="T20" fmla="*/ 591 w 2601"/>
                <a:gd name="T21" fmla="*/ 2375 h 2601"/>
                <a:gd name="T22" fmla="*/ 2069 w 2601"/>
                <a:gd name="T23" fmla="*/ 2332 h 2601"/>
                <a:gd name="T24" fmla="*/ 499 w 2601"/>
                <a:gd name="T25" fmla="*/ 2307 h 2601"/>
                <a:gd name="T26" fmla="*/ 2168 w 2601"/>
                <a:gd name="T27" fmla="*/ 2268 h 2601"/>
                <a:gd name="T28" fmla="*/ 383 w 2601"/>
                <a:gd name="T29" fmla="*/ 2203 h 2601"/>
                <a:gd name="T30" fmla="*/ 348 w 2601"/>
                <a:gd name="T31" fmla="*/ 2184 h 2601"/>
                <a:gd name="T32" fmla="*/ 2310 w 2601"/>
                <a:gd name="T33" fmla="*/ 2117 h 2601"/>
                <a:gd name="T34" fmla="*/ 2326 w 2601"/>
                <a:gd name="T35" fmla="*/ 2079 h 2601"/>
                <a:gd name="T36" fmla="*/ 229 w 2601"/>
                <a:gd name="T37" fmla="*/ 2014 h 2601"/>
                <a:gd name="T38" fmla="*/ 184 w 2601"/>
                <a:gd name="T39" fmla="*/ 1965 h 2601"/>
                <a:gd name="T40" fmla="*/ 2448 w 2601"/>
                <a:gd name="T41" fmla="*/ 1912 h 2601"/>
                <a:gd name="T42" fmla="*/ 2466 w 2601"/>
                <a:gd name="T43" fmla="*/ 1847 h 2601"/>
                <a:gd name="T44" fmla="*/ 2487 w 2601"/>
                <a:gd name="T45" fmla="*/ 1803 h 2601"/>
                <a:gd name="T46" fmla="*/ 89 w 2601"/>
                <a:gd name="T47" fmla="*/ 1739 h 2601"/>
                <a:gd name="T48" fmla="*/ 57 w 2601"/>
                <a:gd name="T49" fmla="*/ 1680 h 2601"/>
                <a:gd name="T50" fmla="*/ 2560 w 2601"/>
                <a:gd name="T51" fmla="*/ 1621 h 2601"/>
                <a:gd name="T52" fmla="*/ 2563 w 2601"/>
                <a:gd name="T53" fmla="*/ 1555 h 2601"/>
                <a:gd name="T54" fmla="*/ 13 w 2601"/>
                <a:gd name="T55" fmla="*/ 1477 h 2601"/>
                <a:gd name="T56" fmla="*/ 2597 w 2601"/>
                <a:gd name="T57" fmla="*/ 1402 h 2601"/>
                <a:gd name="T58" fmla="*/ 0 w 2601"/>
                <a:gd name="T59" fmla="*/ 1321 h 2601"/>
                <a:gd name="T60" fmla="*/ 1 w 2601"/>
                <a:gd name="T61" fmla="*/ 1270 h 2601"/>
                <a:gd name="T62" fmla="*/ 2583 w 2601"/>
                <a:gd name="T63" fmla="*/ 1195 h 2601"/>
                <a:gd name="T64" fmla="*/ 26 w 2601"/>
                <a:gd name="T65" fmla="*/ 1116 h 2601"/>
                <a:gd name="T66" fmla="*/ 21 w 2601"/>
                <a:gd name="T67" fmla="*/ 1075 h 2601"/>
                <a:gd name="T68" fmla="*/ 2554 w 2601"/>
                <a:gd name="T69" fmla="*/ 1004 h 2601"/>
                <a:gd name="T70" fmla="*/ 72 w 2601"/>
                <a:gd name="T71" fmla="*/ 915 h 2601"/>
                <a:gd name="T72" fmla="*/ 73 w 2601"/>
                <a:gd name="T73" fmla="*/ 875 h 2601"/>
                <a:gd name="T74" fmla="*/ 2499 w 2601"/>
                <a:gd name="T75" fmla="*/ 797 h 2601"/>
                <a:gd name="T76" fmla="*/ 2480 w 2601"/>
                <a:gd name="T77" fmla="*/ 756 h 2601"/>
                <a:gd name="T78" fmla="*/ 163 w 2601"/>
                <a:gd name="T79" fmla="*/ 672 h 2601"/>
                <a:gd name="T80" fmla="*/ 199 w 2601"/>
                <a:gd name="T81" fmla="*/ 635 h 2601"/>
                <a:gd name="T82" fmla="*/ 2371 w 2601"/>
                <a:gd name="T83" fmla="*/ 564 h 2601"/>
                <a:gd name="T84" fmla="*/ 2348 w 2601"/>
                <a:gd name="T85" fmla="*/ 532 h 2601"/>
                <a:gd name="T86" fmla="*/ 2308 w 2601"/>
                <a:gd name="T87" fmla="*/ 481 h 2601"/>
                <a:gd name="T88" fmla="*/ 347 w 2601"/>
                <a:gd name="T89" fmla="*/ 437 h 2601"/>
                <a:gd name="T90" fmla="*/ 382 w 2601"/>
                <a:gd name="T91" fmla="*/ 382 h 2601"/>
                <a:gd name="T92" fmla="*/ 2165 w 2601"/>
                <a:gd name="T93" fmla="*/ 348 h 2601"/>
                <a:gd name="T94" fmla="*/ 2124 w 2601"/>
                <a:gd name="T95" fmla="*/ 297 h 2601"/>
                <a:gd name="T96" fmla="*/ 530 w 2601"/>
                <a:gd name="T97" fmla="*/ 254 h 2601"/>
                <a:gd name="T98" fmla="*/ 1999 w 2601"/>
                <a:gd name="T99" fmla="*/ 204 h 2601"/>
                <a:gd name="T100" fmla="*/ 1954 w 2601"/>
                <a:gd name="T101" fmla="*/ 178 h 2601"/>
                <a:gd name="T102" fmla="*/ 712 w 2601"/>
                <a:gd name="T103" fmla="*/ 156 h 2601"/>
                <a:gd name="T104" fmla="*/ 764 w 2601"/>
                <a:gd name="T105" fmla="*/ 117 h 2601"/>
                <a:gd name="T106" fmla="*/ 1762 w 2601"/>
                <a:gd name="T107" fmla="*/ 98 h 2601"/>
                <a:gd name="T108" fmla="*/ 911 w 2601"/>
                <a:gd name="T109" fmla="*/ 60 h 2601"/>
                <a:gd name="T110" fmla="*/ 961 w 2601"/>
                <a:gd name="T111" fmla="*/ 46 h 2601"/>
                <a:gd name="T112" fmla="*/ 1580 w 2601"/>
                <a:gd name="T113" fmla="*/ 32 h 2601"/>
                <a:gd name="T114" fmla="*/ 1103 w 2601"/>
                <a:gd name="T115" fmla="*/ 15 h 2601"/>
                <a:gd name="T116" fmla="*/ 1154 w 2601"/>
                <a:gd name="T117" fmla="*/ 21 h 2601"/>
                <a:gd name="T118" fmla="*/ 1366 w 2601"/>
                <a:gd name="T119" fmla="*/ 2 h 2601"/>
                <a:gd name="T120" fmla="*/ 1309 w 2601"/>
                <a:gd name="T121" fmla="*/ 13 h 2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01" h="2601">
                  <a:moveTo>
                    <a:pt x="1300" y="2588"/>
                  </a:moveTo>
                  <a:lnTo>
                    <a:pt x="1313" y="2588"/>
                  </a:lnTo>
                  <a:lnTo>
                    <a:pt x="1313" y="2601"/>
                  </a:lnTo>
                  <a:lnTo>
                    <a:pt x="1300" y="2601"/>
                  </a:lnTo>
                  <a:lnTo>
                    <a:pt x="1300" y="2588"/>
                  </a:lnTo>
                  <a:close/>
                  <a:moveTo>
                    <a:pt x="1352" y="2587"/>
                  </a:moveTo>
                  <a:lnTo>
                    <a:pt x="1365" y="2587"/>
                  </a:lnTo>
                  <a:lnTo>
                    <a:pt x="1365" y="2600"/>
                  </a:lnTo>
                  <a:lnTo>
                    <a:pt x="1352" y="2600"/>
                  </a:lnTo>
                  <a:lnTo>
                    <a:pt x="1352" y="2587"/>
                  </a:lnTo>
                  <a:close/>
                  <a:moveTo>
                    <a:pt x="1259" y="2587"/>
                  </a:moveTo>
                  <a:lnTo>
                    <a:pt x="1272" y="2587"/>
                  </a:lnTo>
                  <a:lnTo>
                    <a:pt x="1272" y="2600"/>
                  </a:lnTo>
                  <a:lnTo>
                    <a:pt x="1259" y="2600"/>
                  </a:lnTo>
                  <a:lnTo>
                    <a:pt x="1259" y="2587"/>
                  </a:lnTo>
                  <a:close/>
                  <a:moveTo>
                    <a:pt x="1208" y="2584"/>
                  </a:moveTo>
                  <a:lnTo>
                    <a:pt x="1221" y="2586"/>
                  </a:lnTo>
                  <a:lnTo>
                    <a:pt x="1220" y="2599"/>
                  </a:lnTo>
                  <a:lnTo>
                    <a:pt x="1207" y="2597"/>
                  </a:lnTo>
                  <a:lnTo>
                    <a:pt x="1208" y="2584"/>
                  </a:lnTo>
                  <a:close/>
                  <a:moveTo>
                    <a:pt x="1416" y="2583"/>
                  </a:moveTo>
                  <a:lnTo>
                    <a:pt x="1418" y="2596"/>
                  </a:lnTo>
                  <a:lnTo>
                    <a:pt x="1404" y="2597"/>
                  </a:lnTo>
                  <a:lnTo>
                    <a:pt x="1403" y="2584"/>
                  </a:lnTo>
                  <a:lnTo>
                    <a:pt x="1416" y="2583"/>
                  </a:lnTo>
                  <a:close/>
                  <a:moveTo>
                    <a:pt x="1156" y="2580"/>
                  </a:moveTo>
                  <a:lnTo>
                    <a:pt x="1167" y="2582"/>
                  </a:lnTo>
                  <a:lnTo>
                    <a:pt x="1169" y="2582"/>
                  </a:lnTo>
                  <a:lnTo>
                    <a:pt x="1167" y="2595"/>
                  </a:lnTo>
                  <a:lnTo>
                    <a:pt x="1154" y="2592"/>
                  </a:lnTo>
                  <a:lnTo>
                    <a:pt x="1156" y="2580"/>
                  </a:lnTo>
                  <a:close/>
                  <a:moveTo>
                    <a:pt x="1467" y="2578"/>
                  </a:moveTo>
                  <a:lnTo>
                    <a:pt x="1469" y="2590"/>
                  </a:lnTo>
                  <a:lnTo>
                    <a:pt x="1455" y="2591"/>
                  </a:lnTo>
                  <a:lnTo>
                    <a:pt x="1454" y="2579"/>
                  </a:lnTo>
                  <a:lnTo>
                    <a:pt x="1467" y="2578"/>
                  </a:lnTo>
                  <a:close/>
                  <a:moveTo>
                    <a:pt x="1105" y="2574"/>
                  </a:moveTo>
                  <a:lnTo>
                    <a:pt x="1118" y="2575"/>
                  </a:lnTo>
                  <a:lnTo>
                    <a:pt x="1116" y="2587"/>
                  </a:lnTo>
                  <a:lnTo>
                    <a:pt x="1103" y="2586"/>
                  </a:lnTo>
                  <a:lnTo>
                    <a:pt x="1105" y="2574"/>
                  </a:lnTo>
                  <a:close/>
                  <a:moveTo>
                    <a:pt x="1518" y="2570"/>
                  </a:moveTo>
                  <a:lnTo>
                    <a:pt x="1520" y="2582"/>
                  </a:lnTo>
                  <a:lnTo>
                    <a:pt x="1507" y="2584"/>
                  </a:lnTo>
                  <a:lnTo>
                    <a:pt x="1505" y="2573"/>
                  </a:lnTo>
                  <a:lnTo>
                    <a:pt x="1518" y="2570"/>
                  </a:lnTo>
                  <a:close/>
                  <a:moveTo>
                    <a:pt x="1054" y="2565"/>
                  </a:moveTo>
                  <a:lnTo>
                    <a:pt x="1067" y="2567"/>
                  </a:lnTo>
                  <a:lnTo>
                    <a:pt x="1065" y="2579"/>
                  </a:lnTo>
                  <a:lnTo>
                    <a:pt x="1052" y="2577"/>
                  </a:lnTo>
                  <a:lnTo>
                    <a:pt x="1054" y="2565"/>
                  </a:lnTo>
                  <a:close/>
                  <a:moveTo>
                    <a:pt x="1568" y="2561"/>
                  </a:moveTo>
                  <a:lnTo>
                    <a:pt x="1571" y="2573"/>
                  </a:lnTo>
                  <a:lnTo>
                    <a:pt x="1560" y="2575"/>
                  </a:lnTo>
                  <a:lnTo>
                    <a:pt x="1558" y="2575"/>
                  </a:lnTo>
                  <a:lnTo>
                    <a:pt x="1556" y="2563"/>
                  </a:lnTo>
                  <a:lnTo>
                    <a:pt x="1560" y="2562"/>
                  </a:lnTo>
                  <a:lnTo>
                    <a:pt x="1568" y="2561"/>
                  </a:lnTo>
                  <a:close/>
                  <a:moveTo>
                    <a:pt x="1004" y="2554"/>
                  </a:moveTo>
                  <a:lnTo>
                    <a:pt x="1017" y="2557"/>
                  </a:lnTo>
                  <a:lnTo>
                    <a:pt x="1014" y="2569"/>
                  </a:lnTo>
                  <a:lnTo>
                    <a:pt x="1001" y="2566"/>
                  </a:lnTo>
                  <a:lnTo>
                    <a:pt x="1004" y="2554"/>
                  </a:lnTo>
                  <a:close/>
                  <a:moveTo>
                    <a:pt x="1619" y="2549"/>
                  </a:moveTo>
                  <a:lnTo>
                    <a:pt x="1622" y="2561"/>
                  </a:lnTo>
                  <a:lnTo>
                    <a:pt x="1609" y="2563"/>
                  </a:lnTo>
                  <a:lnTo>
                    <a:pt x="1606" y="2552"/>
                  </a:lnTo>
                  <a:lnTo>
                    <a:pt x="1619" y="2549"/>
                  </a:lnTo>
                  <a:close/>
                  <a:moveTo>
                    <a:pt x="954" y="2541"/>
                  </a:moveTo>
                  <a:lnTo>
                    <a:pt x="966" y="2545"/>
                  </a:lnTo>
                  <a:lnTo>
                    <a:pt x="963" y="2557"/>
                  </a:lnTo>
                  <a:lnTo>
                    <a:pt x="951" y="2553"/>
                  </a:lnTo>
                  <a:lnTo>
                    <a:pt x="954" y="2541"/>
                  </a:lnTo>
                  <a:close/>
                  <a:moveTo>
                    <a:pt x="1669" y="2535"/>
                  </a:moveTo>
                  <a:lnTo>
                    <a:pt x="1671" y="2546"/>
                  </a:lnTo>
                  <a:lnTo>
                    <a:pt x="1660" y="2550"/>
                  </a:lnTo>
                  <a:lnTo>
                    <a:pt x="1657" y="2539"/>
                  </a:lnTo>
                  <a:lnTo>
                    <a:pt x="1669" y="2535"/>
                  </a:lnTo>
                  <a:close/>
                  <a:moveTo>
                    <a:pt x="904" y="2527"/>
                  </a:moveTo>
                  <a:lnTo>
                    <a:pt x="917" y="2531"/>
                  </a:lnTo>
                  <a:lnTo>
                    <a:pt x="914" y="2542"/>
                  </a:lnTo>
                  <a:lnTo>
                    <a:pt x="900" y="2539"/>
                  </a:lnTo>
                  <a:lnTo>
                    <a:pt x="904" y="2527"/>
                  </a:lnTo>
                  <a:close/>
                  <a:moveTo>
                    <a:pt x="1717" y="2519"/>
                  </a:moveTo>
                  <a:lnTo>
                    <a:pt x="1721" y="2531"/>
                  </a:lnTo>
                  <a:lnTo>
                    <a:pt x="1709" y="2535"/>
                  </a:lnTo>
                  <a:lnTo>
                    <a:pt x="1706" y="2523"/>
                  </a:lnTo>
                  <a:lnTo>
                    <a:pt x="1717" y="2519"/>
                  </a:lnTo>
                  <a:close/>
                  <a:moveTo>
                    <a:pt x="856" y="2510"/>
                  </a:moveTo>
                  <a:lnTo>
                    <a:pt x="868" y="2514"/>
                  </a:lnTo>
                  <a:lnTo>
                    <a:pt x="864" y="2525"/>
                  </a:lnTo>
                  <a:lnTo>
                    <a:pt x="856" y="2523"/>
                  </a:lnTo>
                  <a:lnTo>
                    <a:pt x="852" y="2520"/>
                  </a:lnTo>
                  <a:lnTo>
                    <a:pt x="856" y="2510"/>
                  </a:lnTo>
                  <a:close/>
                  <a:moveTo>
                    <a:pt x="1766" y="2502"/>
                  </a:moveTo>
                  <a:lnTo>
                    <a:pt x="1770" y="2512"/>
                  </a:lnTo>
                  <a:lnTo>
                    <a:pt x="1758" y="2516"/>
                  </a:lnTo>
                  <a:lnTo>
                    <a:pt x="1754" y="2506"/>
                  </a:lnTo>
                  <a:lnTo>
                    <a:pt x="1766" y="2502"/>
                  </a:lnTo>
                  <a:close/>
                  <a:moveTo>
                    <a:pt x="807" y="2491"/>
                  </a:moveTo>
                  <a:lnTo>
                    <a:pt x="819" y="2495"/>
                  </a:lnTo>
                  <a:lnTo>
                    <a:pt x="815" y="2506"/>
                  </a:lnTo>
                  <a:lnTo>
                    <a:pt x="804" y="2502"/>
                  </a:lnTo>
                  <a:lnTo>
                    <a:pt x="807" y="2491"/>
                  </a:lnTo>
                  <a:close/>
                  <a:moveTo>
                    <a:pt x="1814" y="2482"/>
                  </a:moveTo>
                  <a:lnTo>
                    <a:pt x="1819" y="2493"/>
                  </a:lnTo>
                  <a:lnTo>
                    <a:pt x="1808" y="2498"/>
                  </a:lnTo>
                  <a:lnTo>
                    <a:pt x="1802" y="2488"/>
                  </a:lnTo>
                  <a:lnTo>
                    <a:pt x="1814" y="2482"/>
                  </a:lnTo>
                  <a:close/>
                  <a:moveTo>
                    <a:pt x="760" y="2470"/>
                  </a:moveTo>
                  <a:lnTo>
                    <a:pt x="772" y="2476"/>
                  </a:lnTo>
                  <a:lnTo>
                    <a:pt x="767" y="2486"/>
                  </a:lnTo>
                  <a:lnTo>
                    <a:pt x="755" y="2481"/>
                  </a:lnTo>
                  <a:lnTo>
                    <a:pt x="760" y="2470"/>
                  </a:lnTo>
                  <a:close/>
                  <a:moveTo>
                    <a:pt x="1861" y="2460"/>
                  </a:moveTo>
                  <a:lnTo>
                    <a:pt x="1867" y="2470"/>
                  </a:lnTo>
                  <a:lnTo>
                    <a:pt x="1865" y="2472"/>
                  </a:lnTo>
                  <a:lnTo>
                    <a:pt x="1855" y="2476"/>
                  </a:lnTo>
                  <a:lnTo>
                    <a:pt x="1850" y="2465"/>
                  </a:lnTo>
                  <a:lnTo>
                    <a:pt x="1856" y="2463"/>
                  </a:lnTo>
                  <a:lnTo>
                    <a:pt x="1861" y="2460"/>
                  </a:lnTo>
                  <a:close/>
                  <a:moveTo>
                    <a:pt x="715" y="2447"/>
                  </a:moveTo>
                  <a:lnTo>
                    <a:pt x="726" y="2453"/>
                  </a:lnTo>
                  <a:lnTo>
                    <a:pt x="721" y="2464"/>
                  </a:lnTo>
                  <a:lnTo>
                    <a:pt x="709" y="2457"/>
                  </a:lnTo>
                  <a:lnTo>
                    <a:pt x="715" y="2447"/>
                  </a:lnTo>
                  <a:close/>
                  <a:moveTo>
                    <a:pt x="1907" y="2436"/>
                  </a:moveTo>
                  <a:lnTo>
                    <a:pt x="1912" y="2447"/>
                  </a:lnTo>
                  <a:lnTo>
                    <a:pt x="1901" y="2453"/>
                  </a:lnTo>
                  <a:lnTo>
                    <a:pt x="1895" y="2443"/>
                  </a:lnTo>
                  <a:lnTo>
                    <a:pt x="1907" y="2436"/>
                  </a:lnTo>
                  <a:close/>
                  <a:moveTo>
                    <a:pt x="669" y="2422"/>
                  </a:moveTo>
                  <a:lnTo>
                    <a:pt x="680" y="2429"/>
                  </a:lnTo>
                  <a:lnTo>
                    <a:pt x="674" y="2439"/>
                  </a:lnTo>
                  <a:lnTo>
                    <a:pt x="662" y="2433"/>
                  </a:lnTo>
                  <a:lnTo>
                    <a:pt x="669" y="2422"/>
                  </a:lnTo>
                  <a:close/>
                  <a:moveTo>
                    <a:pt x="1952" y="2412"/>
                  </a:moveTo>
                  <a:lnTo>
                    <a:pt x="1958" y="2422"/>
                  </a:lnTo>
                  <a:lnTo>
                    <a:pt x="1946" y="2427"/>
                  </a:lnTo>
                  <a:lnTo>
                    <a:pt x="1940" y="2417"/>
                  </a:lnTo>
                  <a:lnTo>
                    <a:pt x="1952" y="2412"/>
                  </a:lnTo>
                  <a:close/>
                  <a:moveTo>
                    <a:pt x="624" y="2396"/>
                  </a:moveTo>
                  <a:lnTo>
                    <a:pt x="635" y="2402"/>
                  </a:lnTo>
                  <a:lnTo>
                    <a:pt x="636" y="2404"/>
                  </a:lnTo>
                  <a:lnTo>
                    <a:pt x="629" y="2414"/>
                  </a:lnTo>
                  <a:lnTo>
                    <a:pt x="618" y="2406"/>
                  </a:lnTo>
                  <a:lnTo>
                    <a:pt x="624" y="2396"/>
                  </a:lnTo>
                  <a:close/>
                  <a:moveTo>
                    <a:pt x="1995" y="2384"/>
                  </a:moveTo>
                  <a:lnTo>
                    <a:pt x="2001" y="2395"/>
                  </a:lnTo>
                  <a:lnTo>
                    <a:pt x="1991" y="2401"/>
                  </a:lnTo>
                  <a:lnTo>
                    <a:pt x="1984" y="2391"/>
                  </a:lnTo>
                  <a:lnTo>
                    <a:pt x="1995" y="2384"/>
                  </a:lnTo>
                  <a:close/>
                  <a:moveTo>
                    <a:pt x="581" y="2368"/>
                  </a:moveTo>
                  <a:lnTo>
                    <a:pt x="591" y="2375"/>
                  </a:lnTo>
                  <a:lnTo>
                    <a:pt x="585" y="2385"/>
                  </a:lnTo>
                  <a:lnTo>
                    <a:pt x="574" y="2379"/>
                  </a:lnTo>
                  <a:lnTo>
                    <a:pt x="581" y="2368"/>
                  </a:lnTo>
                  <a:close/>
                  <a:moveTo>
                    <a:pt x="2038" y="2355"/>
                  </a:moveTo>
                  <a:lnTo>
                    <a:pt x="2046" y="2366"/>
                  </a:lnTo>
                  <a:lnTo>
                    <a:pt x="2035" y="2372"/>
                  </a:lnTo>
                  <a:lnTo>
                    <a:pt x="2028" y="2362"/>
                  </a:lnTo>
                  <a:lnTo>
                    <a:pt x="2038" y="2355"/>
                  </a:lnTo>
                  <a:close/>
                  <a:moveTo>
                    <a:pt x="539" y="2338"/>
                  </a:moveTo>
                  <a:lnTo>
                    <a:pt x="550" y="2346"/>
                  </a:lnTo>
                  <a:lnTo>
                    <a:pt x="542" y="2357"/>
                  </a:lnTo>
                  <a:lnTo>
                    <a:pt x="531" y="2349"/>
                  </a:lnTo>
                  <a:lnTo>
                    <a:pt x="539" y="2338"/>
                  </a:lnTo>
                  <a:close/>
                  <a:moveTo>
                    <a:pt x="2069" y="2332"/>
                  </a:moveTo>
                  <a:lnTo>
                    <a:pt x="2069" y="2333"/>
                  </a:lnTo>
                  <a:lnTo>
                    <a:pt x="2069" y="2333"/>
                  </a:lnTo>
                  <a:lnTo>
                    <a:pt x="2069" y="2332"/>
                  </a:lnTo>
                  <a:close/>
                  <a:moveTo>
                    <a:pt x="2080" y="2325"/>
                  </a:moveTo>
                  <a:lnTo>
                    <a:pt x="2088" y="2334"/>
                  </a:lnTo>
                  <a:lnTo>
                    <a:pt x="2079" y="2342"/>
                  </a:lnTo>
                  <a:lnTo>
                    <a:pt x="2077" y="2342"/>
                  </a:lnTo>
                  <a:lnTo>
                    <a:pt x="2069" y="2333"/>
                  </a:lnTo>
                  <a:lnTo>
                    <a:pt x="2080" y="2325"/>
                  </a:lnTo>
                  <a:close/>
                  <a:moveTo>
                    <a:pt x="499" y="2307"/>
                  </a:moveTo>
                  <a:lnTo>
                    <a:pt x="509" y="2315"/>
                  </a:lnTo>
                  <a:lnTo>
                    <a:pt x="501" y="2324"/>
                  </a:lnTo>
                  <a:lnTo>
                    <a:pt x="491" y="2316"/>
                  </a:lnTo>
                  <a:lnTo>
                    <a:pt x="499" y="2307"/>
                  </a:lnTo>
                  <a:close/>
                  <a:moveTo>
                    <a:pt x="2120" y="2292"/>
                  </a:moveTo>
                  <a:lnTo>
                    <a:pt x="2128" y="2302"/>
                  </a:lnTo>
                  <a:lnTo>
                    <a:pt x="2127" y="2303"/>
                  </a:lnTo>
                  <a:lnTo>
                    <a:pt x="2118" y="2309"/>
                  </a:lnTo>
                  <a:lnTo>
                    <a:pt x="2110" y="2300"/>
                  </a:lnTo>
                  <a:lnTo>
                    <a:pt x="2118" y="2294"/>
                  </a:lnTo>
                  <a:lnTo>
                    <a:pt x="2120" y="2292"/>
                  </a:lnTo>
                  <a:close/>
                  <a:moveTo>
                    <a:pt x="459" y="2274"/>
                  </a:moveTo>
                  <a:lnTo>
                    <a:pt x="468" y="2282"/>
                  </a:lnTo>
                  <a:lnTo>
                    <a:pt x="461" y="2291"/>
                  </a:lnTo>
                  <a:lnTo>
                    <a:pt x="451" y="2283"/>
                  </a:lnTo>
                  <a:lnTo>
                    <a:pt x="459" y="2274"/>
                  </a:lnTo>
                  <a:close/>
                  <a:moveTo>
                    <a:pt x="2160" y="2258"/>
                  </a:moveTo>
                  <a:lnTo>
                    <a:pt x="2168" y="2268"/>
                  </a:lnTo>
                  <a:lnTo>
                    <a:pt x="2157" y="2277"/>
                  </a:lnTo>
                  <a:lnTo>
                    <a:pt x="2149" y="2268"/>
                  </a:lnTo>
                  <a:lnTo>
                    <a:pt x="2160" y="2258"/>
                  </a:lnTo>
                  <a:close/>
                  <a:moveTo>
                    <a:pt x="421" y="2239"/>
                  </a:moveTo>
                  <a:lnTo>
                    <a:pt x="430" y="2248"/>
                  </a:lnTo>
                  <a:lnTo>
                    <a:pt x="421" y="2257"/>
                  </a:lnTo>
                  <a:lnTo>
                    <a:pt x="412" y="2248"/>
                  </a:lnTo>
                  <a:lnTo>
                    <a:pt x="421" y="2239"/>
                  </a:lnTo>
                  <a:close/>
                  <a:moveTo>
                    <a:pt x="2196" y="2223"/>
                  </a:moveTo>
                  <a:lnTo>
                    <a:pt x="2206" y="2232"/>
                  </a:lnTo>
                  <a:lnTo>
                    <a:pt x="2196" y="2241"/>
                  </a:lnTo>
                  <a:lnTo>
                    <a:pt x="2187" y="2232"/>
                  </a:lnTo>
                  <a:lnTo>
                    <a:pt x="2196" y="2223"/>
                  </a:lnTo>
                  <a:close/>
                  <a:moveTo>
                    <a:pt x="383" y="2203"/>
                  </a:moveTo>
                  <a:lnTo>
                    <a:pt x="391" y="2210"/>
                  </a:lnTo>
                  <a:lnTo>
                    <a:pt x="392" y="2213"/>
                  </a:lnTo>
                  <a:lnTo>
                    <a:pt x="383" y="2222"/>
                  </a:lnTo>
                  <a:lnTo>
                    <a:pt x="382" y="2219"/>
                  </a:lnTo>
                  <a:lnTo>
                    <a:pt x="374" y="2213"/>
                  </a:lnTo>
                  <a:lnTo>
                    <a:pt x="383" y="2203"/>
                  </a:lnTo>
                  <a:close/>
                  <a:moveTo>
                    <a:pt x="2233" y="2186"/>
                  </a:moveTo>
                  <a:lnTo>
                    <a:pt x="2242" y="2196"/>
                  </a:lnTo>
                  <a:lnTo>
                    <a:pt x="2233" y="2205"/>
                  </a:lnTo>
                  <a:lnTo>
                    <a:pt x="2224" y="2196"/>
                  </a:lnTo>
                  <a:lnTo>
                    <a:pt x="2233" y="2186"/>
                  </a:lnTo>
                  <a:close/>
                  <a:moveTo>
                    <a:pt x="348" y="2165"/>
                  </a:moveTo>
                  <a:lnTo>
                    <a:pt x="357" y="2175"/>
                  </a:lnTo>
                  <a:lnTo>
                    <a:pt x="348" y="2184"/>
                  </a:lnTo>
                  <a:lnTo>
                    <a:pt x="339" y="2175"/>
                  </a:lnTo>
                  <a:lnTo>
                    <a:pt x="348" y="2165"/>
                  </a:lnTo>
                  <a:close/>
                  <a:moveTo>
                    <a:pt x="2268" y="2148"/>
                  </a:moveTo>
                  <a:lnTo>
                    <a:pt x="2278" y="2156"/>
                  </a:lnTo>
                  <a:lnTo>
                    <a:pt x="2268" y="2167"/>
                  </a:lnTo>
                  <a:lnTo>
                    <a:pt x="2259" y="2159"/>
                  </a:lnTo>
                  <a:lnTo>
                    <a:pt x="2268" y="2148"/>
                  </a:lnTo>
                  <a:close/>
                  <a:moveTo>
                    <a:pt x="314" y="2128"/>
                  </a:moveTo>
                  <a:lnTo>
                    <a:pt x="322" y="2137"/>
                  </a:lnTo>
                  <a:lnTo>
                    <a:pt x="313" y="2145"/>
                  </a:lnTo>
                  <a:lnTo>
                    <a:pt x="305" y="2135"/>
                  </a:lnTo>
                  <a:lnTo>
                    <a:pt x="314" y="2128"/>
                  </a:lnTo>
                  <a:close/>
                  <a:moveTo>
                    <a:pt x="2301" y="2109"/>
                  </a:moveTo>
                  <a:lnTo>
                    <a:pt x="2310" y="2117"/>
                  </a:lnTo>
                  <a:lnTo>
                    <a:pt x="2302" y="2128"/>
                  </a:lnTo>
                  <a:lnTo>
                    <a:pt x="2293" y="2120"/>
                  </a:lnTo>
                  <a:lnTo>
                    <a:pt x="2293" y="2118"/>
                  </a:lnTo>
                  <a:lnTo>
                    <a:pt x="2301" y="2109"/>
                  </a:lnTo>
                  <a:close/>
                  <a:moveTo>
                    <a:pt x="281" y="2087"/>
                  </a:moveTo>
                  <a:lnTo>
                    <a:pt x="289" y="2097"/>
                  </a:lnTo>
                  <a:lnTo>
                    <a:pt x="280" y="2105"/>
                  </a:lnTo>
                  <a:lnTo>
                    <a:pt x="272" y="2095"/>
                  </a:lnTo>
                  <a:lnTo>
                    <a:pt x="281" y="2087"/>
                  </a:lnTo>
                  <a:close/>
                  <a:moveTo>
                    <a:pt x="2334" y="2069"/>
                  </a:moveTo>
                  <a:lnTo>
                    <a:pt x="2343" y="2076"/>
                  </a:lnTo>
                  <a:lnTo>
                    <a:pt x="2342" y="2079"/>
                  </a:lnTo>
                  <a:lnTo>
                    <a:pt x="2335" y="2087"/>
                  </a:lnTo>
                  <a:lnTo>
                    <a:pt x="2326" y="2079"/>
                  </a:lnTo>
                  <a:lnTo>
                    <a:pt x="2333" y="2070"/>
                  </a:lnTo>
                  <a:lnTo>
                    <a:pt x="2334" y="2069"/>
                  </a:lnTo>
                  <a:close/>
                  <a:moveTo>
                    <a:pt x="251" y="2045"/>
                  </a:moveTo>
                  <a:lnTo>
                    <a:pt x="259" y="2056"/>
                  </a:lnTo>
                  <a:lnTo>
                    <a:pt x="248" y="2063"/>
                  </a:lnTo>
                  <a:lnTo>
                    <a:pt x="241" y="2053"/>
                  </a:lnTo>
                  <a:lnTo>
                    <a:pt x="251" y="2045"/>
                  </a:lnTo>
                  <a:close/>
                  <a:moveTo>
                    <a:pt x="2364" y="2027"/>
                  </a:moveTo>
                  <a:lnTo>
                    <a:pt x="2373" y="2035"/>
                  </a:lnTo>
                  <a:lnTo>
                    <a:pt x="2365" y="2045"/>
                  </a:lnTo>
                  <a:lnTo>
                    <a:pt x="2356" y="2037"/>
                  </a:lnTo>
                  <a:lnTo>
                    <a:pt x="2364" y="2027"/>
                  </a:lnTo>
                  <a:close/>
                  <a:moveTo>
                    <a:pt x="222" y="2003"/>
                  </a:moveTo>
                  <a:lnTo>
                    <a:pt x="229" y="2014"/>
                  </a:lnTo>
                  <a:lnTo>
                    <a:pt x="218" y="2020"/>
                  </a:lnTo>
                  <a:lnTo>
                    <a:pt x="212" y="2010"/>
                  </a:lnTo>
                  <a:lnTo>
                    <a:pt x="222" y="2003"/>
                  </a:lnTo>
                  <a:close/>
                  <a:moveTo>
                    <a:pt x="2391" y="1984"/>
                  </a:moveTo>
                  <a:lnTo>
                    <a:pt x="2402" y="1990"/>
                  </a:lnTo>
                  <a:lnTo>
                    <a:pt x="2394" y="2001"/>
                  </a:lnTo>
                  <a:lnTo>
                    <a:pt x="2384" y="1994"/>
                  </a:lnTo>
                  <a:lnTo>
                    <a:pt x="2391" y="1984"/>
                  </a:lnTo>
                  <a:close/>
                  <a:moveTo>
                    <a:pt x="195" y="1959"/>
                  </a:moveTo>
                  <a:lnTo>
                    <a:pt x="199" y="1966"/>
                  </a:lnTo>
                  <a:lnTo>
                    <a:pt x="201" y="1970"/>
                  </a:lnTo>
                  <a:lnTo>
                    <a:pt x="191" y="1977"/>
                  </a:lnTo>
                  <a:lnTo>
                    <a:pt x="190" y="1976"/>
                  </a:lnTo>
                  <a:lnTo>
                    <a:pt x="184" y="1965"/>
                  </a:lnTo>
                  <a:lnTo>
                    <a:pt x="195" y="1959"/>
                  </a:lnTo>
                  <a:close/>
                  <a:moveTo>
                    <a:pt x="2418" y="1939"/>
                  </a:moveTo>
                  <a:lnTo>
                    <a:pt x="2428" y="1946"/>
                  </a:lnTo>
                  <a:lnTo>
                    <a:pt x="2422" y="1957"/>
                  </a:lnTo>
                  <a:lnTo>
                    <a:pt x="2411" y="1951"/>
                  </a:lnTo>
                  <a:lnTo>
                    <a:pt x="2418" y="1939"/>
                  </a:lnTo>
                  <a:close/>
                  <a:moveTo>
                    <a:pt x="169" y="1914"/>
                  </a:moveTo>
                  <a:lnTo>
                    <a:pt x="175" y="1926"/>
                  </a:lnTo>
                  <a:lnTo>
                    <a:pt x="165" y="1932"/>
                  </a:lnTo>
                  <a:lnTo>
                    <a:pt x="158" y="1921"/>
                  </a:lnTo>
                  <a:lnTo>
                    <a:pt x="169" y="1914"/>
                  </a:lnTo>
                  <a:close/>
                  <a:moveTo>
                    <a:pt x="2443" y="1894"/>
                  </a:moveTo>
                  <a:lnTo>
                    <a:pt x="2453" y="1900"/>
                  </a:lnTo>
                  <a:lnTo>
                    <a:pt x="2448" y="1912"/>
                  </a:lnTo>
                  <a:lnTo>
                    <a:pt x="2437" y="1906"/>
                  </a:lnTo>
                  <a:lnTo>
                    <a:pt x="2443" y="1894"/>
                  </a:lnTo>
                  <a:close/>
                  <a:moveTo>
                    <a:pt x="145" y="1868"/>
                  </a:moveTo>
                  <a:lnTo>
                    <a:pt x="150" y="1880"/>
                  </a:lnTo>
                  <a:lnTo>
                    <a:pt x="140" y="1885"/>
                  </a:lnTo>
                  <a:lnTo>
                    <a:pt x="135" y="1874"/>
                  </a:lnTo>
                  <a:lnTo>
                    <a:pt x="145" y="1868"/>
                  </a:lnTo>
                  <a:close/>
                  <a:moveTo>
                    <a:pt x="2466" y="1847"/>
                  </a:moveTo>
                  <a:lnTo>
                    <a:pt x="2477" y="1853"/>
                  </a:lnTo>
                  <a:lnTo>
                    <a:pt x="2471" y="1866"/>
                  </a:lnTo>
                  <a:lnTo>
                    <a:pt x="2471" y="1864"/>
                  </a:lnTo>
                  <a:lnTo>
                    <a:pt x="2461" y="1859"/>
                  </a:lnTo>
                  <a:lnTo>
                    <a:pt x="2462" y="1857"/>
                  </a:lnTo>
                  <a:lnTo>
                    <a:pt x="2466" y="1847"/>
                  </a:lnTo>
                  <a:close/>
                  <a:moveTo>
                    <a:pt x="123" y="1821"/>
                  </a:moveTo>
                  <a:lnTo>
                    <a:pt x="128" y="1833"/>
                  </a:lnTo>
                  <a:lnTo>
                    <a:pt x="118" y="1838"/>
                  </a:lnTo>
                  <a:lnTo>
                    <a:pt x="112" y="1826"/>
                  </a:lnTo>
                  <a:lnTo>
                    <a:pt x="123" y="1821"/>
                  </a:lnTo>
                  <a:close/>
                  <a:moveTo>
                    <a:pt x="2488" y="1799"/>
                  </a:moveTo>
                  <a:lnTo>
                    <a:pt x="2492" y="1803"/>
                  </a:lnTo>
                  <a:lnTo>
                    <a:pt x="2491" y="1803"/>
                  </a:lnTo>
                  <a:lnTo>
                    <a:pt x="2498" y="1805"/>
                  </a:lnTo>
                  <a:lnTo>
                    <a:pt x="2499" y="1803"/>
                  </a:lnTo>
                  <a:lnTo>
                    <a:pt x="2498" y="1808"/>
                  </a:lnTo>
                  <a:lnTo>
                    <a:pt x="2492" y="1817"/>
                  </a:lnTo>
                  <a:lnTo>
                    <a:pt x="2482" y="1812"/>
                  </a:lnTo>
                  <a:lnTo>
                    <a:pt x="2487" y="1803"/>
                  </a:lnTo>
                  <a:lnTo>
                    <a:pt x="2486" y="1803"/>
                  </a:lnTo>
                  <a:lnTo>
                    <a:pt x="2488" y="1799"/>
                  </a:lnTo>
                  <a:close/>
                  <a:moveTo>
                    <a:pt x="103" y="1774"/>
                  </a:moveTo>
                  <a:lnTo>
                    <a:pt x="107" y="1787"/>
                  </a:lnTo>
                  <a:lnTo>
                    <a:pt x="97" y="1791"/>
                  </a:lnTo>
                  <a:lnTo>
                    <a:pt x="93" y="1778"/>
                  </a:lnTo>
                  <a:lnTo>
                    <a:pt x="103" y="1774"/>
                  </a:lnTo>
                  <a:close/>
                  <a:moveTo>
                    <a:pt x="2507" y="1753"/>
                  </a:moveTo>
                  <a:lnTo>
                    <a:pt x="2517" y="1757"/>
                  </a:lnTo>
                  <a:lnTo>
                    <a:pt x="2512" y="1769"/>
                  </a:lnTo>
                  <a:lnTo>
                    <a:pt x="2501" y="1765"/>
                  </a:lnTo>
                  <a:lnTo>
                    <a:pt x="2507" y="1753"/>
                  </a:lnTo>
                  <a:close/>
                  <a:moveTo>
                    <a:pt x="85" y="1726"/>
                  </a:moveTo>
                  <a:lnTo>
                    <a:pt x="89" y="1739"/>
                  </a:lnTo>
                  <a:lnTo>
                    <a:pt x="77" y="1743"/>
                  </a:lnTo>
                  <a:lnTo>
                    <a:pt x="73" y="1730"/>
                  </a:lnTo>
                  <a:lnTo>
                    <a:pt x="85" y="1726"/>
                  </a:lnTo>
                  <a:close/>
                  <a:moveTo>
                    <a:pt x="2522" y="1705"/>
                  </a:moveTo>
                  <a:lnTo>
                    <a:pt x="2534" y="1709"/>
                  </a:lnTo>
                  <a:lnTo>
                    <a:pt x="2530" y="1720"/>
                  </a:lnTo>
                  <a:lnTo>
                    <a:pt x="2518" y="1716"/>
                  </a:lnTo>
                  <a:lnTo>
                    <a:pt x="2522" y="1705"/>
                  </a:lnTo>
                  <a:close/>
                  <a:moveTo>
                    <a:pt x="69" y="1677"/>
                  </a:moveTo>
                  <a:lnTo>
                    <a:pt x="72" y="1685"/>
                  </a:lnTo>
                  <a:lnTo>
                    <a:pt x="73" y="1689"/>
                  </a:lnTo>
                  <a:lnTo>
                    <a:pt x="61" y="1693"/>
                  </a:lnTo>
                  <a:lnTo>
                    <a:pt x="59" y="1685"/>
                  </a:lnTo>
                  <a:lnTo>
                    <a:pt x="57" y="1680"/>
                  </a:lnTo>
                  <a:lnTo>
                    <a:pt x="69" y="1677"/>
                  </a:lnTo>
                  <a:close/>
                  <a:moveTo>
                    <a:pt x="2538" y="1655"/>
                  </a:moveTo>
                  <a:lnTo>
                    <a:pt x="2550" y="1658"/>
                  </a:lnTo>
                  <a:lnTo>
                    <a:pt x="2546" y="1671"/>
                  </a:lnTo>
                  <a:lnTo>
                    <a:pt x="2534" y="1668"/>
                  </a:lnTo>
                  <a:lnTo>
                    <a:pt x="2538" y="1655"/>
                  </a:lnTo>
                  <a:close/>
                  <a:moveTo>
                    <a:pt x="55" y="1627"/>
                  </a:moveTo>
                  <a:lnTo>
                    <a:pt x="59" y="1641"/>
                  </a:lnTo>
                  <a:lnTo>
                    <a:pt x="47" y="1643"/>
                  </a:lnTo>
                  <a:lnTo>
                    <a:pt x="43" y="1630"/>
                  </a:lnTo>
                  <a:lnTo>
                    <a:pt x="55" y="1627"/>
                  </a:lnTo>
                  <a:close/>
                  <a:moveTo>
                    <a:pt x="2551" y="1605"/>
                  </a:moveTo>
                  <a:lnTo>
                    <a:pt x="2563" y="1608"/>
                  </a:lnTo>
                  <a:lnTo>
                    <a:pt x="2560" y="1621"/>
                  </a:lnTo>
                  <a:lnTo>
                    <a:pt x="2549" y="1618"/>
                  </a:lnTo>
                  <a:lnTo>
                    <a:pt x="2551" y="1605"/>
                  </a:lnTo>
                  <a:close/>
                  <a:moveTo>
                    <a:pt x="43" y="1578"/>
                  </a:moveTo>
                  <a:lnTo>
                    <a:pt x="46" y="1589"/>
                  </a:lnTo>
                  <a:lnTo>
                    <a:pt x="34" y="1592"/>
                  </a:lnTo>
                  <a:lnTo>
                    <a:pt x="31" y="1580"/>
                  </a:lnTo>
                  <a:lnTo>
                    <a:pt x="43" y="1578"/>
                  </a:lnTo>
                  <a:close/>
                  <a:moveTo>
                    <a:pt x="2563" y="1555"/>
                  </a:moveTo>
                  <a:lnTo>
                    <a:pt x="2575" y="1558"/>
                  </a:lnTo>
                  <a:lnTo>
                    <a:pt x="2575" y="1561"/>
                  </a:lnTo>
                  <a:lnTo>
                    <a:pt x="2572" y="1570"/>
                  </a:lnTo>
                  <a:lnTo>
                    <a:pt x="2560" y="1567"/>
                  </a:lnTo>
                  <a:lnTo>
                    <a:pt x="2562" y="1561"/>
                  </a:lnTo>
                  <a:lnTo>
                    <a:pt x="2563" y="1555"/>
                  </a:lnTo>
                  <a:close/>
                  <a:moveTo>
                    <a:pt x="32" y="1527"/>
                  </a:moveTo>
                  <a:lnTo>
                    <a:pt x="35" y="1540"/>
                  </a:lnTo>
                  <a:lnTo>
                    <a:pt x="23" y="1542"/>
                  </a:lnTo>
                  <a:lnTo>
                    <a:pt x="21" y="1529"/>
                  </a:lnTo>
                  <a:lnTo>
                    <a:pt x="32" y="1527"/>
                  </a:lnTo>
                  <a:close/>
                  <a:moveTo>
                    <a:pt x="2572" y="1504"/>
                  </a:moveTo>
                  <a:lnTo>
                    <a:pt x="2584" y="1507"/>
                  </a:lnTo>
                  <a:lnTo>
                    <a:pt x="2581" y="1519"/>
                  </a:lnTo>
                  <a:lnTo>
                    <a:pt x="2570" y="1516"/>
                  </a:lnTo>
                  <a:lnTo>
                    <a:pt x="2572" y="1504"/>
                  </a:lnTo>
                  <a:close/>
                  <a:moveTo>
                    <a:pt x="25" y="1476"/>
                  </a:moveTo>
                  <a:lnTo>
                    <a:pt x="26" y="1489"/>
                  </a:lnTo>
                  <a:lnTo>
                    <a:pt x="14" y="1490"/>
                  </a:lnTo>
                  <a:lnTo>
                    <a:pt x="13" y="1477"/>
                  </a:lnTo>
                  <a:lnTo>
                    <a:pt x="25" y="1476"/>
                  </a:lnTo>
                  <a:close/>
                  <a:moveTo>
                    <a:pt x="2579" y="1453"/>
                  </a:moveTo>
                  <a:lnTo>
                    <a:pt x="2590" y="1455"/>
                  </a:lnTo>
                  <a:lnTo>
                    <a:pt x="2589" y="1468"/>
                  </a:lnTo>
                  <a:lnTo>
                    <a:pt x="2577" y="1466"/>
                  </a:lnTo>
                  <a:lnTo>
                    <a:pt x="2579" y="1453"/>
                  </a:lnTo>
                  <a:close/>
                  <a:moveTo>
                    <a:pt x="19" y="1425"/>
                  </a:moveTo>
                  <a:lnTo>
                    <a:pt x="19" y="1438"/>
                  </a:lnTo>
                  <a:lnTo>
                    <a:pt x="8" y="1439"/>
                  </a:lnTo>
                  <a:lnTo>
                    <a:pt x="6" y="1432"/>
                  </a:lnTo>
                  <a:lnTo>
                    <a:pt x="6" y="1426"/>
                  </a:lnTo>
                  <a:lnTo>
                    <a:pt x="19" y="1425"/>
                  </a:lnTo>
                  <a:close/>
                  <a:moveTo>
                    <a:pt x="2584" y="1401"/>
                  </a:moveTo>
                  <a:lnTo>
                    <a:pt x="2597" y="1402"/>
                  </a:lnTo>
                  <a:lnTo>
                    <a:pt x="2596" y="1415"/>
                  </a:lnTo>
                  <a:lnTo>
                    <a:pt x="2583" y="1414"/>
                  </a:lnTo>
                  <a:lnTo>
                    <a:pt x="2584" y="1401"/>
                  </a:lnTo>
                  <a:close/>
                  <a:moveTo>
                    <a:pt x="15" y="1372"/>
                  </a:moveTo>
                  <a:lnTo>
                    <a:pt x="15" y="1385"/>
                  </a:lnTo>
                  <a:lnTo>
                    <a:pt x="2" y="1387"/>
                  </a:lnTo>
                  <a:lnTo>
                    <a:pt x="2" y="1373"/>
                  </a:lnTo>
                  <a:lnTo>
                    <a:pt x="15" y="1372"/>
                  </a:lnTo>
                  <a:close/>
                  <a:moveTo>
                    <a:pt x="2587" y="1350"/>
                  </a:moveTo>
                  <a:lnTo>
                    <a:pt x="2600" y="1350"/>
                  </a:lnTo>
                  <a:lnTo>
                    <a:pt x="2600" y="1363"/>
                  </a:lnTo>
                  <a:lnTo>
                    <a:pt x="2587" y="1363"/>
                  </a:lnTo>
                  <a:lnTo>
                    <a:pt x="2587" y="1350"/>
                  </a:lnTo>
                  <a:close/>
                  <a:moveTo>
                    <a:pt x="0" y="1321"/>
                  </a:moveTo>
                  <a:lnTo>
                    <a:pt x="13" y="1321"/>
                  </a:lnTo>
                  <a:lnTo>
                    <a:pt x="14" y="1334"/>
                  </a:lnTo>
                  <a:lnTo>
                    <a:pt x="1" y="1334"/>
                  </a:lnTo>
                  <a:lnTo>
                    <a:pt x="0" y="1321"/>
                  </a:lnTo>
                  <a:close/>
                  <a:moveTo>
                    <a:pt x="2588" y="1299"/>
                  </a:moveTo>
                  <a:lnTo>
                    <a:pt x="2601" y="1299"/>
                  </a:lnTo>
                  <a:lnTo>
                    <a:pt x="2601" y="1312"/>
                  </a:lnTo>
                  <a:lnTo>
                    <a:pt x="2588" y="1312"/>
                  </a:lnTo>
                  <a:lnTo>
                    <a:pt x="2588" y="1299"/>
                  </a:lnTo>
                  <a:close/>
                  <a:moveTo>
                    <a:pt x="1" y="1270"/>
                  </a:moveTo>
                  <a:lnTo>
                    <a:pt x="14" y="1270"/>
                  </a:lnTo>
                  <a:lnTo>
                    <a:pt x="13" y="1283"/>
                  </a:lnTo>
                  <a:lnTo>
                    <a:pt x="0" y="1283"/>
                  </a:lnTo>
                  <a:lnTo>
                    <a:pt x="1" y="1270"/>
                  </a:lnTo>
                  <a:close/>
                  <a:moveTo>
                    <a:pt x="2587" y="1246"/>
                  </a:moveTo>
                  <a:lnTo>
                    <a:pt x="2600" y="1246"/>
                  </a:lnTo>
                  <a:lnTo>
                    <a:pt x="2600" y="1260"/>
                  </a:lnTo>
                  <a:lnTo>
                    <a:pt x="2587" y="1260"/>
                  </a:lnTo>
                  <a:lnTo>
                    <a:pt x="2587" y="1246"/>
                  </a:lnTo>
                  <a:close/>
                  <a:moveTo>
                    <a:pt x="2" y="1218"/>
                  </a:moveTo>
                  <a:lnTo>
                    <a:pt x="15" y="1219"/>
                  </a:lnTo>
                  <a:lnTo>
                    <a:pt x="15" y="1232"/>
                  </a:lnTo>
                  <a:lnTo>
                    <a:pt x="2" y="1231"/>
                  </a:lnTo>
                  <a:lnTo>
                    <a:pt x="2" y="1218"/>
                  </a:lnTo>
                  <a:close/>
                  <a:moveTo>
                    <a:pt x="2596" y="1194"/>
                  </a:moveTo>
                  <a:lnTo>
                    <a:pt x="2597" y="1207"/>
                  </a:lnTo>
                  <a:lnTo>
                    <a:pt x="2584" y="1209"/>
                  </a:lnTo>
                  <a:lnTo>
                    <a:pt x="2583" y="1195"/>
                  </a:lnTo>
                  <a:lnTo>
                    <a:pt x="2596" y="1194"/>
                  </a:lnTo>
                  <a:close/>
                  <a:moveTo>
                    <a:pt x="8" y="1165"/>
                  </a:moveTo>
                  <a:lnTo>
                    <a:pt x="19" y="1167"/>
                  </a:lnTo>
                  <a:lnTo>
                    <a:pt x="19" y="1180"/>
                  </a:lnTo>
                  <a:lnTo>
                    <a:pt x="6" y="1178"/>
                  </a:lnTo>
                  <a:lnTo>
                    <a:pt x="6" y="1168"/>
                  </a:lnTo>
                  <a:lnTo>
                    <a:pt x="8" y="1165"/>
                  </a:lnTo>
                  <a:close/>
                  <a:moveTo>
                    <a:pt x="2590" y="1143"/>
                  </a:moveTo>
                  <a:lnTo>
                    <a:pt x="2592" y="1156"/>
                  </a:lnTo>
                  <a:lnTo>
                    <a:pt x="2580" y="1157"/>
                  </a:lnTo>
                  <a:lnTo>
                    <a:pt x="2579" y="1144"/>
                  </a:lnTo>
                  <a:lnTo>
                    <a:pt x="2590" y="1143"/>
                  </a:lnTo>
                  <a:close/>
                  <a:moveTo>
                    <a:pt x="14" y="1114"/>
                  </a:moveTo>
                  <a:lnTo>
                    <a:pt x="26" y="1116"/>
                  </a:lnTo>
                  <a:lnTo>
                    <a:pt x="25" y="1129"/>
                  </a:lnTo>
                  <a:lnTo>
                    <a:pt x="13" y="1127"/>
                  </a:lnTo>
                  <a:lnTo>
                    <a:pt x="14" y="1114"/>
                  </a:lnTo>
                  <a:close/>
                  <a:moveTo>
                    <a:pt x="2584" y="1091"/>
                  </a:moveTo>
                  <a:lnTo>
                    <a:pt x="2587" y="1104"/>
                  </a:lnTo>
                  <a:lnTo>
                    <a:pt x="2585" y="1104"/>
                  </a:lnTo>
                  <a:lnTo>
                    <a:pt x="2573" y="1105"/>
                  </a:lnTo>
                  <a:lnTo>
                    <a:pt x="2573" y="1104"/>
                  </a:lnTo>
                  <a:lnTo>
                    <a:pt x="2572" y="1093"/>
                  </a:lnTo>
                  <a:lnTo>
                    <a:pt x="2584" y="1091"/>
                  </a:lnTo>
                  <a:close/>
                  <a:moveTo>
                    <a:pt x="22" y="1062"/>
                  </a:moveTo>
                  <a:lnTo>
                    <a:pt x="34" y="1065"/>
                  </a:lnTo>
                  <a:lnTo>
                    <a:pt x="32" y="1078"/>
                  </a:lnTo>
                  <a:lnTo>
                    <a:pt x="21" y="1075"/>
                  </a:lnTo>
                  <a:lnTo>
                    <a:pt x="22" y="1062"/>
                  </a:lnTo>
                  <a:close/>
                  <a:moveTo>
                    <a:pt x="2575" y="1040"/>
                  </a:moveTo>
                  <a:lnTo>
                    <a:pt x="2576" y="1053"/>
                  </a:lnTo>
                  <a:lnTo>
                    <a:pt x="2564" y="1055"/>
                  </a:lnTo>
                  <a:lnTo>
                    <a:pt x="2563" y="1042"/>
                  </a:lnTo>
                  <a:lnTo>
                    <a:pt x="2575" y="1040"/>
                  </a:lnTo>
                  <a:close/>
                  <a:moveTo>
                    <a:pt x="32" y="1012"/>
                  </a:moveTo>
                  <a:lnTo>
                    <a:pt x="44" y="1015"/>
                  </a:lnTo>
                  <a:lnTo>
                    <a:pt x="42" y="1027"/>
                  </a:lnTo>
                  <a:lnTo>
                    <a:pt x="30" y="1024"/>
                  </a:lnTo>
                  <a:lnTo>
                    <a:pt x="32" y="1012"/>
                  </a:lnTo>
                  <a:close/>
                  <a:moveTo>
                    <a:pt x="2563" y="990"/>
                  </a:moveTo>
                  <a:lnTo>
                    <a:pt x="2566" y="1002"/>
                  </a:lnTo>
                  <a:lnTo>
                    <a:pt x="2554" y="1004"/>
                  </a:lnTo>
                  <a:lnTo>
                    <a:pt x="2551" y="993"/>
                  </a:lnTo>
                  <a:lnTo>
                    <a:pt x="2563" y="990"/>
                  </a:lnTo>
                  <a:close/>
                  <a:moveTo>
                    <a:pt x="46" y="961"/>
                  </a:moveTo>
                  <a:lnTo>
                    <a:pt x="57" y="964"/>
                  </a:lnTo>
                  <a:lnTo>
                    <a:pt x="53" y="977"/>
                  </a:lnTo>
                  <a:lnTo>
                    <a:pt x="42" y="974"/>
                  </a:lnTo>
                  <a:lnTo>
                    <a:pt x="46" y="961"/>
                  </a:lnTo>
                  <a:close/>
                  <a:moveTo>
                    <a:pt x="2549" y="939"/>
                  </a:moveTo>
                  <a:lnTo>
                    <a:pt x="2552" y="952"/>
                  </a:lnTo>
                  <a:lnTo>
                    <a:pt x="2541" y="955"/>
                  </a:lnTo>
                  <a:lnTo>
                    <a:pt x="2537" y="941"/>
                  </a:lnTo>
                  <a:lnTo>
                    <a:pt x="2549" y="939"/>
                  </a:lnTo>
                  <a:close/>
                  <a:moveTo>
                    <a:pt x="60" y="911"/>
                  </a:moveTo>
                  <a:lnTo>
                    <a:pt x="72" y="915"/>
                  </a:lnTo>
                  <a:lnTo>
                    <a:pt x="72" y="917"/>
                  </a:lnTo>
                  <a:lnTo>
                    <a:pt x="68" y="927"/>
                  </a:lnTo>
                  <a:lnTo>
                    <a:pt x="56" y="924"/>
                  </a:lnTo>
                  <a:lnTo>
                    <a:pt x="59" y="917"/>
                  </a:lnTo>
                  <a:lnTo>
                    <a:pt x="60" y="911"/>
                  </a:lnTo>
                  <a:close/>
                  <a:moveTo>
                    <a:pt x="2533" y="889"/>
                  </a:moveTo>
                  <a:lnTo>
                    <a:pt x="2538" y="901"/>
                  </a:lnTo>
                  <a:lnTo>
                    <a:pt x="2526" y="905"/>
                  </a:lnTo>
                  <a:lnTo>
                    <a:pt x="2521" y="893"/>
                  </a:lnTo>
                  <a:lnTo>
                    <a:pt x="2533" y="889"/>
                  </a:lnTo>
                  <a:close/>
                  <a:moveTo>
                    <a:pt x="77" y="862"/>
                  </a:moveTo>
                  <a:lnTo>
                    <a:pt x="89" y="866"/>
                  </a:lnTo>
                  <a:lnTo>
                    <a:pt x="85" y="879"/>
                  </a:lnTo>
                  <a:lnTo>
                    <a:pt x="73" y="875"/>
                  </a:lnTo>
                  <a:lnTo>
                    <a:pt x="77" y="862"/>
                  </a:lnTo>
                  <a:close/>
                  <a:moveTo>
                    <a:pt x="2516" y="841"/>
                  </a:moveTo>
                  <a:lnTo>
                    <a:pt x="2520" y="852"/>
                  </a:lnTo>
                  <a:lnTo>
                    <a:pt x="2509" y="856"/>
                  </a:lnTo>
                  <a:lnTo>
                    <a:pt x="2505" y="845"/>
                  </a:lnTo>
                  <a:lnTo>
                    <a:pt x="2516" y="841"/>
                  </a:lnTo>
                  <a:close/>
                  <a:moveTo>
                    <a:pt x="97" y="813"/>
                  </a:moveTo>
                  <a:lnTo>
                    <a:pt x="107" y="817"/>
                  </a:lnTo>
                  <a:lnTo>
                    <a:pt x="102" y="829"/>
                  </a:lnTo>
                  <a:lnTo>
                    <a:pt x="91" y="825"/>
                  </a:lnTo>
                  <a:lnTo>
                    <a:pt x="97" y="813"/>
                  </a:lnTo>
                  <a:close/>
                  <a:moveTo>
                    <a:pt x="2496" y="791"/>
                  </a:moveTo>
                  <a:lnTo>
                    <a:pt x="2498" y="794"/>
                  </a:lnTo>
                  <a:lnTo>
                    <a:pt x="2499" y="797"/>
                  </a:lnTo>
                  <a:lnTo>
                    <a:pt x="2501" y="804"/>
                  </a:lnTo>
                  <a:lnTo>
                    <a:pt x="2491" y="808"/>
                  </a:lnTo>
                  <a:lnTo>
                    <a:pt x="2488" y="803"/>
                  </a:lnTo>
                  <a:lnTo>
                    <a:pt x="2486" y="797"/>
                  </a:lnTo>
                  <a:lnTo>
                    <a:pt x="2486" y="797"/>
                  </a:lnTo>
                  <a:lnTo>
                    <a:pt x="2486" y="796"/>
                  </a:lnTo>
                  <a:lnTo>
                    <a:pt x="2496" y="791"/>
                  </a:lnTo>
                  <a:close/>
                  <a:moveTo>
                    <a:pt x="116" y="765"/>
                  </a:moveTo>
                  <a:lnTo>
                    <a:pt x="127" y="770"/>
                  </a:lnTo>
                  <a:lnTo>
                    <a:pt x="122" y="782"/>
                  </a:lnTo>
                  <a:lnTo>
                    <a:pt x="111" y="777"/>
                  </a:lnTo>
                  <a:lnTo>
                    <a:pt x="116" y="765"/>
                  </a:lnTo>
                  <a:close/>
                  <a:moveTo>
                    <a:pt x="2475" y="744"/>
                  </a:moveTo>
                  <a:lnTo>
                    <a:pt x="2480" y="756"/>
                  </a:lnTo>
                  <a:lnTo>
                    <a:pt x="2470" y="761"/>
                  </a:lnTo>
                  <a:lnTo>
                    <a:pt x="2465" y="749"/>
                  </a:lnTo>
                  <a:lnTo>
                    <a:pt x="2475" y="744"/>
                  </a:lnTo>
                  <a:close/>
                  <a:moveTo>
                    <a:pt x="139" y="719"/>
                  </a:moveTo>
                  <a:lnTo>
                    <a:pt x="149" y="724"/>
                  </a:lnTo>
                  <a:lnTo>
                    <a:pt x="144" y="735"/>
                  </a:lnTo>
                  <a:lnTo>
                    <a:pt x="133" y="729"/>
                  </a:lnTo>
                  <a:lnTo>
                    <a:pt x="139" y="719"/>
                  </a:lnTo>
                  <a:close/>
                  <a:moveTo>
                    <a:pt x="2452" y="698"/>
                  </a:moveTo>
                  <a:lnTo>
                    <a:pt x="2457" y="710"/>
                  </a:lnTo>
                  <a:lnTo>
                    <a:pt x="2446" y="715"/>
                  </a:lnTo>
                  <a:lnTo>
                    <a:pt x="2441" y="703"/>
                  </a:lnTo>
                  <a:lnTo>
                    <a:pt x="2452" y="698"/>
                  </a:lnTo>
                  <a:close/>
                  <a:moveTo>
                    <a:pt x="163" y="672"/>
                  </a:moveTo>
                  <a:lnTo>
                    <a:pt x="174" y="678"/>
                  </a:lnTo>
                  <a:lnTo>
                    <a:pt x="167" y="689"/>
                  </a:lnTo>
                  <a:lnTo>
                    <a:pt x="157" y="684"/>
                  </a:lnTo>
                  <a:lnTo>
                    <a:pt x="158" y="680"/>
                  </a:lnTo>
                  <a:lnTo>
                    <a:pt x="163" y="672"/>
                  </a:lnTo>
                  <a:close/>
                  <a:moveTo>
                    <a:pt x="2427" y="652"/>
                  </a:moveTo>
                  <a:lnTo>
                    <a:pt x="2432" y="664"/>
                  </a:lnTo>
                  <a:lnTo>
                    <a:pt x="2422" y="670"/>
                  </a:lnTo>
                  <a:lnTo>
                    <a:pt x="2416" y="659"/>
                  </a:lnTo>
                  <a:lnTo>
                    <a:pt x="2427" y="652"/>
                  </a:lnTo>
                  <a:close/>
                  <a:moveTo>
                    <a:pt x="190" y="626"/>
                  </a:moveTo>
                  <a:lnTo>
                    <a:pt x="190" y="627"/>
                  </a:lnTo>
                  <a:lnTo>
                    <a:pt x="200" y="634"/>
                  </a:lnTo>
                  <a:lnTo>
                    <a:pt x="199" y="635"/>
                  </a:lnTo>
                  <a:lnTo>
                    <a:pt x="194" y="644"/>
                  </a:lnTo>
                  <a:lnTo>
                    <a:pt x="183" y="638"/>
                  </a:lnTo>
                  <a:lnTo>
                    <a:pt x="190" y="626"/>
                  </a:lnTo>
                  <a:close/>
                  <a:moveTo>
                    <a:pt x="2399" y="608"/>
                  </a:moveTo>
                  <a:lnTo>
                    <a:pt x="2406" y="618"/>
                  </a:lnTo>
                  <a:lnTo>
                    <a:pt x="2395" y="625"/>
                  </a:lnTo>
                  <a:lnTo>
                    <a:pt x="2389" y="614"/>
                  </a:lnTo>
                  <a:lnTo>
                    <a:pt x="2399" y="608"/>
                  </a:lnTo>
                  <a:close/>
                  <a:moveTo>
                    <a:pt x="217" y="583"/>
                  </a:moveTo>
                  <a:lnTo>
                    <a:pt x="228" y="589"/>
                  </a:lnTo>
                  <a:lnTo>
                    <a:pt x="221" y="601"/>
                  </a:lnTo>
                  <a:lnTo>
                    <a:pt x="211" y="595"/>
                  </a:lnTo>
                  <a:lnTo>
                    <a:pt x="217" y="583"/>
                  </a:lnTo>
                  <a:close/>
                  <a:moveTo>
                    <a:pt x="2371" y="564"/>
                  </a:moveTo>
                  <a:lnTo>
                    <a:pt x="2377" y="574"/>
                  </a:lnTo>
                  <a:lnTo>
                    <a:pt x="2378" y="575"/>
                  </a:lnTo>
                  <a:lnTo>
                    <a:pt x="2368" y="581"/>
                  </a:lnTo>
                  <a:lnTo>
                    <a:pt x="2368" y="583"/>
                  </a:lnTo>
                  <a:lnTo>
                    <a:pt x="2360" y="572"/>
                  </a:lnTo>
                  <a:lnTo>
                    <a:pt x="2371" y="564"/>
                  </a:lnTo>
                  <a:close/>
                  <a:moveTo>
                    <a:pt x="247" y="541"/>
                  </a:moveTo>
                  <a:lnTo>
                    <a:pt x="256" y="549"/>
                  </a:lnTo>
                  <a:lnTo>
                    <a:pt x="248" y="559"/>
                  </a:lnTo>
                  <a:lnTo>
                    <a:pt x="239" y="551"/>
                  </a:lnTo>
                  <a:lnTo>
                    <a:pt x="247" y="541"/>
                  </a:lnTo>
                  <a:close/>
                  <a:moveTo>
                    <a:pt x="2340" y="521"/>
                  </a:moveTo>
                  <a:lnTo>
                    <a:pt x="2342" y="523"/>
                  </a:lnTo>
                  <a:lnTo>
                    <a:pt x="2348" y="532"/>
                  </a:lnTo>
                  <a:lnTo>
                    <a:pt x="2338" y="540"/>
                  </a:lnTo>
                  <a:lnTo>
                    <a:pt x="2333" y="532"/>
                  </a:lnTo>
                  <a:lnTo>
                    <a:pt x="2331" y="529"/>
                  </a:lnTo>
                  <a:lnTo>
                    <a:pt x="2340" y="521"/>
                  </a:lnTo>
                  <a:close/>
                  <a:moveTo>
                    <a:pt x="279" y="499"/>
                  </a:moveTo>
                  <a:lnTo>
                    <a:pt x="288" y="507"/>
                  </a:lnTo>
                  <a:lnTo>
                    <a:pt x="280" y="517"/>
                  </a:lnTo>
                  <a:lnTo>
                    <a:pt x="271" y="509"/>
                  </a:lnTo>
                  <a:lnTo>
                    <a:pt x="279" y="499"/>
                  </a:lnTo>
                  <a:close/>
                  <a:moveTo>
                    <a:pt x="2308" y="481"/>
                  </a:moveTo>
                  <a:lnTo>
                    <a:pt x="2316" y="491"/>
                  </a:lnTo>
                  <a:lnTo>
                    <a:pt x="2306" y="499"/>
                  </a:lnTo>
                  <a:lnTo>
                    <a:pt x="2299" y="489"/>
                  </a:lnTo>
                  <a:lnTo>
                    <a:pt x="2308" y="481"/>
                  </a:lnTo>
                  <a:close/>
                  <a:moveTo>
                    <a:pt x="311" y="458"/>
                  </a:moveTo>
                  <a:lnTo>
                    <a:pt x="320" y="466"/>
                  </a:lnTo>
                  <a:lnTo>
                    <a:pt x="313" y="477"/>
                  </a:lnTo>
                  <a:lnTo>
                    <a:pt x="303" y="469"/>
                  </a:lnTo>
                  <a:lnTo>
                    <a:pt x="311" y="458"/>
                  </a:lnTo>
                  <a:close/>
                  <a:moveTo>
                    <a:pt x="2274" y="441"/>
                  </a:moveTo>
                  <a:lnTo>
                    <a:pt x="2283" y="452"/>
                  </a:lnTo>
                  <a:lnTo>
                    <a:pt x="2274" y="460"/>
                  </a:lnTo>
                  <a:lnTo>
                    <a:pt x="2264" y="449"/>
                  </a:lnTo>
                  <a:lnTo>
                    <a:pt x="2274" y="441"/>
                  </a:lnTo>
                  <a:close/>
                  <a:moveTo>
                    <a:pt x="345" y="419"/>
                  </a:moveTo>
                  <a:lnTo>
                    <a:pt x="355" y="428"/>
                  </a:lnTo>
                  <a:lnTo>
                    <a:pt x="348" y="436"/>
                  </a:lnTo>
                  <a:lnTo>
                    <a:pt x="347" y="437"/>
                  </a:lnTo>
                  <a:lnTo>
                    <a:pt x="338" y="430"/>
                  </a:lnTo>
                  <a:lnTo>
                    <a:pt x="339" y="427"/>
                  </a:lnTo>
                  <a:lnTo>
                    <a:pt x="345" y="419"/>
                  </a:lnTo>
                  <a:close/>
                  <a:moveTo>
                    <a:pt x="2240" y="403"/>
                  </a:moveTo>
                  <a:lnTo>
                    <a:pt x="2247" y="413"/>
                  </a:lnTo>
                  <a:lnTo>
                    <a:pt x="2238" y="422"/>
                  </a:lnTo>
                  <a:lnTo>
                    <a:pt x="2230" y="413"/>
                  </a:lnTo>
                  <a:lnTo>
                    <a:pt x="2240" y="403"/>
                  </a:lnTo>
                  <a:close/>
                  <a:moveTo>
                    <a:pt x="382" y="381"/>
                  </a:moveTo>
                  <a:lnTo>
                    <a:pt x="391" y="390"/>
                  </a:lnTo>
                  <a:lnTo>
                    <a:pt x="391" y="392"/>
                  </a:lnTo>
                  <a:lnTo>
                    <a:pt x="382" y="401"/>
                  </a:lnTo>
                  <a:lnTo>
                    <a:pt x="373" y="392"/>
                  </a:lnTo>
                  <a:lnTo>
                    <a:pt x="382" y="382"/>
                  </a:lnTo>
                  <a:lnTo>
                    <a:pt x="382" y="381"/>
                  </a:lnTo>
                  <a:close/>
                  <a:moveTo>
                    <a:pt x="2203" y="365"/>
                  </a:moveTo>
                  <a:lnTo>
                    <a:pt x="2212" y="375"/>
                  </a:lnTo>
                  <a:lnTo>
                    <a:pt x="2203" y="384"/>
                  </a:lnTo>
                  <a:lnTo>
                    <a:pt x="2194" y="375"/>
                  </a:lnTo>
                  <a:lnTo>
                    <a:pt x="2203" y="365"/>
                  </a:lnTo>
                  <a:close/>
                  <a:moveTo>
                    <a:pt x="419" y="346"/>
                  </a:moveTo>
                  <a:lnTo>
                    <a:pt x="428" y="355"/>
                  </a:lnTo>
                  <a:lnTo>
                    <a:pt x="419" y="364"/>
                  </a:lnTo>
                  <a:lnTo>
                    <a:pt x="410" y="355"/>
                  </a:lnTo>
                  <a:lnTo>
                    <a:pt x="419" y="346"/>
                  </a:lnTo>
                  <a:close/>
                  <a:moveTo>
                    <a:pt x="2164" y="330"/>
                  </a:moveTo>
                  <a:lnTo>
                    <a:pt x="2174" y="339"/>
                  </a:lnTo>
                  <a:lnTo>
                    <a:pt x="2165" y="348"/>
                  </a:lnTo>
                  <a:lnTo>
                    <a:pt x="2156" y="339"/>
                  </a:lnTo>
                  <a:lnTo>
                    <a:pt x="2164" y="330"/>
                  </a:lnTo>
                  <a:close/>
                  <a:moveTo>
                    <a:pt x="458" y="312"/>
                  </a:moveTo>
                  <a:lnTo>
                    <a:pt x="466" y="321"/>
                  </a:lnTo>
                  <a:lnTo>
                    <a:pt x="457" y="329"/>
                  </a:lnTo>
                  <a:lnTo>
                    <a:pt x="449" y="320"/>
                  </a:lnTo>
                  <a:lnTo>
                    <a:pt x="458" y="312"/>
                  </a:lnTo>
                  <a:close/>
                  <a:moveTo>
                    <a:pt x="2124" y="297"/>
                  </a:moveTo>
                  <a:lnTo>
                    <a:pt x="2127" y="299"/>
                  </a:lnTo>
                  <a:lnTo>
                    <a:pt x="2135" y="305"/>
                  </a:lnTo>
                  <a:lnTo>
                    <a:pt x="2127" y="314"/>
                  </a:lnTo>
                  <a:lnTo>
                    <a:pt x="2118" y="308"/>
                  </a:lnTo>
                  <a:lnTo>
                    <a:pt x="2117" y="307"/>
                  </a:lnTo>
                  <a:lnTo>
                    <a:pt x="2124" y="297"/>
                  </a:lnTo>
                  <a:close/>
                  <a:moveTo>
                    <a:pt x="499" y="279"/>
                  </a:moveTo>
                  <a:lnTo>
                    <a:pt x="506" y="288"/>
                  </a:lnTo>
                  <a:lnTo>
                    <a:pt x="496" y="296"/>
                  </a:lnTo>
                  <a:lnTo>
                    <a:pt x="488" y="287"/>
                  </a:lnTo>
                  <a:lnTo>
                    <a:pt x="499" y="279"/>
                  </a:lnTo>
                  <a:close/>
                  <a:moveTo>
                    <a:pt x="2084" y="265"/>
                  </a:moveTo>
                  <a:lnTo>
                    <a:pt x="2094" y="273"/>
                  </a:lnTo>
                  <a:lnTo>
                    <a:pt x="2086" y="282"/>
                  </a:lnTo>
                  <a:lnTo>
                    <a:pt x="2076" y="274"/>
                  </a:lnTo>
                  <a:lnTo>
                    <a:pt x="2084" y="265"/>
                  </a:lnTo>
                  <a:close/>
                  <a:moveTo>
                    <a:pt x="540" y="248"/>
                  </a:moveTo>
                  <a:lnTo>
                    <a:pt x="548" y="258"/>
                  </a:lnTo>
                  <a:lnTo>
                    <a:pt x="538" y="265"/>
                  </a:lnTo>
                  <a:lnTo>
                    <a:pt x="530" y="254"/>
                  </a:lnTo>
                  <a:lnTo>
                    <a:pt x="540" y="248"/>
                  </a:lnTo>
                  <a:close/>
                  <a:moveTo>
                    <a:pt x="2042" y="233"/>
                  </a:moveTo>
                  <a:lnTo>
                    <a:pt x="2052" y="241"/>
                  </a:lnTo>
                  <a:lnTo>
                    <a:pt x="2045" y="252"/>
                  </a:lnTo>
                  <a:lnTo>
                    <a:pt x="2034" y="244"/>
                  </a:lnTo>
                  <a:lnTo>
                    <a:pt x="2042" y="233"/>
                  </a:lnTo>
                  <a:close/>
                  <a:moveTo>
                    <a:pt x="584" y="218"/>
                  </a:moveTo>
                  <a:lnTo>
                    <a:pt x="590" y="228"/>
                  </a:lnTo>
                  <a:lnTo>
                    <a:pt x="582" y="233"/>
                  </a:lnTo>
                  <a:lnTo>
                    <a:pt x="580" y="235"/>
                  </a:lnTo>
                  <a:lnTo>
                    <a:pt x="572" y="224"/>
                  </a:lnTo>
                  <a:lnTo>
                    <a:pt x="573" y="224"/>
                  </a:lnTo>
                  <a:lnTo>
                    <a:pt x="584" y="218"/>
                  </a:lnTo>
                  <a:close/>
                  <a:moveTo>
                    <a:pt x="1999" y="204"/>
                  </a:moveTo>
                  <a:lnTo>
                    <a:pt x="2009" y="212"/>
                  </a:lnTo>
                  <a:lnTo>
                    <a:pt x="2003" y="223"/>
                  </a:lnTo>
                  <a:lnTo>
                    <a:pt x="1992" y="215"/>
                  </a:lnTo>
                  <a:lnTo>
                    <a:pt x="1999" y="204"/>
                  </a:lnTo>
                  <a:close/>
                  <a:moveTo>
                    <a:pt x="627" y="189"/>
                  </a:moveTo>
                  <a:lnTo>
                    <a:pt x="633" y="199"/>
                  </a:lnTo>
                  <a:lnTo>
                    <a:pt x="623" y="207"/>
                  </a:lnTo>
                  <a:lnTo>
                    <a:pt x="616" y="197"/>
                  </a:lnTo>
                  <a:lnTo>
                    <a:pt x="627" y="189"/>
                  </a:lnTo>
                  <a:close/>
                  <a:moveTo>
                    <a:pt x="1954" y="178"/>
                  </a:moveTo>
                  <a:lnTo>
                    <a:pt x="1965" y="185"/>
                  </a:lnTo>
                  <a:lnTo>
                    <a:pt x="1958" y="195"/>
                  </a:lnTo>
                  <a:lnTo>
                    <a:pt x="1948" y="189"/>
                  </a:lnTo>
                  <a:lnTo>
                    <a:pt x="1954" y="178"/>
                  </a:lnTo>
                  <a:close/>
                  <a:moveTo>
                    <a:pt x="671" y="164"/>
                  </a:moveTo>
                  <a:lnTo>
                    <a:pt x="678" y="174"/>
                  </a:lnTo>
                  <a:lnTo>
                    <a:pt x="667" y="181"/>
                  </a:lnTo>
                  <a:lnTo>
                    <a:pt x="661" y="170"/>
                  </a:lnTo>
                  <a:lnTo>
                    <a:pt x="671" y="164"/>
                  </a:lnTo>
                  <a:close/>
                  <a:moveTo>
                    <a:pt x="1908" y="152"/>
                  </a:moveTo>
                  <a:lnTo>
                    <a:pt x="1920" y="159"/>
                  </a:lnTo>
                  <a:lnTo>
                    <a:pt x="1914" y="169"/>
                  </a:lnTo>
                  <a:lnTo>
                    <a:pt x="1911" y="168"/>
                  </a:lnTo>
                  <a:lnTo>
                    <a:pt x="1903" y="163"/>
                  </a:lnTo>
                  <a:lnTo>
                    <a:pt x="1908" y="152"/>
                  </a:lnTo>
                  <a:close/>
                  <a:moveTo>
                    <a:pt x="718" y="139"/>
                  </a:moveTo>
                  <a:lnTo>
                    <a:pt x="724" y="149"/>
                  </a:lnTo>
                  <a:lnTo>
                    <a:pt x="712" y="156"/>
                  </a:lnTo>
                  <a:lnTo>
                    <a:pt x="707" y="146"/>
                  </a:lnTo>
                  <a:lnTo>
                    <a:pt x="718" y="139"/>
                  </a:lnTo>
                  <a:close/>
                  <a:moveTo>
                    <a:pt x="1863" y="129"/>
                  </a:moveTo>
                  <a:lnTo>
                    <a:pt x="1865" y="130"/>
                  </a:lnTo>
                  <a:lnTo>
                    <a:pt x="1873" y="135"/>
                  </a:lnTo>
                  <a:lnTo>
                    <a:pt x="1868" y="146"/>
                  </a:lnTo>
                  <a:lnTo>
                    <a:pt x="1856" y="139"/>
                  </a:lnTo>
                  <a:lnTo>
                    <a:pt x="1857" y="139"/>
                  </a:lnTo>
                  <a:lnTo>
                    <a:pt x="1863" y="129"/>
                  </a:lnTo>
                  <a:close/>
                  <a:moveTo>
                    <a:pt x="764" y="117"/>
                  </a:moveTo>
                  <a:lnTo>
                    <a:pt x="770" y="127"/>
                  </a:lnTo>
                  <a:lnTo>
                    <a:pt x="758" y="132"/>
                  </a:lnTo>
                  <a:lnTo>
                    <a:pt x="752" y="122"/>
                  </a:lnTo>
                  <a:lnTo>
                    <a:pt x="764" y="117"/>
                  </a:lnTo>
                  <a:close/>
                  <a:moveTo>
                    <a:pt x="1814" y="108"/>
                  </a:moveTo>
                  <a:lnTo>
                    <a:pt x="1826" y="113"/>
                  </a:lnTo>
                  <a:lnTo>
                    <a:pt x="1821" y="123"/>
                  </a:lnTo>
                  <a:lnTo>
                    <a:pt x="1809" y="118"/>
                  </a:lnTo>
                  <a:lnTo>
                    <a:pt x="1814" y="108"/>
                  </a:lnTo>
                  <a:close/>
                  <a:moveTo>
                    <a:pt x="813" y="96"/>
                  </a:moveTo>
                  <a:lnTo>
                    <a:pt x="817" y="106"/>
                  </a:lnTo>
                  <a:lnTo>
                    <a:pt x="805" y="112"/>
                  </a:lnTo>
                  <a:lnTo>
                    <a:pt x="801" y="101"/>
                  </a:lnTo>
                  <a:lnTo>
                    <a:pt x="813" y="96"/>
                  </a:lnTo>
                  <a:close/>
                  <a:moveTo>
                    <a:pt x="1766" y="88"/>
                  </a:moveTo>
                  <a:lnTo>
                    <a:pt x="1778" y="93"/>
                  </a:lnTo>
                  <a:lnTo>
                    <a:pt x="1774" y="104"/>
                  </a:lnTo>
                  <a:lnTo>
                    <a:pt x="1762" y="98"/>
                  </a:lnTo>
                  <a:lnTo>
                    <a:pt x="1766" y="88"/>
                  </a:lnTo>
                  <a:close/>
                  <a:moveTo>
                    <a:pt x="861" y="77"/>
                  </a:moveTo>
                  <a:lnTo>
                    <a:pt x="865" y="89"/>
                  </a:lnTo>
                  <a:lnTo>
                    <a:pt x="856" y="92"/>
                  </a:lnTo>
                  <a:lnTo>
                    <a:pt x="853" y="93"/>
                  </a:lnTo>
                  <a:lnTo>
                    <a:pt x="849" y="83"/>
                  </a:lnTo>
                  <a:lnTo>
                    <a:pt x="856" y="79"/>
                  </a:lnTo>
                  <a:lnTo>
                    <a:pt x="861" y="77"/>
                  </a:lnTo>
                  <a:close/>
                  <a:moveTo>
                    <a:pt x="1717" y="70"/>
                  </a:moveTo>
                  <a:lnTo>
                    <a:pt x="1729" y="74"/>
                  </a:lnTo>
                  <a:lnTo>
                    <a:pt x="1725" y="85"/>
                  </a:lnTo>
                  <a:lnTo>
                    <a:pt x="1713" y="81"/>
                  </a:lnTo>
                  <a:lnTo>
                    <a:pt x="1717" y="70"/>
                  </a:lnTo>
                  <a:close/>
                  <a:moveTo>
                    <a:pt x="911" y="60"/>
                  </a:moveTo>
                  <a:lnTo>
                    <a:pt x="915" y="72"/>
                  </a:lnTo>
                  <a:lnTo>
                    <a:pt x="902" y="76"/>
                  </a:lnTo>
                  <a:lnTo>
                    <a:pt x="898" y="64"/>
                  </a:lnTo>
                  <a:lnTo>
                    <a:pt x="911" y="60"/>
                  </a:lnTo>
                  <a:close/>
                  <a:moveTo>
                    <a:pt x="1668" y="54"/>
                  </a:moveTo>
                  <a:lnTo>
                    <a:pt x="1679" y="58"/>
                  </a:lnTo>
                  <a:lnTo>
                    <a:pt x="1677" y="70"/>
                  </a:lnTo>
                  <a:lnTo>
                    <a:pt x="1665" y="66"/>
                  </a:lnTo>
                  <a:lnTo>
                    <a:pt x="1668" y="54"/>
                  </a:lnTo>
                  <a:close/>
                  <a:moveTo>
                    <a:pt x="961" y="46"/>
                  </a:moveTo>
                  <a:lnTo>
                    <a:pt x="963" y="58"/>
                  </a:lnTo>
                  <a:lnTo>
                    <a:pt x="951" y="62"/>
                  </a:lnTo>
                  <a:lnTo>
                    <a:pt x="949" y="50"/>
                  </a:lnTo>
                  <a:lnTo>
                    <a:pt x="961" y="46"/>
                  </a:lnTo>
                  <a:close/>
                  <a:moveTo>
                    <a:pt x="1618" y="41"/>
                  </a:moveTo>
                  <a:lnTo>
                    <a:pt x="1623" y="41"/>
                  </a:lnTo>
                  <a:lnTo>
                    <a:pt x="1630" y="43"/>
                  </a:lnTo>
                  <a:lnTo>
                    <a:pt x="1627" y="55"/>
                  </a:lnTo>
                  <a:lnTo>
                    <a:pt x="1623" y="54"/>
                  </a:lnTo>
                  <a:lnTo>
                    <a:pt x="1615" y="53"/>
                  </a:lnTo>
                  <a:lnTo>
                    <a:pt x="1618" y="41"/>
                  </a:lnTo>
                  <a:close/>
                  <a:moveTo>
                    <a:pt x="1012" y="33"/>
                  </a:moveTo>
                  <a:lnTo>
                    <a:pt x="1014" y="45"/>
                  </a:lnTo>
                  <a:lnTo>
                    <a:pt x="1001" y="49"/>
                  </a:lnTo>
                  <a:lnTo>
                    <a:pt x="999" y="37"/>
                  </a:lnTo>
                  <a:lnTo>
                    <a:pt x="1012" y="33"/>
                  </a:lnTo>
                  <a:close/>
                  <a:moveTo>
                    <a:pt x="1567" y="29"/>
                  </a:moveTo>
                  <a:lnTo>
                    <a:pt x="1580" y="32"/>
                  </a:lnTo>
                  <a:lnTo>
                    <a:pt x="1577" y="43"/>
                  </a:lnTo>
                  <a:lnTo>
                    <a:pt x="1564" y="41"/>
                  </a:lnTo>
                  <a:lnTo>
                    <a:pt x="1567" y="29"/>
                  </a:lnTo>
                  <a:close/>
                  <a:moveTo>
                    <a:pt x="1063" y="22"/>
                  </a:moveTo>
                  <a:lnTo>
                    <a:pt x="1064" y="34"/>
                  </a:lnTo>
                  <a:lnTo>
                    <a:pt x="1051" y="37"/>
                  </a:lnTo>
                  <a:lnTo>
                    <a:pt x="1050" y="25"/>
                  </a:lnTo>
                  <a:lnTo>
                    <a:pt x="1063" y="22"/>
                  </a:lnTo>
                  <a:close/>
                  <a:moveTo>
                    <a:pt x="1516" y="19"/>
                  </a:moveTo>
                  <a:lnTo>
                    <a:pt x="1527" y="21"/>
                  </a:lnTo>
                  <a:lnTo>
                    <a:pt x="1526" y="33"/>
                  </a:lnTo>
                  <a:lnTo>
                    <a:pt x="1514" y="30"/>
                  </a:lnTo>
                  <a:lnTo>
                    <a:pt x="1516" y="19"/>
                  </a:lnTo>
                  <a:close/>
                  <a:moveTo>
                    <a:pt x="1103" y="15"/>
                  </a:moveTo>
                  <a:lnTo>
                    <a:pt x="1114" y="15"/>
                  </a:lnTo>
                  <a:lnTo>
                    <a:pt x="1115" y="26"/>
                  </a:lnTo>
                  <a:lnTo>
                    <a:pt x="1103" y="28"/>
                  </a:lnTo>
                  <a:lnTo>
                    <a:pt x="1102" y="28"/>
                  </a:lnTo>
                  <a:lnTo>
                    <a:pt x="1101" y="16"/>
                  </a:lnTo>
                  <a:lnTo>
                    <a:pt x="1103" y="15"/>
                  </a:lnTo>
                  <a:close/>
                  <a:moveTo>
                    <a:pt x="1463" y="12"/>
                  </a:moveTo>
                  <a:lnTo>
                    <a:pt x="1476" y="13"/>
                  </a:lnTo>
                  <a:lnTo>
                    <a:pt x="1475" y="25"/>
                  </a:lnTo>
                  <a:lnTo>
                    <a:pt x="1462" y="24"/>
                  </a:lnTo>
                  <a:lnTo>
                    <a:pt x="1463" y="12"/>
                  </a:lnTo>
                  <a:close/>
                  <a:moveTo>
                    <a:pt x="1165" y="8"/>
                  </a:moveTo>
                  <a:lnTo>
                    <a:pt x="1166" y="20"/>
                  </a:lnTo>
                  <a:lnTo>
                    <a:pt x="1154" y="21"/>
                  </a:lnTo>
                  <a:lnTo>
                    <a:pt x="1153" y="9"/>
                  </a:lnTo>
                  <a:lnTo>
                    <a:pt x="1165" y="8"/>
                  </a:lnTo>
                  <a:close/>
                  <a:moveTo>
                    <a:pt x="1412" y="5"/>
                  </a:moveTo>
                  <a:lnTo>
                    <a:pt x="1425" y="7"/>
                  </a:lnTo>
                  <a:lnTo>
                    <a:pt x="1424" y="20"/>
                  </a:lnTo>
                  <a:lnTo>
                    <a:pt x="1411" y="19"/>
                  </a:lnTo>
                  <a:lnTo>
                    <a:pt x="1412" y="5"/>
                  </a:lnTo>
                  <a:close/>
                  <a:moveTo>
                    <a:pt x="1217" y="3"/>
                  </a:moveTo>
                  <a:lnTo>
                    <a:pt x="1219" y="16"/>
                  </a:lnTo>
                  <a:lnTo>
                    <a:pt x="1205" y="17"/>
                  </a:lnTo>
                  <a:lnTo>
                    <a:pt x="1204" y="4"/>
                  </a:lnTo>
                  <a:lnTo>
                    <a:pt x="1217" y="3"/>
                  </a:lnTo>
                  <a:close/>
                  <a:moveTo>
                    <a:pt x="1360" y="2"/>
                  </a:moveTo>
                  <a:lnTo>
                    <a:pt x="1366" y="2"/>
                  </a:lnTo>
                  <a:lnTo>
                    <a:pt x="1374" y="3"/>
                  </a:lnTo>
                  <a:lnTo>
                    <a:pt x="1373" y="16"/>
                  </a:lnTo>
                  <a:lnTo>
                    <a:pt x="1366" y="15"/>
                  </a:lnTo>
                  <a:lnTo>
                    <a:pt x="1360" y="15"/>
                  </a:lnTo>
                  <a:lnTo>
                    <a:pt x="1360" y="2"/>
                  </a:lnTo>
                  <a:close/>
                  <a:moveTo>
                    <a:pt x="1256" y="2"/>
                  </a:moveTo>
                  <a:lnTo>
                    <a:pt x="1270" y="2"/>
                  </a:lnTo>
                  <a:lnTo>
                    <a:pt x="1270" y="15"/>
                  </a:lnTo>
                  <a:lnTo>
                    <a:pt x="1256" y="15"/>
                  </a:lnTo>
                  <a:lnTo>
                    <a:pt x="1256" y="2"/>
                  </a:lnTo>
                  <a:close/>
                  <a:moveTo>
                    <a:pt x="1309" y="0"/>
                  </a:moveTo>
                  <a:lnTo>
                    <a:pt x="1321" y="0"/>
                  </a:lnTo>
                  <a:lnTo>
                    <a:pt x="1321" y="13"/>
                  </a:lnTo>
                  <a:lnTo>
                    <a:pt x="1309" y="13"/>
                  </a:lnTo>
                  <a:lnTo>
                    <a:pt x="1309" y="0"/>
                  </a:lnTo>
                  <a:close/>
                </a:path>
              </a:pathLst>
            </a:custGeom>
            <a:solidFill>
              <a:srgbClr val="A8A6A6"/>
            </a:solidFill>
            <a:ln w="0">
              <a:solidFill>
                <a:srgbClr val="A8A6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87" name="Freeform 254"/>
            <p:cNvSpPr>
              <a:spLocks noEditPoints="1"/>
            </p:cNvSpPr>
            <p:nvPr/>
          </p:nvSpPr>
          <p:spPr bwMode="auto">
            <a:xfrm>
              <a:off x="5261041" y="3590370"/>
              <a:ext cx="2205347" cy="1611769"/>
            </a:xfrm>
            <a:custGeom>
              <a:avLst/>
              <a:gdLst>
                <a:gd name="T0" fmla="*/ 0 w 2010"/>
                <a:gd name="T1" fmla="*/ 1456 h 1469"/>
                <a:gd name="T2" fmla="*/ 50 w 2010"/>
                <a:gd name="T3" fmla="*/ 1453 h 1469"/>
                <a:gd name="T4" fmla="*/ 113 w 2010"/>
                <a:gd name="T5" fmla="*/ 1449 h 1469"/>
                <a:gd name="T6" fmla="*/ 165 w 2010"/>
                <a:gd name="T7" fmla="*/ 1444 h 1469"/>
                <a:gd name="T8" fmla="*/ 216 w 2010"/>
                <a:gd name="T9" fmla="*/ 1439 h 1469"/>
                <a:gd name="T10" fmla="*/ 257 w 2010"/>
                <a:gd name="T11" fmla="*/ 1445 h 1469"/>
                <a:gd name="T12" fmla="*/ 308 w 2010"/>
                <a:gd name="T13" fmla="*/ 1437 h 1469"/>
                <a:gd name="T14" fmla="*/ 359 w 2010"/>
                <a:gd name="T15" fmla="*/ 1428 h 1469"/>
                <a:gd name="T16" fmla="*/ 410 w 2010"/>
                <a:gd name="T17" fmla="*/ 1418 h 1469"/>
                <a:gd name="T18" fmla="*/ 461 w 2010"/>
                <a:gd name="T19" fmla="*/ 1406 h 1469"/>
                <a:gd name="T20" fmla="*/ 511 w 2010"/>
                <a:gd name="T21" fmla="*/ 1393 h 1469"/>
                <a:gd name="T22" fmla="*/ 561 w 2010"/>
                <a:gd name="T23" fmla="*/ 1380 h 1469"/>
                <a:gd name="T24" fmla="*/ 610 w 2010"/>
                <a:gd name="T25" fmla="*/ 1365 h 1469"/>
                <a:gd name="T26" fmla="*/ 673 w 2010"/>
                <a:gd name="T27" fmla="*/ 1344 h 1469"/>
                <a:gd name="T28" fmla="*/ 722 w 2010"/>
                <a:gd name="T29" fmla="*/ 1327 h 1469"/>
                <a:gd name="T30" fmla="*/ 770 w 2010"/>
                <a:gd name="T31" fmla="*/ 1309 h 1469"/>
                <a:gd name="T32" fmla="*/ 819 w 2010"/>
                <a:gd name="T33" fmla="*/ 1289 h 1469"/>
                <a:gd name="T34" fmla="*/ 867 w 2010"/>
                <a:gd name="T35" fmla="*/ 1268 h 1469"/>
                <a:gd name="T36" fmla="*/ 909 w 2010"/>
                <a:gd name="T37" fmla="*/ 1237 h 1469"/>
                <a:gd name="T38" fmla="*/ 956 w 2010"/>
                <a:gd name="T39" fmla="*/ 1215 h 1469"/>
                <a:gd name="T40" fmla="*/ 1002 w 2010"/>
                <a:gd name="T41" fmla="*/ 1191 h 1469"/>
                <a:gd name="T42" fmla="*/ 1048 w 2010"/>
                <a:gd name="T43" fmla="*/ 1166 h 1469"/>
                <a:gd name="T44" fmla="*/ 1092 w 2010"/>
                <a:gd name="T45" fmla="*/ 1141 h 1469"/>
                <a:gd name="T46" fmla="*/ 1137 w 2010"/>
                <a:gd name="T47" fmla="*/ 1115 h 1469"/>
                <a:gd name="T48" fmla="*/ 1180 w 2010"/>
                <a:gd name="T49" fmla="*/ 1086 h 1469"/>
                <a:gd name="T50" fmla="*/ 1231 w 2010"/>
                <a:gd name="T51" fmla="*/ 1068 h 1469"/>
                <a:gd name="T52" fmla="*/ 1223 w 2010"/>
                <a:gd name="T53" fmla="*/ 1059 h 1469"/>
                <a:gd name="T54" fmla="*/ 1266 w 2010"/>
                <a:gd name="T55" fmla="*/ 1029 h 1469"/>
                <a:gd name="T56" fmla="*/ 1307 w 2010"/>
                <a:gd name="T57" fmla="*/ 999 h 1469"/>
                <a:gd name="T58" fmla="*/ 1349 w 2010"/>
                <a:gd name="T59" fmla="*/ 967 h 1469"/>
                <a:gd name="T60" fmla="*/ 1389 w 2010"/>
                <a:gd name="T61" fmla="*/ 936 h 1469"/>
                <a:gd name="T62" fmla="*/ 1429 w 2010"/>
                <a:gd name="T63" fmla="*/ 902 h 1469"/>
                <a:gd name="T64" fmla="*/ 1421 w 2010"/>
                <a:gd name="T65" fmla="*/ 908 h 1469"/>
                <a:gd name="T66" fmla="*/ 1457 w 2010"/>
                <a:gd name="T67" fmla="*/ 876 h 1469"/>
                <a:gd name="T68" fmla="*/ 1495 w 2010"/>
                <a:gd name="T69" fmla="*/ 842 h 1469"/>
                <a:gd name="T70" fmla="*/ 1543 w 2010"/>
                <a:gd name="T71" fmla="*/ 814 h 1469"/>
                <a:gd name="T72" fmla="*/ 1578 w 2010"/>
                <a:gd name="T73" fmla="*/ 778 h 1469"/>
                <a:gd name="T74" fmla="*/ 1613 w 2010"/>
                <a:gd name="T75" fmla="*/ 740 h 1469"/>
                <a:gd name="T76" fmla="*/ 1649 w 2010"/>
                <a:gd name="T77" fmla="*/ 700 h 1469"/>
                <a:gd name="T78" fmla="*/ 1681 w 2010"/>
                <a:gd name="T79" fmla="*/ 660 h 1469"/>
                <a:gd name="T80" fmla="*/ 1714 w 2010"/>
                <a:gd name="T81" fmla="*/ 619 h 1469"/>
                <a:gd name="T82" fmla="*/ 1744 w 2010"/>
                <a:gd name="T83" fmla="*/ 579 h 1469"/>
                <a:gd name="T84" fmla="*/ 1774 w 2010"/>
                <a:gd name="T85" fmla="*/ 535 h 1469"/>
                <a:gd name="T86" fmla="*/ 1803 w 2010"/>
                <a:gd name="T87" fmla="*/ 492 h 1469"/>
                <a:gd name="T88" fmla="*/ 1831 w 2010"/>
                <a:gd name="T89" fmla="*/ 448 h 1469"/>
                <a:gd name="T90" fmla="*/ 1855 w 2010"/>
                <a:gd name="T91" fmla="*/ 402 h 1469"/>
                <a:gd name="T92" fmla="*/ 1880 w 2010"/>
                <a:gd name="T93" fmla="*/ 356 h 1469"/>
                <a:gd name="T94" fmla="*/ 1904 w 2010"/>
                <a:gd name="T95" fmla="*/ 310 h 1469"/>
                <a:gd name="T96" fmla="*/ 1925 w 2010"/>
                <a:gd name="T97" fmla="*/ 262 h 1469"/>
                <a:gd name="T98" fmla="*/ 1944 w 2010"/>
                <a:gd name="T99" fmla="*/ 213 h 1469"/>
                <a:gd name="T100" fmla="*/ 1963 w 2010"/>
                <a:gd name="T101" fmla="*/ 165 h 1469"/>
                <a:gd name="T102" fmla="*/ 1978 w 2010"/>
                <a:gd name="T103" fmla="*/ 116 h 1469"/>
                <a:gd name="T104" fmla="*/ 1994 w 2010"/>
                <a:gd name="T105" fmla="*/ 65 h 1469"/>
                <a:gd name="T106" fmla="*/ 2006 w 2010"/>
                <a:gd name="T107" fmla="*/ 16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10" h="1469">
                  <a:moveTo>
                    <a:pt x="0" y="1456"/>
                  </a:moveTo>
                  <a:lnTo>
                    <a:pt x="11" y="1456"/>
                  </a:lnTo>
                  <a:lnTo>
                    <a:pt x="11" y="1469"/>
                  </a:lnTo>
                  <a:lnTo>
                    <a:pt x="0" y="1469"/>
                  </a:lnTo>
                  <a:lnTo>
                    <a:pt x="0" y="1456"/>
                  </a:lnTo>
                  <a:close/>
                  <a:moveTo>
                    <a:pt x="50" y="1453"/>
                  </a:moveTo>
                  <a:lnTo>
                    <a:pt x="62" y="1453"/>
                  </a:lnTo>
                  <a:lnTo>
                    <a:pt x="62" y="1466"/>
                  </a:lnTo>
                  <a:lnTo>
                    <a:pt x="50" y="1466"/>
                  </a:lnTo>
                  <a:lnTo>
                    <a:pt x="50" y="1453"/>
                  </a:lnTo>
                  <a:close/>
                  <a:moveTo>
                    <a:pt x="113" y="1449"/>
                  </a:moveTo>
                  <a:lnTo>
                    <a:pt x="114" y="1462"/>
                  </a:lnTo>
                  <a:lnTo>
                    <a:pt x="103" y="1463"/>
                  </a:lnTo>
                  <a:lnTo>
                    <a:pt x="101" y="1450"/>
                  </a:lnTo>
                  <a:lnTo>
                    <a:pt x="113" y="1449"/>
                  </a:lnTo>
                  <a:close/>
                  <a:moveTo>
                    <a:pt x="165" y="1444"/>
                  </a:moveTo>
                  <a:lnTo>
                    <a:pt x="167" y="1457"/>
                  </a:lnTo>
                  <a:lnTo>
                    <a:pt x="154" y="1458"/>
                  </a:lnTo>
                  <a:lnTo>
                    <a:pt x="152" y="1445"/>
                  </a:lnTo>
                  <a:lnTo>
                    <a:pt x="165" y="1444"/>
                  </a:lnTo>
                  <a:close/>
                  <a:moveTo>
                    <a:pt x="216" y="1439"/>
                  </a:moveTo>
                  <a:lnTo>
                    <a:pt x="218" y="1450"/>
                  </a:lnTo>
                  <a:lnTo>
                    <a:pt x="205" y="1452"/>
                  </a:lnTo>
                  <a:lnTo>
                    <a:pt x="203" y="1440"/>
                  </a:lnTo>
                  <a:lnTo>
                    <a:pt x="216" y="1439"/>
                  </a:lnTo>
                  <a:close/>
                  <a:moveTo>
                    <a:pt x="267" y="1431"/>
                  </a:moveTo>
                  <a:lnTo>
                    <a:pt x="267" y="1432"/>
                  </a:lnTo>
                  <a:lnTo>
                    <a:pt x="269" y="1444"/>
                  </a:lnTo>
                  <a:lnTo>
                    <a:pt x="267" y="1444"/>
                  </a:lnTo>
                  <a:lnTo>
                    <a:pt x="257" y="1445"/>
                  </a:lnTo>
                  <a:lnTo>
                    <a:pt x="256" y="1433"/>
                  </a:lnTo>
                  <a:lnTo>
                    <a:pt x="267" y="1431"/>
                  </a:lnTo>
                  <a:close/>
                  <a:moveTo>
                    <a:pt x="319" y="1423"/>
                  </a:moveTo>
                  <a:lnTo>
                    <a:pt x="320" y="1435"/>
                  </a:lnTo>
                  <a:lnTo>
                    <a:pt x="308" y="1437"/>
                  </a:lnTo>
                  <a:lnTo>
                    <a:pt x="307" y="1426"/>
                  </a:lnTo>
                  <a:lnTo>
                    <a:pt x="319" y="1423"/>
                  </a:lnTo>
                  <a:close/>
                  <a:moveTo>
                    <a:pt x="370" y="1414"/>
                  </a:moveTo>
                  <a:lnTo>
                    <a:pt x="372" y="1426"/>
                  </a:lnTo>
                  <a:lnTo>
                    <a:pt x="359" y="1428"/>
                  </a:lnTo>
                  <a:lnTo>
                    <a:pt x="356" y="1416"/>
                  </a:lnTo>
                  <a:lnTo>
                    <a:pt x="370" y="1414"/>
                  </a:lnTo>
                  <a:close/>
                  <a:moveTo>
                    <a:pt x="421" y="1403"/>
                  </a:moveTo>
                  <a:lnTo>
                    <a:pt x="423" y="1415"/>
                  </a:lnTo>
                  <a:lnTo>
                    <a:pt x="410" y="1418"/>
                  </a:lnTo>
                  <a:lnTo>
                    <a:pt x="408" y="1406"/>
                  </a:lnTo>
                  <a:lnTo>
                    <a:pt x="421" y="1403"/>
                  </a:lnTo>
                  <a:close/>
                  <a:moveTo>
                    <a:pt x="470" y="1391"/>
                  </a:moveTo>
                  <a:lnTo>
                    <a:pt x="473" y="1403"/>
                  </a:lnTo>
                  <a:lnTo>
                    <a:pt x="461" y="1406"/>
                  </a:lnTo>
                  <a:lnTo>
                    <a:pt x="459" y="1394"/>
                  </a:lnTo>
                  <a:lnTo>
                    <a:pt x="470" y="1391"/>
                  </a:lnTo>
                  <a:close/>
                  <a:moveTo>
                    <a:pt x="521" y="1378"/>
                  </a:moveTo>
                  <a:lnTo>
                    <a:pt x="524" y="1390"/>
                  </a:lnTo>
                  <a:lnTo>
                    <a:pt x="511" y="1393"/>
                  </a:lnTo>
                  <a:lnTo>
                    <a:pt x="508" y="1381"/>
                  </a:lnTo>
                  <a:lnTo>
                    <a:pt x="521" y="1378"/>
                  </a:lnTo>
                  <a:close/>
                  <a:moveTo>
                    <a:pt x="571" y="1364"/>
                  </a:moveTo>
                  <a:lnTo>
                    <a:pt x="574" y="1376"/>
                  </a:lnTo>
                  <a:lnTo>
                    <a:pt x="561" y="1380"/>
                  </a:lnTo>
                  <a:lnTo>
                    <a:pt x="558" y="1368"/>
                  </a:lnTo>
                  <a:lnTo>
                    <a:pt x="571" y="1364"/>
                  </a:lnTo>
                  <a:close/>
                  <a:moveTo>
                    <a:pt x="620" y="1350"/>
                  </a:moveTo>
                  <a:lnTo>
                    <a:pt x="624" y="1361"/>
                  </a:lnTo>
                  <a:lnTo>
                    <a:pt x="610" y="1365"/>
                  </a:lnTo>
                  <a:lnTo>
                    <a:pt x="608" y="1354"/>
                  </a:lnTo>
                  <a:lnTo>
                    <a:pt x="610" y="1352"/>
                  </a:lnTo>
                  <a:lnTo>
                    <a:pt x="620" y="1350"/>
                  </a:lnTo>
                  <a:close/>
                  <a:moveTo>
                    <a:pt x="669" y="1333"/>
                  </a:moveTo>
                  <a:lnTo>
                    <a:pt x="673" y="1344"/>
                  </a:lnTo>
                  <a:lnTo>
                    <a:pt x="660" y="1348"/>
                  </a:lnTo>
                  <a:lnTo>
                    <a:pt x="656" y="1337"/>
                  </a:lnTo>
                  <a:lnTo>
                    <a:pt x="669" y="1333"/>
                  </a:lnTo>
                  <a:close/>
                  <a:moveTo>
                    <a:pt x="718" y="1316"/>
                  </a:moveTo>
                  <a:lnTo>
                    <a:pt x="722" y="1327"/>
                  </a:lnTo>
                  <a:lnTo>
                    <a:pt x="710" y="1333"/>
                  </a:lnTo>
                  <a:lnTo>
                    <a:pt x="706" y="1321"/>
                  </a:lnTo>
                  <a:lnTo>
                    <a:pt x="718" y="1316"/>
                  </a:lnTo>
                  <a:close/>
                  <a:moveTo>
                    <a:pt x="766" y="1297"/>
                  </a:moveTo>
                  <a:lnTo>
                    <a:pt x="770" y="1309"/>
                  </a:lnTo>
                  <a:lnTo>
                    <a:pt x="758" y="1314"/>
                  </a:lnTo>
                  <a:lnTo>
                    <a:pt x="754" y="1302"/>
                  </a:lnTo>
                  <a:lnTo>
                    <a:pt x="766" y="1297"/>
                  </a:lnTo>
                  <a:close/>
                  <a:moveTo>
                    <a:pt x="815" y="1279"/>
                  </a:moveTo>
                  <a:lnTo>
                    <a:pt x="819" y="1289"/>
                  </a:lnTo>
                  <a:lnTo>
                    <a:pt x="807" y="1295"/>
                  </a:lnTo>
                  <a:lnTo>
                    <a:pt x="803" y="1284"/>
                  </a:lnTo>
                  <a:lnTo>
                    <a:pt x="815" y="1279"/>
                  </a:lnTo>
                  <a:close/>
                  <a:moveTo>
                    <a:pt x="862" y="1258"/>
                  </a:moveTo>
                  <a:lnTo>
                    <a:pt x="867" y="1268"/>
                  </a:lnTo>
                  <a:lnTo>
                    <a:pt x="859" y="1274"/>
                  </a:lnTo>
                  <a:lnTo>
                    <a:pt x="854" y="1275"/>
                  </a:lnTo>
                  <a:lnTo>
                    <a:pt x="850" y="1265"/>
                  </a:lnTo>
                  <a:lnTo>
                    <a:pt x="862" y="1258"/>
                  </a:lnTo>
                  <a:close/>
                  <a:moveTo>
                    <a:pt x="909" y="1237"/>
                  </a:moveTo>
                  <a:lnTo>
                    <a:pt x="914" y="1247"/>
                  </a:lnTo>
                  <a:lnTo>
                    <a:pt x="902" y="1253"/>
                  </a:lnTo>
                  <a:lnTo>
                    <a:pt x="897" y="1242"/>
                  </a:lnTo>
                  <a:lnTo>
                    <a:pt x="909" y="1237"/>
                  </a:lnTo>
                  <a:close/>
                  <a:moveTo>
                    <a:pt x="956" y="1215"/>
                  </a:moveTo>
                  <a:lnTo>
                    <a:pt x="961" y="1225"/>
                  </a:lnTo>
                  <a:lnTo>
                    <a:pt x="950" y="1230"/>
                  </a:lnTo>
                  <a:lnTo>
                    <a:pt x="944" y="1220"/>
                  </a:lnTo>
                  <a:lnTo>
                    <a:pt x="956" y="1215"/>
                  </a:lnTo>
                  <a:close/>
                  <a:moveTo>
                    <a:pt x="1002" y="1191"/>
                  </a:moveTo>
                  <a:lnTo>
                    <a:pt x="1007" y="1202"/>
                  </a:lnTo>
                  <a:lnTo>
                    <a:pt x="995" y="1207"/>
                  </a:lnTo>
                  <a:lnTo>
                    <a:pt x="990" y="1196"/>
                  </a:lnTo>
                  <a:lnTo>
                    <a:pt x="1002" y="1191"/>
                  </a:lnTo>
                  <a:close/>
                  <a:moveTo>
                    <a:pt x="1048" y="1166"/>
                  </a:moveTo>
                  <a:lnTo>
                    <a:pt x="1053" y="1177"/>
                  </a:lnTo>
                  <a:lnTo>
                    <a:pt x="1041" y="1183"/>
                  </a:lnTo>
                  <a:lnTo>
                    <a:pt x="1036" y="1173"/>
                  </a:lnTo>
                  <a:lnTo>
                    <a:pt x="1048" y="1166"/>
                  </a:lnTo>
                  <a:close/>
                  <a:moveTo>
                    <a:pt x="1092" y="1141"/>
                  </a:moveTo>
                  <a:lnTo>
                    <a:pt x="1099" y="1152"/>
                  </a:lnTo>
                  <a:lnTo>
                    <a:pt x="1087" y="1158"/>
                  </a:lnTo>
                  <a:lnTo>
                    <a:pt x="1080" y="1148"/>
                  </a:lnTo>
                  <a:lnTo>
                    <a:pt x="1092" y="1141"/>
                  </a:lnTo>
                  <a:close/>
                  <a:moveTo>
                    <a:pt x="1137" y="1115"/>
                  </a:moveTo>
                  <a:lnTo>
                    <a:pt x="1143" y="1126"/>
                  </a:lnTo>
                  <a:lnTo>
                    <a:pt x="1131" y="1132"/>
                  </a:lnTo>
                  <a:lnTo>
                    <a:pt x="1125" y="1122"/>
                  </a:lnTo>
                  <a:lnTo>
                    <a:pt x="1137" y="1115"/>
                  </a:lnTo>
                  <a:close/>
                  <a:moveTo>
                    <a:pt x="1180" y="1086"/>
                  </a:moveTo>
                  <a:lnTo>
                    <a:pt x="1186" y="1097"/>
                  </a:lnTo>
                  <a:lnTo>
                    <a:pt x="1176" y="1105"/>
                  </a:lnTo>
                  <a:lnTo>
                    <a:pt x="1169" y="1094"/>
                  </a:lnTo>
                  <a:lnTo>
                    <a:pt x="1180" y="1086"/>
                  </a:lnTo>
                  <a:close/>
                  <a:moveTo>
                    <a:pt x="1231" y="1068"/>
                  </a:moveTo>
                  <a:lnTo>
                    <a:pt x="1230" y="1069"/>
                  </a:lnTo>
                  <a:lnTo>
                    <a:pt x="1230" y="1069"/>
                  </a:lnTo>
                  <a:lnTo>
                    <a:pt x="1231" y="1068"/>
                  </a:lnTo>
                  <a:close/>
                  <a:moveTo>
                    <a:pt x="1222" y="1059"/>
                  </a:moveTo>
                  <a:lnTo>
                    <a:pt x="1223" y="1059"/>
                  </a:lnTo>
                  <a:lnTo>
                    <a:pt x="1230" y="1069"/>
                  </a:lnTo>
                  <a:lnTo>
                    <a:pt x="1219" y="1076"/>
                  </a:lnTo>
                  <a:lnTo>
                    <a:pt x="1213" y="1066"/>
                  </a:lnTo>
                  <a:lnTo>
                    <a:pt x="1222" y="1059"/>
                  </a:lnTo>
                  <a:close/>
                  <a:moveTo>
                    <a:pt x="1266" y="1029"/>
                  </a:moveTo>
                  <a:lnTo>
                    <a:pt x="1273" y="1039"/>
                  </a:lnTo>
                  <a:lnTo>
                    <a:pt x="1262" y="1047"/>
                  </a:lnTo>
                  <a:lnTo>
                    <a:pt x="1256" y="1037"/>
                  </a:lnTo>
                  <a:lnTo>
                    <a:pt x="1266" y="1029"/>
                  </a:lnTo>
                  <a:close/>
                  <a:moveTo>
                    <a:pt x="1307" y="999"/>
                  </a:moveTo>
                  <a:lnTo>
                    <a:pt x="1315" y="1008"/>
                  </a:lnTo>
                  <a:lnTo>
                    <a:pt x="1306" y="1016"/>
                  </a:lnTo>
                  <a:lnTo>
                    <a:pt x="1298" y="1007"/>
                  </a:lnTo>
                  <a:lnTo>
                    <a:pt x="1307" y="999"/>
                  </a:lnTo>
                  <a:close/>
                  <a:moveTo>
                    <a:pt x="1349" y="967"/>
                  </a:moveTo>
                  <a:lnTo>
                    <a:pt x="1357" y="977"/>
                  </a:lnTo>
                  <a:lnTo>
                    <a:pt x="1346" y="984"/>
                  </a:lnTo>
                  <a:lnTo>
                    <a:pt x="1338" y="975"/>
                  </a:lnTo>
                  <a:lnTo>
                    <a:pt x="1349" y="967"/>
                  </a:lnTo>
                  <a:close/>
                  <a:moveTo>
                    <a:pt x="1389" y="936"/>
                  </a:moveTo>
                  <a:lnTo>
                    <a:pt x="1397" y="945"/>
                  </a:lnTo>
                  <a:lnTo>
                    <a:pt x="1387" y="953"/>
                  </a:lnTo>
                  <a:lnTo>
                    <a:pt x="1379" y="944"/>
                  </a:lnTo>
                  <a:lnTo>
                    <a:pt x="1389" y="936"/>
                  </a:lnTo>
                  <a:close/>
                  <a:moveTo>
                    <a:pt x="1429" y="902"/>
                  </a:moveTo>
                  <a:lnTo>
                    <a:pt x="1436" y="911"/>
                  </a:lnTo>
                  <a:lnTo>
                    <a:pt x="1430" y="918"/>
                  </a:lnTo>
                  <a:lnTo>
                    <a:pt x="1427" y="920"/>
                  </a:lnTo>
                  <a:lnTo>
                    <a:pt x="1419" y="911"/>
                  </a:lnTo>
                  <a:lnTo>
                    <a:pt x="1421" y="908"/>
                  </a:lnTo>
                  <a:lnTo>
                    <a:pt x="1429" y="902"/>
                  </a:lnTo>
                  <a:close/>
                  <a:moveTo>
                    <a:pt x="1468" y="868"/>
                  </a:moveTo>
                  <a:lnTo>
                    <a:pt x="1476" y="877"/>
                  </a:lnTo>
                  <a:lnTo>
                    <a:pt x="1465" y="885"/>
                  </a:lnTo>
                  <a:lnTo>
                    <a:pt x="1457" y="876"/>
                  </a:lnTo>
                  <a:lnTo>
                    <a:pt x="1468" y="868"/>
                  </a:lnTo>
                  <a:close/>
                  <a:moveTo>
                    <a:pt x="1505" y="833"/>
                  </a:moveTo>
                  <a:lnTo>
                    <a:pt x="1514" y="842"/>
                  </a:lnTo>
                  <a:lnTo>
                    <a:pt x="1505" y="851"/>
                  </a:lnTo>
                  <a:lnTo>
                    <a:pt x="1495" y="842"/>
                  </a:lnTo>
                  <a:lnTo>
                    <a:pt x="1505" y="833"/>
                  </a:lnTo>
                  <a:close/>
                  <a:moveTo>
                    <a:pt x="1543" y="796"/>
                  </a:moveTo>
                  <a:lnTo>
                    <a:pt x="1552" y="805"/>
                  </a:lnTo>
                  <a:lnTo>
                    <a:pt x="1550" y="806"/>
                  </a:lnTo>
                  <a:lnTo>
                    <a:pt x="1543" y="814"/>
                  </a:lnTo>
                  <a:lnTo>
                    <a:pt x="1533" y="805"/>
                  </a:lnTo>
                  <a:lnTo>
                    <a:pt x="1543" y="796"/>
                  </a:lnTo>
                  <a:close/>
                  <a:moveTo>
                    <a:pt x="1578" y="759"/>
                  </a:moveTo>
                  <a:lnTo>
                    <a:pt x="1587" y="768"/>
                  </a:lnTo>
                  <a:lnTo>
                    <a:pt x="1578" y="778"/>
                  </a:lnTo>
                  <a:lnTo>
                    <a:pt x="1569" y="768"/>
                  </a:lnTo>
                  <a:lnTo>
                    <a:pt x="1578" y="759"/>
                  </a:lnTo>
                  <a:close/>
                  <a:moveTo>
                    <a:pt x="1613" y="721"/>
                  </a:moveTo>
                  <a:lnTo>
                    <a:pt x="1622" y="730"/>
                  </a:lnTo>
                  <a:lnTo>
                    <a:pt x="1613" y="740"/>
                  </a:lnTo>
                  <a:lnTo>
                    <a:pt x="1604" y="730"/>
                  </a:lnTo>
                  <a:lnTo>
                    <a:pt x="1613" y="721"/>
                  </a:lnTo>
                  <a:close/>
                  <a:moveTo>
                    <a:pt x="1647" y="682"/>
                  </a:moveTo>
                  <a:lnTo>
                    <a:pt x="1656" y="691"/>
                  </a:lnTo>
                  <a:lnTo>
                    <a:pt x="1649" y="700"/>
                  </a:lnTo>
                  <a:lnTo>
                    <a:pt x="1639" y="691"/>
                  </a:lnTo>
                  <a:lnTo>
                    <a:pt x="1647" y="682"/>
                  </a:lnTo>
                  <a:close/>
                  <a:moveTo>
                    <a:pt x="1680" y="643"/>
                  </a:moveTo>
                  <a:lnTo>
                    <a:pt x="1689" y="651"/>
                  </a:lnTo>
                  <a:lnTo>
                    <a:pt x="1681" y="660"/>
                  </a:lnTo>
                  <a:lnTo>
                    <a:pt x="1672" y="652"/>
                  </a:lnTo>
                  <a:lnTo>
                    <a:pt x="1680" y="643"/>
                  </a:lnTo>
                  <a:close/>
                  <a:moveTo>
                    <a:pt x="1711" y="601"/>
                  </a:moveTo>
                  <a:lnTo>
                    <a:pt x="1721" y="609"/>
                  </a:lnTo>
                  <a:lnTo>
                    <a:pt x="1714" y="619"/>
                  </a:lnTo>
                  <a:lnTo>
                    <a:pt x="1705" y="611"/>
                  </a:lnTo>
                  <a:lnTo>
                    <a:pt x="1711" y="601"/>
                  </a:lnTo>
                  <a:close/>
                  <a:moveTo>
                    <a:pt x="1743" y="560"/>
                  </a:moveTo>
                  <a:lnTo>
                    <a:pt x="1752" y="568"/>
                  </a:lnTo>
                  <a:lnTo>
                    <a:pt x="1744" y="579"/>
                  </a:lnTo>
                  <a:lnTo>
                    <a:pt x="1735" y="571"/>
                  </a:lnTo>
                  <a:lnTo>
                    <a:pt x="1743" y="560"/>
                  </a:lnTo>
                  <a:close/>
                  <a:moveTo>
                    <a:pt x="1772" y="517"/>
                  </a:moveTo>
                  <a:lnTo>
                    <a:pt x="1782" y="524"/>
                  </a:lnTo>
                  <a:lnTo>
                    <a:pt x="1774" y="535"/>
                  </a:lnTo>
                  <a:lnTo>
                    <a:pt x="1764" y="529"/>
                  </a:lnTo>
                  <a:lnTo>
                    <a:pt x="1772" y="517"/>
                  </a:lnTo>
                  <a:close/>
                  <a:moveTo>
                    <a:pt x="1799" y="474"/>
                  </a:moveTo>
                  <a:lnTo>
                    <a:pt x="1810" y="480"/>
                  </a:lnTo>
                  <a:lnTo>
                    <a:pt x="1803" y="492"/>
                  </a:lnTo>
                  <a:lnTo>
                    <a:pt x="1793" y="486"/>
                  </a:lnTo>
                  <a:lnTo>
                    <a:pt x="1799" y="474"/>
                  </a:lnTo>
                  <a:close/>
                  <a:moveTo>
                    <a:pt x="1827" y="429"/>
                  </a:moveTo>
                  <a:lnTo>
                    <a:pt x="1837" y="436"/>
                  </a:lnTo>
                  <a:lnTo>
                    <a:pt x="1831" y="448"/>
                  </a:lnTo>
                  <a:lnTo>
                    <a:pt x="1820" y="441"/>
                  </a:lnTo>
                  <a:lnTo>
                    <a:pt x="1827" y="429"/>
                  </a:lnTo>
                  <a:close/>
                  <a:moveTo>
                    <a:pt x="1851" y="385"/>
                  </a:moveTo>
                  <a:lnTo>
                    <a:pt x="1862" y="391"/>
                  </a:lnTo>
                  <a:lnTo>
                    <a:pt x="1855" y="402"/>
                  </a:lnTo>
                  <a:lnTo>
                    <a:pt x="1845" y="395"/>
                  </a:lnTo>
                  <a:lnTo>
                    <a:pt x="1851" y="385"/>
                  </a:lnTo>
                  <a:close/>
                  <a:moveTo>
                    <a:pt x="1876" y="339"/>
                  </a:moveTo>
                  <a:lnTo>
                    <a:pt x="1887" y="344"/>
                  </a:lnTo>
                  <a:lnTo>
                    <a:pt x="1880" y="356"/>
                  </a:lnTo>
                  <a:lnTo>
                    <a:pt x="1870" y="351"/>
                  </a:lnTo>
                  <a:lnTo>
                    <a:pt x="1876" y="339"/>
                  </a:lnTo>
                  <a:close/>
                  <a:moveTo>
                    <a:pt x="1899" y="293"/>
                  </a:moveTo>
                  <a:lnTo>
                    <a:pt x="1909" y="298"/>
                  </a:lnTo>
                  <a:lnTo>
                    <a:pt x="1904" y="310"/>
                  </a:lnTo>
                  <a:lnTo>
                    <a:pt x="1893" y="305"/>
                  </a:lnTo>
                  <a:lnTo>
                    <a:pt x="1899" y="293"/>
                  </a:lnTo>
                  <a:close/>
                  <a:moveTo>
                    <a:pt x="1920" y="245"/>
                  </a:moveTo>
                  <a:lnTo>
                    <a:pt x="1930" y="250"/>
                  </a:lnTo>
                  <a:lnTo>
                    <a:pt x="1925" y="262"/>
                  </a:lnTo>
                  <a:lnTo>
                    <a:pt x="1914" y="257"/>
                  </a:lnTo>
                  <a:lnTo>
                    <a:pt x="1920" y="245"/>
                  </a:lnTo>
                  <a:close/>
                  <a:moveTo>
                    <a:pt x="1938" y="198"/>
                  </a:moveTo>
                  <a:lnTo>
                    <a:pt x="1950" y="202"/>
                  </a:lnTo>
                  <a:lnTo>
                    <a:pt x="1944" y="213"/>
                  </a:lnTo>
                  <a:lnTo>
                    <a:pt x="1933" y="209"/>
                  </a:lnTo>
                  <a:lnTo>
                    <a:pt x="1938" y="198"/>
                  </a:lnTo>
                  <a:close/>
                  <a:moveTo>
                    <a:pt x="1955" y="149"/>
                  </a:moveTo>
                  <a:lnTo>
                    <a:pt x="1967" y="153"/>
                  </a:lnTo>
                  <a:lnTo>
                    <a:pt x="1963" y="165"/>
                  </a:lnTo>
                  <a:lnTo>
                    <a:pt x="1951" y="161"/>
                  </a:lnTo>
                  <a:lnTo>
                    <a:pt x="1955" y="149"/>
                  </a:lnTo>
                  <a:close/>
                  <a:moveTo>
                    <a:pt x="1971" y="99"/>
                  </a:moveTo>
                  <a:lnTo>
                    <a:pt x="1982" y="103"/>
                  </a:lnTo>
                  <a:lnTo>
                    <a:pt x="1978" y="116"/>
                  </a:lnTo>
                  <a:lnTo>
                    <a:pt x="1967" y="113"/>
                  </a:lnTo>
                  <a:lnTo>
                    <a:pt x="1971" y="99"/>
                  </a:lnTo>
                  <a:close/>
                  <a:moveTo>
                    <a:pt x="1985" y="50"/>
                  </a:moveTo>
                  <a:lnTo>
                    <a:pt x="1997" y="52"/>
                  </a:lnTo>
                  <a:lnTo>
                    <a:pt x="1994" y="65"/>
                  </a:lnTo>
                  <a:lnTo>
                    <a:pt x="1982" y="63"/>
                  </a:lnTo>
                  <a:lnTo>
                    <a:pt x="1985" y="50"/>
                  </a:lnTo>
                  <a:close/>
                  <a:moveTo>
                    <a:pt x="1998" y="0"/>
                  </a:moveTo>
                  <a:lnTo>
                    <a:pt x="2010" y="3"/>
                  </a:lnTo>
                  <a:lnTo>
                    <a:pt x="2006" y="16"/>
                  </a:lnTo>
                  <a:lnTo>
                    <a:pt x="1994" y="13"/>
                  </a:lnTo>
                  <a:lnTo>
                    <a:pt x="1998" y="0"/>
                  </a:lnTo>
                  <a:close/>
                </a:path>
              </a:pathLst>
            </a:custGeom>
            <a:solidFill>
              <a:srgbClr val="A8A6A6"/>
            </a:solidFill>
            <a:ln w="0">
              <a:solidFill>
                <a:srgbClr val="A8A6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88" name="Freeform 255"/>
            <p:cNvSpPr>
              <a:spLocks noEditPoints="1"/>
            </p:cNvSpPr>
            <p:nvPr/>
          </p:nvSpPr>
          <p:spPr bwMode="auto">
            <a:xfrm>
              <a:off x="6091612" y="2595221"/>
              <a:ext cx="946874" cy="2597043"/>
            </a:xfrm>
            <a:custGeom>
              <a:avLst/>
              <a:gdLst>
                <a:gd name="T0" fmla="*/ 771 w 863"/>
                <a:gd name="T1" fmla="*/ 2352 h 2367"/>
                <a:gd name="T2" fmla="*/ 783 w 863"/>
                <a:gd name="T3" fmla="*/ 2301 h 2367"/>
                <a:gd name="T4" fmla="*/ 795 w 863"/>
                <a:gd name="T5" fmla="*/ 2251 h 2367"/>
                <a:gd name="T6" fmla="*/ 805 w 863"/>
                <a:gd name="T7" fmla="*/ 2200 h 2367"/>
                <a:gd name="T8" fmla="*/ 814 w 863"/>
                <a:gd name="T9" fmla="*/ 2149 h 2367"/>
                <a:gd name="T10" fmla="*/ 821 w 863"/>
                <a:gd name="T11" fmla="*/ 2111 h 2367"/>
                <a:gd name="T12" fmla="*/ 839 w 863"/>
                <a:gd name="T13" fmla="*/ 2062 h 2367"/>
                <a:gd name="T14" fmla="*/ 846 w 863"/>
                <a:gd name="T15" fmla="*/ 2010 h 2367"/>
                <a:gd name="T16" fmla="*/ 851 w 863"/>
                <a:gd name="T17" fmla="*/ 1958 h 2367"/>
                <a:gd name="T18" fmla="*/ 856 w 863"/>
                <a:gd name="T19" fmla="*/ 1907 h 2367"/>
                <a:gd name="T20" fmla="*/ 859 w 863"/>
                <a:gd name="T21" fmla="*/ 1855 h 2367"/>
                <a:gd name="T22" fmla="*/ 861 w 863"/>
                <a:gd name="T23" fmla="*/ 1802 h 2367"/>
                <a:gd name="T24" fmla="*/ 863 w 863"/>
                <a:gd name="T25" fmla="*/ 1751 h 2367"/>
                <a:gd name="T26" fmla="*/ 861 w 863"/>
                <a:gd name="T27" fmla="*/ 1699 h 2367"/>
                <a:gd name="T28" fmla="*/ 861 w 863"/>
                <a:gd name="T29" fmla="*/ 1647 h 2367"/>
                <a:gd name="T30" fmla="*/ 859 w 863"/>
                <a:gd name="T31" fmla="*/ 1596 h 2367"/>
                <a:gd name="T32" fmla="*/ 843 w 863"/>
                <a:gd name="T33" fmla="*/ 1544 h 2367"/>
                <a:gd name="T34" fmla="*/ 839 w 863"/>
                <a:gd name="T35" fmla="*/ 1492 h 2367"/>
                <a:gd name="T36" fmla="*/ 846 w 863"/>
                <a:gd name="T37" fmla="*/ 1440 h 2367"/>
                <a:gd name="T38" fmla="*/ 839 w 863"/>
                <a:gd name="T39" fmla="*/ 1389 h 2367"/>
                <a:gd name="T40" fmla="*/ 831 w 863"/>
                <a:gd name="T41" fmla="*/ 1338 h 2367"/>
                <a:gd name="T42" fmla="*/ 823 w 863"/>
                <a:gd name="T43" fmla="*/ 1285 h 2367"/>
                <a:gd name="T44" fmla="*/ 814 w 863"/>
                <a:gd name="T45" fmla="*/ 1234 h 2367"/>
                <a:gd name="T46" fmla="*/ 800 w 863"/>
                <a:gd name="T47" fmla="*/ 1171 h 2367"/>
                <a:gd name="T48" fmla="*/ 788 w 863"/>
                <a:gd name="T49" fmla="*/ 1120 h 2367"/>
                <a:gd name="T50" fmla="*/ 775 w 863"/>
                <a:gd name="T51" fmla="*/ 1071 h 2367"/>
                <a:gd name="T52" fmla="*/ 761 w 863"/>
                <a:gd name="T53" fmla="*/ 1020 h 2367"/>
                <a:gd name="T54" fmla="*/ 745 w 863"/>
                <a:gd name="T55" fmla="*/ 970 h 2367"/>
                <a:gd name="T56" fmla="*/ 728 w 863"/>
                <a:gd name="T57" fmla="*/ 921 h 2367"/>
                <a:gd name="T58" fmla="*/ 711 w 863"/>
                <a:gd name="T59" fmla="*/ 873 h 2367"/>
                <a:gd name="T60" fmla="*/ 691 w 863"/>
                <a:gd name="T61" fmla="*/ 823 h 2367"/>
                <a:gd name="T62" fmla="*/ 683 w 863"/>
                <a:gd name="T63" fmla="*/ 836 h 2367"/>
                <a:gd name="T64" fmla="*/ 665 w 863"/>
                <a:gd name="T65" fmla="*/ 793 h 2367"/>
                <a:gd name="T66" fmla="*/ 644 w 863"/>
                <a:gd name="T67" fmla="*/ 746 h 2367"/>
                <a:gd name="T68" fmla="*/ 622 w 863"/>
                <a:gd name="T69" fmla="*/ 699 h 2367"/>
                <a:gd name="T70" fmla="*/ 598 w 863"/>
                <a:gd name="T71" fmla="*/ 653 h 2367"/>
                <a:gd name="T72" fmla="*/ 575 w 863"/>
                <a:gd name="T73" fmla="*/ 607 h 2367"/>
                <a:gd name="T74" fmla="*/ 549 w 863"/>
                <a:gd name="T75" fmla="*/ 563 h 2367"/>
                <a:gd name="T76" fmla="*/ 521 w 863"/>
                <a:gd name="T77" fmla="*/ 518 h 2367"/>
                <a:gd name="T78" fmla="*/ 494 w 863"/>
                <a:gd name="T79" fmla="*/ 476 h 2367"/>
                <a:gd name="T80" fmla="*/ 463 w 863"/>
                <a:gd name="T81" fmla="*/ 433 h 2367"/>
                <a:gd name="T82" fmla="*/ 432 w 863"/>
                <a:gd name="T83" fmla="*/ 392 h 2367"/>
                <a:gd name="T84" fmla="*/ 401 w 863"/>
                <a:gd name="T85" fmla="*/ 351 h 2367"/>
                <a:gd name="T86" fmla="*/ 367 w 863"/>
                <a:gd name="T87" fmla="*/ 311 h 2367"/>
                <a:gd name="T88" fmla="*/ 333 w 863"/>
                <a:gd name="T89" fmla="*/ 275 h 2367"/>
                <a:gd name="T90" fmla="*/ 296 w 863"/>
                <a:gd name="T91" fmla="*/ 237 h 2367"/>
                <a:gd name="T92" fmla="*/ 259 w 863"/>
                <a:gd name="T93" fmla="*/ 201 h 2367"/>
                <a:gd name="T94" fmla="*/ 221 w 863"/>
                <a:gd name="T95" fmla="*/ 166 h 2367"/>
                <a:gd name="T96" fmla="*/ 181 w 863"/>
                <a:gd name="T97" fmla="*/ 133 h 2367"/>
                <a:gd name="T98" fmla="*/ 140 w 863"/>
                <a:gd name="T99" fmla="*/ 102 h 2367"/>
                <a:gd name="T100" fmla="*/ 98 w 863"/>
                <a:gd name="T101" fmla="*/ 72 h 2367"/>
                <a:gd name="T102" fmla="*/ 55 w 863"/>
                <a:gd name="T103" fmla="*/ 43 h 2367"/>
                <a:gd name="T104" fmla="*/ 11 w 863"/>
                <a:gd name="T105" fmla="*/ 17 h 2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63" h="2367">
                  <a:moveTo>
                    <a:pt x="771" y="2352"/>
                  </a:moveTo>
                  <a:lnTo>
                    <a:pt x="783" y="2355"/>
                  </a:lnTo>
                  <a:lnTo>
                    <a:pt x="779" y="2367"/>
                  </a:lnTo>
                  <a:lnTo>
                    <a:pt x="767" y="2364"/>
                  </a:lnTo>
                  <a:lnTo>
                    <a:pt x="771" y="2352"/>
                  </a:lnTo>
                  <a:close/>
                  <a:moveTo>
                    <a:pt x="783" y="2301"/>
                  </a:moveTo>
                  <a:lnTo>
                    <a:pt x="795" y="2304"/>
                  </a:lnTo>
                  <a:lnTo>
                    <a:pt x="792" y="2317"/>
                  </a:lnTo>
                  <a:lnTo>
                    <a:pt x="780" y="2314"/>
                  </a:lnTo>
                  <a:lnTo>
                    <a:pt x="783" y="2301"/>
                  </a:lnTo>
                  <a:close/>
                  <a:moveTo>
                    <a:pt x="795" y="2251"/>
                  </a:moveTo>
                  <a:lnTo>
                    <a:pt x="806" y="2254"/>
                  </a:lnTo>
                  <a:lnTo>
                    <a:pt x="804" y="2266"/>
                  </a:lnTo>
                  <a:lnTo>
                    <a:pt x="792" y="2263"/>
                  </a:lnTo>
                  <a:lnTo>
                    <a:pt x="795" y="2251"/>
                  </a:lnTo>
                  <a:close/>
                  <a:moveTo>
                    <a:pt x="805" y="2200"/>
                  </a:moveTo>
                  <a:lnTo>
                    <a:pt x="817" y="2203"/>
                  </a:lnTo>
                  <a:lnTo>
                    <a:pt x="814" y="2216"/>
                  </a:lnTo>
                  <a:lnTo>
                    <a:pt x="803" y="2213"/>
                  </a:lnTo>
                  <a:lnTo>
                    <a:pt x="805" y="2200"/>
                  </a:lnTo>
                  <a:close/>
                  <a:moveTo>
                    <a:pt x="814" y="2149"/>
                  </a:moveTo>
                  <a:lnTo>
                    <a:pt x="826" y="2152"/>
                  </a:lnTo>
                  <a:lnTo>
                    <a:pt x="823" y="2165"/>
                  </a:lnTo>
                  <a:lnTo>
                    <a:pt x="812" y="2162"/>
                  </a:lnTo>
                  <a:lnTo>
                    <a:pt x="814" y="2149"/>
                  </a:lnTo>
                  <a:close/>
                  <a:moveTo>
                    <a:pt x="822" y="2098"/>
                  </a:moveTo>
                  <a:lnTo>
                    <a:pt x="834" y="2100"/>
                  </a:lnTo>
                  <a:lnTo>
                    <a:pt x="834" y="2106"/>
                  </a:lnTo>
                  <a:lnTo>
                    <a:pt x="833" y="2114"/>
                  </a:lnTo>
                  <a:lnTo>
                    <a:pt x="821" y="2111"/>
                  </a:lnTo>
                  <a:lnTo>
                    <a:pt x="821" y="2106"/>
                  </a:lnTo>
                  <a:lnTo>
                    <a:pt x="822" y="2098"/>
                  </a:lnTo>
                  <a:close/>
                  <a:moveTo>
                    <a:pt x="829" y="2047"/>
                  </a:moveTo>
                  <a:lnTo>
                    <a:pt x="841" y="2048"/>
                  </a:lnTo>
                  <a:lnTo>
                    <a:pt x="839" y="2062"/>
                  </a:lnTo>
                  <a:lnTo>
                    <a:pt x="827" y="2060"/>
                  </a:lnTo>
                  <a:lnTo>
                    <a:pt x="829" y="2047"/>
                  </a:lnTo>
                  <a:close/>
                  <a:moveTo>
                    <a:pt x="834" y="1996"/>
                  </a:moveTo>
                  <a:lnTo>
                    <a:pt x="847" y="1997"/>
                  </a:lnTo>
                  <a:lnTo>
                    <a:pt x="846" y="2010"/>
                  </a:lnTo>
                  <a:lnTo>
                    <a:pt x="833" y="2009"/>
                  </a:lnTo>
                  <a:lnTo>
                    <a:pt x="834" y="1996"/>
                  </a:lnTo>
                  <a:close/>
                  <a:moveTo>
                    <a:pt x="839" y="1944"/>
                  </a:moveTo>
                  <a:lnTo>
                    <a:pt x="852" y="1945"/>
                  </a:lnTo>
                  <a:lnTo>
                    <a:pt x="851" y="1958"/>
                  </a:lnTo>
                  <a:lnTo>
                    <a:pt x="838" y="1957"/>
                  </a:lnTo>
                  <a:lnTo>
                    <a:pt x="839" y="1944"/>
                  </a:lnTo>
                  <a:close/>
                  <a:moveTo>
                    <a:pt x="843" y="1893"/>
                  </a:moveTo>
                  <a:lnTo>
                    <a:pt x="856" y="1894"/>
                  </a:lnTo>
                  <a:lnTo>
                    <a:pt x="856" y="1907"/>
                  </a:lnTo>
                  <a:lnTo>
                    <a:pt x="843" y="1906"/>
                  </a:lnTo>
                  <a:lnTo>
                    <a:pt x="843" y="1893"/>
                  </a:lnTo>
                  <a:close/>
                  <a:moveTo>
                    <a:pt x="847" y="1840"/>
                  </a:moveTo>
                  <a:lnTo>
                    <a:pt x="860" y="1842"/>
                  </a:lnTo>
                  <a:lnTo>
                    <a:pt x="859" y="1855"/>
                  </a:lnTo>
                  <a:lnTo>
                    <a:pt x="846" y="1853"/>
                  </a:lnTo>
                  <a:lnTo>
                    <a:pt x="847" y="1840"/>
                  </a:lnTo>
                  <a:close/>
                  <a:moveTo>
                    <a:pt x="848" y="1789"/>
                  </a:moveTo>
                  <a:lnTo>
                    <a:pt x="861" y="1789"/>
                  </a:lnTo>
                  <a:lnTo>
                    <a:pt x="861" y="1802"/>
                  </a:lnTo>
                  <a:lnTo>
                    <a:pt x="848" y="1802"/>
                  </a:lnTo>
                  <a:lnTo>
                    <a:pt x="848" y="1789"/>
                  </a:lnTo>
                  <a:close/>
                  <a:moveTo>
                    <a:pt x="850" y="1738"/>
                  </a:moveTo>
                  <a:lnTo>
                    <a:pt x="863" y="1738"/>
                  </a:lnTo>
                  <a:lnTo>
                    <a:pt x="863" y="1751"/>
                  </a:lnTo>
                  <a:lnTo>
                    <a:pt x="850" y="1751"/>
                  </a:lnTo>
                  <a:lnTo>
                    <a:pt x="850" y="1738"/>
                  </a:lnTo>
                  <a:close/>
                  <a:moveTo>
                    <a:pt x="848" y="1686"/>
                  </a:moveTo>
                  <a:lnTo>
                    <a:pt x="861" y="1686"/>
                  </a:lnTo>
                  <a:lnTo>
                    <a:pt x="861" y="1699"/>
                  </a:lnTo>
                  <a:lnTo>
                    <a:pt x="848" y="1699"/>
                  </a:lnTo>
                  <a:lnTo>
                    <a:pt x="848" y="1686"/>
                  </a:lnTo>
                  <a:close/>
                  <a:moveTo>
                    <a:pt x="847" y="1635"/>
                  </a:moveTo>
                  <a:lnTo>
                    <a:pt x="860" y="1635"/>
                  </a:lnTo>
                  <a:lnTo>
                    <a:pt x="861" y="1647"/>
                  </a:lnTo>
                  <a:lnTo>
                    <a:pt x="848" y="1647"/>
                  </a:lnTo>
                  <a:lnTo>
                    <a:pt x="847" y="1635"/>
                  </a:lnTo>
                  <a:close/>
                  <a:moveTo>
                    <a:pt x="846" y="1582"/>
                  </a:moveTo>
                  <a:lnTo>
                    <a:pt x="859" y="1582"/>
                  </a:lnTo>
                  <a:lnTo>
                    <a:pt x="859" y="1596"/>
                  </a:lnTo>
                  <a:lnTo>
                    <a:pt x="846" y="1596"/>
                  </a:lnTo>
                  <a:lnTo>
                    <a:pt x="846" y="1582"/>
                  </a:lnTo>
                  <a:close/>
                  <a:moveTo>
                    <a:pt x="855" y="1530"/>
                  </a:moveTo>
                  <a:lnTo>
                    <a:pt x="856" y="1543"/>
                  </a:lnTo>
                  <a:lnTo>
                    <a:pt x="843" y="1544"/>
                  </a:lnTo>
                  <a:lnTo>
                    <a:pt x="842" y="1531"/>
                  </a:lnTo>
                  <a:lnTo>
                    <a:pt x="855" y="1530"/>
                  </a:lnTo>
                  <a:close/>
                  <a:moveTo>
                    <a:pt x="850" y="1479"/>
                  </a:moveTo>
                  <a:lnTo>
                    <a:pt x="852" y="1491"/>
                  </a:lnTo>
                  <a:lnTo>
                    <a:pt x="839" y="1492"/>
                  </a:lnTo>
                  <a:lnTo>
                    <a:pt x="839" y="1491"/>
                  </a:lnTo>
                  <a:lnTo>
                    <a:pt x="838" y="1480"/>
                  </a:lnTo>
                  <a:lnTo>
                    <a:pt x="850" y="1479"/>
                  </a:lnTo>
                  <a:close/>
                  <a:moveTo>
                    <a:pt x="844" y="1427"/>
                  </a:moveTo>
                  <a:lnTo>
                    <a:pt x="846" y="1440"/>
                  </a:lnTo>
                  <a:lnTo>
                    <a:pt x="834" y="1441"/>
                  </a:lnTo>
                  <a:lnTo>
                    <a:pt x="833" y="1428"/>
                  </a:lnTo>
                  <a:lnTo>
                    <a:pt x="844" y="1427"/>
                  </a:lnTo>
                  <a:close/>
                  <a:moveTo>
                    <a:pt x="838" y="1376"/>
                  </a:moveTo>
                  <a:lnTo>
                    <a:pt x="839" y="1389"/>
                  </a:lnTo>
                  <a:lnTo>
                    <a:pt x="827" y="1390"/>
                  </a:lnTo>
                  <a:lnTo>
                    <a:pt x="826" y="1377"/>
                  </a:lnTo>
                  <a:lnTo>
                    <a:pt x="838" y="1376"/>
                  </a:lnTo>
                  <a:close/>
                  <a:moveTo>
                    <a:pt x="830" y="1325"/>
                  </a:moveTo>
                  <a:lnTo>
                    <a:pt x="831" y="1338"/>
                  </a:lnTo>
                  <a:lnTo>
                    <a:pt x="820" y="1339"/>
                  </a:lnTo>
                  <a:lnTo>
                    <a:pt x="818" y="1326"/>
                  </a:lnTo>
                  <a:lnTo>
                    <a:pt x="830" y="1325"/>
                  </a:lnTo>
                  <a:close/>
                  <a:moveTo>
                    <a:pt x="821" y="1272"/>
                  </a:moveTo>
                  <a:lnTo>
                    <a:pt x="823" y="1285"/>
                  </a:lnTo>
                  <a:lnTo>
                    <a:pt x="812" y="1288"/>
                  </a:lnTo>
                  <a:lnTo>
                    <a:pt x="809" y="1275"/>
                  </a:lnTo>
                  <a:lnTo>
                    <a:pt x="821" y="1272"/>
                  </a:lnTo>
                  <a:close/>
                  <a:moveTo>
                    <a:pt x="812" y="1221"/>
                  </a:moveTo>
                  <a:lnTo>
                    <a:pt x="814" y="1234"/>
                  </a:lnTo>
                  <a:lnTo>
                    <a:pt x="803" y="1237"/>
                  </a:lnTo>
                  <a:lnTo>
                    <a:pt x="801" y="1234"/>
                  </a:lnTo>
                  <a:lnTo>
                    <a:pt x="800" y="1224"/>
                  </a:lnTo>
                  <a:lnTo>
                    <a:pt x="812" y="1221"/>
                  </a:lnTo>
                  <a:close/>
                  <a:moveTo>
                    <a:pt x="800" y="1171"/>
                  </a:moveTo>
                  <a:lnTo>
                    <a:pt x="803" y="1183"/>
                  </a:lnTo>
                  <a:lnTo>
                    <a:pt x="791" y="1186"/>
                  </a:lnTo>
                  <a:lnTo>
                    <a:pt x="788" y="1174"/>
                  </a:lnTo>
                  <a:lnTo>
                    <a:pt x="800" y="1171"/>
                  </a:lnTo>
                  <a:close/>
                  <a:moveTo>
                    <a:pt x="788" y="1120"/>
                  </a:moveTo>
                  <a:lnTo>
                    <a:pt x="791" y="1133"/>
                  </a:lnTo>
                  <a:lnTo>
                    <a:pt x="779" y="1136"/>
                  </a:lnTo>
                  <a:lnTo>
                    <a:pt x="776" y="1123"/>
                  </a:lnTo>
                  <a:lnTo>
                    <a:pt x="788" y="1120"/>
                  </a:lnTo>
                  <a:close/>
                  <a:moveTo>
                    <a:pt x="775" y="1071"/>
                  </a:moveTo>
                  <a:lnTo>
                    <a:pt x="778" y="1082"/>
                  </a:lnTo>
                  <a:lnTo>
                    <a:pt x="766" y="1085"/>
                  </a:lnTo>
                  <a:lnTo>
                    <a:pt x="763" y="1073"/>
                  </a:lnTo>
                  <a:lnTo>
                    <a:pt x="775" y="1071"/>
                  </a:lnTo>
                  <a:close/>
                  <a:moveTo>
                    <a:pt x="761" y="1020"/>
                  </a:moveTo>
                  <a:lnTo>
                    <a:pt x="765" y="1033"/>
                  </a:lnTo>
                  <a:lnTo>
                    <a:pt x="753" y="1037"/>
                  </a:lnTo>
                  <a:lnTo>
                    <a:pt x="749" y="1023"/>
                  </a:lnTo>
                  <a:lnTo>
                    <a:pt x="761" y="1020"/>
                  </a:lnTo>
                  <a:close/>
                  <a:moveTo>
                    <a:pt x="745" y="970"/>
                  </a:moveTo>
                  <a:lnTo>
                    <a:pt x="749" y="983"/>
                  </a:lnTo>
                  <a:lnTo>
                    <a:pt x="737" y="987"/>
                  </a:lnTo>
                  <a:lnTo>
                    <a:pt x="733" y="974"/>
                  </a:lnTo>
                  <a:lnTo>
                    <a:pt x="745" y="970"/>
                  </a:lnTo>
                  <a:close/>
                  <a:moveTo>
                    <a:pt x="728" y="921"/>
                  </a:moveTo>
                  <a:lnTo>
                    <a:pt x="733" y="933"/>
                  </a:lnTo>
                  <a:lnTo>
                    <a:pt x="721" y="937"/>
                  </a:lnTo>
                  <a:lnTo>
                    <a:pt x="716" y="925"/>
                  </a:lnTo>
                  <a:lnTo>
                    <a:pt x="728" y="921"/>
                  </a:lnTo>
                  <a:close/>
                  <a:moveTo>
                    <a:pt x="711" y="873"/>
                  </a:moveTo>
                  <a:lnTo>
                    <a:pt x="715" y="885"/>
                  </a:lnTo>
                  <a:lnTo>
                    <a:pt x="703" y="889"/>
                  </a:lnTo>
                  <a:lnTo>
                    <a:pt x="699" y="877"/>
                  </a:lnTo>
                  <a:lnTo>
                    <a:pt x="711" y="873"/>
                  </a:lnTo>
                  <a:close/>
                  <a:moveTo>
                    <a:pt x="691" y="823"/>
                  </a:moveTo>
                  <a:lnTo>
                    <a:pt x="693" y="827"/>
                  </a:lnTo>
                  <a:lnTo>
                    <a:pt x="695" y="832"/>
                  </a:lnTo>
                  <a:lnTo>
                    <a:pt x="697" y="836"/>
                  </a:lnTo>
                  <a:lnTo>
                    <a:pt x="685" y="840"/>
                  </a:lnTo>
                  <a:lnTo>
                    <a:pt x="683" y="836"/>
                  </a:lnTo>
                  <a:lnTo>
                    <a:pt x="681" y="828"/>
                  </a:lnTo>
                  <a:lnTo>
                    <a:pt x="691" y="823"/>
                  </a:lnTo>
                  <a:close/>
                  <a:moveTo>
                    <a:pt x="670" y="776"/>
                  </a:moveTo>
                  <a:lnTo>
                    <a:pt x="676" y="788"/>
                  </a:lnTo>
                  <a:lnTo>
                    <a:pt x="665" y="793"/>
                  </a:lnTo>
                  <a:lnTo>
                    <a:pt x="660" y="781"/>
                  </a:lnTo>
                  <a:lnTo>
                    <a:pt x="670" y="776"/>
                  </a:lnTo>
                  <a:close/>
                  <a:moveTo>
                    <a:pt x="649" y="729"/>
                  </a:moveTo>
                  <a:lnTo>
                    <a:pt x="655" y="741"/>
                  </a:lnTo>
                  <a:lnTo>
                    <a:pt x="644" y="746"/>
                  </a:lnTo>
                  <a:lnTo>
                    <a:pt x="639" y="734"/>
                  </a:lnTo>
                  <a:lnTo>
                    <a:pt x="649" y="729"/>
                  </a:lnTo>
                  <a:close/>
                  <a:moveTo>
                    <a:pt x="627" y="682"/>
                  </a:moveTo>
                  <a:lnTo>
                    <a:pt x="632" y="694"/>
                  </a:lnTo>
                  <a:lnTo>
                    <a:pt x="622" y="699"/>
                  </a:lnTo>
                  <a:lnTo>
                    <a:pt x="617" y="687"/>
                  </a:lnTo>
                  <a:lnTo>
                    <a:pt x="627" y="682"/>
                  </a:lnTo>
                  <a:close/>
                  <a:moveTo>
                    <a:pt x="604" y="636"/>
                  </a:moveTo>
                  <a:lnTo>
                    <a:pt x="609" y="648"/>
                  </a:lnTo>
                  <a:lnTo>
                    <a:pt x="598" y="653"/>
                  </a:lnTo>
                  <a:lnTo>
                    <a:pt x="593" y="641"/>
                  </a:lnTo>
                  <a:lnTo>
                    <a:pt x="604" y="636"/>
                  </a:lnTo>
                  <a:close/>
                  <a:moveTo>
                    <a:pt x="579" y="590"/>
                  </a:moveTo>
                  <a:lnTo>
                    <a:pt x="585" y="601"/>
                  </a:lnTo>
                  <a:lnTo>
                    <a:pt x="575" y="607"/>
                  </a:lnTo>
                  <a:lnTo>
                    <a:pt x="568" y="597"/>
                  </a:lnTo>
                  <a:lnTo>
                    <a:pt x="579" y="590"/>
                  </a:lnTo>
                  <a:close/>
                  <a:moveTo>
                    <a:pt x="553" y="546"/>
                  </a:moveTo>
                  <a:lnTo>
                    <a:pt x="559" y="556"/>
                  </a:lnTo>
                  <a:lnTo>
                    <a:pt x="549" y="563"/>
                  </a:lnTo>
                  <a:lnTo>
                    <a:pt x="542" y="552"/>
                  </a:lnTo>
                  <a:lnTo>
                    <a:pt x="553" y="546"/>
                  </a:lnTo>
                  <a:close/>
                  <a:moveTo>
                    <a:pt x="525" y="501"/>
                  </a:moveTo>
                  <a:lnTo>
                    <a:pt x="532" y="512"/>
                  </a:lnTo>
                  <a:lnTo>
                    <a:pt x="521" y="518"/>
                  </a:lnTo>
                  <a:lnTo>
                    <a:pt x="515" y="508"/>
                  </a:lnTo>
                  <a:lnTo>
                    <a:pt x="525" y="501"/>
                  </a:lnTo>
                  <a:close/>
                  <a:moveTo>
                    <a:pt x="496" y="458"/>
                  </a:moveTo>
                  <a:lnTo>
                    <a:pt x="504" y="468"/>
                  </a:lnTo>
                  <a:lnTo>
                    <a:pt x="494" y="476"/>
                  </a:lnTo>
                  <a:lnTo>
                    <a:pt x="486" y="466"/>
                  </a:lnTo>
                  <a:lnTo>
                    <a:pt x="496" y="458"/>
                  </a:lnTo>
                  <a:close/>
                  <a:moveTo>
                    <a:pt x="466" y="415"/>
                  </a:moveTo>
                  <a:lnTo>
                    <a:pt x="474" y="425"/>
                  </a:lnTo>
                  <a:lnTo>
                    <a:pt x="463" y="433"/>
                  </a:lnTo>
                  <a:lnTo>
                    <a:pt x="456" y="423"/>
                  </a:lnTo>
                  <a:lnTo>
                    <a:pt x="466" y="415"/>
                  </a:lnTo>
                  <a:close/>
                  <a:moveTo>
                    <a:pt x="433" y="374"/>
                  </a:moveTo>
                  <a:lnTo>
                    <a:pt x="441" y="385"/>
                  </a:lnTo>
                  <a:lnTo>
                    <a:pt x="432" y="392"/>
                  </a:lnTo>
                  <a:lnTo>
                    <a:pt x="424" y="382"/>
                  </a:lnTo>
                  <a:lnTo>
                    <a:pt x="433" y="374"/>
                  </a:lnTo>
                  <a:close/>
                  <a:moveTo>
                    <a:pt x="402" y="334"/>
                  </a:moveTo>
                  <a:lnTo>
                    <a:pt x="410" y="343"/>
                  </a:lnTo>
                  <a:lnTo>
                    <a:pt x="401" y="351"/>
                  </a:lnTo>
                  <a:lnTo>
                    <a:pt x="393" y="341"/>
                  </a:lnTo>
                  <a:lnTo>
                    <a:pt x="402" y="334"/>
                  </a:lnTo>
                  <a:close/>
                  <a:moveTo>
                    <a:pt x="368" y="294"/>
                  </a:moveTo>
                  <a:lnTo>
                    <a:pt x="376" y="303"/>
                  </a:lnTo>
                  <a:lnTo>
                    <a:pt x="367" y="311"/>
                  </a:lnTo>
                  <a:lnTo>
                    <a:pt x="359" y="302"/>
                  </a:lnTo>
                  <a:lnTo>
                    <a:pt x="368" y="294"/>
                  </a:lnTo>
                  <a:close/>
                  <a:moveTo>
                    <a:pt x="333" y="255"/>
                  </a:moveTo>
                  <a:lnTo>
                    <a:pt x="342" y="265"/>
                  </a:lnTo>
                  <a:lnTo>
                    <a:pt x="333" y="275"/>
                  </a:lnTo>
                  <a:lnTo>
                    <a:pt x="323" y="264"/>
                  </a:lnTo>
                  <a:lnTo>
                    <a:pt x="333" y="255"/>
                  </a:lnTo>
                  <a:close/>
                  <a:moveTo>
                    <a:pt x="296" y="218"/>
                  </a:moveTo>
                  <a:lnTo>
                    <a:pt x="305" y="228"/>
                  </a:lnTo>
                  <a:lnTo>
                    <a:pt x="296" y="237"/>
                  </a:lnTo>
                  <a:lnTo>
                    <a:pt x="287" y="228"/>
                  </a:lnTo>
                  <a:lnTo>
                    <a:pt x="296" y="218"/>
                  </a:lnTo>
                  <a:close/>
                  <a:moveTo>
                    <a:pt x="258" y="183"/>
                  </a:moveTo>
                  <a:lnTo>
                    <a:pt x="268" y="192"/>
                  </a:lnTo>
                  <a:lnTo>
                    <a:pt x="259" y="201"/>
                  </a:lnTo>
                  <a:lnTo>
                    <a:pt x="249" y="192"/>
                  </a:lnTo>
                  <a:lnTo>
                    <a:pt x="258" y="183"/>
                  </a:lnTo>
                  <a:close/>
                  <a:moveTo>
                    <a:pt x="219" y="149"/>
                  </a:moveTo>
                  <a:lnTo>
                    <a:pt x="229" y="157"/>
                  </a:lnTo>
                  <a:lnTo>
                    <a:pt x="221" y="166"/>
                  </a:lnTo>
                  <a:lnTo>
                    <a:pt x="211" y="158"/>
                  </a:lnTo>
                  <a:lnTo>
                    <a:pt x="219" y="149"/>
                  </a:lnTo>
                  <a:close/>
                  <a:moveTo>
                    <a:pt x="178" y="116"/>
                  </a:moveTo>
                  <a:lnTo>
                    <a:pt x="189" y="124"/>
                  </a:lnTo>
                  <a:lnTo>
                    <a:pt x="181" y="133"/>
                  </a:lnTo>
                  <a:lnTo>
                    <a:pt x="170" y="125"/>
                  </a:lnTo>
                  <a:lnTo>
                    <a:pt x="178" y="116"/>
                  </a:lnTo>
                  <a:close/>
                  <a:moveTo>
                    <a:pt x="138" y="85"/>
                  </a:moveTo>
                  <a:lnTo>
                    <a:pt x="148" y="93"/>
                  </a:lnTo>
                  <a:lnTo>
                    <a:pt x="140" y="102"/>
                  </a:lnTo>
                  <a:lnTo>
                    <a:pt x="130" y="94"/>
                  </a:lnTo>
                  <a:lnTo>
                    <a:pt x="138" y="85"/>
                  </a:lnTo>
                  <a:close/>
                  <a:moveTo>
                    <a:pt x="94" y="55"/>
                  </a:moveTo>
                  <a:lnTo>
                    <a:pt x="105" y="61"/>
                  </a:lnTo>
                  <a:lnTo>
                    <a:pt x="98" y="72"/>
                  </a:lnTo>
                  <a:lnTo>
                    <a:pt x="88" y="65"/>
                  </a:lnTo>
                  <a:lnTo>
                    <a:pt x="94" y="55"/>
                  </a:lnTo>
                  <a:close/>
                  <a:moveTo>
                    <a:pt x="50" y="26"/>
                  </a:moveTo>
                  <a:lnTo>
                    <a:pt x="62" y="32"/>
                  </a:lnTo>
                  <a:lnTo>
                    <a:pt x="55" y="43"/>
                  </a:lnTo>
                  <a:lnTo>
                    <a:pt x="43" y="36"/>
                  </a:lnTo>
                  <a:lnTo>
                    <a:pt x="50" y="26"/>
                  </a:lnTo>
                  <a:close/>
                  <a:moveTo>
                    <a:pt x="7" y="0"/>
                  </a:moveTo>
                  <a:lnTo>
                    <a:pt x="17" y="6"/>
                  </a:lnTo>
                  <a:lnTo>
                    <a:pt x="11" y="17"/>
                  </a:lnTo>
                  <a:lnTo>
                    <a:pt x="0" y="1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A8A6A6"/>
            </a:solidFill>
            <a:ln w="0">
              <a:solidFill>
                <a:srgbClr val="A8A6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89" name="Freeform 256"/>
            <p:cNvSpPr>
              <a:spLocks noEditPoints="1"/>
            </p:cNvSpPr>
            <p:nvPr/>
          </p:nvSpPr>
          <p:spPr bwMode="auto">
            <a:xfrm>
              <a:off x="4725613" y="3590370"/>
              <a:ext cx="2209736" cy="1611769"/>
            </a:xfrm>
            <a:custGeom>
              <a:avLst/>
              <a:gdLst>
                <a:gd name="T0" fmla="*/ 2000 w 2014"/>
                <a:gd name="T1" fmla="*/ 1454 h 1469"/>
                <a:gd name="T2" fmla="*/ 1948 w 2014"/>
                <a:gd name="T3" fmla="*/ 1452 h 1469"/>
                <a:gd name="T4" fmla="*/ 1897 w 2014"/>
                <a:gd name="T5" fmla="*/ 1448 h 1469"/>
                <a:gd name="T6" fmla="*/ 1846 w 2014"/>
                <a:gd name="T7" fmla="*/ 1444 h 1469"/>
                <a:gd name="T8" fmla="*/ 1794 w 2014"/>
                <a:gd name="T9" fmla="*/ 1437 h 1469"/>
                <a:gd name="T10" fmla="*/ 1750 w 2014"/>
                <a:gd name="T11" fmla="*/ 1444 h 1469"/>
                <a:gd name="T12" fmla="*/ 1703 w 2014"/>
                <a:gd name="T13" fmla="*/ 1436 h 1469"/>
                <a:gd name="T14" fmla="*/ 1651 w 2014"/>
                <a:gd name="T15" fmla="*/ 1427 h 1469"/>
                <a:gd name="T16" fmla="*/ 1601 w 2014"/>
                <a:gd name="T17" fmla="*/ 1416 h 1469"/>
                <a:gd name="T18" fmla="*/ 1550 w 2014"/>
                <a:gd name="T19" fmla="*/ 1405 h 1469"/>
                <a:gd name="T20" fmla="*/ 1503 w 2014"/>
                <a:gd name="T21" fmla="*/ 1380 h 1469"/>
                <a:gd name="T22" fmla="*/ 1440 w 2014"/>
                <a:gd name="T23" fmla="*/ 1363 h 1469"/>
                <a:gd name="T24" fmla="*/ 1392 w 2014"/>
                <a:gd name="T25" fmla="*/ 1347 h 1469"/>
                <a:gd name="T26" fmla="*/ 1342 w 2014"/>
                <a:gd name="T27" fmla="*/ 1331 h 1469"/>
                <a:gd name="T28" fmla="*/ 1294 w 2014"/>
                <a:gd name="T29" fmla="*/ 1314 h 1469"/>
                <a:gd name="T30" fmla="*/ 1245 w 2014"/>
                <a:gd name="T31" fmla="*/ 1296 h 1469"/>
                <a:gd name="T32" fmla="*/ 1197 w 2014"/>
                <a:gd name="T33" fmla="*/ 1276 h 1469"/>
                <a:gd name="T34" fmla="*/ 1150 w 2014"/>
                <a:gd name="T35" fmla="*/ 1257 h 1469"/>
                <a:gd name="T36" fmla="*/ 1102 w 2014"/>
                <a:gd name="T37" fmla="*/ 1236 h 1469"/>
                <a:gd name="T38" fmla="*/ 1055 w 2014"/>
                <a:gd name="T39" fmla="*/ 1212 h 1469"/>
                <a:gd name="T40" fmla="*/ 1009 w 2014"/>
                <a:gd name="T41" fmla="*/ 1190 h 1469"/>
                <a:gd name="T42" fmla="*/ 964 w 2014"/>
                <a:gd name="T43" fmla="*/ 1165 h 1469"/>
                <a:gd name="T44" fmla="*/ 919 w 2014"/>
                <a:gd name="T45" fmla="*/ 1139 h 1469"/>
                <a:gd name="T46" fmla="*/ 875 w 2014"/>
                <a:gd name="T47" fmla="*/ 1113 h 1469"/>
                <a:gd name="T48" fmla="*/ 830 w 2014"/>
                <a:gd name="T49" fmla="*/ 1085 h 1469"/>
                <a:gd name="T50" fmla="*/ 787 w 2014"/>
                <a:gd name="T51" fmla="*/ 1058 h 1469"/>
                <a:gd name="T52" fmla="*/ 780 w 2014"/>
                <a:gd name="T53" fmla="*/ 1068 h 1469"/>
                <a:gd name="T54" fmla="*/ 738 w 2014"/>
                <a:gd name="T55" fmla="*/ 1038 h 1469"/>
                <a:gd name="T56" fmla="*/ 695 w 2014"/>
                <a:gd name="T57" fmla="*/ 1007 h 1469"/>
                <a:gd name="T58" fmla="*/ 655 w 2014"/>
                <a:gd name="T59" fmla="*/ 975 h 1469"/>
                <a:gd name="T60" fmla="*/ 614 w 2014"/>
                <a:gd name="T61" fmla="*/ 944 h 1469"/>
                <a:gd name="T62" fmla="*/ 584 w 2014"/>
                <a:gd name="T63" fmla="*/ 919 h 1469"/>
                <a:gd name="T64" fmla="*/ 553 w 2014"/>
                <a:gd name="T65" fmla="*/ 876 h 1469"/>
                <a:gd name="T66" fmla="*/ 515 w 2014"/>
                <a:gd name="T67" fmla="*/ 840 h 1469"/>
                <a:gd name="T68" fmla="*/ 470 w 2014"/>
                <a:gd name="T69" fmla="*/ 797 h 1469"/>
                <a:gd name="T70" fmla="*/ 469 w 2014"/>
                <a:gd name="T71" fmla="*/ 796 h 1469"/>
                <a:gd name="T72" fmla="*/ 432 w 2014"/>
                <a:gd name="T73" fmla="*/ 758 h 1469"/>
                <a:gd name="T74" fmla="*/ 397 w 2014"/>
                <a:gd name="T75" fmla="*/ 720 h 1469"/>
                <a:gd name="T76" fmla="*/ 363 w 2014"/>
                <a:gd name="T77" fmla="*/ 681 h 1469"/>
                <a:gd name="T78" fmla="*/ 330 w 2014"/>
                <a:gd name="T79" fmla="*/ 641 h 1469"/>
                <a:gd name="T80" fmla="*/ 299 w 2014"/>
                <a:gd name="T81" fmla="*/ 601 h 1469"/>
                <a:gd name="T82" fmla="*/ 267 w 2014"/>
                <a:gd name="T83" fmla="*/ 559 h 1469"/>
                <a:gd name="T84" fmla="*/ 238 w 2014"/>
                <a:gd name="T85" fmla="*/ 517 h 1469"/>
                <a:gd name="T86" fmla="*/ 210 w 2014"/>
                <a:gd name="T87" fmla="*/ 474 h 1469"/>
                <a:gd name="T88" fmla="*/ 182 w 2014"/>
                <a:gd name="T89" fmla="*/ 429 h 1469"/>
                <a:gd name="T90" fmla="*/ 157 w 2014"/>
                <a:gd name="T91" fmla="*/ 385 h 1469"/>
                <a:gd name="T92" fmla="*/ 134 w 2014"/>
                <a:gd name="T93" fmla="*/ 339 h 1469"/>
                <a:gd name="T94" fmla="*/ 110 w 2014"/>
                <a:gd name="T95" fmla="*/ 293 h 1469"/>
                <a:gd name="T96" fmla="*/ 90 w 2014"/>
                <a:gd name="T97" fmla="*/ 245 h 1469"/>
                <a:gd name="T98" fmla="*/ 71 w 2014"/>
                <a:gd name="T99" fmla="*/ 198 h 1469"/>
                <a:gd name="T100" fmla="*/ 54 w 2014"/>
                <a:gd name="T101" fmla="*/ 149 h 1469"/>
                <a:gd name="T102" fmla="*/ 38 w 2014"/>
                <a:gd name="T103" fmla="*/ 99 h 1469"/>
                <a:gd name="T104" fmla="*/ 24 w 2014"/>
                <a:gd name="T105" fmla="*/ 50 h 1469"/>
                <a:gd name="T106" fmla="*/ 12 w 2014"/>
                <a:gd name="T107" fmla="*/ 0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14" h="1469">
                  <a:moveTo>
                    <a:pt x="2000" y="1454"/>
                  </a:moveTo>
                  <a:lnTo>
                    <a:pt x="2014" y="1456"/>
                  </a:lnTo>
                  <a:lnTo>
                    <a:pt x="2014" y="1469"/>
                  </a:lnTo>
                  <a:lnTo>
                    <a:pt x="2000" y="1467"/>
                  </a:lnTo>
                  <a:lnTo>
                    <a:pt x="2000" y="1454"/>
                  </a:lnTo>
                  <a:close/>
                  <a:moveTo>
                    <a:pt x="1948" y="1452"/>
                  </a:moveTo>
                  <a:lnTo>
                    <a:pt x="1961" y="1453"/>
                  </a:lnTo>
                  <a:lnTo>
                    <a:pt x="1961" y="1466"/>
                  </a:lnTo>
                  <a:lnTo>
                    <a:pt x="1948" y="1465"/>
                  </a:lnTo>
                  <a:lnTo>
                    <a:pt x="1948" y="1452"/>
                  </a:lnTo>
                  <a:close/>
                  <a:moveTo>
                    <a:pt x="1897" y="1448"/>
                  </a:moveTo>
                  <a:lnTo>
                    <a:pt x="1910" y="1449"/>
                  </a:lnTo>
                  <a:lnTo>
                    <a:pt x="1909" y="1462"/>
                  </a:lnTo>
                  <a:lnTo>
                    <a:pt x="1896" y="1461"/>
                  </a:lnTo>
                  <a:lnTo>
                    <a:pt x="1897" y="1448"/>
                  </a:lnTo>
                  <a:close/>
                  <a:moveTo>
                    <a:pt x="1846" y="1444"/>
                  </a:moveTo>
                  <a:lnTo>
                    <a:pt x="1859" y="1444"/>
                  </a:lnTo>
                  <a:lnTo>
                    <a:pt x="1858" y="1457"/>
                  </a:lnTo>
                  <a:lnTo>
                    <a:pt x="1845" y="1457"/>
                  </a:lnTo>
                  <a:lnTo>
                    <a:pt x="1846" y="1444"/>
                  </a:lnTo>
                  <a:close/>
                  <a:moveTo>
                    <a:pt x="1794" y="1437"/>
                  </a:moveTo>
                  <a:lnTo>
                    <a:pt x="1807" y="1439"/>
                  </a:lnTo>
                  <a:lnTo>
                    <a:pt x="1805" y="1450"/>
                  </a:lnTo>
                  <a:lnTo>
                    <a:pt x="1792" y="1449"/>
                  </a:lnTo>
                  <a:lnTo>
                    <a:pt x="1794" y="1437"/>
                  </a:lnTo>
                  <a:close/>
                  <a:moveTo>
                    <a:pt x="1743" y="1431"/>
                  </a:moveTo>
                  <a:lnTo>
                    <a:pt x="1750" y="1431"/>
                  </a:lnTo>
                  <a:lnTo>
                    <a:pt x="1756" y="1432"/>
                  </a:lnTo>
                  <a:lnTo>
                    <a:pt x="1754" y="1444"/>
                  </a:lnTo>
                  <a:lnTo>
                    <a:pt x="1750" y="1444"/>
                  </a:lnTo>
                  <a:lnTo>
                    <a:pt x="1741" y="1443"/>
                  </a:lnTo>
                  <a:lnTo>
                    <a:pt x="1743" y="1431"/>
                  </a:lnTo>
                  <a:close/>
                  <a:moveTo>
                    <a:pt x="1691" y="1422"/>
                  </a:moveTo>
                  <a:lnTo>
                    <a:pt x="1705" y="1424"/>
                  </a:lnTo>
                  <a:lnTo>
                    <a:pt x="1703" y="1436"/>
                  </a:lnTo>
                  <a:lnTo>
                    <a:pt x="1690" y="1433"/>
                  </a:lnTo>
                  <a:lnTo>
                    <a:pt x="1691" y="1422"/>
                  </a:lnTo>
                  <a:close/>
                  <a:moveTo>
                    <a:pt x="1642" y="1412"/>
                  </a:moveTo>
                  <a:lnTo>
                    <a:pt x="1654" y="1415"/>
                  </a:lnTo>
                  <a:lnTo>
                    <a:pt x="1651" y="1427"/>
                  </a:lnTo>
                  <a:lnTo>
                    <a:pt x="1639" y="1424"/>
                  </a:lnTo>
                  <a:lnTo>
                    <a:pt x="1642" y="1412"/>
                  </a:lnTo>
                  <a:close/>
                  <a:moveTo>
                    <a:pt x="1591" y="1402"/>
                  </a:moveTo>
                  <a:lnTo>
                    <a:pt x="1604" y="1405"/>
                  </a:lnTo>
                  <a:lnTo>
                    <a:pt x="1601" y="1416"/>
                  </a:lnTo>
                  <a:lnTo>
                    <a:pt x="1588" y="1414"/>
                  </a:lnTo>
                  <a:lnTo>
                    <a:pt x="1591" y="1402"/>
                  </a:lnTo>
                  <a:close/>
                  <a:moveTo>
                    <a:pt x="1540" y="1389"/>
                  </a:moveTo>
                  <a:lnTo>
                    <a:pt x="1553" y="1393"/>
                  </a:lnTo>
                  <a:lnTo>
                    <a:pt x="1550" y="1405"/>
                  </a:lnTo>
                  <a:lnTo>
                    <a:pt x="1537" y="1401"/>
                  </a:lnTo>
                  <a:lnTo>
                    <a:pt x="1540" y="1389"/>
                  </a:lnTo>
                  <a:close/>
                  <a:moveTo>
                    <a:pt x="1490" y="1377"/>
                  </a:moveTo>
                  <a:lnTo>
                    <a:pt x="1491" y="1377"/>
                  </a:lnTo>
                  <a:lnTo>
                    <a:pt x="1503" y="1380"/>
                  </a:lnTo>
                  <a:lnTo>
                    <a:pt x="1500" y="1391"/>
                  </a:lnTo>
                  <a:lnTo>
                    <a:pt x="1491" y="1390"/>
                  </a:lnTo>
                  <a:lnTo>
                    <a:pt x="1487" y="1389"/>
                  </a:lnTo>
                  <a:lnTo>
                    <a:pt x="1490" y="1377"/>
                  </a:lnTo>
                  <a:close/>
                  <a:moveTo>
                    <a:pt x="1440" y="1363"/>
                  </a:moveTo>
                  <a:lnTo>
                    <a:pt x="1452" y="1367"/>
                  </a:lnTo>
                  <a:lnTo>
                    <a:pt x="1449" y="1378"/>
                  </a:lnTo>
                  <a:lnTo>
                    <a:pt x="1438" y="1374"/>
                  </a:lnTo>
                  <a:lnTo>
                    <a:pt x="1440" y="1363"/>
                  </a:lnTo>
                  <a:close/>
                  <a:moveTo>
                    <a:pt x="1392" y="1347"/>
                  </a:moveTo>
                  <a:lnTo>
                    <a:pt x="1403" y="1351"/>
                  </a:lnTo>
                  <a:lnTo>
                    <a:pt x="1400" y="1363"/>
                  </a:lnTo>
                  <a:lnTo>
                    <a:pt x="1388" y="1359"/>
                  </a:lnTo>
                  <a:lnTo>
                    <a:pt x="1392" y="1347"/>
                  </a:lnTo>
                  <a:close/>
                  <a:moveTo>
                    <a:pt x="1342" y="1331"/>
                  </a:moveTo>
                  <a:lnTo>
                    <a:pt x="1354" y="1335"/>
                  </a:lnTo>
                  <a:lnTo>
                    <a:pt x="1350" y="1347"/>
                  </a:lnTo>
                  <a:lnTo>
                    <a:pt x="1338" y="1343"/>
                  </a:lnTo>
                  <a:lnTo>
                    <a:pt x="1342" y="1331"/>
                  </a:lnTo>
                  <a:close/>
                  <a:moveTo>
                    <a:pt x="1294" y="1314"/>
                  </a:moveTo>
                  <a:lnTo>
                    <a:pt x="1305" y="1318"/>
                  </a:lnTo>
                  <a:lnTo>
                    <a:pt x="1301" y="1330"/>
                  </a:lnTo>
                  <a:lnTo>
                    <a:pt x="1290" y="1326"/>
                  </a:lnTo>
                  <a:lnTo>
                    <a:pt x="1294" y="1314"/>
                  </a:lnTo>
                  <a:close/>
                  <a:moveTo>
                    <a:pt x="1245" y="1296"/>
                  </a:moveTo>
                  <a:lnTo>
                    <a:pt x="1257" y="1300"/>
                  </a:lnTo>
                  <a:lnTo>
                    <a:pt x="1253" y="1312"/>
                  </a:lnTo>
                  <a:lnTo>
                    <a:pt x="1241" y="1308"/>
                  </a:lnTo>
                  <a:lnTo>
                    <a:pt x="1245" y="1296"/>
                  </a:lnTo>
                  <a:close/>
                  <a:moveTo>
                    <a:pt x="1197" y="1276"/>
                  </a:moveTo>
                  <a:lnTo>
                    <a:pt x="1208" y="1282"/>
                  </a:lnTo>
                  <a:lnTo>
                    <a:pt x="1204" y="1292"/>
                  </a:lnTo>
                  <a:lnTo>
                    <a:pt x="1193" y="1287"/>
                  </a:lnTo>
                  <a:lnTo>
                    <a:pt x="1197" y="1276"/>
                  </a:lnTo>
                  <a:close/>
                  <a:moveTo>
                    <a:pt x="1150" y="1257"/>
                  </a:moveTo>
                  <a:lnTo>
                    <a:pt x="1161" y="1262"/>
                  </a:lnTo>
                  <a:lnTo>
                    <a:pt x="1156" y="1272"/>
                  </a:lnTo>
                  <a:lnTo>
                    <a:pt x="1144" y="1267"/>
                  </a:lnTo>
                  <a:lnTo>
                    <a:pt x="1150" y="1257"/>
                  </a:lnTo>
                  <a:close/>
                  <a:moveTo>
                    <a:pt x="1102" y="1236"/>
                  </a:moveTo>
                  <a:lnTo>
                    <a:pt x="1114" y="1241"/>
                  </a:lnTo>
                  <a:lnTo>
                    <a:pt x="1109" y="1251"/>
                  </a:lnTo>
                  <a:lnTo>
                    <a:pt x="1097" y="1246"/>
                  </a:lnTo>
                  <a:lnTo>
                    <a:pt x="1102" y="1236"/>
                  </a:lnTo>
                  <a:close/>
                  <a:moveTo>
                    <a:pt x="1055" y="1212"/>
                  </a:moveTo>
                  <a:lnTo>
                    <a:pt x="1067" y="1219"/>
                  </a:lnTo>
                  <a:lnTo>
                    <a:pt x="1062" y="1229"/>
                  </a:lnTo>
                  <a:lnTo>
                    <a:pt x="1050" y="1223"/>
                  </a:lnTo>
                  <a:lnTo>
                    <a:pt x="1055" y="1212"/>
                  </a:lnTo>
                  <a:close/>
                  <a:moveTo>
                    <a:pt x="1009" y="1190"/>
                  </a:moveTo>
                  <a:lnTo>
                    <a:pt x="1021" y="1195"/>
                  </a:lnTo>
                  <a:lnTo>
                    <a:pt x="1016" y="1206"/>
                  </a:lnTo>
                  <a:lnTo>
                    <a:pt x="1004" y="1200"/>
                  </a:lnTo>
                  <a:lnTo>
                    <a:pt x="1009" y="1190"/>
                  </a:lnTo>
                  <a:close/>
                  <a:moveTo>
                    <a:pt x="964" y="1165"/>
                  </a:moveTo>
                  <a:lnTo>
                    <a:pt x="975" y="1172"/>
                  </a:lnTo>
                  <a:lnTo>
                    <a:pt x="970" y="1182"/>
                  </a:lnTo>
                  <a:lnTo>
                    <a:pt x="958" y="1175"/>
                  </a:lnTo>
                  <a:lnTo>
                    <a:pt x="964" y="1165"/>
                  </a:lnTo>
                  <a:close/>
                  <a:moveTo>
                    <a:pt x="919" y="1139"/>
                  </a:moveTo>
                  <a:lnTo>
                    <a:pt x="930" y="1145"/>
                  </a:lnTo>
                  <a:lnTo>
                    <a:pt x="923" y="1156"/>
                  </a:lnTo>
                  <a:lnTo>
                    <a:pt x="913" y="1149"/>
                  </a:lnTo>
                  <a:lnTo>
                    <a:pt x="919" y="1139"/>
                  </a:lnTo>
                  <a:close/>
                  <a:moveTo>
                    <a:pt x="875" y="1113"/>
                  </a:moveTo>
                  <a:lnTo>
                    <a:pt x="885" y="1119"/>
                  </a:lnTo>
                  <a:lnTo>
                    <a:pt x="879" y="1130"/>
                  </a:lnTo>
                  <a:lnTo>
                    <a:pt x="868" y="1123"/>
                  </a:lnTo>
                  <a:lnTo>
                    <a:pt x="875" y="1113"/>
                  </a:lnTo>
                  <a:close/>
                  <a:moveTo>
                    <a:pt x="830" y="1085"/>
                  </a:moveTo>
                  <a:lnTo>
                    <a:pt x="842" y="1092"/>
                  </a:lnTo>
                  <a:lnTo>
                    <a:pt x="835" y="1102"/>
                  </a:lnTo>
                  <a:lnTo>
                    <a:pt x="824" y="1096"/>
                  </a:lnTo>
                  <a:lnTo>
                    <a:pt x="830" y="1085"/>
                  </a:lnTo>
                  <a:close/>
                  <a:moveTo>
                    <a:pt x="787" y="1058"/>
                  </a:moveTo>
                  <a:lnTo>
                    <a:pt x="791" y="1059"/>
                  </a:lnTo>
                  <a:lnTo>
                    <a:pt x="797" y="1064"/>
                  </a:lnTo>
                  <a:lnTo>
                    <a:pt x="791" y="1075"/>
                  </a:lnTo>
                  <a:lnTo>
                    <a:pt x="782" y="1068"/>
                  </a:lnTo>
                  <a:lnTo>
                    <a:pt x="780" y="1068"/>
                  </a:lnTo>
                  <a:lnTo>
                    <a:pt x="787" y="1058"/>
                  </a:lnTo>
                  <a:close/>
                  <a:moveTo>
                    <a:pt x="745" y="1028"/>
                  </a:moveTo>
                  <a:lnTo>
                    <a:pt x="755" y="1035"/>
                  </a:lnTo>
                  <a:lnTo>
                    <a:pt x="749" y="1046"/>
                  </a:lnTo>
                  <a:lnTo>
                    <a:pt x="738" y="1038"/>
                  </a:lnTo>
                  <a:lnTo>
                    <a:pt x="745" y="1028"/>
                  </a:lnTo>
                  <a:close/>
                  <a:moveTo>
                    <a:pt x="703" y="997"/>
                  </a:moveTo>
                  <a:lnTo>
                    <a:pt x="714" y="1005"/>
                  </a:lnTo>
                  <a:lnTo>
                    <a:pt x="706" y="1014"/>
                  </a:lnTo>
                  <a:lnTo>
                    <a:pt x="695" y="1007"/>
                  </a:lnTo>
                  <a:lnTo>
                    <a:pt x="703" y="997"/>
                  </a:lnTo>
                  <a:close/>
                  <a:moveTo>
                    <a:pt x="663" y="966"/>
                  </a:moveTo>
                  <a:lnTo>
                    <a:pt x="672" y="974"/>
                  </a:lnTo>
                  <a:lnTo>
                    <a:pt x="664" y="983"/>
                  </a:lnTo>
                  <a:lnTo>
                    <a:pt x="655" y="975"/>
                  </a:lnTo>
                  <a:lnTo>
                    <a:pt x="663" y="966"/>
                  </a:lnTo>
                  <a:close/>
                  <a:moveTo>
                    <a:pt x="622" y="935"/>
                  </a:moveTo>
                  <a:lnTo>
                    <a:pt x="631" y="942"/>
                  </a:lnTo>
                  <a:lnTo>
                    <a:pt x="623" y="952"/>
                  </a:lnTo>
                  <a:lnTo>
                    <a:pt x="614" y="944"/>
                  </a:lnTo>
                  <a:lnTo>
                    <a:pt x="622" y="935"/>
                  </a:lnTo>
                  <a:close/>
                  <a:moveTo>
                    <a:pt x="581" y="901"/>
                  </a:moveTo>
                  <a:lnTo>
                    <a:pt x="591" y="908"/>
                  </a:lnTo>
                  <a:lnTo>
                    <a:pt x="592" y="910"/>
                  </a:lnTo>
                  <a:lnTo>
                    <a:pt x="584" y="919"/>
                  </a:lnTo>
                  <a:lnTo>
                    <a:pt x="581" y="918"/>
                  </a:lnTo>
                  <a:lnTo>
                    <a:pt x="574" y="910"/>
                  </a:lnTo>
                  <a:lnTo>
                    <a:pt x="581" y="901"/>
                  </a:lnTo>
                  <a:close/>
                  <a:moveTo>
                    <a:pt x="543" y="867"/>
                  </a:moveTo>
                  <a:lnTo>
                    <a:pt x="553" y="876"/>
                  </a:lnTo>
                  <a:lnTo>
                    <a:pt x="545" y="885"/>
                  </a:lnTo>
                  <a:lnTo>
                    <a:pt x="536" y="876"/>
                  </a:lnTo>
                  <a:lnTo>
                    <a:pt x="543" y="867"/>
                  </a:lnTo>
                  <a:close/>
                  <a:moveTo>
                    <a:pt x="505" y="831"/>
                  </a:moveTo>
                  <a:lnTo>
                    <a:pt x="515" y="840"/>
                  </a:lnTo>
                  <a:lnTo>
                    <a:pt x="505" y="850"/>
                  </a:lnTo>
                  <a:lnTo>
                    <a:pt x="496" y="840"/>
                  </a:lnTo>
                  <a:lnTo>
                    <a:pt x="505" y="831"/>
                  </a:lnTo>
                  <a:close/>
                  <a:moveTo>
                    <a:pt x="469" y="796"/>
                  </a:moveTo>
                  <a:lnTo>
                    <a:pt x="470" y="797"/>
                  </a:lnTo>
                  <a:lnTo>
                    <a:pt x="478" y="804"/>
                  </a:lnTo>
                  <a:lnTo>
                    <a:pt x="469" y="813"/>
                  </a:lnTo>
                  <a:lnTo>
                    <a:pt x="461" y="806"/>
                  </a:lnTo>
                  <a:lnTo>
                    <a:pt x="460" y="805"/>
                  </a:lnTo>
                  <a:lnTo>
                    <a:pt x="469" y="796"/>
                  </a:lnTo>
                  <a:close/>
                  <a:moveTo>
                    <a:pt x="432" y="758"/>
                  </a:moveTo>
                  <a:lnTo>
                    <a:pt x="441" y="767"/>
                  </a:lnTo>
                  <a:lnTo>
                    <a:pt x="432" y="776"/>
                  </a:lnTo>
                  <a:lnTo>
                    <a:pt x="423" y="767"/>
                  </a:lnTo>
                  <a:lnTo>
                    <a:pt x="432" y="758"/>
                  </a:lnTo>
                  <a:close/>
                  <a:moveTo>
                    <a:pt x="397" y="720"/>
                  </a:moveTo>
                  <a:lnTo>
                    <a:pt x="406" y="729"/>
                  </a:lnTo>
                  <a:lnTo>
                    <a:pt x="397" y="738"/>
                  </a:lnTo>
                  <a:lnTo>
                    <a:pt x="388" y="729"/>
                  </a:lnTo>
                  <a:lnTo>
                    <a:pt x="397" y="720"/>
                  </a:lnTo>
                  <a:close/>
                  <a:moveTo>
                    <a:pt x="363" y="681"/>
                  </a:moveTo>
                  <a:lnTo>
                    <a:pt x="372" y="691"/>
                  </a:lnTo>
                  <a:lnTo>
                    <a:pt x="363" y="700"/>
                  </a:lnTo>
                  <a:lnTo>
                    <a:pt x="354" y="690"/>
                  </a:lnTo>
                  <a:lnTo>
                    <a:pt x="363" y="681"/>
                  </a:lnTo>
                  <a:close/>
                  <a:moveTo>
                    <a:pt x="330" y="641"/>
                  </a:moveTo>
                  <a:lnTo>
                    <a:pt x="338" y="652"/>
                  </a:lnTo>
                  <a:lnTo>
                    <a:pt x="329" y="660"/>
                  </a:lnTo>
                  <a:lnTo>
                    <a:pt x="321" y="649"/>
                  </a:lnTo>
                  <a:lnTo>
                    <a:pt x="330" y="641"/>
                  </a:lnTo>
                  <a:close/>
                  <a:moveTo>
                    <a:pt x="299" y="601"/>
                  </a:moveTo>
                  <a:lnTo>
                    <a:pt x="306" y="611"/>
                  </a:lnTo>
                  <a:lnTo>
                    <a:pt x="296" y="619"/>
                  </a:lnTo>
                  <a:lnTo>
                    <a:pt x="288" y="609"/>
                  </a:lnTo>
                  <a:lnTo>
                    <a:pt x="299" y="601"/>
                  </a:lnTo>
                  <a:close/>
                  <a:moveTo>
                    <a:pt x="267" y="559"/>
                  </a:moveTo>
                  <a:lnTo>
                    <a:pt x="275" y="569"/>
                  </a:lnTo>
                  <a:lnTo>
                    <a:pt x="265" y="577"/>
                  </a:lnTo>
                  <a:lnTo>
                    <a:pt x="257" y="567"/>
                  </a:lnTo>
                  <a:lnTo>
                    <a:pt x="267" y="559"/>
                  </a:lnTo>
                  <a:close/>
                  <a:moveTo>
                    <a:pt x="238" y="517"/>
                  </a:moveTo>
                  <a:lnTo>
                    <a:pt x="245" y="527"/>
                  </a:lnTo>
                  <a:lnTo>
                    <a:pt x="234" y="534"/>
                  </a:lnTo>
                  <a:lnTo>
                    <a:pt x="228" y="524"/>
                  </a:lnTo>
                  <a:lnTo>
                    <a:pt x="238" y="517"/>
                  </a:lnTo>
                  <a:close/>
                  <a:moveTo>
                    <a:pt x="210" y="474"/>
                  </a:moveTo>
                  <a:lnTo>
                    <a:pt x="216" y="484"/>
                  </a:lnTo>
                  <a:lnTo>
                    <a:pt x="206" y="491"/>
                  </a:lnTo>
                  <a:lnTo>
                    <a:pt x="199" y="480"/>
                  </a:lnTo>
                  <a:lnTo>
                    <a:pt x="210" y="474"/>
                  </a:lnTo>
                  <a:close/>
                  <a:moveTo>
                    <a:pt x="182" y="429"/>
                  </a:moveTo>
                  <a:lnTo>
                    <a:pt x="190" y="441"/>
                  </a:lnTo>
                  <a:lnTo>
                    <a:pt x="179" y="448"/>
                  </a:lnTo>
                  <a:lnTo>
                    <a:pt x="172" y="436"/>
                  </a:lnTo>
                  <a:lnTo>
                    <a:pt x="182" y="429"/>
                  </a:lnTo>
                  <a:close/>
                  <a:moveTo>
                    <a:pt x="157" y="385"/>
                  </a:moveTo>
                  <a:lnTo>
                    <a:pt x="164" y="395"/>
                  </a:lnTo>
                  <a:lnTo>
                    <a:pt x="153" y="402"/>
                  </a:lnTo>
                  <a:lnTo>
                    <a:pt x="147" y="391"/>
                  </a:lnTo>
                  <a:lnTo>
                    <a:pt x="157" y="385"/>
                  </a:lnTo>
                  <a:close/>
                  <a:moveTo>
                    <a:pt x="134" y="339"/>
                  </a:moveTo>
                  <a:lnTo>
                    <a:pt x="139" y="351"/>
                  </a:lnTo>
                  <a:lnTo>
                    <a:pt x="128" y="356"/>
                  </a:lnTo>
                  <a:lnTo>
                    <a:pt x="123" y="344"/>
                  </a:lnTo>
                  <a:lnTo>
                    <a:pt x="134" y="339"/>
                  </a:lnTo>
                  <a:close/>
                  <a:moveTo>
                    <a:pt x="110" y="293"/>
                  </a:moveTo>
                  <a:lnTo>
                    <a:pt x="117" y="304"/>
                  </a:lnTo>
                  <a:lnTo>
                    <a:pt x="106" y="309"/>
                  </a:lnTo>
                  <a:lnTo>
                    <a:pt x="100" y="298"/>
                  </a:lnTo>
                  <a:lnTo>
                    <a:pt x="110" y="293"/>
                  </a:lnTo>
                  <a:close/>
                  <a:moveTo>
                    <a:pt x="90" y="245"/>
                  </a:moveTo>
                  <a:lnTo>
                    <a:pt x="94" y="257"/>
                  </a:lnTo>
                  <a:lnTo>
                    <a:pt x="84" y="262"/>
                  </a:lnTo>
                  <a:lnTo>
                    <a:pt x="80" y="250"/>
                  </a:lnTo>
                  <a:lnTo>
                    <a:pt x="90" y="245"/>
                  </a:lnTo>
                  <a:close/>
                  <a:moveTo>
                    <a:pt x="71" y="198"/>
                  </a:moveTo>
                  <a:lnTo>
                    <a:pt x="76" y="209"/>
                  </a:lnTo>
                  <a:lnTo>
                    <a:pt x="64" y="213"/>
                  </a:lnTo>
                  <a:lnTo>
                    <a:pt x="59" y="202"/>
                  </a:lnTo>
                  <a:lnTo>
                    <a:pt x="71" y="198"/>
                  </a:lnTo>
                  <a:close/>
                  <a:moveTo>
                    <a:pt x="54" y="149"/>
                  </a:moveTo>
                  <a:lnTo>
                    <a:pt x="58" y="161"/>
                  </a:lnTo>
                  <a:lnTo>
                    <a:pt x="46" y="165"/>
                  </a:lnTo>
                  <a:lnTo>
                    <a:pt x="42" y="153"/>
                  </a:lnTo>
                  <a:lnTo>
                    <a:pt x="54" y="149"/>
                  </a:lnTo>
                  <a:close/>
                  <a:moveTo>
                    <a:pt x="38" y="99"/>
                  </a:moveTo>
                  <a:lnTo>
                    <a:pt x="42" y="113"/>
                  </a:lnTo>
                  <a:lnTo>
                    <a:pt x="30" y="116"/>
                  </a:lnTo>
                  <a:lnTo>
                    <a:pt x="26" y="103"/>
                  </a:lnTo>
                  <a:lnTo>
                    <a:pt x="38" y="99"/>
                  </a:lnTo>
                  <a:close/>
                  <a:moveTo>
                    <a:pt x="24" y="50"/>
                  </a:moveTo>
                  <a:lnTo>
                    <a:pt x="28" y="63"/>
                  </a:lnTo>
                  <a:lnTo>
                    <a:pt x="16" y="65"/>
                  </a:lnTo>
                  <a:lnTo>
                    <a:pt x="12" y="52"/>
                  </a:lnTo>
                  <a:lnTo>
                    <a:pt x="24" y="50"/>
                  </a:lnTo>
                  <a:close/>
                  <a:moveTo>
                    <a:pt x="12" y="0"/>
                  </a:moveTo>
                  <a:lnTo>
                    <a:pt x="15" y="13"/>
                  </a:lnTo>
                  <a:lnTo>
                    <a:pt x="3" y="16"/>
                  </a:lnTo>
                  <a:lnTo>
                    <a:pt x="0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A8A6A6"/>
            </a:solidFill>
            <a:ln w="0">
              <a:solidFill>
                <a:srgbClr val="A8A6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90" name="Freeform 257"/>
            <p:cNvSpPr>
              <a:spLocks noEditPoints="1"/>
            </p:cNvSpPr>
            <p:nvPr/>
          </p:nvSpPr>
          <p:spPr bwMode="auto">
            <a:xfrm>
              <a:off x="5151322" y="2595221"/>
              <a:ext cx="947970" cy="2597043"/>
            </a:xfrm>
            <a:custGeom>
              <a:avLst/>
              <a:gdLst>
                <a:gd name="T0" fmla="*/ 91 w 864"/>
                <a:gd name="T1" fmla="*/ 2352 h 2367"/>
                <a:gd name="T2" fmla="*/ 79 w 864"/>
                <a:gd name="T3" fmla="*/ 2301 h 2367"/>
                <a:gd name="T4" fmla="*/ 68 w 864"/>
                <a:gd name="T5" fmla="*/ 2250 h 2367"/>
                <a:gd name="T6" fmla="*/ 57 w 864"/>
                <a:gd name="T7" fmla="*/ 2200 h 2367"/>
                <a:gd name="T8" fmla="*/ 48 w 864"/>
                <a:gd name="T9" fmla="*/ 2149 h 2367"/>
                <a:gd name="T10" fmla="*/ 28 w 864"/>
                <a:gd name="T11" fmla="*/ 2106 h 2367"/>
                <a:gd name="T12" fmla="*/ 23 w 864"/>
                <a:gd name="T13" fmla="*/ 2062 h 2367"/>
                <a:gd name="T14" fmla="*/ 15 w 864"/>
                <a:gd name="T15" fmla="*/ 2009 h 2367"/>
                <a:gd name="T16" fmla="*/ 10 w 864"/>
                <a:gd name="T17" fmla="*/ 1958 h 2367"/>
                <a:gd name="T18" fmla="*/ 6 w 864"/>
                <a:gd name="T19" fmla="*/ 1907 h 2367"/>
                <a:gd name="T20" fmla="*/ 17 w 864"/>
                <a:gd name="T21" fmla="*/ 1853 h 2367"/>
                <a:gd name="T22" fmla="*/ 14 w 864"/>
                <a:gd name="T23" fmla="*/ 1802 h 2367"/>
                <a:gd name="T24" fmla="*/ 13 w 864"/>
                <a:gd name="T25" fmla="*/ 1750 h 2367"/>
                <a:gd name="T26" fmla="*/ 13 w 864"/>
                <a:gd name="T27" fmla="*/ 1699 h 2367"/>
                <a:gd name="T28" fmla="*/ 14 w 864"/>
                <a:gd name="T29" fmla="*/ 1647 h 2367"/>
                <a:gd name="T30" fmla="*/ 17 w 864"/>
                <a:gd name="T31" fmla="*/ 1596 h 2367"/>
                <a:gd name="T32" fmla="*/ 19 w 864"/>
                <a:gd name="T33" fmla="*/ 1544 h 2367"/>
                <a:gd name="T34" fmla="*/ 23 w 864"/>
                <a:gd name="T35" fmla="*/ 1491 h 2367"/>
                <a:gd name="T36" fmla="*/ 30 w 864"/>
                <a:gd name="T37" fmla="*/ 1428 h 2367"/>
                <a:gd name="T38" fmla="*/ 36 w 864"/>
                <a:gd name="T39" fmla="*/ 1377 h 2367"/>
                <a:gd name="T40" fmla="*/ 44 w 864"/>
                <a:gd name="T41" fmla="*/ 1325 h 2367"/>
                <a:gd name="T42" fmla="*/ 53 w 864"/>
                <a:gd name="T43" fmla="*/ 1275 h 2367"/>
                <a:gd name="T44" fmla="*/ 62 w 864"/>
                <a:gd name="T45" fmla="*/ 1224 h 2367"/>
                <a:gd name="T46" fmla="*/ 62 w 864"/>
                <a:gd name="T47" fmla="*/ 1170 h 2367"/>
                <a:gd name="T48" fmla="*/ 74 w 864"/>
                <a:gd name="T49" fmla="*/ 1120 h 2367"/>
                <a:gd name="T50" fmla="*/ 87 w 864"/>
                <a:gd name="T51" fmla="*/ 1071 h 2367"/>
                <a:gd name="T52" fmla="*/ 102 w 864"/>
                <a:gd name="T53" fmla="*/ 1020 h 2367"/>
                <a:gd name="T54" fmla="*/ 117 w 864"/>
                <a:gd name="T55" fmla="*/ 970 h 2367"/>
                <a:gd name="T56" fmla="*/ 133 w 864"/>
                <a:gd name="T57" fmla="*/ 921 h 2367"/>
                <a:gd name="T58" fmla="*/ 151 w 864"/>
                <a:gd name="T59" fmla="*/ 873 h 2367"/>
                <a:gd name="T60" fmla="*/ 171 w 864"/>
                <a:gd name="T61" fmla="*/ 823 h 2367"/>
                <a:gd name="T62" fmla="*/ 166 w 864"/>
                <a:gd name="T63" fmla="*/ 836 h 2367"/>
                <a:gd name="T64" fmla="*/ 201 w 864"/>
                <a:gd name="T65" fmla="*/ 781 h 2367"/>
                <a:gd name="T66" fmla="*/ 223 w 864"/>
                <a:gd name="T67" fmla="*/ 734 h 2367"/>
                <a:gd name="T68" fmla="*/ 246 w 864"/>
                <a:gd name="T69" fmla="*/ 687 h 2367"/>
                <a:gd name="T70" fmla="*/ 269 w 864"/>
                <a:gd name="T71" fmla="*/ 641 h 2367"/>
                <a:gd name="T72" fmla="*/ 294 w 864"/>
                <a:gd name="T73" fmla="*/ 597 h 2367"/>
                <a:gd name="T74" fmla="*/ 320 w 864"/>
                <a:gd name="T75" fmla="*/ 551 h 2367"/>
                <a:gd name="T76" fmla="*/ 348 w 864"/>
                <a:gd name="T77" fmla="*/ 508 h 2367"/>
                <a:gd name="T78" fmla="*/ 377 w 864"/>
                <a:gd name="T79" fmla="*/ 464 h 2367"/>
                <a:gd name="T80" fmla="*/ 407 w 864"/>
                <a:gd name="T81" fmla="*/ 423 h 2367"/>
                <a:gd name="T82" fmla="*/ 438 w 864"/>
                <a:gd name="T83" fmla="*/ 382 h 2367"/>
                <a:gd name="T84" fmla="*/ 470 w 864"/>
                <a:gd name="T85" fmla="*/ 341 h 2367"/>
                <a:gd name="T86" fmla="*/ 504 w 864"/>
                <a:gd name="T87" fmla="*/ 302 h 2367"/>
                <a:gd name="T88" fmla="*/ 539 w 864"/>
                <a:gd name="T89" fmla="*/ 264 h 2367"/>
                <a:gd name="T90" fmla="*/ 576 w 864"/>
                <a:gd name="T91" fmla="*/ 228 h 2367"/>
                <a:gd name="T92" fmla="*/ 614 w 864"/>
                <a:gd name="T93" fmla="*/ 192 h 2367"/>
                <a:gd name="T94" fmla="*/ 652 w 864"/>
                <a:gd name="T95" fmla="*/ 158 h 2367"/>
                <a:gd name="T96" fmla="*/ 692 w 864"/>
                <a:gd name="T97" fmla="*/ 125 h 2367"/>
                <a:gd name="T98" fmla="*/ 733 w 864"/>
                <a:gd name="T99" fmla="*/ 94 h 2367"/>
                <a:gd name="T100" fmla="*/ 775 w 864"/>
                <a:gd name="T101" fmla="*/ 65 h 2367"/>
                <a:gd name="T102" fmla="*/ 819 w 864"/>
                <a:gd name="T103" fmla="*/ 36 h 2367"/>
                <a:gd name="T104" fmla="*/ 864 w 864"/>
                <a:gd name="T105" fmla="*/ 10 h 2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64" h="2367">
                  <a:moveTo>
                    <a:pt x="91" y="2352"/>
                  </a:moveTo>
                  <a:lnTo>
                    <a:pt x="95" y="2364"/>
                  </a:lnTo>
                  <a:lnTo>
                    <a:pt x="83" y="2367"/>
                  </a:lnTo>
                  <a:lnTo>
                    <a:pt x="79" y="2355"/>
                  </a:lnTo>
                  <a:lnTo>
                    <a:pt x="91" y="2352"/>
                  </a:lnTo>
                  <a:close/>
                  <a:moveTo>
                    <a:pt x="79" y="2301"/>
                  </a:moveTo>
                  <a:lnTo>
                    <a:pt x="82" y="2314"/>
                  </a:lnTo>
                  <a:lnTo>
                    <a:pt x="70" y="2317"/>
                  </a:lnTo>
                  <a:lnTo>
                    <a:pt x="68" y="2304"/>
                  </a:lnTo>
                  <a:lnTo>
                    <a:pt x="79" y="2301"/>
                  </a:lnTo>
                  <a:close/>
                  <a:moveTo>
                    <a:pt x="68" y="2250"/>
                  </a:moveTo>
                  <a:lnTo>
                    <a:pt x="70" y="2263"/>
                  </a:lnTo>
                  <a:lnTo>
                    <a:pt x="59" y="2266"/>
                  </a:lnTo>
                  <a:lnTo>
                    <a:pt x="56" y="2253"/>
                  </a:lnTo>
                  <a:lnTo>
                    <a:pt x="68" y="2250"/>
                  </a:lnTo>
                  <a:close/>
                  <a:moveTo>
                    <a:pt x="57" y="2200"/>
                  </a:moveTo>
                  <a:lnTo>
                    <a:pt x="60" y="2212"/>
                  </a:lnTo>
                  <a:lnTo>
                    <a:pt x="48" y="2215"/>
                  </a:lnTo>
                  <a:lnTo>
                    <a:pt x="45" y="2203"/>
                  </a:lnTo>
                  <a:lnTo>
                    <a:pt x="57" y="2200"/>
                  </a:lnTo>
                  <a:close/>
                  <a:moveTo>
                    <a:pt x="48" y="2149"/>
                  </a:moveTo>
                  <a:lnTo>
                    <a:pt x="51" y="2161"/>
                  </a:lnTo>
                  <a:lnTo>
                    <a:pt x="39" y="2164"/>
                  </a:lnTo>
                  <a:lnTo>
                    <a:pt x="36" y="2152"/>
                  </a:lnTo>
                  <a:lnTo>
                    <a:pt x="48" y="2149"/>
                  </a:lnTo>
                  <a:close/>
                  <a:moveTo>
                    <a:pt x="40" y="2098"/>
                  </a:moveTo>
                  <a:lnTo>
                    <a:pt x="42" y="2106"/>
                  </a:lnTo>
                  <a:lnTo>
                    <a:pt x="42" y="2110"/>
                  </a:lnTo>
                  <a:lnTo>
                    <a:pt x="30" y="2113"/>
                  </a:lnTo>
                  <a:lnTo>
                    <a:pt x="28" y="2106"/>
                  </a:lnTo>
                  <a:lnTo>
                    <a:pt x="28" y="2100"/>
                  </a:lnTo>
                  <a:lnTo>
                    <a:pt x="40" y="2098"/>
                  </a:lnTo>
                  <a:close/>
                  <a:moveTo>
                    <a:pt x="32" y="2047"/>
                  </a:moveTo>
                  <a:lnTo>
                    <a:pt x="35" y="2060"/>
                  </a:lnTo>
                  <a:lnTo>
                    <a:pt x="23" y="2062"/>
                  </a:lnTo>
                  <a:lnTo>
                    <a:pt x="21" y="2048"/>
                  </a:lnTo>
                  <a:lnTo>
                    <a:pt x="32" y="2047"/>
                  </a:lnTo>
                  <a:close/>
                  <a:moveTo>
                    <a:pt x="27" y="1996"/>
                  </a:moveTo>
                  <a:lnTo>
                    <a:pt x="28" y="2008"/>
                  </a:lnTo>
                  <a:lnTo>
                    <a:pt x="15" y="2009"/>
                  </a:lnTo>
                  <a:lnTo>
                    <a:pt x="14" y="1997"/>
                  </a:lnTo>
                  <a:lnTo>
                    <a:pt x="27" y="1996"/>
                  </a:lnTo>
                  <a:close/>
                  <a:moveTo>
                    <a:pt x="22" y="1944"/>
                  </a:moveTo>
                  <a:lnTo>
                    <a:pt x="23" y="1957"/>
                  </a:lnTo>
                  <a:lnTo>
                    <a:pt x="10" y="1958"/>
                  </a:lnTo>
                  <a:lnTo>
                    <a:pt x="9" y="1945"/>
                  </a:lnTo>
                  <a:lnTo>
                    <a:pt x="22" y="1944"/>
                  </a:lnTo>
                  <a:close/>
                  <a:moveTo>
                    <a:pt x="18" y="1893"/>
                  </a:moveTo>
                  <a:lnTo>
                    <a:pt x="19" y="1906"/>
                  </a:lnTo>
                  <a:lnTo>
                    <a:pt x="6" y="1907"/>
                  </a:lnTo>
                  <a:lnTo>
                    <a:pt x="5" y="1894"/>
                  </a:lnTo>
                  <a:lnTo>
                    <a:pt x="18" y="1893"/>
                  </a:lnTo>
                  <a:close/>
                  <a:moveTo>
                    <a:pt x="2" y="1842"/>
                  </a:moveTo>
                  <a:lnTo>
                    <a:pt x="15" y="1842"/>
                  </a:lnTo>
                  <a:lnTo>
                    <a:pt x="17" y="1853"/>
                  </a:lnTo>
                  <a:lnTo>
                    <a:pt x="4" y="1855"/>
                  </a:lnTo>
                  <a:lnTo>
                    <a:pt x="2" y="1842"/>
                  </a:lnTo>
                  <a:close/>
                  <a:moveTo>
                    <a:pt x="1" y="1789"/>
                  </a:moveTo>
                  <a:lnTo>
                    <a:pt x="14" y="1789"/>
                  </a:lnTo>
                  <a:lnTo>
                    <a:pt x="14" y="1802"/>
                  </a:lnTo>
                  <a:lnTo>
                    <a:pt x="1" y="1802"/>
                  </a:lnTo>
                  <a:lnTo>
                    <a:pt x="1" y="1789"/>
                  </a:lnTo>
                  <a:close/>
                  <a:moveTo>
                    <a:pt x="0" y="1738"/>
                  </a:moveTo>
                  <a:lnTo>
                    <a:pt x="13" y="1738"/>
                  </a:lnTo>
                  <a:lnTo>
                    <a:pt x="13" y="1750"/>
                  </a:lnTo>
                  <a:lnTo>
                    <a:pt x="0" y="1750"/>
                  </a:lnTo>
                  <a:lnTo>
                    <a:pt x="0" y="1738"/>
                  </a:lnTo>
                  <a:close/>
                  <a:moveTo>
                    <a:pt x="0" y="1686"/>
                  </a:moveTo>
                  <a:lnTo>
                    <a:pt x="13" y="1686"/>
                  </a:lnTo>
                  <a:lnTo>
                    <a:pt x="13" y="1699"/>
                  </a:lnTo>
                  <a:lnTo>
                    <a:pt x="0" y="1699"/>
                  </a:lnTo>
                  <a:lnTo>
                    <a:pt x="0" y="1686"/>
                  </a:lnTo>
                  <a:close/>
                  <a:moveTo>
                    <a:pt x="1" y="1633"/>
                  </a:moveTo>
                  <a:lnTo>
                    <a:pt x="14" y="1633"/>
                  </a:lnTo>
                  <a:lnTo>
                    <a:pt x="14" y="1647"/>
                  </a:lnTo>
                  <a:lnTo>
                    <a:pt x="1" y="1647"/>
                  </a:lnTo>
                  <a:lnTo>
                    <a:pt x="1" y="1633"/>
                  </a:lnTo>
                  <a:close/>
                  <a:moveTo>
                    <a:pt x="4" y="1582"/>
                  </a:moveTo>
                  <a:lnTo>
                    <a:pt x="17" y="1582"/>
                  </a:lnTo>
                  <a:lnTo>
                    <a:pt x="17" y="1596"/>
                  </a:lnTo>
                  <a:lnTo>
                    <a:pt x="4" y="1596"/>
                  </a:lnTo>
                  <a:lnTo>
                    <a:pt x="4" y="1582"/>
                  </a:lnTo>
                  <a:close/>
                  <a:moveTo>
                    <a:pt x="7" y="1530"/>
                  </a:moveTo>
                  <a:lnTo>
                    <a:pt x="21" y="1531"/>
                  </a:lnTo>
                  <a:lnTo>
                    <a:pt x="19" y="1544"/>
                  </a:lnTo>
                  <a:lnTo>
                    <a:pt x="6" y="1543"/>
                  </a:lnTo>
                  <a:lnTo>
                    <a:pt x="7" y="1530"/>
                  </a:lnTo>
                  <a:close/>
                  <a:moveTo>
                    <a:pt x="13" y="1478"/>
                  </a:moveTo>
                  <a:lnTo>
                    <a:pt x="24" y="1479"/>
                  </a:lnTo>
                  <a:lnTo>
                    <a:pt x="23" y="1491"/>
                  </a:lnTo>
                  <a:lnTo>
                    <a:pt x="23" y="1492"/>
                  </a:lnTo>
                  <a:lnTo>
                    <a:pt x="10" y="1491"/>
                  </a:lnTo>
                  <a:lnTo>
                    <a:pt x="13" y="1478"/>
                  </a:lnTo>
                  <a:close/>
                  <a:moveTo>
                    <a:pt x="18" y="1427"/>
                  </a:moveTo>
                  <a:lnTo>
                    <a:pt x="30" y="1428"/>
                  </a:lnTo>
                  <a:lnTo>
                    <a:pt x="28" y="1441"/>
                  </a:lnTo>
                  <a:lnTo>
                    <a:pt x="17" y="1440"/>
                  </a:lnTo>
                  <a:lnTo>
                    <a:pt x="18" y="1427"/>
                  </a:lnTo>
                  <a:close/>
                  <a:moveTo>
                    <a:pt x="24" y="1376"/>
                  </a:moveTo>
                  <a:lnTo>
                    <a:pt x="36" y="1377"/>
                  </a:lnTo>
                  <a:lnTo>
                    <a:pt x="35" y="1389"/>
                  </a:lnTo>
                  <a:lnTo>
                    <a:pt x="23" y="1387"/>
                  </a:lnTo>
                  <a:lnTo>
                    <a:pt x="24" y="1376"/>
                  </a:lnTo>
                  <a:close/>
                  <a:moveTo>
                    <a:pt x="32" y="1323"/>
                  </a:moveTo>
                  <a:lnTo>
                    <a:pt x="44" y="1325"/>
                  </a:lnTo>
                  <a:lnTo>
                    <a:pt x="42" y="1338"/>
                  </a:lnTo>
                  <a:lnTo>
                    <a:pt x="30" y="1336"/>
                  </a:lnTo>
                  <a:lnTo>
                    <a:pt x="32" y="1323"/>
                  </a:lnTo>
                  <a:close/>
                  <a:moveTo>
                    <a:pt x="42" y="1272"/>
                  </a:moveTo>
                  <a:lnTo>
                    <a:pt x="53" y="1275"/>
                  </a:lnTo>
                  <a:lnTo>
                    <a:pt x="51" y="1288"/>
                  </a:lnTo>
                  <a:lnTo>
                    <a:pt x="39" y="1285"/>
                  </a:lnTo>
                  <a:lnTo>
                    <a:pt x="42" y="1272"/>
                  </a:lnTo>
                  <a:close/>
                  <a:moveTo>
                    <a:pt x="51" y="1221"/>
                  </a:moveTo>
                  <a:lnTo>
                    <a:pt x="62" y="1224"/>
                  </a:lnTo>
                  <a:lnTo>
                    <a:pt x="61" y="1234"/>
                  </a:lnTo>
                  <a:lnTo>
                    <a:pt x="60" y="1237"/>
                  </a:lnTo>
                  <a:lnTo>
                    <a:pt x="48" y="1234"/>
                  </a:lnTo>
                  <a:lnTo>
                    <a:pt x="51" y="1221"/>
                  </a:lnTo>
                  <a:close/>
                  <a:moveTo>
                    <a:pt x="62" y="1170"/>
                  </a:moveTo>
                  <a:lnTo>
                    <a:pt x="74" y="1173"/>
                  </a:lnTo>
                  <a:lnTo>
                    <a:pt x="70" y="1186"/>
                  </a:lnTo>
                  <a:lnTo>
                    <a:pt x="59" y="1183"/>
                  </a:lnTo>
                  <a:lnTo>
                    <a:pt x="62" y="1170"/>
                  </a:lnTo>
                  <a:close/>
                  <a:moveTo>
                    <a:pt x="74" y="1120"/>
                  </a:moveTo>
                  <a:lnTo>
                    <a:pt x="86" y="1123"/>
                  </a:lnTo>
                  <a:lnTo>
                    <a:pt x="82" y="1136"/>
                  </a:lnTo>
                  <a:lnTo>
                    <a:pt x="70" y="1133"/>
                  </a:lnTo>
                  <a:lnTo>
                    <a:pt x="74" y="1120"/>
                  </a:lnTo>
                  <a:close/>
                  <a:moveTo>
                    <a:pt x="87" y="1071"/>
                  </a:moveTo>
                  <a:lnTo>
                    <a:pt x="99" y="1073"/>
                  </a:lnTo>
                  <a:lnTo>
                    <a:pt x="95" y="1085"/>
                  </a:lnTo>
                  <a:lnTo>
                    <a:pt x="83" y="1082"/>
                  </a:lnTo>
                  <a:lnTo>
                    <a:pt x="87" y="1071"/>
                  </a:lnTo>
                  <a:close/>
                  <a:moveTo>
                    <a:pt x="102" y="1020"/>
                  </a:moveTo>
                  <a:lnTo>
                    <a:pt x="114" y="1023"/>
                  </a:lnTo>
                  <a:lnTo>
                    <a:pt x="110" y="1037"/>
                  </a:lnTo>
                  <a:lnTo>
                    <a:pt x="98" y="1033"/>
                  </a:lnTo>
                  <a:lnTo>
                    <a:pt x="102" y="1020"/>
                  </a:lnTo>
                  <a:close/>
                  <a:moveTo>
                    <a:pt x="117" y="970"/>
                  </a:moveTo>
                  <a:lnTo>
                    <a:pt x="129" y="974"/>
                  </a:lnTo>
                  <a:lnTo>
                    <a:pt x="125" y="987"/>
                  </a:lnTo>
                  <a:lnTo>
                    <a:pt x="114" y="983"/>
                  </a:lnTo>
                  <a:lnTo>
                    <a:pt x="117" y="970"/>
                  </a:lnTo>
                  <a:close/>
                  <a:moveTo>
                    <a:pt x="133" y="921"/>
                  </a:moveTo>
                  <a:lnTo>
                    <a:pt x="145" y="925"/>
                  </a:lnTo>
                  <a:lnTo>
                    <a:pt x="141" y="937"/>
                  </a:lnTo>
                  <a:lnTo>
                    <a:pt x="129" y="933"/>
                  </a:lnTo>
                  <a:lnTo>
                    <a:pt x="133" y="921"/>
                  </a:lnTo>
                  <a:close/>
                  <a:moveTo>
                    <a:pt x="151" y="873"/>
                  </a:moveTo>
                  <a:lnTo>
                    <a:pt x="163" y="877"/>
                  </a:lnTo>
                  <a:lnTo>
                    <a:pt x="159" y="889"/>
                  </a:lnTo>
                  <a:lnTo>
                    <a:pt x="148" y="885"/>
                  </a:lnTo>
                  <a:lnTo>
                    <a:pt x="151" y="873"/>
                  </a:lnTo>
                  <a:close/>
                  <a:moveTo>
                    <a:pt x="171" y="823"/>
                  </a:moveTo>
                  <a:lnTo>
                    <a:pt x="182" y="828"/>
                  </a:lnTo>
                  <a:lnTo>
                    <a:pt x="180" y="832"/>
                  </a:lnTo>
                  <a:lnTo>
                    <a:pt x="180" y="832"/>
                  </a:lnTo>
                  <a:lnTo>
                    <a:pt x="178" y="840"/>
                  </a:lnTo>
                  <a:lnTo>
                    <a:pt x="166" y="836"/>
                  </a:lnTo>
                  <a:lnTo>
                    <a:pt x="167" y="832"/>
                  </a:lnTo>
                  <a:lnTo>
                    <a:pt x="168" y="827"/>
                  </a:lnTo>
                  <a:lnTo>
                    <a:pt x="171" y="823"/>
                  </a:lnTo>
                  <a:close/>
                  <a:moveTo>
                    <a:pt x="191" y="776"/>
                  </a:moveTo>
                  <a:lnTo>
                    <a:pt x="201" y="781"/>
                  </a:lnTo>
                  <a:lnTo>
                    <a:pt x="197" y="793"/>
                  </a:lnTo>
                  <a:lnTo>
                    <a:pt x="187" y="788"/>
                  </a:lnTo>
                  <a:lnTo>
                    <a:pt x="191" y="776"/>
                  </a:lnTo>
                  <a:close/>
                  <a:moveTo>
                    <a:pt x="213" y="729"/>
                  </a:moveTo>
                  <a:lnTo>
                    <a:pt x="223" y="734"/>
                  </a:lnTo>
                  <a:lnTo>
                    <a:pt x="218" y="746"/>
                  </a:lnTo>
                  <a:lnTo>
                    <a:pt x="208" y="741"/>
                  </a:lnTo>
                  <a:lnTo>
                    <a:pt x="213" y="729"/>
                  </a:lnTo>
                  <a:close/>
                  <a:moveTo>
                    <a:pt x="235" y="682"/>
                  </a:moveTo>
                  <a:lnTo>
                    <a:pt x="246" y="687"/>
                  </a:lnTo>
                  <a:lnTo>
                    <a:pt x="240" y="699"/>
                  </a:lnTo>
                  <a:lnTo>
                    <a:pt x="230" y="694"/>
                  </a:lnTo>
                  <a:lnTo>
                    <a:pt x="235" y="682"/>
                  </a:lnTo>
                  <a:close/>
                  <a:moveTo>
                    <a:pt x="259" y="636"/>
                  </a:moveTo>
                  <a:lnTo>
                    <a:pt x="269" y="641"/>
                  </a:lnTo>
                  <a:lnTo>
                    <a:pt x="264" y="653"/>
                  </a:lnTo>
                  <a:lnTo>
                    <a:pt x="254" y="648"/>
                  </a:lnTo>
                  <a:lnTo>
                    <a:pt x="259" y="636"/>
                  </a:lnTo>
                  <a:close/>
                  <a:moveTo>
                    <a:pt x="284" y="590"/>
                  </a:moveTo>
                  <a:lnTo>
                    <a:pt x="294" y="597"/>
                  </a:lnTo>
                  <a:lnTo>
                    <a:pt x="288" y="607"/>
                  </a:lnTo>
                  <a:lnTo>
                    <a:pt x="277" y="601"/>
                  </a:lnTo>
                  <a:lnTo>
                    <a:pt x="284" y="590"/>
                  </a:lnTo>
                  <a:close/>
                  <a:moveTo>
                    <a:pt x="310" y="544"/>
                  </a:moveTo>
                  <a:lnTo>
                    <a:pt x="320" y="551"/>
                  </a:lnTo>
                  <a:lnTo>
                    <a:pt x="314" y="563"/>
                  </a:lnTo>
                  <a:lnTo>
                    <a:pt x="303" y="556"/>
                  </a:lnTo>
                  <a:lnTo>
                    <a:pt x="310" y="544"/>
                  </a:lnTo>
                  <a:close/>
                  <a:moveTo>
                    <a:pt x="337" y="501"/>
                  </a:moveTo>
                  <a:lnTo>
                    <a:pt x="348" y="508"/>
                  </a:lnTo>
                  <a:lnTo>
                    <a:pt x="341" y="518"/>
                  </a:lnTo>
                  <a:lnTo>
                    <a:pt x="331" y="512"/>
                  </a:lnTo>
                  <a:lnTo>
                    <a:pt x="337" y="501"/>
                  </a:lnTo>
                  <a:close/>
                  <a:moveTo>
                    <a:pt x="367" y="457"/>
                  </a:moveTo>
                  <a:lnTo>
                    <a:pt x="377" y="464"/>
                  </a:lnTo>
                  <a:lnTo>
                    <a:pt x="369" y="476"/>
                  </a:lnTo>
                  <a:lnTo>
                    <a:pt x="360" y="468"/>
                  </a:lnTo>
                  <a:lnTo>
                    <a:pt x="367" y="457"/>
                  </a:lnTo>
                  <a:close/>
                  <a:moveTo>
                    <a:pt x="398" y="415"/>
                  </a:moveTo>
                  <a:lnTo>
                    <a:pt x="407" y="423"/>
                  </a:lnTo>
                  <a:lnTo>
                    <a:pt x="399" y="433"/>
                  </a:lnTo>
                  <a:lnTo>
                    <a:pt x="390" y="425"/>
                  </a:lnTo>
                  <a:lnTo>
                    <a:pt x="398" y="415"/>
                  </a:lnTo>
                  <a:close/>
                  <a:moveTo>
                    <a:pt x="429" y="374"/>
                  </a:moveTo>
                  <a:lnTo>
                    <a:pt x="438" y="382"/>
                  </a:lnTo>
                  <a:lnTo>
                    <a:pt x="430" y="391"/>
                  </a:lnTo>
                  <a:lnTo>
                    <a:pt x="421" y="383"/>
                  </a:lnTo>
                  <a:lnTo>
                    <a:pt x="429" y="374"/>
                  </a:lnTo>
                  <a:close/>
                  <a:moveTo>
                    <a:pt x="460" y="334"/>
                  </a:moveTo>
                  <a:lnTo>
                    <a:pt x="470" y="341"/>
                  </a:lnTo>
                  <a:lnTo>
                    <a:pt x="462" y="351"/>
                  </a:lnTo>
                  <a:lnTo>
                    <a:pt x="453" y="343"/>
                  </a:lnTo>
                  <a:lnTo>
                    <a:pt x="460" y="334"/>
                  </a:lnTo>
                  <a:close/>
                  <a:moveTo>
                    <a:pt x="494" y="294"/>
                  </a:moveTo>
                  <a:lnTo>
                    <a:pt x="504" y="302"/>
                  </a:lnTo>
                  <a:lnTo>
                    <a:pt x="496" y="311"/>
                  </a:lnTo>
                  <a:lnTo>
                    <a:pt x="487" y="303"/>
                  </a:lnTo>
                  <a:lnTo>
                    <a:pt x="494" y="294"/>
                  </a:lnTo>
                  <a:close/>
                  <a:moveTo>
                    <a:pt x="530" y="255"/>
                  </a:moveTo>
                  <a:lnTo>
                    <a:pt x="539" y="264"/>
                  </a:lnTo>
                  <a:lnTo>
                    <a:pt x="530" y="273"/>
                  </a:lnTo>
                  <a:lnTo>
                    <a:pt x="521" y="264"/>
                  </a:lnTo>
                  <a:lnTo>
                    <a:pt x="530" y="255"/>
                  </a:lnTo>
                  <a:close/>
                  <a:moveTo>
                    <a:pt x="566" y="218"/>
                  </a:moveTo>
                  <a:lnTo>
                    <a:pt x="576" y="228"/>
                  </a:lnTo>
                  <a:lnTo>
                    <a:pt x="566" y="237"/>
                  </a:lnTo>
                  <a:lnTo>
                    <a:pt x="557" y="228"/>
                  </a:lnTo>
                  <a:lnTo>
                    <a:pt x="566" y="218"/>
                  </a:lnTo>
                  <a:close/>
                  <a:moveTo>
                    <a:pt x="604" y="183"/>
                  </a:moveTo>
                  <a:lnTo>
                    <a:pt x="614" y="192"/>
                  </a:lnTo>
                  <a:lnTo>
                    <a:pt x="603" y="201"/>
                  </a:lnTo>
                  <a:lnTo>
                    <a:pt x="594" y="192"/>
                  </a:lnTo>
                  <a:lnTo>
                    <a:pt x="604" y="183"/>
                  </a:lnTo>
                  <a:close/>
                  <a:moveTo>
                    <a:pt x="644" y="149"/>
                  </a:moveTo>
                  <a:lnTo>
                    <a:pt x="652" y="158"/>
                  </a:lnTo>
                  <a:lnTo>
                    <a:pt x="642" y="166"/>
                  </a:lnTo>
                  <a:lnTo>
                    <a:pt x="635" y="157"/>
                  </a:lnTo>
                  <a:lnTo>
                    <a:pt x="644" y="149"/>
                  </a:lnTo>
                  <a:close/>
                  <a:moveTo>
                    <a:pt x="684" y="116"/>
                  </a:moveTo>
                  <a:lnTo>
                    <a:pt x="692" y="125"/>
                  </a:lnTo>
                  <a:lnTo>
                    <a:pt x="682" y="133"/>
                  </a:lnTo>
                  <a:lnTo>
                    <a:pt x="674" y="124"/>
                  </a:lnTo>
                  <a:lnTo>
                    <a:pt x="684" y="116"/>
                  </a:lnTo>
                  <a:close/>
                  <a:moveTo>
                    <a:pt x="725" y="85"/>
                  </a:moveTo>
                  <a:lnTo>
                    <a:pt x="733" y="94"/>
                  </a:lnTo>
                  <a:lnTo>
                    <a:pt x="722" y="102"/>
                  </a:lnTo>
                  <a:lnTo>
                    <a:pt x="714" y="93"/>
                  </a:lnTo>
                  <a:lnTo>
                    <a:pt x="725" y="85"/>
                  </a:lnTo>
                  <a:close/>
                  <a:moveTo>
                    <a:pt x="768" y="55"/>
                  </a:moveTo>
                  <a:lnTo>
                    <a:pt x="775" y="65"/>
                  </a:lnTo>
                  <a:lnTo>
                    <a:pt x="764" y="72"/>
                  </a:lnTo>
                  <a:lnTo>
                    <a:pt x="758" y="61"/>
                  </a:lnTo>
                  <a:lnTo>
                    <a:pt x="768" y="55"/>
                  </a:lnTo>
                  <a:close/>
                  <a:moveTo>
                    <a:pt x="813" y="26"/>
                  </a:moveTo>
                  <a:lnTo>
                    <a:pt x="819" y="36"/>
                  </a:lnTo>
                  <a:lnTo>
                    <a:pt x="807" y="43"/>
                  </a:lnTo>
                  <a:lnTo>
                    <a:pt x="801" y="32"/>
                  </a:lnTo>
                  <a:lnTo>
                    <a:pt x="813" y="26"/>
                  </a:lnTo>
                  <a:close/>
                  <a:moveTo>
                    <a:pt x="857" y="0"/>
                  </a:moveTo>
                  <a:lnTo>
                    <a:pt x="864" y="10"/>
                  </a:lnTo>
                  <a:lnTo>
                    <a:pt x="852" y="17"/>
                  </a:lnTo>
                  <a:lnTo>
                    <a:pt x="845" y="6"/>
                  </a:lnTo>
                  <a:lnTo>
                    <a:pt x="857" y="0"/>
                  </a:lnTo>
                  <a:close/>
                </a:path>
              </a:pathLst>
            </a:custGeom>
            <a:solidFill>
              <a:srgbClr val="A8A6A6"/>
            </a:solidFill>
            <a:ln w="0">
              <a:solidFill>
                <a:srgbClr val="A8A6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91" name="Freeform 258"/>
            <p:cNvSpPr>
              <a:spLocks noEditPoints="1"/>
            </p:cNvSpPr>
            <p:nvPr/>
          </p:nvSpPr>
          <p:spPr bwMode="auto">
            <a:xfrm>
              <a:off x="4726710" y="3141620"/>
              <a:ext cx="2731997" cy="455333"/>
            </a:xfrm>
            <a:custGeom>
              <a:avLst/>
              <a:gdLst>
                <a:gd name="T0" fmla="*/ 11 w 2490"/>
                <a:gd name="T1" fmla="*/ 397 h 415"/>
                <a:gd name="T2" fmla="*/ 2480 w 2490"/>
                <a:gd name="T3" fmla="*/ 396 h 415"/>
                <a:gd name="T4" fmla="*/ 2435 w 2490"/>
                <a:gd name="T5" fmla="*/ 367 h 415"/>
                <a:gd name="T6" fmla="*/ 50 w 2490"/>
                <a:gd name="T7" fmla="*/ 364 h 415"/>
                <a:gd name="T8" fmla="*/ 2391 w 2490"/>
                <a:gd name="T9" fmla="*/ 341 h 415"/>
                <a:gd name="T10" fmla="*/ 91 w 2490"/>
                <a:gd name="T11" fmla="*/ 332 h 415"/>
                <a:gd name="T12" fmla="*/ 2346 w 2490"/>
                <a:gd name="T13" fmla="*/ 315 h 415"/>
                <a:gd name="T14" fmla="*/ 134 w 2490"/>
                <a:gd name="T15" fmla="*/ 302 h 415"/>
                <a:gd name="T16" fmla="*/ 2301 w 2490"/>
                <a:gd name="T17" fmla="*/ 290 h 415"/>
                <a:gd name="T18" fmla="*/ 177 w 2490"/>
                <a:gd name="T19" fmla="*/ 271 h 415"/>
                <a:gd name="T20" fmla="*/ 2255 w 2490"/>
                <a:gd name="T21" fmla="*/ 278 h 415"/>
                <a:gd name="T22" fmla="*/ 216 w 2490"/>
                <a:gd name="T23" fmla="*/ 262 h 415"/>
                <a:gd name="T24" fmla="*/ 2215 w 2490"/>
                <a:gd name="T25" fmla="*/ 258 h 415"/>
                <a:gd name="T26" fmla="*/ 2168 w 2490"/>
                <a:gd name="T27" fmla="*/ 236 h 415"/>
                <a:gd name="T28" fmla="*/ 260 w 2490"/>
                <a:gd name="T29" fmla="*/ 236 h 415"/>
                <a:gd name="T30" fmla="*/ 2121 w 2490"/>
                <a:gd name="T31" fmla="*/ 214 h 415"/>
                <a:gd name="T32" fmla="*/ 305 w 2490"/>
                <a:gd name="T33" fmla="*/ 211 h 415"/>
                <a:gd name="T34" fmla="*/ 2074 w 2490"/>
                <a:gd name="T35" fmla="*/ 194 h 415"/>
                <a:gd name="T36" fmla="*/ 353 w 2490"/>
                <a:gd name="T37" fmla="*/ 188 h 415"/>
                <a:gd name="T38" fmla="*/ 2026 w 2490"/>
                <a:gd name="T39" fmla="*/ 175 h 415"/>
                <a:gd name="T40" fmla="*/ 398 w 2490"/>
                <a:gd name="T41" fmla="*/ 167 h 415"/>
                <a:gd name="T42" fmla="*/ 1977 w 2490"/>
                <a:gd name="T43" fmla="*/ 158 h 415"/>
                <a:gd name="T44" fmla="*/ 447 w 2490"/>
                <a:gd name="T45" fmla="*/ 147 h 415"/>
                <a:gd name="T46" fmla="*/ 1929 w 2490"/>
                <a:gd name="T47" fmla="*/ 139 h 415"/>
                <a:gd name="T48" fmla="*/ 495 w 2490"/>
                <a:gd name="T49" fmla="*/ 129 h 415"/>
                <a:gd name="T50" fmla="*/ 1879 w 2490"/>
                <a:gd name="T51" fmla="*/ 124 h 415"/>
                <a:gd name="T52" fmla="*/ 544 w 2490"/>
                <a:gd name="T53" fmla="*/ 112 h 415"/>
                <a:gd name="T54" fmla="*/ 1831 w 2490"/>
                <a:gd name="T55" fmla="*/ 109 h 415"/>
                <a:gd name="T56" fmla="*/ 593 w 2490"/>
                <a:gd name="T57" fmla="*/ 96 h 415"/>
                <a:gd name="T58" fmla="*/ 1781 w 2490"/>
                <a:gd name="T59" fmla="*/ 95 h 415"/>
                <a:gd name="T60" fmla="*/ 1730 w 2490"/>
                <a:gd name="T61" fmla="*/ 82 h 415"/>
                <a:gd name="T62" fmla="*/ 642 w 2490"/>
                <a:gd name="T63" fmla="*/ 82 h 415"/>
                <a:gd name="T64" fmla="*/ 1680 w 2490"/>
                <a:gd name="T65" fmla="*/ 70 h 415"/>
                <a:gd name="T66" fmla="*/ 693 w 2490"/>
                <a:gd name="T67" fmla="*/ 69 h 415"/>
                <a:gd name="T68" fmla="*/ 1629 w 2490"/>
                <a:gd name="T69" fmla="*/ 59 h 415"/>
                <a:gd name="T70" fmla="*/ 743 w 2490"/>
                <a:gd name="T71" fmla="*/ 58 h 415"/>
                <a:gd name="T72" fmla="*/ 1579 w 2490"/>
                <a:gd name="T73" fmla="*/ 50 h 415"/>
                <a:gd name="T74" fmla="*/ 794 w 2490"/>
                <a:gd name="T75" fmla="*/ 48 h 415"/>
                <a:gd name="T76" fmla="*/ 1527 w 2490"/>
                <a:gd name="T77" fmla="*/ 41 h 415"/>
                <a:gd name="T78" fmla="*/ 858 w 2490"/>
                <a:gd name="T79" fmla="*/ 37 h 415"/>
                <a:gd name="T80" fmla="*/ 1464 w 2490"/>
                <a:gd name="T81" fmla="*/ 20 h 415"/>
                <a:gd name="T82" fmla="*/ 908 w 2490"/>
                <a:gd name="T83" fmla="*/ 18 h 415"/>
                <a:gd name="T84" fmla="*/ 1413 w 2490"/>
                <a:gd name="T85" fmla="*/ 14 h 415"/>
                <a:gd name="T86" fmla="*/ 959 w 2490"/>
                <a:gd name="T87" fmla="*/ 11 h 415"/>
                <a:gd name="T88" fmla="*/ 1362 w 2490"/>
                <a:gd name="T89" fmla="*/ 8 h 415"/>
                <a:gd name="T90" fmla="*/ 1010 w 2490"/>
                <a:gd name="T91" fmla="*/ 7 h 415"/>
                <a:gd name="T92" fmla="*/ 998 w 2490"/>
                <a:gd name="T93" fmla="*/ 8 h 415"/>
                <a:gd name="T94" fmla="*/ 1310 w 2490"/>
                <a:gd name="T95" fmla="*/ 19 h 415"/>
                <a:gd name="T96" fmla="*/ 1050 w 2490"/>
                <a:gd name="T97" fmla="*/ 18 h 415"/>
                <a:gd name="T98" fmla="*/ 1270 w 2490"/>
                <a:gd name="T99" fmla="*/ 16 h 415"/>
                <a:gd name="T100" fmla="*/ 1218 w 2490"/>
                <a:gd name="T101" fmla="*/ 2 h 415"/>
                <a:gd name="T102" fmla="*/ 1114 w 2490"/>
                <a:gd name="T103" fmla="*/ 2 h 415"/>
                <a:gd name="T104" fmla="*/ 1167 w 2490"/>
                <a:gd name="T105" fmla="*/ 0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490" h="415">
                  <a:moveTo>
                    <a:pt x="11" y="397"/>
                  </a:moveTo>
                  <a:lnTo>
                    <a:pt x="19" y="406"/>
                  </a:lnTo>
                  <a:lnTo>
                    <a:pt x="8" y="415"/>
                  </a:lnTo>
                  <a:lnTo>
                    <a:pt x="0" y="406"/>
                  </a:lnTo>
                  <a:lnTo>
                    <a:pt x="11" y="397"/>
                  </a:lnTo>
                  <a:close/>
                  <a:moveTo>
                    <a:pt x="2480" y="396"/>
                  </a:moveTo>
                  <a:lnTo>
                    <a:pt x="2490" y="402"/>
                  </a:lnTo>
                  <a:lnTo>
                    <a:pt x="2484" y="413"/>
                  </a:lnTo>
                  <a:lnTo>
                    <a:pt x="2473" y="406"/>
                  </a:lnTo>
                  <a:lnTo>
                    <a:pt x="2480" y="396"/>
                  </a:lnTo>
                  <a:close/>
                  <a:moveTo>
                    <a:pt x="2435" y="367"/>
                  </a:moveTo>
                  <a:lnTo>
                    <a:pt x="2447" y="375"/>
                  </a:lnTo>
                  <a:lnTo>
                    <a:pt x="2441" y="385"/>
                  </a:lnTo>
                  <a:lnTo>
                    <a:pt x="2429" y="378"/>
                  </a:lnTo>
                  <a:lnTo>
                    <a:pt x="2435" y="367"/>
                  </a:lnTo>
                  <a:close/>
                  <a:moveTo>
                    <a:pt x="50" y="364"/>
                  </a:moveTo>
                  <a:lnTo>
                    <a:pt x="58" y="374"/>
                  </a:lnTo>
                  <a:lnTo>
                    <a:pt x="48" y="381"/>
                  </a:lnTo>
                  <a:lnTo>
                    <a:pt x="40" y="372"/>
                  </a:lnTo>
                  <a:lnTo>
                    <a:pt x="50" y="364"/>
                  </a:lnTo>
                  <a:close/>
                  <a:moveTo>
                    <a:pt x="2391" y="341"/>
                  </a:moveTo>
                  <a:lnTo>
                    <a:pt x="2403" y="347"/>
                  </a:lnTo>
                  <a:lnTo>
                    <a:pt x="2396" y="358"/>
                  </a:lnTo>
                  <a:lnTo>
                    <a:pt x="2384" y="351"/>
                  </a:lnTo>
                  <a:lnTo>
                    <a:pt x="2391" y="341"/>
                  </a:lnTo>
                  <a:close/>
                  <a:moveTo>
                    <a:pt x="91" y="332"/>
                  </a:moveTo>
                  <a:lnTo>
                    <a:pt x="99" y="341"/>
                  </a:lnTo>
                  <a:lnTo>
                    <a:pt x="88" y="349"/>
                  </a:lnTo>
                  <a:lnTo>
                    <a:pt x="80" y="340"/>
                  </a:lnTo>
                  <a:lnTo>
                    <a:pt x="91" y="332"/>
                  </a:lnTo>
                  <a:close/>
                  <a:moveTo>
                    <a:pt x="2346" y="315"/>
                  </a:moveTo>
                  <a:lnTo>
                    <a:pt x="2358" y="321"/>
                  </a:lnTo>
                  <a:lnTo>
                    <a:pt x="2352" y="332"/>
                  </a:lnTo>
                  <a:lnTo>
                    <a:pt x="2340" y="325"/>
                  </a:lnTo>
                  <a:lnTo>
                    <a:pt x="2346" y="315"/>
                  </a:lnTo>
                  <a:close/>
                  <a:moveTo>
                    <a:pt x="134" y="302"/>
                  </a:moveTo>
                  <a:lnTo>
                    <a:pt x="141" y="312"/>
                  </a:lnTo>
                  <a:lnTo>
                    <a:pt x="129" y="319"/>
                  </a:lnTo>
                  <a:lnTo>
                    <a:pt x="122" y="308"/>
                  </a:lnTo>
                  <a:lnTo>
                    <a:pt x="134" y="302"/>
                  </a:lnTo>
                  <a:close/>
                  <a:moveTo>
                    <a:pt x="2301" y="290"/>
                  </a:moveTo>
                  <a:lnTo>
                    <a:pt x="2312" y="295"/>
                  </a:lnTo>
                  <a:lnTo>
                    <a:pt x="2307" y="306"/>
                  </a:lnTo>
                  <a:lnTo>
                    <a:pt x="2295" y="300"/>
                  </a:lnTo>
                  <a:lnTo>
                    <a:pt x="2301" y="290"/>
                  </a:lnTo>
                  <a:close/>
                  <a:moveTo>
                    <a:pt x="177" y="271"/>
                  </a:moveTo>
                  <a:lnTo>
                    <a:pt x="184" y="282"/>
                  </a:lnTo>
                  <a:lnTo>
                    <a:pt x="172" y="290"/>
                  </a:lnTo>
                  <a:lnTo>
                    <a:pt x="165" y="279"/>
                  </a:lnTo>
                  <a:lnTo>
                    <a:pt x="177" y="271"/>
                  </a:lnTo>
                  <a:close/>
                  <a:moveTo>
                    <a:pt x="2255" y="265"/>
                  </a:moveTo>
                  <a:lnTo>
                    <a:pt x="2264" y="269"/>
                  </a:lnTo>
                  <a:lnTo>
                    <a:pt x="2266" y="270"/>
                  </a:lnTo>
                  <a:lnTo>
                    <a:pt x="2261" y="281"/>
                  </a:lnTo>
                  <a:lnTo>
                    <a:pt x="2255" y="278"/>
                  </a:lnTo>
                  <a:lnTo>
                    <a:pt x="2249" y="275"/>
                  </a:lnTo>
                  <a:lnTo>
                    <a:pt x="2255" y="265"/>
                  </a:lnTo>
                  <a:close/>
                  <a:moveTo>
                    <a:pt x="220" y="245"/>
                  </a:moveTo>
                  <a:lnTo>
                    <a:pt x="227" y="256"/>
                  </a:lnTo>
                  <a:lnTo>
                    <a:pt x="216" y="262"/>
                  </a:lnTo>
                  <a:lnTo>
                    <a:pt x="210" y="252"/>
                  </a:lnTo>
                  <a:lnTo>
                    <a:pt x="220" y="245"/>
                  </a:lnTo>
                  <a:close/>
                  <a:moveTo>
                    <a:pt x="2209" y="241"/>
                  </a:moveTo>
                  <a:lnTo>
                    <a:pt x="2221" y="248"/>
                  </a:lnTo>
                  <a:lnTo>
                    <a:pt x="2215" y="258"/>
                  </a:lnTo>
                  <a:lnTo>
                    <a:pt x="2204" y="252"/>
                  </a:lnTo>
                  <a:lnTo>
                    <a:pt x="2209" y="241"/>
                  </a:lnTo>
                  <a:close/>
                  <a:moveTo>
                    <a:pt x="2162" y="219"/>
                  </a:moveTo>
                  <a:lnTo>
                    <a:pt x="2174" y="226"/>
                  </a:lnTo>
                  <a:lnTo>
                    <a:pt x="2168" y="236"/>
                  </a:lnTo>
                  <a:lnTo>
                    <a:pt x="2157" y="230"/>
                  </a:lnTo>
                  <a:lnTo>
                    <a:pt x="2162" y="219"/>
                  </a:lnTo>
                  <a:close/>
                  <a:moveTo>
                    <a:pt x="266" y="219"/>
                  </a:moveTo>
                  <a:lnTo>
                    <a:pt x="271" y="230"/>
                  </a:lnTo>
                  <a:lnTo>
                    <a:pt x="260" y="236"/>
                  </a:lnTo>
                  <a:lnTo>
                    <a:pt x="254" y="226"/>
                  </a:lnTo>
                  <a:lnTo>
                    <a:pt x="266" y="219"/>
                  </a:lnTo>
                  <a:close/>
                  <a:moveTo>
                    <a:pt x="2115" y="198"/>
                  </a:moveTo>
                  <a:lnTo>
                    <a:pt x="2126" y="203"/>
                  </a:lnTo>
                  <a:lnTo>
                    <a:pt x="2121" y="214"/>
                  </a:lnTo>
                  <a:lnTo>
                    <a:pt x="2109" y="209"/>
                  </a:lnTo>
                  <a:lnTo>
                    <a:pt x="2115" y="198"/>
                  </a:lnTo>
                  <a:close/>
                  <a:moveTo>
                    <a:pt x="312" y="194"/>
                  </a:moveTo>
                  <a:lnTo>
                    <a:pt x="317" y="205"/>
                  </a:lnTo>
                  <a:lnTo>
                    <a:pt x="305" y="211"/>
                  </a:lnTo>
                  <a:lnTo>
                    <a:pt x="300" y="201"/>
                  </a:lnTo>
                  <a:lnTo>
                    <a:pt x="312" y="194"/>
                  </a:lnTo>
                  <a:close/>
                  <a:moveTo>
                    <a:pt x="2066" y="179"/>
                  </a:moveTo>
                  <a:lnTo>
                    <a:pt x="2078" y="184"/>
                  </a:lnTo>
                  <a:lnTo>
                    <a:pt x="2074" y="194"/>
                  </a:lnTo>
                  <a:lnTo>
                    <a:pt x="2062" y="189"/>
                  </a:lnTo>
                  <a:lnTo>
                    <a:pt x="2066" y="179"/>
                  </a:lnTo>
                  <a:close/>
                  <a:moveTo>
                    <a:pt x="359" y="172"/>
                  </a:moveTo>
                  <a:lnTo>
                    <a:pt x="364" y="182"/>
                  </a:lnTo>
                  <a:lnTo>
                    <a:pt x="353" y="188"/>
                  </a:lnTo>
                  <a:lnTo>
                    <a:pt x="347" y="177"/>
                  </a:lnTo>
                  <a:lnTo>
                    <a:pt x="359" y="172"/>
                  </a:lnTo>
                  <a:close/>
                  <a:moveTo>
                    <a:pt x="2018" y="159"/>
                  </a:moveTo>
                  <a:lnTo>
                    <a:pt x="2030" y="164"/>
                  </a:lnTo>
                  <a:lnTo>
                    <a:pt x="2026" y="175"/>
                  </a:lnTo>
                  <a:lnTo>
                    <a:pt x="2014" y="171"/>
                  </a:lnTo>
                  <a:lnTo>
                    <a:pt x="2018" y="159"/>
                  </a:lnTo>
                  <a:close/>
                  <a:moveTo>
                    <a:pt x="406" y="151"/>
                  </a:moveTo>
                  <a:lnTo>
                    <a:pt x="410" y="162"/>
                  </a:lnTo>
                  <a:lnTo>
                    <a:pt x="398" y="167"/>
                  </a:lnTo>
                  <a:lnTo>
                    <a:pt x="394" y="156"/>
                  </a:lnTo>
                  <a:lnTo>
                    <a:pt x="406" y="151"/>
                  </a:lnTo>
                  <a:close/>
                  <a:moveTo>
                    <a:pt x="1969" y="141"/>
                  </a:moveTo>
                  <a:lnTo>
                    <a:pt x="1981" y="146"/>
                  </a:lnTo>
                  <a:lnTo>
                    <a:pt x="1977" y="158"/>
                  </a:lnTo>
                  <a:lnTo>
                    <a:pt x="1965" y="152"/>
                  </a:lnTo>
                  <a:lnTo>
                    <a:pt x="1969" y="141"/>
                  </a:lnTo>
                  <a:close/>
                  <a:moveTo>
                    <a:pt x="455" y="131"/>
                  </a:moveTo>
                  <a:lnTo>
                    <a:pt x="459" y="142"/>
                  </a:lnTo>
                  <a:lnTo>
                    <a:pt x="447" y="147"/>
                  </a:lnTo>
                  <a:lnTo>
                    <a:pt x="443" y="137"/>
                  </a:lnTo>
                  <a:lnTo>
                    <a:pt x="455" y="131"/>
                  </a:lnTo>
                  <a:close/>
                  <a:moveTo>
                    <a:pt x="1920" y="124"/>
                  </a:moveTo>
                  <a:lnTo>
                    <a:pt x="1933" y="127"/>
                  </a:lnTo>
                  <a:lnTo>
                    <a:pt x="1929" y="139"/>
                  </a:lnTo>
                  <a:lnTo>
                    <a:pt x="1916" y="135"/>
                  </a:lnTo>
                  <a:lnTo>
                    <a:pt x="1920" y="124"/>
                  </a:lnTo>
                  <a:close/>
                  <a:moveTo>
                    <a:pt x="503" y="113"/>
                  </a:moveTo>
                  <a:lnTo>
                    <a:pt x="507" y="125"/>
                  </a:lnTo>
                  <a:lnTo>
                    <a:pt x="495" y="129"/>
                  </a:lnTo>
                  <a:lnTo>
                    <a:pt x="491" y="117"/>
                  </a:lnTo>
                  <a:lnTo>
                    <a:pt x="503" y="113"/>
                  </a:lnTo>
                  <a:close/>
                  <a:moveTo>
                    <a:pt x="1871" y="108"/>
                  </a:moveTo>
                  <a:lnTo>
                    <a:pt x="1883" y="112"/>
                  </a:lnTo>
                  <a:lnTo>
                    <a:pt x="1879" y="124"/>
                  </a:lnTo>
                  <a:lnTo>
                    <a:pt x="1867" y="120"/>
                  </a:lnTo>
                  <a:lnTo>
                    <a:pt x="1871" y="108"/>
                  </a:lnTo>
                  <a:close/>
                  <a:moveTo>
                    <a:pt x="553" y="96"/>
                  </a:moveTo>
                  <a:lnTo>
                    <a:pt x="557" y="108"/>
                  </a:lnTo>
                  <a:lnTo>
                    <a:pt x="544" y="112"/>
                  </a:lnTo>
                  <a:lnTo>
                    <a:pt x="540" y="100"/>
                  </a:lnTo>
                  <a:lnTo>
                    <a:pt x="553" y="96"/>
                  </a:lnTo>
                  <a:close/>
                  <a:moveTo>
                    <a:pt x="1820" y="93"/>
                  </a:moveTo>
                  <a:lnTo>
                    <a:pt x="1833" y="97"/>
                  </a:lnTo>
                  <a:lnTo>
                    <a:pt x="1831" y="109"/>
                  </a:lnTo>
                  <a:lnTo>
                    <a:pt x="1817" y="105"/>
                  </a:lnTo>
                  <a:lnTo>
                    <a:pt x="1820" y="93"/>
                  </a:lnTo>
                  <a:close/>
                  <a:moveTo>
                    <a:pt x="601" y="80"/>
                  </a:moveTo>
                  <a:lnTo>
                    <a:pt x="605" y="92"/>
                  </a:lnTo>
                  <a:lnTo>
                    <a:pt x="593" y="96"/>
                  </a:lnTo>
                  <a:lnTo>
                    <a:pt x="590" y="84"/>
                  </a:lnTo>
                  <a:lnTo>
                    <a:pt x="601" y="80"/>
                  </a:lnTo>
                  <a:close/>
                  <a:moveTo>
                    <a:pt x="1770" y="79"/>
                  </a:moveTo>
                  <a:lnTo>
                    <a:pt x="1783" y="83"/>
                  </a:lnTo>
                  <a:lnTo>
                    <a:pt x="1781" y="95"/>
                  </a:lnTo>
                  <a:lnTo>
                    <a:pt x="1768" y="91"/>
                  </a:lnTo>
                  <a:lnTo>
                    <a:pt x="1770" y="79"/>
                  </a:lnTo>
                  <a:close/>
                  <a:moveTo>
                    <a:pt x="1721" y="67"/>
                  </a:moveTo>
                  <a:lnTo>
                    <a:pt x="1732" y="70"/>
                  </a:lnTo>
                  <a:lnTo>
                    <a:pt x="1730" y="82"/>
                  </a:lnTo>
                  <a:lnTo>
                    <a:pt x="1718" y="79"/>
                  </a:lnTo>
                  <a:lnTo>
                    <a:pt x="1721" y="67"/>
                  </a:lnTo>
                  <a:close/>
                  <a:moveTo>
                    <a:pt x="652" y="67"/>
                  </a:moveTo>
                  <a:lnTo>
                    <a:pt x="655" y="79"/>
                  </a:lnTo>
                  <a:lnTo>
                    <a:pt x="642" y="82"/>
                  </a:lnTo>
                  <a:lnTo>
                    <a:pt x="639" y="70"/>
                  </a:lnTo>
                  <a:lnTo>
                    <a:pt x="652" y="67"/>
                  </a:lnTo>
                  <a:close/>
                  <a:moveTo>
                    <a:pt x="1670" y="55"/>
                  </a:moveTo>
                  <a:lnTo>
                    <a:pt x="1683" y="58"/>
                  </a:lnTo>
                  <a:lnTo>
                    <a:pt x="1680" y="70"/>
                  </a:lnTo>
                  <a:lnTo>
                    <a:pt x="1667" y="67"/>
                  </a:lnTo>
                  <a:lnTo>
                    <a:pt x="1670" y="55"/>
                  </a:lnTo>
                  <a:close/>
                  <a:moveTo>
                    <a:pt x="702" y="54"/>
                  </a:moveTo>
                  <a:lnTo>
                    <a:pt x="705" y="66"/>
                  </a:lnTo>
                  <a:lnTo>
                    <a:pt x="693" y="69"/>
                  </a:lnTo>
                  <a:lnTo>
                    <a:pt x="690" y="57"/>
                  </a:lnTo>
                  <a:lnTo>
                    <a:pt x="702" y="54"/>
                  </a:lnTo>
                  <a:close/>
                  <a:moveTo>
                    <a:pt x="1618" y="45"/>
                  </a:moveTo>
                  <a:lnTo>
                    <a:pt x="1632" y="48"/>
                  </a:lnTo>
                  <a:lnTo>
                    <a:pt x="1629" y="59"/>
                  </a:lnTo>
                  <a:lnTo>
                    <a:pt x="1616" y="57"/>
                  </a:lnTo>
                  <a:lnTo>
                    <a:pt x="1618" y="45"/>
                  </a:lnTo>
                  <a:close/>
                  <a:moveTo>
                    <a:pt x="753" y="42"/>
                  </a:moveTo>
                  <a:lnTo>
                    <a:pt x="756" y="54"/>
                  </a:lnTo>
                  <a:lnTo>
                    <a:pt x="743" y="58"/>
                  </a:lnTo>
                  <a:lnTo>
                    <a:pt x="740" y="46"/>
                  </a:lnTo>
                  <a:lnTo>
                    <a:pt x="753" y="42"/>
                  </a:lnTo>
                  <a:close/>
                  <a:moveTo>
                    <a:pt x="1567" y="36"/>
                  </a:moveTo>
                  <a:lnTo>
                    <a:pt x="1581" y="38"/>
                  </a:lnTo>
                  <a:lnTo>
                    <a:pt x="1579" y="50"/>
                  </a:lnTo>
                  <a:lnTo>
                    <a:pt x="1566" y="48"/>
                  </a:lnTo>
                  <a:lnTo>
                    <a:pt x="1567" y="36"/>
                  </a:lnTo>
                  <a:close/>
                  <a:moveTo>
                    <a:pt x="806" y="33"/>
                  </a:moveTo>
                  <a:lnTo>
                    <a:pt x="807" y="45"/>
                  </a:lnTo>
                  <a:lnTo>
                    <a:pt x="794" y="48"/>
                  </a:lnTo>
                  <a:lnTo>
                    <a:pt x="792" y="36"/>
                  </a:lnTo>
                  <a:lnTo>
                    <a:pt x="806" y="33"/>
                  </a:lnTo>
                  <a:close/>
                  <a:moveTo>
                    <a:pt x="1516" y="27"/>
                  </a:moveTo>
                  <a:lnTo>
                    <a:pt x="1528" y="29"/>
                  </a:lnTo>
                  <a:lnTo>
                    <a:pt x="1527" y="41"/>
                  </a:lnTo>
                  <a:lnTo>
                    <a:pt x="1515" y="38"/>
                  </a:lnTo>
                  <a:lnTo>
                    <a:pt x="1516" y="27"/>
                  </a:lnTo>
                  <a:close/>
                  <a:moveTo>
                    <a:pt x="846" y="25"/>
                  </a:moveTo>
                  <a:lnTo>
                    <a:pt x="857" y="25"/>
                  </a:lnTo>
                  <a:lnTo>
                    <a:pt x="858" y="37"/>
                  </a:lnTo>
                  <a:lnTo>
                    <a:pt x="846" y="38"/>
                  </a:lnTo>
                  <a:lnTo>
                    <a:pt x="845" y="38"/>
                  </a:lnTo>
                  <a:lnTo>
                    <a:pt x="843" y="27"/>
                  </a:lnTo>
                  <a:lnTo>
                    <a:pt x="846" y="25"/>
                  </a:lnTo>
                  <a:close/>
                  <a:moveTo>
                    <a:pt x="1464" y="20"/>
                  </a:moveTo>
                  <a:lnTo>
                    <a:pt x="1477" y="21"/>
                  </a:lnTo>
                  <a:lnTo>
                    <a:pt x="1476" y="33"/>
                  </a:lnTo>
                  <a:lnTo>
                    <a:pt x="1463" y="32"/>
                  </a:lnTo>
                  <a:lnTo>
                    <a:pt x="1464" y="20"/>
                  </a:lnTo>
                  <a:close/>
                  <a:moveTo>
                    <a:pt x="908" y="18"/>
                  </a:moveTo>
                  <a:lnTo>
                    <a:pt x="909" y="29"/>
                  </a:lnTo>
                  <a:lnTo>
                    <a:pt x="896" y="32"/>
                  </a:lnTo>
                  <a:lnTo>
                    <a:pt x="895" y="20"/>
                  </a:lnTo>
                  <a:lnTo>
                    <a:pt x="908" y="18"/>
                  </a:lnTo>
                  <a:close/>
                  <a:moveTo>
                    <a:pt x="1413" y="14"/>
                  </a:moveTo>
                  <a:lnTo>
                    <a:pt x="1426" y="15"/>
                  </a:lnTo>
                  <a:lnTo>
                    <a:pt x="1425" y="28"/>
                  </a:lnTo>
                  <a:lnTo>
                    <a:pt x="1412" y="27"/>
                  </a:lnTo>
                  <a:lnTo>
                    <a:pt x="1413" y="14"/>
                  </a:lnTo>
                  <a:close/>
                  <a:moveTo>
                    <a:pt x="959" y="11"/>
                  </a:moveTo>
                  <a:lnTo>
                    <a:pt x="960" y="24"/>
                  </a:lnTo>
                  <a:lnTo>
                    <a:pt x="947" y="25"/>
                  </a:lnTo>
                  <a:lnTo>
                    <a:pt x="946" y="12"/>
                  </a:lnTo>
                  <a:lnTo>
                    <a:pt x="959" y="11"/>
                  </a:lnTo>
                  <a:close/>
                  <a:moveTo>
                    <a:pt x="1362" y="8"/>
                  </a:moveTo>
                  <a:lnTo>
                    <a:pt x="1375" y="10"/>
                  </a:lnTo>
                  <a:lnTo>
                    <a:pt x="1374" y="23"/>
                  </a:lnTo>
                  <a:lnTo>
                    <a:pt x="1361" y="21"/>
                  </a:lnTo>
                  <a:lnTo>
                    <a:pt x="1362" y="8"/>
                  </a:lnTo>
                  <a:close/>
                  <a:moveTo>
                    <a:pt x="1010" y="7"/>
                  </a:moveTo>
                  <a:lnTo>
                    <a:pt x="1011" y="7"/>
                  </a:lnTo>
                  <a:lnTo>
                    <a:pt x="1011" y="20"/>
                  </a:lnTo>
                  <a:lnTo>
                    <a:pt x="1010" y="20"/>
                  </a:lnTo>
                  <a:lnTo>
                    <a:pt x="999" y="21"/>
                  </a:lnTo>
                  <a:lnTo>
                    <a:pt x="998" y="8"/>
                  </a:lnTo>
                  <a:lnTo>
                    <a:pt x="1010" y="7"/>
                  </a:lnTo>
                  <a:close/>
                  <a:moveTo>
                    <a:pt x="1310" y="6"/>
                  </a:moveTo>
                  <a:lnTo>
                    <a:pt x="1323" y="6"/>
                  </a:lnTo>
                  <a:lnTo>
                    <a:pt x="1323" y="19"/>
                  </a:lnTo>
                  <a:lnTo>
                    <a:pt x="1310" y="19"/>
                  </a:lnTo>
                  <a:lnTo>
                    <a:pt x="1310" y="6"/>
                  </a:lnTo>
                  <a:close/>
                  <a:moveTo>
                    <a:pt x="1050" y="4"/>
                  </a:moveTo>
                  <a:lnTo>
                    <a:pt x="1063" y="4"/>
                  </a:lnTo>
                  <a:lnTo>
                    <a:pt x="1063" y="18"/>
                  </a:lnTo>
                  <a:lnTo>
                    <a:pt x="1050" y="18"/>
                  </a:lnTo>
                  <a:lnTo>
                    <a:pt x="1050" y="4"/>
                  </a:lnTo>
                  <a:close/>
                  <a:moveTo>
                    <a:pt x="1257" y="2"/>
                  </a:moveTo>
                  <a:lnTo>
                    <a:pt x="1260" y="2"/>
                  </a:lnTo>
                  <a:lnTo>
                    <a:pt x="1270" y="3"/>
                  </a:lnTo>
                  <a:lnTo>
                    <a:pt x="1270" y="16"/>
                  </a:lnTo>
                  <a:lnTo>
                    <a:pt x="1260" y="15"/>
                  </a:lnTo>
                  <a:lnTo>
                    <a:pt x="1257" y="15"/>
                  </a:lnTo>
                  <a:lnTo>
                    <a:pt x="1257" y="2"/>
                  </a:lnTo>
                  <a:close/>
                  <a:moveTo>
                    <a:pt x="1206" y="2"/>
                  </a:moveTo>
                  <a:lnTo>
                    <a:pt x="1218" y="2"/>
                  </a:lnTo>
                  <a:lnTo>
                    <a:pt x="1218" y="15"/>
                  </a:lnTo>
                  <a:lnTo>
                    <a:pt x="1206" y="15"/>
                  </a:lnTo>
                  <a:lnTo>
                    <a:pt x="1206" y="2"/>
                  </a:lnTo>
                  <a:close/>
                  <a:moveTo>
                    <a:pt x="1101" y="2"/>
                  </a:moveTo>
                  <a:lnTo>
                    <a:pt x="1114" y="2"/>
                  </a:lnTo>
                  <a:lnTo>
                    <a:pt x="1114" y="15"/>
                  </a:lnTo>
                  <a:lnTo>
                    <a:pt x="1101" y="15"/>
                  </a:lnTo>
                  <a:lnTo>
                    <a:pt x="1101" y="2"/>
                  </a:lnTo>
                  <a:close/>
                  <a:moveTo>
                    <a:pt x="1154" y="0"/>
                  </a:moveTo>
                  <a:lnTo>
                    <a:pt x="1167" y="0"/>
                  </a:lnTo>
                  <a:lnTo>
                    <a:pt x="1167" y="14"/>
                  </a:lnTo>
                  <a:lnTo>
                    <a:pt x="1154" y="14"/>
                  </a:lnTo>
                  <a:lnTo>
                    <a:pt x="1154" y="0"/>
                  </a:lnTo>
                  <a:close/>
                </a:path>
              </a:pathLst>
            </a:custGeom>
            <a:solidFill>
              <a:srgbClr val="A8A6A6"/>
            </a:solidFill>
            <a:ln w="0">
              <a:solidFill>
                <a:srgbClr val="A8A6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92" name="Freeform 259"/>
            <p:cNvSpPr>
              <a:spLocks/>
            </p:cNvSpPr>
            <p:nvPr/>
          </p:nvSpPr>
          <p:spPr bwMode="auto">
            <a:xfrm>
              <a:off x="6949613" y="3080177"/>
              <a:ext cx="1020384" cy="1021482"/>
            </a:xfrm>
            <a:custGeom>
              <a:avLst/>
              <a:gdLst>
                <a:gd name="T0" fmla="*/ 464 w 930"/>
                <a:gd name="T1" fmla="*/ 0 h 931"/>
                <a:gd name="T2" fmla="*/ 523 w 930"/>
                <a:gd name="T3" fmla="*/ 4 h 931"/>
                <a:gd name="T4" fmla="*/ 580 w 930"/>
                <a:gd name="T5" fmla="*/ 15 h 931"/>
                <a:gd name="T6" fmla="*/ 633 w 930"/>
                <a:gd name="T7" fmla="*/ 32 h 931"/>
                <a:gd name="T8" fmla="*/ 683 w 930"/>
                <a:gd name="T9" fmla="*/ 55 h 931"/>
                <a:gd name="T10" fmla="*/ 730 w 930"/>
                <a:gd name="T11" fmla="*/ 84 h 931"/>
                <a:gd name="T12" fmla="*/ 773 w 930"/>
                <a:gd name="T13" fmla="*/ 118 h 931"/>
                <a:gd name="T14" fmla="*/ 813 w 930"/>
                <a:gd name="T15" fmla="*/ 157 h 931"/>
                <a:gd name="T16" fmla="*/ 847 w 930"/>
                <a:gd name="T17" fmla="*/ 200 h 931"/>
                <a:gd name="T18" fmla="*/ 875 w 930"/>
                <a:gd name="T19" fmla="*/ 248 h 931"/>
                <a:gd name="T20" fmla="*/ 899 w 930"/>
                <a:gd name="T21" fmla="*/ 297 h 931"/>
                <a:gd name="T22" fmla="*/ 916 w 930"/>
                <a:gd name="T23" fmla="*/ 351 h 931"/>
                <a:gd name="T24" fmla="*/ 926 w 930"/>
                <a:gd name="T25" fmla="*/ 407 h 931"/>
                <a:gd name="T26" fmla="*/ 930 w 930"/>
                <a:gd name="T27" fmla="*/ 466 h 931"/>
                <a:gd name="T28" fmla="*/ 926 w 930"/>
                <a:gd name="T29" fmla="*/ 524 h 931"/>
                <a:gd name="T30" fmla="*/ 916 w 930"/>
                <a:gd name="T31" fmla="*/ 580 h 931"/>
                <a:gd name="T32" fmla="*/ 899 w 930"/>
                <a:gd name="T33" fmla="*/ 634 h 931"/>
                <a:gd name="T34" fmla="*/ 875 w 930"/>
                <a:gd name="T35" fmla="*/ 685 h 931"/>
                <a:gd name="T36" fmla="*/ 847 w 930"/>
                <a:gd name="T37" fmla="*/ 732 h 931"/>
                <a:gd name="T38" fmla="*/ 813 w 930"/>
                <a:gd name="T39" fmla="*/ 775 h 931"/>
                <a:gd name="T40" fmla="*/ 773 w 930"/>
                <a:gd name="T41" fmla="*/ 813 h 931"/>
                <a:gd name="T42" fmla="*/ 730 w 930"/>
                <a:gd name="T43" fmla="*/ 847 h 931"/>
                <a:gd name="T44" fmla="*/ 683 w 930"/>
                <a:gd name="T45" fmla="*/ 876 h 931"/>
                <a:gd name="T46" fmla="*/ 633 w 930"/>
                <a:gd name="T47" fmla="*/ 900 h 931"/>
                <a:gd name="T48" fmla="*/ 580 w 930"/>
                <a:gd name="T49" fmla="*/ 917 h 931"/>
                <a:gd name="T50" fmla="*/ 523 w 930"/>
                <a:gd name="T51" fmla="*/ 927 h 931"/>
                <a:gd name="T52" fmla="*/ 464 w 930"/>
                <a:gd name="T53" fmla="*/ 931 h 931"/>
                <a:gd name="T54" fmla="*/ 407 w 930"/>
                <a:gd name="T55" fmla="*/ 927 h 931"/>
                <a:gd name="T56" fmla="*/ 350 w 930"/>
                <a:gd name="T57" fmla="*/ 917 h 931"/>
                <a:gd name="T58" fmla="*/ 297 w 930"/>
                <a:gd name="T59" fmla="*/ 900 h 931"/>
                <a:gd name="T60" fmla="*/ 246 w 930"/>
                <a:gd name="T61" fmla="*/ 876 h 931"/>
                <a:gd name="T62" fmla="*/ 199 w 930"/>
                <a:gd name="T63" fmla="*/ 847 h 931"/>
                <a:gd name="T64" fmla="*/ 155 w 930"/>
                <a:gd name="T65" fmla="*/ 813 h 931"/>
                <a:gd name="T66" fmla="*/ 117 w 930"/>
                <a:gd name="T67" fmla="*/ 775 h 931"/>
                <a:gd name="T68" fmla="*/ 83 w 930"/>
                <a:gd name="T69" fmla="*/ 732 h 931"/>
                <a:gd name="T70" fmla="*/ 55 w 930"/>
                <a:gd name="T71" fmla="*/ 685 h 931"/>
                <a:gd name="T72" fmla="*/ 31 w 930"/>
                <a:gd name="T73" fmla="*/ 634 h 931"/>
                <a:gd name="T74" fmla="*/ 14 w 930"/>
                <a:gd name="T75" fmla="*/ 580 h 931"/>
                <a:gd name="T76" fmla="*/ 4 w 930"/>
                <a:gd name="T77" fmla="*/ 524 h 931"/>
                <a:gd name="T78" fmla="*/ 0 w 930"/>
                <a:gd name="T79" fmla="*/ 466 h 931"/>
                <a:gd name="T80" fmla="*/ 4 w 930"/>
                <a:gd name="T81" fmla="*/ 407 h 931"/>
                <a:gd name="T82" fmla="*/ 14 w 930"/>
                <a:gd name="T83" fmla="*/ 351 h 931"/>
                <a:gd name="T84" fmla="*/ 31 w 930"/>
                <a:gd name="T85" fmla="*/ 297 h 931"/>
                <a:gd name="T86" fmla="*/ 55 w 930"/>
                <a:gd name="T87" fmla="*/ 248 h 931"/>
                <a:gd name="T88" fmla="*/ 83 w 930"/>
                <a:gd name="T89" fmla="*/ 200 h 931"/>
                <a:gd name="T90" fmla="*/ 117 w 930"/>
                <a:gd name="T91" fmla="*/ 157 h 931"/>
                <a:gd name="T92" fmla="*/ 155 w 930"/>
                <a:gd name="T93" fmla="*/ 118 h 931"/>
                <a:gd name="T94" fmla="*/ 199 w 930"/>
                <a:gd name="T95" fmla="*/ 84 h 931"/>
                <a:gd name="T96" fmla="*/ 246 w 930"/>
                <a:gd name="T97" fmla="*/ 55 h 931"/>
                <a:gd name="T98" fmla="*/ 297 w 930"/>
                <a:gd name="T99" fmla="*/ 32 h 931"/>
                <a:gd name="T100" fmla="*/ 350 w 930"/>
                <a:gd name="T101" fmla="*/ 15 h 931"/>
                <a:gd name="T102" fmla="*/ 407 w 930"/>
                <a:gd name="T103" fmla="*/ 4 h 931"/>
                <a:gd name="T104" fmla="*/ 464 w 930"/>
                <a:gd name="T105" fmla="*/ 0 h 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30" h="931">
                  <a:moveTo>
                    <a:pt x="464" y="0"/>
                  </a:moveTo>
                  <a:lnTo>
                    <a:pt x="523" y="4"/>
                  </a:lnTo>
                  <a:lnTo>
                    <a:pt x="580" y="15"/>
                  </a:lnTo>
                  <a:lnTo>
                    <a:pt x="633" y="32"/>
                  </a:lnTo>
                  <a:lnTo>
                    <a:pt x="683" y="55"/>
                  </a:lnTo>
                  <a:lnTo>
                    <a:pt x="730" y="84"/>
                  </a:lnTo>
                  <a:lnTo>
                    <a:pt x="773" y="118"/>
                  </a:lnTo>
                  <a:lnTo>
                    <a:pt x="813" y="157"/>
                  </a:lnTo>
                  <a:lnTo>
                    <a:pt x="847" y="200"/>
                  </a:lnTo>
                  <a:lnTo>
                    <a:pt x="875" y="248"/>
                  </a:lnTo>
                  <a:lnTo>
                    <a:pt x="899" y="297"/>
                  </a:lnTo>
                  <a:lnTo>
                    <a:pt x="916" y="351"/>
                  </a:lnTo>
                  <a:lnTo>
                    <a:pt x="926" y="407"/>
                  </a:lnTo>
                  <a:lnTo>
                    <a:pt x="930" y="466"/>
                  </a:lnTo>
                  <a:lnTo>
                    <a:pt x="926" y="524"/>
                  </a:lnTo>
                  <a:lnTo>
                    <a:pt x="916" y="580"/>
                  </a:lnTo>
                  <a:lnTo>
                    <a:pt x="899" y="634"/>
                  </a:lnTo>
                  <a:lnTo>
                    <a:pt x="875" y="685"/>
                  </a:lnTo>
                  <a:lnTo>
                    <a:pt x="847" y="732"/>
                  </a:lnTo>
                  <a:lnTo>
                    <a:pt x="813" y="775"/>
                  </a:lnTo>
                  <a:lnTo>
                    <a:pt x="773" y="813"/>
                  </a:lnTo>
                  <a:lnTo>
                    <a:pt x="730" y="847"/>
                  </a:lnTo>
                  <a:lnTo>
                    <a:pt x="683" y="876"/>
                  </a:lnTo>
                  <a:lnTo>
                    <a:pt x="633" y="900"/>
                  </a:lnTo>
                  <a:lnTo>
                    <a:pt x="580" y="917"/>
                  </a:lnTo>
                  <a:lnTo>
                    <a:pt x="523" y="927"/>
                  </a:lnTo>
                  <a:lnTo>
                    <a:pt x="464" y="931"/>
                  </a:lnTo>
                  <a:lnTo>
                    <a:pt x="407" y="927"/>
                  </a:lnTo>
                  <a:lnTo>
                    <a:pt x="350" y="917"/>
                  </a:lnTo>
                  <a:lnTo>
                    <a:pt x="297" y="900"/>
                  </a:lnTo>
                  <a:lnTo>
                    <a:pt x="246" y="876"/>
                  </a:lnTo>
                  <a:lnTo>
                    <a:pt x="199" y="847"/>
                  </a:lnTo>
                  <a:lnTo>
                    <a:pt x="155" y="813"/>
                  </a:lnTo>
                  <a:lnTo>
                    <a:pt x="117" y="775"/>
                  </a:lnTo>
                  <a:lnTo>
                    <a:pt x="83" y="732"/>
                  </a:lnTo>
                  <a:lnTo>
                    <a:pt x="55" y="685"/>
                  </a:lnTo>
                  <a:lnTo>
                    <a:pt x="31" y="634"/>
                  </a:lnTo>
                  <a:lnTo>
                    <a:pt x="14" y="580"/>
                  </a:lnTo>
                  <a:lnTo>
                    <a:pt x="4" y="524"/>
                  </a:lnTo>
                  <a:lnTo>
                    <a:pt x="0" y="466"/>
                  </a:lnTo>
                  <a:lnTo>
                    <a:pt x="4" y="407"/>
                  </a:lnTo>
                  <a:lnTo>
                    <a:pt x="14" y="351"/>
                  </a:lnTo>
                  <a:lnTo>
                    <a:pt x="31" y="297"/>
                  </a:lnTo>
                  <a:lnTo>
                    <a:pt x="55" y="248"/>
                  </a:lnTo>
                  <a:lnTo>
                    <a:pt x="83" y="200"/>
                  </a:lnTo>
                  <a:lnTo>
                    <a:pt x="117" y="157"/>
                  </a:lnTo>
                  <a:lnTo>
                    <a:pt x="155" y="118"/>
                  </a:lnTo>
                  <a:lnTo>
                    <a:pt x="199" y="84"/>
                  </a:lnTo>
                  <a:lnTo>
                    <a:pt x="246" y="55"/>
                  </a:lnTo>
                  <a:lnTo>
                    <a:pt x="297" y="32"/>
                  </a:lnTo>
                  <a:lnTo>
                    <a:pt x="350" y="15"/>
                  </a:lnTo>
                  <a:lnTo>
                    <a:pt x="407" y="4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solidFill>
                <a:schemeClr val="accent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41" name="Freeform 305"/>
            <p:cNvSpPr>
              <a:spLocks/>
            </p:cNvSpPr>
            <p:nvPr/>
          </p:nvSpPr>
          <p:spPr bwMode="auto">
            <a:xfrm>
              <a:off x="4222004" y="3080177"/>
              <a:ext cx="1020384" cy="1021482"/>
            </a:xfrm>
            <a:custGeom>
              <a:avLst/>
              <a:gdLst>
                <a:gd name="T0" fmla="*/ 464 w 930"/>
                <a:gd name="T1" fmla="*/ 0 h 931"/>
                <a:gd name="T2" fmla="*/ 523 w 930"/>
                <a:gd name="T3" fmla="*/ 4 h 931"/>
                <a:gd name="T4" fmla="*/ 580 w 930"/>
                <a:gd name="T5" fmla="*/ 15 h 931"/>
                <a:gd name="T6" fmla="*/ 633 w 930"/>
                <a:gd name="T7" fmla="*/ 32 h 931"/>
                <a:gd name="T8" fmla="*/ 683 w 930"/>
                <a:gd name="T9" fmla="*/ 55 h 931"/>
                <a:gd name="T10" fmla="*/ 730 w 930"/>
                <a:gd name="T11" fmla="*/ 84 h 931"/>
                <a:gd name="T12" fmla="*/ 773 w 930"/>
                <a:gd name="T13" fmla="*/ 118 h 931"/>
                <a:gd name="T14" fmla="*/ 813 w 930"/>
                <a:gd name="T15" fmla="*/ 157 h 931"/>
                <a:gd name="T16" fmla="*/ 847 w 930"/>
                <a:gd name="T17" fmla="*/ 200 h 931"/>
                <a:gd name="T18" fmla="*/ 875 w 930"/>
                <a:gd name="T19" fmla="*/ 248 h 931"/>
                <a:gd name="T20" fmla="*/ 899 w 930"/>
                <a:gd name="T21" fmla="*/ 297 h 931"/>
                <a:gd name="T22" fmla="*/ 916 w 930"/>
                <a:gd name="T23" fmla="*/ 351 h 931"/>
                <a:gd name="T24" fmla="*/ 926 w 930"/>
                <a:gd name="T25" fmla="*/ 407 h 931"/>
                <a:gd name="T26" fmla="*/ 930 w 930"/>
                <a:gd name="T27" fmla="*/ 466 h 931"/>
                <a:gd name="T28" fmla="*/ 926 w 930"/>
                <a:gd name="T29" fmla="*/ 524 h 931"/>
                <a:gd name="T30" fmla="*/ 916 w 930"/>
                <a:gd name="T31" fmla="*/ 580 h 931"/>
                <a:gd name="T32" fmla="*/ 899 w 930"/>
                <a:gd name="T33" fmla="*/ 634 h 931"/>
                <a:gd name="T34" fmla="*/ 875 w 930"/>
                <a:gd name="T35" fmla="*/ 685 h 931"/>
                <a:gd name="T36" fmla="*/ 847 w 930"/>
                <a:gd name="T37" fmla="*/ 732 h 931"/>
                <a:gd name="T38" fmla="*/ 813 w 930"/>
                <a:gd name="T39" fmla="*/ 775 h 931"/>
                <a:gd name="T40" fmla="*/ 773 w 930"/>
                <a:gd name="T41" fmla="*/ 813 h 931"/>
                <a:gd name="T42" fmla="*/ 730 w 930"/>
                <a:gd name="T43" fmla="*/ 847 h 931"/>
                <a:gd name="T44" fmla="*/ 683 w 930"/>
                <a:gd name="T45" fmla="*/ 876 h 931"/>
                <a:gd name="T46" fmla="*/ 633 w 930"/>
                <a:gd name="T47" fmla="*/ 900 h 931"/>
                <a:gd name="T48" fmla="*/ 580 w 930"/>
                <a:gd name="T49" fmla="*/ 917 h 931"/>
                <a:gd name="T50" fmla="*/ 523 w 930"/>
                <a:gd name="T51" fmla="*/ 927 h 931"/>
                <a:gd name="T52" fmla="*/ 464 w 930"/>
                <a:gd name="T53" fmla="*/ 931 h 931"/>
                <a:gd name="T54" fmla="*/ 407 w 930"/>
                <a:gd name="T55" fmla="*/ 927 h 931"/>
                <a:gd name="T56" fmla="*/ 350 w 930"/>
                <a:gd name="T57" fmla="*/ 917 h 931"/>
                <a:gd name="T58" fmla="*/ 297 w 930"/>
                <a:gd name="T59" fmla="*/ 900 h 931"/>
                <a:gd name="T60" fmla="*/ 246 w 930"/>
                <a:gd name="T61" fmla="*/ 876 h 931"/>
                <a:gd name="T62" fmla="*/ 199 w 930"/>
                <a:gd name="T63" fmla="*/ 847 h 931"/>
                <a:gd name="T64" fmla="*/ 155 w 930"/>
                <a:gd name="T65" fmla="*/ 813 h 931"/>
                <a:gd name="T66" fmla="*/ 117 w 930"/>
                <a:gd name="T67" fmla="*/ 775 h 931"/>
                <a:gd name="T68" fmla="*/ 83 w 930"/>
                <a:gd name="T69" fmla="*/ 732 h 931"/>
                <a:gd name="T70" fmla="*/ 55 w 930"/>
                <a:gd name="T71" fmla="*/ 685 h 931"/>
                <a:gd name="T72" fmla="*/ 31 w 930"/>
                <a:gd name="T73" fmla="*/ 634 h 931"/>
                <a:gd name="T74" fmla="*/ 14 w 930"/>
                <a:gd name="T75" fmla="*/ 580 h 931"/>
                <a:gd name="T76" fmla="*/ 4 w 930"/>
                <a:gd name="T77" fmla="*/ 524 h 931"/>
                <a:gd name="T78" fmla="*/ 0 w 930"/>
                <a:gd name="T79" fmla="*/ 466 h 931"/>
                <a:gd name="T80" fmla="*/ 4 w 930"/>
                <a:gd name="T81" fmla="*/ 407 h 931"/>
                <a:gd name="T82" fmla="*/ 14 w 930"/>
                <a:gd name="T83" fmla="*/ 351 h 931"/>
                <a:gd name="T84" fmla="*/ 31 w 930"/>
                <a:gd name="T85" fmla="*/ 297 h 931"/>
                <a:gd name="T86" fmla="*/ 55 w 930"/>
                <a:gd name="T87" fmla="*/ 248 h 931"/>
                <a:gd name="T88" fmla="*/ 83 w 930"/>
                <a:gd name="T89" fmla="*/ 200 h 931"/>
                <a:gd name="T90" fmla="*/ 117 w 930"/>
                <a:gd name="T91" fmla="*/ 157 h 931"/>
                <a:gd name="T92" fmla="*/ 155 w 930"/>
                <a:gd name="T93" fmla="*/ 118 h 931"/>
                <a:gd name="T94" fmla="*/ 199 w 930"/>
                <a:gd name="T95" fmla="*/ 84 h 931"/>
                <a:gd name="T96" fmla="*/ 246 w 930"/>
                <a:gd name="T97" fmla="*/ 55 h 931"/>
                <a:gd name="T98" fmla="*/ 297 w 930"/>
                <a:gd name="T99" fmla="*/ 32 h 931"/>
                <a:gd name="T100" fmla="*/ 350 w 930"/>
                <a:gd name="T101" fmla="*/ 15 h 931"/>
                <a:gd name="T102" fmla="*/ 407 w 930"/>
                <a:gd name="T103" fmla="*/ 4 h 931"/>
                <a:gd name="T104" fmla="*/ 464 w 930"/>
                <a:gd name="T105" fmla="*/ 0 h 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30" h="931">
                  <a:moveTo>
                    <a:pt x="464" y="0"/>
                  </a:moveTo>
                  <a:lnTo>
                    <a:pt x="523" y="4"/>
                  </a:lnTo>
                  <a:lnTo>
                    <a:pt x="580" y="15"/>
                  </a:lnTo>
                  <a:lnTo>
                    <a:pt x="633" y="32"/>
                  </a:lnTo>
                  <a:lnTo>
                    <a:pt x="683" y="55"/>
                  </a:lnTo>
                  <a:lnTo>
                    <a:pt x="730" y="84"/>
                  </a:lnTo>
                  <a:lnTo>
                    <a:pt x="773" y="118"/>
                  </a:lnTo>
                  <a:lnTo>
                    <a:pt x="813" y="157"/>
                  </a:lnTo>
                  <a:lnTo>
                    <a:pt x="847" y="200"/>
                  </a:lnTo>
                  <a:lnTo>
                    <a:pt x="875" y="248"/>
                  </a:lnTo>
                  <a:lnTo>
                    <a:pt x="899" y="297"/>
                  </a:lnTo>
                  <a:lnTo>
                    <a:pt x="916" y="351"/>
                  </a:lnTo>
                  <a:lnTo>
                    <a:pt x="926" y="407"/>
                  </a:lnTo>
                  <a:lnTo>
                    <a:pt x="930" y="466"/>
                  </a:lnTo>
                  <a:lnTo>
                    <a:pt x="926" y="524"/>
                  </a:lnTo>
                  <a:lnTo>
                    <a:pt x="916" y="580"/>
                  </a:lnTo>
                  <a:lnTo>
                    <a:pt x="899" y="634"/>
                  </a:lnTo>
                  <a:lnTo>
                    <a:pt x="875" y="685"/>
                  </a:lnTo>
                  <a:lnTo>
                    <a:pt x="847" y="732"/>
                  </a:lnTo>
                  <a:lnTo>
                    <a:pt x="813" y="775"/>
                  </a:lnTo>
                  <a:lnTo>
                    <a:pt x="773" y="813"/>
                  </a:lnTo>
                  <a:lnTo>
                    <a:pt x="730" y="847"/>
                  </a:lnTo>
                  <a:lnTo>
                    <a:pt x="683" y="876"/>
                  </a:lnTo>
                  <a:lnTo>
                    <a:pt x="633" y="900"/>
                  </a:lnTo>
                  <a:lnTo>
                    <a:pt x="580" y="917"/>
                  </a:lnTo>
                  <a:lnTo>
                    <a:pt x="523" y="927"/>
                  </a:lnTo>
                  <a:lnTo>
                    <a:pt x="464" y="931"/>
                  </a:lnTo>
                  <a:lnTo>
                    <a:pt x="407" y="927"/>
                  </a:lnTo>
                  <a:lnTo>
                    <a:pt x="350" y="917"/>
                  </a:lnTo>
                  <a:lnTo>
                    <a:pt x="297" y="900"/>
                  </a:lnTo>
                  <a:lnTo>
                    <a:pt x="246" y="876"/>
                  </a:lnTo>
                  <a:lnTo>
                    <a:pt x="199" y="847"/>
                  </a:lnTo>
                  <a:lnTo>
                    <a:pt x="155" y="813"/>
                  </a:lnTo>
                  <a:lnTo>
                    <a:pt x="117" y="775"/>
                  </a:lnTo>
                  <a:lnTo>
                    <a:pt x="83" y="732"/>
                  </a:lnTo>
                  <a:lnTo>
                    <a:pt x="55" y="685"/>
                  </a:lnTo>
                  <a:lnTo>
                    <a:pt x="31" y="634"/>
                  </a:lnTo>
                  <a:lnTo>
                    <a:pt x="14" y="580"/>
                  </a:lnTo>
                  <a:lnTo>
                    <a:pt x="4" y="524"/>
                  </a:lnTo>
                  <a:lnTo>
                    <a:pt x="0" y="466"/>
                  </a:lnTo>
                  <a:lnTo>
                    <a:pt x="4" y="407"/>
                  </a:lnTo>
                  <a:lnTo>
                    <a:pt x="14" y="351"/>
                  </a:lnTo>
                  <a:lnTo>
                    <a:pt x="31" y="297"/>
                  </a:lnTo>
                  <a:lnTo>
                    <a:pt x="55" y="248"/>
                  </a:lnTo>
                  <a:lnTo>
                    <a:pt x="83" y="200"/>
                  </a:lnTo>
                  <a:lnTo>
                    <a:pt x="117" y="157"/>
                  </a:lnTo>
                  <a:lnTo>
                    <a:pt x="155" y="118"/>
                  </a:lnTo>
                  <a:lnTo>
                    <a:pt x="199" y="84"/>
                  </a:lnTo>
                  <a:lnTo>
                    <a:pt x="246" y="55"/>
                  </a:lnTo>
                  <a:lnTo>
                    <a:pt x="297" y="32"/>
                  </a:lnTo>
                  <a:lnTo>
                    <a:pt x="350" y="15"/>
                  </a:lnTo>
                  <a:lnTo>
                    <a:pt x="407" y="4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solidFill>
                <a:schemeClr val="accent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59" name="Freeform 323"/>
            <p:cNvSpPr>
              <a:spLocks/>
            </p:cNvSpPr>
            <p:nvPr/>
          </p:nvSpPr>
          <p:spPr bwMode="auto">
            <a:xfrm>
              <a:off x="4749752" y="4683168"/>
              <a:ext cx="1021482" cy="1021482"/>
            </a:xfrm>
            <a:custGeom>
              <a:avLst/>
              <a:gdLst>
                <a:gd name="T0" fmla="*/ 466 w 931"/>
                <a:gd name="T1" fmla="*/ 0 h 931"/>
                <a:gd name="T2" fmla="*/ 524 w 931"/>
                <a:gd name="T3" fmla="*/ 4 h 931"/>
                <a:gd name="T4" fmla="*/ 580 w 931"/>
                <a:gd name="T5" fmla="*/ 15 h 931"/>
                <a:gd name="T6" fmla="*/ 634 w 931"/>
                <a:gd name="T7" fmla="*/ 32 h 931"/>
                <a:gd name="T8" fmla="*/ 685 w 931"/>
                <a:gd name="T9" fmla="*/ 55 h 931"/>
                <a:gd name="T10" fmla="*/ 732 w 931"/>
                <a:gd name="T11" fmla="*/ 84 h 931"/>
                <a:gd name="T12" fmla="*/ 775 w 931"/>
                <a:gd name="T13" fmla="*/ 118 h 931"/>
                <a:gd name="T14" fmla="*/ 813 w 931"/>
                <a:gd name="T15" fmla="*/ 157 h 931"/>
                <a:gd name="T16" fmla="*/ 847 w 931"/>
                <a:gd name="T17" fmla="*/ 200 h 931"/>
                <a:gd name="T18" fmla="*/ 877 w 931"/>
                <a:gd name="T19" fmla="*/ 248 h 931"/>
                <a:gd name="T20" fmla="*/ 900 w 931"/>
                <a:gd name="T21" fmla="*/ 297 h 931"/>
                <a:gd name="T22" fmla="*/ 917 w 931"/>
                <a:gd name="T23" fmla="*/ 351 h 931"/>
                <a:gd name="T24" fmla="*/ 927 w 931"/>
                <a:gd name="T25" fmla="*/ 407 h 931"/>
                <a:gd name="T26" fmla="*/ 931 w 931"/>
                <a:gd name="T27" fmla="*/ 466 h 931"/>
                <a:gd name="T28" fmla="*/ 927 w 931"/>
                <a:gd name="T29" fmla="*/ 524 h 931"/>
                <a:gd name="T30" fmla="*/ 917 w 931"/>
                <a:gd name="T31" fmla="*/ 580 h 931"/>
                <a:gd name="T32" fmla="*/ 900 w 931"/>
                <a:gd name="T33" fmla="*/ 634 h 931"/>
                <a:gd name="T34" fmla="*/ 877 w 931"/>
                <a:gd name="T35" fmla="*/ 685 h 931"/>
                <a:gd name="T36" fmla="*/ 847 w 931"/>
                <a:gd name="T37" fmla="*/ 732 h 931"/>
                <a:gd name="T38" fmla="*/ 813 w 931"/>
                <a:gd name="T39" fmla="*/ 775 h 931"/>
                <a:gd name="T40" fmla="*/ 775 w 931"/>
                <a:gd name="T41" fmla="*/ 814 h 931"/>
                <a:gd name="T42" fmla="*/ 732 w 931"/>
                <a:gd name="T43" fmla="*/ 848 h 931"/>
                <a:gd name="T44" fmla="*/ 685 w 931"/>
                <a:gd name="T45" fmla="*/ 877 h 931"/>
                <a:gd name="T46" fmla="*/ 634 w 931"/>
                <a:gd name="T47" fmla="*/ 899 h 931"/>
                <a:gd name="T48" fmla="*/ 580 w 931"/>
                <a:gd name="T49" fmla="*/ 917 h 931"/>
                <a:gd name="T50" fmla="*/ 524 w 931"/>
                <a:gd name="T51" fmla="*/ 927 h 931"/>
                <a:gd name="T52" fmla="*/ 466 w 931"/>
                <a:gd name="T53" fmla="*/ 931 h 931"/>
                <a:gd name="T54" fmla="*/ 408 w 931"/>
                <a:gd name="T55" fmla="*/ 927 h 931"/>
                <a:gd name="T56" fmla="*/ 351 w 931"/>
                <a:gd name="T57" fmla="*/ 917 h 931"/>
                <a:gd name="T58" fmla="*/ 298 w 931"/>
                <a:gd name="T59" fmla="*/ 899 h 931"/>
                <a:gd name="T60" fmla="*/ 248 w 931"/>
                <a:gd name="T61" fmla="*/ 877 h 931"/>
                <a:gd name="T62" fmla="*/ 201 w 931"/>
                <a:gd name="T63" fmla="*/ 848 h 931"/>
                <a:gd name="T64" fmla="*/ 157 w 931"/>
                <a:gd name="T65" fmla="*/ 814 h 931"/>
                <a:gd name="T66" fmla="*/ 118 w 931"/>
                <a:gd name="T67" fmla="*/ 775 h 931"/>
                <a:gd name="T68" fmla="*/ 84 w 931"/>
                <a:gd name="T69" fmla="*/ 732 h 931"/>
                <a:gd name="T70" fmla="*/ 55 w 931"/>
                <a:gd name="T71" fmla="*/ 685 h 931"/>
                <a:gd name="T72" fmla="*/ 32 w 931"/>
                <a:gd name="T73" fmla="*/ 634 h 931"/>
                <a:gd name="T74" fmla="*/ 15 w 931"/>
                <a:gd name="T75" fmla="*/ 580 h 931"/>
                <a:gd name="T76" fmla="*/ 4 w 931"/>
                <a:gd name="T77" fmla="*/ 524 h 931"/>
                <a:gd name="T78" fmla="*/ 0 w 931"/>
                <a:gd name="T79" fmla="*/ 466 h 931"/>
                <a:gd name="T80" fmla="*/ 4 w 931"/>
                <a:gd name="T81" fmla="*/ 407 h 931"/>
                <a:gd name="T82" fmla="*/ 15 w 931"/>
                <a:gd name="T83" fmla="*/ 351 h 931"/>
                <a:gd name="T84" fmla="*/ 32 w 931"/>
                <a:gd name="T85" fmla="*/ 297 h 931"/>
                <a:gd name="T86" fmla="*/ 55 w 931"/>
                <a:gd name="T87" fmla="*/ 248 h 931"/>
                <a:gd name="T88" fmla="*/ 84 w 931"/>
                <a:gd name="T89" fmla="*/ 200 h 931"/>
                <a:gd name="T90" fmla="*/ 118 w 931"/>
                <a:gd name="T91" fmla="*/ 157 h 931"/>
                <a:gd name="T92" fmla="*/ 157 w 931"/>
                <a:gd name="T93" fmla="*/ 118 h 931"/>
                <a:gd name="T94" fmla="*/ 201 w 931"/>
                <a:gd name="T95" fmla="*/ 84 h 931"/>
                <a:gd name="T96" fmla="*/ 248 w 931"/>
                <a:gd name="T97" fmla="*/ 55 h 931"/>
                <a:gd name="T98" fmla="*/ 298 w 931"/>
                <a:gd name="T99" fmla="*/ 32 h 931"/>
                <a:gd name="T100" fmla="*/ 351 w 931"/>
                <a:gd name="T101" fmla="*/ 15 h 931"/>
                <a:gd name="T102" fmla="*/ 408 w 931"/>
                <a:gd name="T103" fmla="*/ 4 h 931"/>
                <a:gd name="T104" fmla="*/ 466 w 931"/>
                <a:gd name="T105" fmla="*/ 0 h 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31" h="931">
                  <a:moveTo>
                    <a:pt x="466" y="0"/>
                  </a:moveTo>
                  <a:lnTo>
                    <a:pt x="524" y="4"/>
                  </a:lnTo>
                  <a:lnTo>
                    <a:pt x="580" y="15"/>
                  </a:lnTo>
                  <a:lnTo>
                    <a:pt x="634" y="32"/>
                  </a:lnTo>
                  <a:lnTo>
                    <a:pt x="685" y="55"/>
                  </a:lnTo>
                  <a:lnTo>
                    <a:pt x="732" y="84"/>
                  </a:lnTo>
                  <a:lnTo>
                    <a:pt x="775" y="118"/>
                  </a:lnTo>
                  <a:lnTo>
                    <a:pt x="813" y="157"/>
                  </a:lnTo>
                  <a:lnTo>
                    <a:pt x="847" y="200"/>
                  </a:lnTo>
                  <a:lnTo>
                    <a:pt x="877" y="248"/>
                  </a:lnTo>
                  <a:lnTo>
                    <a:pt x="900" y="297"/>
                  </a:lnTo>
                  <a:lnTo>
                    <a:pt x="917" y="351"/>
                  </a:lnTo>
                  <a:lnTo>
                    <a:pt x="927" y="407"/>
                  </a:lnTo>
                  <a:lnTo>
                    <a:pt x="931" y="466"/>
                  </a:lnTo>
                  <a:lnTo>
                    <a:pt x="927" y="524"/>
                  </a:lnTo>
                  <a:lnTo>
                    <a:pt x="917" y="580"/>
                  </a:lnTo>
                  <a:lnTo>
                    <a:pt x="900" y="634"/>
                  </a:lnTo>
                  <a:lnTo>
                    <a:pt x="877" y="685"/>
                  </a:lnTo>
                  <a:lnTo>
                    <a:pt x="847" y="732"/>
                  </a:lnTo>
                  <a:lnTo>
                    <a:pt x="813" y="775"/>
                  </a:lnTo>
                  <a:lnTo>
                    <a:pt x="775" y="814"/>
                  </a:lnTo>
                  <a:lnTo>
                    <a:pt x="732" y="848"/>
                  </a:lnTo>
                  <a:lnTo>
                    <a:pt x="685" y="877"/>
                  </a:lnTo>
                  <a:lnTo>
                    <a:pt x="634" y="899"/>
                  </a:lnTo>
                  <a:lnTo>
                    <a:pt x="580" y="917"/>
                  </a:lnTo>
                  <a:lnTo>
                    <a:pt x="524" y="927"/>
                  </a:lnTo>
                  <a:lnTo>
                    <a:pt x="466" y="931"/>
                  </a:lnTo>
                  <a:lnTo>
                    <a:pt x="408" y="927"/>
                  </a:lnTo>
                  <a:lnTo>
                    <a:pt x="351" y="917"/>
                  </a:lnTo>
                  <a:lnTo>
                    <a:pt x="298" y="899"/>
                  </a:lnTo>
                  <a:lnTo>
                    <a:pt x="248" y="877"/>
                  </a:lnTo>
                  <a:lnTo>
                    <a:pt x="201" y="848"/>
                  </a:lnTo>
                  <a:lnTo>
                    <a:pt x="157" y="814"/>
                  </a:lnTo>
                  <a:lnTo>
                    <a:pt x="118" y="775"/>
                  </a:lnTo>
                  <a:lnTo>
                    <a:pt x="84" y="732"/>
                  </a:lnTo>
                  <a:lnTo>
                    <a:pt x="55" y="685"/>
                  </a:lnTo>
                  <a:lnTo>
                    <a:pt x="32" y="634"/>
                  </a:lnTo>
                  <a:lnTo>
                    <a:pt x="15" y="580"/>
                  </a:lnTo>
                  <a:lnTo>
                    <a:pt x="4" y="524"/>
                  </a:lnTo>
                  <a:lnTo>
                    <a:pt x="0" y="466"/>
                  </a:lnTo>
                  <a:lnTo>
                    <a:pt x="4" y="407"/>
                  </a:lnTo>
                  <a:lnTo>
                    <a:pt x="15" y="351"/>
                  </a:lnTo>
                  <a:lnTo>
                    <a:pt x="32" y="297"/>
                  </a:lnTo>
                  <a:lnTo>
                    <a:pt x="55" y="248"/>
                  </a:lnTo>
                  <a:lnTo>
                    <a:pt x="84" y="200"/>
                  </a:lnTo>
                  <a:lnTo>
                    <a:pt x="118" y="157"/>
                  </a:lnTo>
                  <a:lnTo>
                    <a:pt x="157" y="118"/>
                  </a:lnTo>
                  <a:lnTo>
                    <a:pt x="201" y="84"/>
                  </a:lnTo>
                  <a:lnTo>
                    <a:pt x="248" y="55"/>
                  </a:lnTo>
                  <a:lnTo>
                    <a:pt x="298" y="32"/>
                  </a:lnTo>
                  <a:lnTo>
                    <a:pt x="351" y="15"/>
                  </a:lnTo>
                  <a:lnTo>
                    <a:pt x="408" y="4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96" name="Freeform 343"/>
            <p:cNvSpPr>
              <a:spLocks/>
            </p:cNvSpPr>
            <p:nvPr/>
          </p:nvSpPr>
          <p:spPr bwMode="auto">
            <a:xfrm>
              <a:off x="5560573" y="3455415"/>
              <a:ext cx="1070855" cy="1070855"/>
            </a:xfrm>
            <a:custGeom>
              <a:avLst/>
              <a:gdLst>
                <a:gd name="T0" fmla="*/ 497 w 976"/>
                <a:gd name="T1" fmla="*/ 0 h 976"/>
                <a:gd name="T2" fmla="*/ 576 w 976"/>
                <a:gd name="T3" fmla="*/ 8 h 976"/>
                <a:gd name="T4" fmla="*/ 601 w 976"/>
                <a:gd name="T5" fmla="*/ 13 h 976"/>
                <a:gd name="T6" fmla="*/ 648 w 976"/>
                <a:gd name="T7" fmla="*/ 27 h 976"/>
                <a:gd name="T8" fmla="*/ 667 w 976"/>
                <a:gd name="T9" fmla="*/ 34 h 976"/>
                <a:gd name="T10" fmla="*/ 688 w 976"/>
                <a:gd name="T11" fmla="*/ 43 h 976"/>
                <a:gd name="T12" fmla="*/ 711 w 976"/>
                <a:gd name="T13" fmla="*/ 54 h 976"/>
                <a:gd name="T14" fmla="*/ 756 w 976"/>
                <a:gd name="T15" fmla="*/ 81 h 976"/>
                <a:gd name="T16" fmla="*/ 815 w 976"/>
                <a:gd name="T17" fmla="*/ 127 h 976"/>
                <a:gd name="T18" fmla="*/ 849 w 976"/>
                <a:gd name="T19" fmla="*/ 161 h 976"/>
                <a:gd name="T20" fmla="*/ 893 w 976"/>
                <a:gd name="T21" fmla="*/ 216 h 976"/>
                <a:gd name="T22" fmla="*/ 923 w 976"/>
                <a:gd name="T23" fmla="*/ 266 h 976"/>
                <a:gd name="T24" fmla="*/ 942 w 976"/>
                <a:gd name="T25" fmla="*/ 310 h 976"/>
                <a:gd name="T26" fmla="*/ 961 w 976"/>
                <a:gd name="T27" fmla="*/ 366 h 976"/>
                <a:gd name="T28" fmla="*/ 970 w 976"/>
                <a:gd name="T29" fmla="*/ 414 h 976"/>
                <a:gd name="T30" fmla="*/ 976 w 976"/>
                <a:gd name="T31" fmla="*/ 488 h 976"/>
                <a:gd name="T32" fmla="*/ 970 w 976"/>
                <a:gd name="T33" fmla="*/ 563 h 976"/>
                <a:gd name="T34" fmla="*/ 961 w 976"/>
                <a:gd name="T35" fmla="*/ 610 h 976"/>
                <a:gd name="T36" fmla="*/ 937 w 976"/>
                <a:gd name="T37" fmla="*/ 678 h 976"/>
                <a:gd name="T38" fmla="*/ 923 w 976"/>
                <a:gd name="T39" fmla="*/ 711 h 976"/>
                <a:gd name="T40" fmla="*/ 903 w 976"/>
                <a:gd name="T41" fmla="*/ 743 h 976"/>
                <a:gd name="T42" fmla="*/ 849 w 976"/>
                <a:gd name="T43" fmla="*/ 817 h 976"/>
                <a:gd name="T44" fmla="*/ 815 w 976"/>
                <a:gd name="T45" fmla="*/ 849 h 976"/>
                <a:gd name="T46" fmla="*/ 730 w 976"/>
                <a:gd name="T47" fmla="*/ 912 h 976"/>
                <a:gd name="T48" fmla="*/ 667 w 976"/>
                <a:gd name="T49" fmla="*/ 942 h 976"/>
                <a:gd name="T50" fmla="*/ 597 w 976"/>
                <a:gd name="T51" fmla="*/ 965 h 976"/>
                <a:gd name="T52" fmla="*/ 487 w 976"/>
                <a:gd name="T53" fmla="*/ 976 h 976"/>
                <a:gd name="T54" fmla="*/ 382 w 976"/>
                <a:gd name="T55" fmla="*/ 965 h 976"/>
                <a:gd name="T56" fmla="*/ 309 w 976"/>
                <a:gd name="T57" fmla="*/ 942 h 976"/>
                <a:gd name="T58" fmla="*/ 245 w 976"/>
                <a:gd name="T59" fmla="*/ 912 h 976"/>
                <a:gd name="T60" fmla="*/ 159 w 976"/>
                <a:gd name="T61" fmla="*/ 849 h 976"/>
                <a:gd name="T62" fmla="*/ 127 w 976"/>
                <a:gd name="T63" fmla="*/ 817 h 976"/>
                <a:gd name="T64" fmla="*/ 83 w 976"/>
                <a:gd name="T65" fmla="*/ 762 h 976"/>
                <a:gd name="T66" fmla="*/ 53 w 976"/>
                <a:gd name="T67" fmla="*/ 711 h 976"/>
                <a:gd name="T68" fmla="*/ 38 w 976"/>
                <a:gd name="T69" fmla="*/ 678 h 976"/>
                <a:gd name="T70" fmla="*/ 15 w 976"/>
                <a:gd name="T71" fmla="*/ 610 h 976"/>
                <a:gd name="T72" fmla="*/ 5 w 976"/>
                <a:gd name="T73" fmla="*/ 563 h 976"/>
                <a:gd name="T74" fmla="*/ 0 w 976"/>
                <a:gd name="T75" fmla="*/ 488 h 976"/>
                <a:gd name="T76" fmla="*/ 5 w 976"/>
                <a:gd name="T77" fmla="*/ 414 h 976"/>
                <a:gd name="T78" fmla="*/ 15 w 976"/>
                <a:gd name="T79" fmla="*/ 366 h 976"/>
                <a:gd name="T80" fmla="*/ 34 w 976"/>
                <a:gd name="T81" fmla="*/ 310 h 976"/>
                <a:gd name="T82" fmla="*/ 53 w 976"/>
                <a:gd name="T83" fmla="*/ 266 h 976"/>
                <a:gd name="T84" fmla="*/ 83 w 976"/>
                <a:gd name="T85" fmla="*/ 216 h 976"/>
                <a:gd name="T86" fmla="*/ 127 w 976"/>
                <a:gd name="T87" fmla="*/ 161 h 976"/>
                <a:gd name="T88" fmla="*/ 159 w 976"/>
                <a:gd name="T89" fmla="*/ 127 h 976"/>
                <a:gd name="T90" fmla="*/ 205 w 976"/>
                <a:gd name="T91" fmla="*/ 90 h 976"/>
                <a:gd name="T92" fmla="*/ 265 w 976"/>
                <a:gd name="T93" fmla="*/ 54 h 976"/>
                <a:gd name="T94" fmla="*/ 302 w 976"/>
                <a:gd name="T95" fmla="*/ 37 h 976"/>
                <a:gd name="T96" fmla="*/ 331 w 976"/>
                <a:gd name="T97" fmla="*/ 26 h 976"/>
                <a:gd name="T98" fmla="*/ 424 w 976"/>
                <a:gd name="T99" fmla="*/ 5 h 976"/>
                <a:gd name="T100" fmla="*/ 487 w 976"/>
                <a:gd name="T101" fmla="*/ 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76" h="976">
                  <a:moveTo>
                    <a:pt x="487" y="0"/>
                  </a:moveTo>
                  <a:lnTo>
                    <a:pt x="497" y="0"/>
                  </a:lnTo>
                  <a:lnTo>
                    <a:pt x="536" y="2"/>
                  </a:lnTo>
                  <a:lnTo>
                    <a:pt x="576" y="8"/>
                  </a:lnTo>
                  <a:lnTo>
                    <a:pt x="586" y="10"/>
                  </a:lnTo>
                  <a:lnTo>
                    <a:pt x="601" y="13"/>
                  </a:lnTo>
                  <a:lnTo>
                    <a:pt x="644" y="26"/>
                  </a:lnTo>
                  <a:lnTo>
                    <a:pt x="648" y="27"/>
                  </a:lnTo>
                  <a:lnTo>
                    <a:pt x="666" y="34"/>
                  </a:lnTo>
                  <a:lnTo>
                    <a:pt x="667" y="34"/>
                  </a:lnTo>
                  <a:lnTo>
                    <a:pt x="683" y="42"/>
                  </a:lnTo>
                  <a:lnTo>
                    <a:pt x="688" y="43"/>
                  </a:lnTo>
                  <a:lnTo>
                    <a:pt x="700" y="50"/>
                  </a:lnTo>
                  <a:lnTo>
                    <a:pt x="711" y="54"/>
                  </a:lnTo>
                  <a:lnTo>
                    <a:pt x="730" y="65"/>
                  </a:lnTo>
                  <a:lnTo>
                    <a:pt x="756" y="81"/>
                  </a:lnTo>
                  <a:lnTo>
                    <a:pt x="781" y="98"/>
                  </a:lnTo>
                  <a:lnTo>
                    <a:pt x="815" y="127"/>
                  </a:lnTo>
                  <a:lnTo>
                    <a:pt x="832" y="144"/>
                  </a:lnTo>
                  <a:lnTo>
                    <a:pt x="849" y="161"/>
                  </a:lnTo>
                  <a:lnTo>
                    <a:pt x="872" y="187"/>
                  </a:lnTo>
                  <a:lnTo>
                    <a:pt x="893" y="216"/>
                  </a:lnTo>
                  <a:lnTo>
                    <a:pt x="911" y="246"/>
                  </a:lnTo>
                  <a:lnTo>
                    <a:pt x="923" y="266"/>
                  </a:lnTo>
                  <a:lnTo>
                    <a:pt x="928" y="277"/>
                  </a:lnTo>
                  <a:lnTo>
                    <a:pt x="942" y="310"/>
                  </a:lnTo>
                  <a:lnTo>
                    <a:pt x="946" y="321"/>
                  </a:lnTo>
                  <a:lnTo>
                    <a:pt x="961" y="366"/>
                  </a:lnTo>
                  <a:lnTo>
                    <a:pt x="966" y="390"/>
                  </a:lnTo>
                  <a:lnTo>
                    <a:pt x="970" y="414"/>
                  </a:lnTo>
                  <a:lnTo>
                    <a:pt x="974" y="438"/>
                  </a:lnTo>
                  <a:lnTo>
                    <a:pt x="976" y="488"/>
                  </a:lnTo>
                  <a:lnTo>
                    <a:pt x="974" y="538"/>
                  </a:lnTo>
                  <a:lnTo>
                    <a:pt x="970" y="563"/>
                  </a:lnTo>
                  <a:lnTo>
                    <a:pt x="966" y="586"/>
                  </a:lnTo>
                  <a:lnTo>
                    <a:pt x="961" y="610"/>
                  </a:lnTo>
                  <a:lnTo>
                    <a:pt x="946" y="656"/>
                  </a:lnTo>
                  <a:lnTo>
                    <a:pt x="937" y="678"/>
                  </a:lnTo>
                  <a:lnTo>
                    <a:pt x="928" y="700"/>
                  </a:lnTo>
                  <a:lnTo>
                    <a:pt x="923" y="711"/>
                  </a:lnTo>
                  <a:lnTo>
                    <a:pt x="911" y="732"/>
                  </a:lnTo>
                  <a:lnTo>
                    <a:pt x="903" y="743"/>
                  </a:lnTo>
                  <a:lnTo>
                    <a:pt x="872" y="789"/>
                  </a:lnTo>
                  <a:lnTo>
                    <a:pt x="849" y="817"/>
                  </a:lnTo>
                  <a:lnTo>
                    <a:pt x="832" y="834"/>
                  </a:lnTo>
                  <a:lnTo>
                    <a:pt x="815" y="849"/>
                  </a:lnTo>
                  <a:lnTo>
                    <a:pt x="775" y="884"/>
                  </a:lnTo>
                  <a:lnTo>
                    <a:pt x="730" y="912"/>
                  </a:lnTo>
                  <a:lnTo>
                    <a:pt x="711" y="923"/>
                  </a:lnTo>
                  <a:lnTo>
                    <a:pt x="667" y="942"/>
                  </a:lnTo>
                  <a:lnTo>
                    <a:pt x="644" y="950"/>
                  </a:lnTo>
                  <a:lnTo>
                    <a:pt x="597" y="965"/>
                  </a:lnTo>
                  <a:lnTo>
                    <a:pt x="543" y="974"/>
                  </a:lnTo>
                  <a:lnTo>
                    <a:pt x="487" y="976"/>
                  </a:lnTo>
                  <a:lnTo>
                    <a:pt x="434" y="974"/>
                  </a:lnTo>
                  <a:lnTo>
                    <a:pt x="382" y="965"/>
                  </a:lnTo>
                  <a:lnTo>
                    <a:pt x="331" y="950"/>
                  </a:lnTo>
                  <a:lnTo>
                    <a:pt x="309" y="942"/>
                  </a:lnTo>
                  <a:lnTo>
                    <a:pt x="265" y="923"/>
                  </a:lnTo>
                  <a:lnTo>
                    <a:pt x="245" y="912"/>
                  </a:lnTo>
                  <a:lnTo>
                    <a:pt x="200" y="884"/>
                  </a:lnTo>
                  <a:lnTo>
                    <a:pt x="159" y="849"/>
                  </a:lnTo>
                  <a:lnTo>
                    <a:pt x="142" y="834"/>
                  </a:lnTo>
                  <a:lnTo>
                    <a:pt x="127" y="817"/>
                  </a:lnTo>
                  <a:lnTo>
                    <a:pt x="104" y="789"/>
                  </a:lnTo>
                  <a:lnTo>
                    <a:pt x="83" y="762"/>
                  </a:lnTo>
                  <a:lnTo>
                    <a:pt x="64" y="732"/>
                  </a:lnTo>
                  <a:lnTo>
                    <a:pt x="53" y="711"/>
                  </a:lnTo>
                  <a:lnTo>
                    <a:pt x="48" y="700"/>
                  </a:lnTo>
                  <a:lnTo>
                    <a:pt x="38" y="678"/>
                  </a:lnTo>
                  <a:lnTo>
                    <a:pt x="30" y="656"/>
                  </a:lnTo>
                  <a:lnTo>
                    <a:pt x="15" y="610"/>
                  </a:lnTo>
                  <a:lnTo>
                    <a:pt x="10" y="586"/>
                  </a:lnTo>
                  <a:lnTo>
                    <a:pt x="5" y="563"/>
                  </a:lnTo>
                  <a:lnTo>
                    <a:pt x="2" y="538"/>
                  </a:lnTo>
                  <a:lnTo>
                    <a:pt x="0" y="488"/>
                  </a:lnTo>
                  <a:lnTo>
                    <a:pt x="2" y="438"/>
                  </a:lnTo>
                  <a:lnTo>
                    <a:pt x="5" y="414"/>
                  </a:lnTo>
                  <a:lnTo>
                    <a:pt x="10" y="390"/>
                  </a:lnTo>
                  <a:lnTo>
                    <a:pt x="15" y="366"/>
                  </a:lnTo>
                  <a:lnTo>
                    <a:pt x="30" y="321"/>
                  </a:lnTo>
                  <a:lnTo>
                    <a:pt x="34" y="310"/>
                  </a:lnTo>
                  <a:lnTo>
                    <a:pt x="48" y="277"/>
                  </a:lnTo>
                  <a:lnTo>
                    <a:pt x="53" y="266"/>
                  </a:lnTo>
                  <a:lnTo>
                    <a:pt x="64" y="246"/>
                  </a:lnTo>
                  <a:lnTo>
                    <a:pt x="83" y="216"/>
                  </a:lnTo>
                  <a:lnTo>
                    <a:pt x="104" y="187"/>
                  </a:lnTo>
                  <a:lnTo>
                    <a:pt x="127" y="161"/>
                  </a:lnTo>
                  <a:lnTo>
                    <a:pt x="142" y="144"/>
                  </a:lnTo>
                  <a:lnTo>
                    <a:pt x="159" y="127"/>
                  </a:lnTo>
                  <a:lnTo>
                    <a:pt x="169" y="120"/>
                  </a:lnTo>
                  <a:lnTo>
                    <a:pt x="205" y="90"/>
                  </a:lnTo>
                  <a:lnTo>
                    <a:pt x="245" y="65"/>
                  </a:lnTo>
                  <a:lnTo>
                    <a:pt x="265" y="54"/>
                  </a:lnTo>
                  <a:lnTo>
                    <a:pt x="286" y="43"/>
                  </a:lnTo>
                  <a:lnTo>
                    <a:pt x="302" y="37"/>
                  </a:lnTo>
                  <a:lnTo>
                    <a:pt x="309" y="34"/>
                  </a:lnTo>
                  <a:lnTo>
                    <a:pt x="331" y="26"/>
                  </a:lnTo>
                  <a:lnTo>
                    <a:pt x="377" y="13"/>
                  </a:lnTo>
                  <a:lnTo>
                    <a:pt x="424" y="5"/>
                  </a:lnTo>
                  <a:lnTo>
                    <a:pt x="472" y="1"/>
                  </a:lnTo>
                  <a:lnTo>
                    <a:pt x="48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97" name="Freeform 344"/>
            <p:cNvSpPr>
              <a:spLocks noEditPoints="1"/>
            </p:cNvSpPr>
            <p:nvPr/>
          </p:nvSpPr>
          <p:spPr bwMode="auto">
            <a:xfrm>
              <a:off x="5592392" y="3487234"/>
              <a:ext cx="1007218" cy="964428"/>
            </a:xfrm>
            <a:custGeom>
              <a:avLst/>
              <a:gdLst>
                <a:gd name="T0" fmla="*/ 149 w 918"/>
                <a:gd name="T1" fmla="*/ 523 h 879"/>
                <a:gd name="T2" fmla="*/ 106 w 918"/>
                <a:gd name="T3" fmla="*/ 508 h 879"/>
                <a:gd name="T4" fmla="*/ 35 w 918"/>
                <a:gd name="T5" fmla="*/ 523 h 879"/>
                <a:gd name="T6" fmla="*/ 111 w 918"/>
                <a:gd name="T7" fmla="*/ 586 h 879"/>
                <a:gd name="T8" fmla="*/ 231 w 918"/>
                <a:gd name="T9" fmla="*/ 603 h 879"/>
                <a:gd name="T10" fmla="*/ 379 w 918"/>
                <a:gd name="T11" fmla="*/ 721 h 879"/>
                <a:gd name="T12" fmla="*/ 230 w 918"/>
                <a:gd name="T13" fmla="*/ 856 h 879"/>
                <a:gd name="T14" fmla="*/ 66 w 918"/>
                <a:gd name="T15" fmla="*/ 683 h 879"/>
                <a:gd name="T16" fmla="*/ 69 w 918"/>
                <a:gd name="T17" fmla="*/ 604 h 879"/>
                <a:gd name="T18" fmla="*/ 36 w 918"/>
                <a:gd name="T19" fmla="*/ 496 h 879"/>
                <a:gd name="T20" fmla="*/ 68 w 918"/>
                <a:gd name="T21" fmla="*/ 493 h 879"/>
                <a:gd name="T22" fmla="*/ 86 w 918"/>
                <a:gd name="T23" fmla="*/ 487 h 879"/>
                <a:gd name="T24" fmla="*/ 488 w 918"/>
                <a:gd name="T25" fmla="*/ 421 h 879"/>
                <a:gd name="T26" fmla="*/ 504 w 918"/>
                <a:gd name="T27" fmla="*/ 425 h 879"/>
                <a:gd name="T28" fmla="*/ 175 w 918"/>
                <a:gd name="T29" fmla="*/ 330 h 879"/>
                <a:gd name="T30" fmla="*/ 193 w 918"/>
                <a:gd name="T31" fmla="*/ 320 h 879"/>
                <a:gd name="T32" fmla="*/ 226 w 918"/>
                <a:gd name="T33" fmla="*/ 303 h 879"/>
                <a:gd name="T34" fmla="*/ 623 w 918"/>
                <a:gd name="T35" fmla="*/ 261 h 879"/>
                <a:gd name="T36" fmla="*/ 548 w 918"/>
                <a:gd name="T37" fmla="*/ 263 h 879"/>
                <a:gd name="T38" fmla="*/ 617 w 918"/>
                <a:gd name="T39" fmla="*/ 214 h 879"/>
                <a:gd name="T40" fmla="*/ 577 w 918"/>
                <a:gd name="T41" fmla="*/ 281 h 879"/>
                <a:gd name="T42" fmla="*/ 147 w 918"/>
                <a:gd name="T43" fmla="*/ 178 h 879"/>
                <a:gd name="T44" fmla="*/ 193 w 918"/>
                <a:gd name="T45" fmla="*/ 192 h 879"/>
                <a:gd name="T46" fmla="*/ 217 w 918"/>
                <a:gd name="T47" fmla="*/ 271 h 879"/>
                <a:gd name="T48" fmla="*/ 161 w 918"/>
                <a:gd name="T49" fmla="*/ 286 h 879"/>
                <a:gd name="T50" fmla="*/ 126 w 918"/>
                <a:gd name="T51" fmla="*/ 364 h 879"/>
                <a:gd name="T52" fmla="*/ 69 w 918"/>
                <a:gd name="T53" fmla="*/ 466 h 879"/>
                <a:gd name="T54" fmla="*/ 65 w 918"/>
                <a:gd name="T55" fmla="*/ 239 h 879"/>
                <a:gd name="T56" fmla="*/ 90 w 918"/>
                <a:gd name="T57" fmla="*/ 199 h 879"/>
                <a:gd name="T58" fmla="*/ 912 w 918"/>
                <a:gd name="T59" fmla="*/ 529 h 879"/>
                <a:gd name="T60" fmla="*/ 896 w 918"/>
                <a:gd name="T61" fmla="*/ 569 h 879"/>
                <a:gd name="T62" fmla="*/ 691 w 918"/>
                <a:gd name="T63" fmla="*/ 759 h 879"/>
                <a:gd name="T64" fmla="*/ 640 w 918"/>
                <a:gd name="T65" fmla="*/ 619 h 879"/>
                <a:gd name="T66" fmla="*/ 496 w 918"/>
                <a:gd name="T67" fmla="*/ 549 h 879"/>
                <a:gd name="T68" fmla="*/ 526 w 918"/>
                <a:gd name="T69" fmla="*/ 457 h 879"/>
                <a:gd name="T70" fmla="*/ 661 w 918"/>
                <a:gd name="T71" fmla="*/ 387 h 879"/>
                <a:gd name="T72" fmla="*/ 794 w 918"/>
                <a:gd name="T73" fmla="*/ 429 h 879"/>
                <a:gd name="T74" fmla="*/ 870 w 918"/>
                <a:gd name="T75" fmla="*/ 354 h 879"/>
                <a:gd name="T76" fmla="*/ 854 w 918"/>
                <a:gd name="T77" fmla="*/ 311 h 879"/>
                <a:gd name="T78" fmla="*/ 764 w 918"/>
                <a:gd name="T79" fmla="*/ 394 h 879"/>
                <a:gd name="T80" fmla="*/ 710 w 918"/>
                <a:gd name="T81" fmla="*/ 340 h 879"/>
                <a:gd name="T82" fmla="*/ 714 w 918"/>
                <a:gd name="T83" fmla="*/ 385 h 879"/>
                <a:gd name="T84" fmla="*/ 623 w 918"/>
                <a:gd name="T85" fmla="*/ 368 h 879"/>
                <a:gd name="T86" fmla="*/ 558 w 918"/>
                <a:gd name="T87" fmla="*/ 391 h 879"/>
                <a:gd name="T88" fmla="*/ 600 w 918"/>
                <a:gd name="T89" fmla="*/ 330 h 879"/>
                <a:gd name="T90" fmla="*/ 676 w 918"/>
                <a:gd name="T91" fmla="*/ 230 h 879"/>
                <a:gd name="T92" fmla="*/ 760 w 918"/>
                <a:gd name="T93" fmla="*/ 212 h 879"/>
                <a:gd name="T94" fmla="*/ 797 w 918"/>
                <a:gd name="T95" fmla="*/ 187 h 879"/>
                <a:gd name="T96" fmla="*/ 483 w 918"/>
                <a:gd name="T97" fmla="*/ 121 h 879"/>
                <a:gd name="T98" fmla="*/ 458 w 918"/>
                <a:gd name="T99" fmla="*/ 129 h 879"/>
                <a:gd name="T100" fmla="*/ 172 w 918"/>
                <a:gd name="T101" fmla="*/ 125 h 879"/>
                <a:gd name="T102" fmla="*/ 134 w 918"/>
                <a:gd name="T103" fmla="*/ 133 h 879"/>
                <a:gd name="T104" fmla="*/ 737 w 918"/>
                <a:gd name="T105" fmla="*/ 179 h 879"/>
                <a:gd name="T106" fmla="*/ 684 w 918"/>
                <a:gd name="T107" fmla="*/ 203 h 879"/>
                <a:gd name="T108" fmla="*/ 701 w 918"/>
                <a:gd name="T109" fmla="*/ 114 h 879"/>
                <a:gd name="T110" fmla="*/ 553 w 918"/>
                <a:gd name="T111" fmla="*/ 57 h 879"/>
                <a:gd name="T112" fmla="*/ 447 w 918"/>
                <a:gd name="T113" fmla="*/ 38 h 879"/>
                <a:gd name="T114" fmla="*/ 454 w 918"/>
                <a:gd name="T115" fmla="*/ 80 h 879"/>
                <a:gd name="T116" fmla="*/ 310 w 918"/>
                <a:gd name="T117" fmla="*/ 191 h 879"/>
                <a:gd name="T118" fmla="*/ 263 w 918"/>
                <a:gd name="T119" fmla="*/ 81 h 879"/>
                <a:gd name="T120" fmla="*/ 247 w 918"/>
                <a:gd name="T121" fmla="*/ 51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18" h="879">
                  <a:moveTo>
                    <a:pt x="163" y="530"/>
                  </a:moveTo>
                  <a:lnTo>
                    <a:pt x="168" y="530"/>
                  </a:lnTo>
                  <a:lnTo>
                    <a:pt x="172" y="531"/>
                  </a:lnTo>
                  <a:lnTo>
                    <a:pt x="176" y="532"/>
                  </a:lnTo>
                  <a:lnTo>
                    <a:pt x="179" y="534"/>
                  </a:lnTo>
                  <a:lnTo>
                    <a:pt x="180" y="535"/>
                  </a:lnTo>
                  <a:lnTo>
                    <a:pt x="180" y="536"/>
                  </a:lnTo>
                  <a:lnTo>
                    <a:pt x="179" y="538"/>
                  </a:lnTo>
                  <a:lnTo>
                    <a:pt x="178" y="538"/>
                  </a:lnTo>
                  <a:lnTo>
                    <a:pt x="174" y="538"/>
                  </a:lnTo>
                  <a:lnTo>
                    <a:pt x="170" y="538"/>
                  </a:lnTo>
                  <a:lnTo>
                    <a:pt x="166" y="536"/>
                  </a:lnTo>
                  <a:lnTo>
                    <a:pt x="163" y="535"/>
                  </a:lnTo>
                  <a:lnTo>
                    <a:pt x="161" y="534"/>
                  </a:lnTo>
                  <a:lnTo>
                    <a:pt x="159" y="532"/>
                  </a:lnTo>
                  <a:lnTo>
                    <a:pt x="159" y="531"/>
                  </a:lnTo>
                  <a:lnTo>
                    <a:pt x="161" y="531"/>
                  </a:lnTo>
                  <a:lnTo>
                    <a:pt x="163" y="530"/>
                  </a:lnTo>
                  <a:close/>
                  <a:moveTo>
                    <a:pt x="144" y="521"/>
                  </a:moveTo>
                  <a:lnTo>
                    <a:pt x="147" y="521"/>
                  </a:lnTo>
                  <a:lnTo>
                    <a:pt x="149" y="523"/>
                  </a:lnTo>
                  <a:lnTo>
                    <a:pt x="150" y="526"/>
                  </a:lnTo>
                  <a:lnTo>
                    <a:pt x="150" y="529"/>
                  </a:lnTo>
                  <a:lnTo>
                    <a:pt x="150" y="531"/>
                  </a:lnTo>
                  <a:lnTo>
                    <a:pt x="147" y="534"/>
                  </a:lnTo>
                  <a:lnTo>
                    <a:pt x="145" y="535"/>
                  </a:lnTo>
                  <a:lnTo>
                    <a:pt x="142" y="536"/>
                  </a:lnTo>
                  <a:lnTo>
                    <a:pt x="140" y="536"/>
                  </a:lnTo>
                  <a:lnTo>
                    <a:pt x="137" y="535"/>
                  </a:lnTo>
                  <a:lnTo>
                    <a:pt x="134" y="534"/>
                  </a:lnTo>
                  <a:lnTo>
                    <a:pt x="133" y="532"/>
                  </a:lnTo>
                  <a:lnTo>
                    <a:pt x="130" y="530"/>
                  </a:lnTo>
                  <a:lnTo>
                    <a:pt x="130" y="529"/>
                  </a:lnTo>
                  <a:lnTo>
                    <a:pt x="130" y="526"/>
                  </a:lnTo>
                  <a:lnTo>
                    <a:pt x="130" y="525"/>
                  </a:lnTo>
                  <a:lnTo>
                    <a:pt x="133" y="523"/>
                  </a:lnTo>
                  <a:lnTo>
                    <a:pt x="136" y="522"/>
                  </a:lnTo>
                  <a:lnTo>
                    <a:pt x="140" y="521"/>
                  </a:lnTo>
                  <a:lnTo>
                    <a:pt x="144" y="521"/>
                  </a:lnTo>
                  <a:close/>
                  <a:moveTo>
                    <a:pt x="98" y="506"/>
                  </a:moveTo>
                  <a:lnTo>
                    <a:pt x="103" y="508"/>
                  </a:lnTo>
                  <a:lnTo>
                    <a:pt x="106" y="508"/>
                  </a:lnTo>
                  <a:lnTo>
                    <a:pt x="108" y="509"/>
                  </a:lnTo>
                  <a:lnTo>
                    <a:pt x="111" y="512"/>
                  </a:lnTo>
                  <a:lnTo>
                    <a:pt x="112" y="513"/>
                  </a:lnTo>
                  <a:lnTo>
                    <a:pt x="112" y="514"/>
                  </a:lnTo>
                  <a:lnTo>
                    <a:pt x="112" y="515"/>
                  </a:lnTo>
                  <a:lnTo>
                    <a:pt x="109" y="517"/>
                  </a:lnTo>
                  <a:lnTo>
                    <a:pt x="107" y="517"/>
                  </a:lnTo>
                  <a:lnTo>
                    <a:pt x="103" y="517"/>
                  </a:lnTo>
                  <a:lnTo>
                    <a:pt x="99" y="515"/>
                  </a:lnTo>
                  <a:lnTo>
                    <a:pt x="96" y="514"/>
                  </a:lnTo>
                  <a:lnTo>
                    <a:pt x="94" y="513"/>
                  </a:lnTo>
                  <a:lnTo>
                    <a:pt x="92" y="510"/>
                  </a:lnTo>
                  <a:lnTo>
                    <a:pt x="92" y="509"/>
                  </a:lnTo>
                  <a:lnTo>
                    <a:pt x="92" y="508"/>
                  </a:lnTo>
                  <a:lnTo>
                    <a:pt x="95" y="508"/>
                  </a:lnTo>
                  <a:lnTo>
                    <a:pt x="98" y="506"/>
                  </a:lnTo>
                  <a:close/>
                  <a:moveTo>
                    <a:pt x="36" y="496"/>
                  </a:moveTo>
                  <a:lnTo>
                    <a:pt x="37" y="500"/>
                  </a:lnTo>
                  <a:lnTo>
                    <a:pt x="37" y="505"/>
                  </a:lnTo>
                  <a:lnTo>
                    <a:pt x="36" y="514"/>
                  </a:lnTo>
                  <a:lnTo>
                    <a:pt x="35" y="523"/>
                  </a:lnTo>
                  <a:lnTo>
                    <a:pt x="34" y="532"/>
                  </a:lnTo>
                  <a:lnTo>
                    <a:pt x="35" y="540"/>
                  </a:lnTo>
                  <a:lnTo>
                    <a:pt x="37" y="546"/>
                  </a:lnTo>
                  <a:lnTo>
                    <a:pt x="43" y="548"/>
                  </a:lnTo>
                  <a:lnTo>
                    <a:pt x="51" y="549"/>
                  </a:lnTo>
                  <a:lnTo>
                    <a:pt x="53" y="552"/>
                  </a:lnTo>
                  <a:lnTo>
                    <a:pt x="53" y="559"/>
                  </a:lnTo>
                  <a:lnTo>
                    <a:pt x="53" y="564"/>
                  </a:lnTo>
                  <a:lnTo>
                    <a:pt x="56" y="570"/>
                  </a:lnTo>
                  <a:lnTo>
                    <a:pt x="60" y="577"/>
                  </a:lnTo>
                  <a:lnTo>
                    <a:pt x="64" y="581"/>
                  </a:lnTo>
                  <a:lnTo>
                    <a:pt x="69" y="585"/>
                  </a:lnTo>
                  <a:lnTo>
                    <a:pt x="74" y="587"/>
                  </a:lnTo>
                  <a:lnTo>
                    <a:pt x="78" y="587"/>
                  </a:lnTo>
                  <a:lnTo>
                    <a:pt x="82" y="586"/>
                  </a:lnTo>
                  <a:lnTo>
                    <a:pt x="86" y="586"/>
                  </a:lnTo>
                  <a:lnTo>
                    <a:pt x="91" y="586"/>
                  </a:lnTo>
                  <a:lnTo>
                    <a:pt x="96" y="586"/>
                  </a:lnTo>
                  <a:lnTo>
                    <a:pt x="103" y="586"/>
                  </a:lnTo>
                  <a:lnTo>
                    <a:pt x="107" y="586"/>
                  </a:lnTo>
                  <a:lnTo>
                    <a:pt x="111" y="586"/>
                  </a:lnTo>
                  <a:lnTo>
                    <a:pt x="115" y="585"/>
                  </a:lnTo>
                  <a:lnTo>
                    <a:pt x="121" y="580"/>
                  </a:lnTo>
                  <a:lnTo>
                    <a:pt x="128" y="576"/>
                  </a:lnTo>
                  <a:lnTo>
                    <a:pt x="133" y="574"/>
                  </a:lnTo>
                  <a:lnTo>
                    <a:pt x="137" y="578"/>
                  </a:lnTo>
                  <a:lnTo>
                    <a:pt x="138" y="581"/>
                  </a:lnTo>
                  <a:lnTo>
                    <a:pt x="140" y="582"/>
                  </a:lnTo>
                  <a:lnTo>
                    <a:pt x="144" y="585"/>
                  </a:lnTo>
                  <a:lnTo>
                    <a:pt x="147" y="586"/>
                  </a:lnTo>
                  <a:lnTo>
                    <a:pt x="153" y="586"/>
                  </a:lnTo>
                  <a:lnTo>
                    <a:pt x="158" y="586"/>
                  </a:lnTo>
                  <a:lnTo>
                    <a:pt x="164" y="586"/>
                  </a:lnTo>
                  <a:lnTo>
                    <a:pt x="171" y="585"/>
                  </a:lnTo>
                  <a:lnTo>
                    <a:pt x="175" y="585"/>
                  </a:lnTo>
                  <a:lnTo>
                    <a:pt x="179" y="585"/>
                  </a:lnTo>
                  <a:lnTo>
                    <a:pt x="187" y="585"/>
                  </a:lnTo>
                  <a:lnTo>
                    <a:pt x="193" y="586"/>
                  </a:lnTo>
                  <a:lnTo>
                    <a:pt x="205" y="587"/>
                  </a:lnTo>
                  <a:lnTo>
                    <a:pt x="216" y="593"/>
                  </a:lnTo>
                  <a:lnTo>
                    <a:pt x="223" y="598"/>
                  </a:lnTo>
                  <a:lnTo>
                    <a:pt x="231" y="603"/>
                  </a:lnTo>
                  <a:lnTo>
                    <a:pt x="243" y="611"/>
                  </a:lnTo>
                  <a:lnTo>
                    <a:pt x="255" y="618"/>
                  </a:lnTo>
                  <a:lnTo>
                    <a:pt x="265" y="620"/>
                  </a:lnTo>
                  <a:lnTo>
                    <a:pt x="272" y="621"/>
                  </a:lnTo>
                  <a:lnTo>
                    <a:pt x="276" y="625"/>
                  </a:lnTo>
                  <a:lnTo>
                    <a:pt x="277" y="632"/>
                  </a:lnTo>
                  <a:lnTo>
                    <a:pt x="277" y="640"/>
                  </a:lnTo>
                  <a:lnTo>
                    <a:pt x="277" y="649"/>
                  </a:lnTo>
                  <a:lnTo>
                    <a:pt x="280" y="656"/>
                  </a:lnTo>
                  <a:lnTo>
                    <a:pt x="285" y="661"/>
                  </a:lnTo>
                  <a:lnTo>
                    <a:pt x="294" y="663"/>
                  </a:lnTo>
                  <a:lnTo>
                    <a:pt x="305" y="666"/>
                  </a:lnTo>
                  <a:lnTo>
                    <a:pt x="316" y="670"/>
                  </a:lnTo>
                  <a:lnTo>
                    <a:pt x="329" y="674"/>
                  </a:lnTo>
                  <a:lnTo>
                    <a:pt x="340" y="676"/>
                  </a:lnTo>
                  <a:lnTo>
                    <a:pt x="352" y="680"/>
                  </a:lnTo>
                  <a:lnTo>
                    <a:pt x="365" y="687"/>
                  </a:lnTo>
                  <a:lnTo>
                    <a:pt x="377" y="696"/>
                  </a:lnTo>
                  <a:lnTo>
                    <a:pt x="383" y="704"/>
                  </a:lnTo>
                  <a:lnTo>
                    <a:pt x="384" y="712"/>
                  </a:lnTo>
                  <a:lnTo>
                    <a:pt x="379" y="721"/>
                  </a:lnTo>
                  <a:lnTo>
                    <a:pt x="370" y="733"/>
                  </a:lnTo>
                  <a:lnTo>
                    <a:pt x="360" y="747"/>
                  </a:lnTo>
                  <a:lnTo>
                    <a:pt x="352" y="763"/>
                  </a:lnTo>
                  <a:lnTo>
                    <a:pt x="346" y="779"/>
                  </a:lnTo>
                  <a:lnTo>
                    <a:pt x="344" y="794"/>
                  </a:lnTo>
                  <a:lnTo>
                    <a:pt x="337" y="807"/>
                  </a:lnTo>
                  <a:lnTo>
                    <a:pt x="328" y="817"/>
                  </a:lnTo>
                  <a:lnTo>
                    <a:pt x="318" y="822"/>
                  </a:lnTo>
                  <a:lnTo>
                    <a:pt x="305" y="827"/>
                  </a:lnTo>
                  <a:lnTo>
                    <a:pt x="294" y="835"/>
                  </a:lnTo>
                  <a:lnTo>
                    <a:pt x="290" y="845"/>
                  </a:lnTo>
                  <a:lnTo>
                    <a:pt x="289" y="849"/>
                  </a:lnTo>
                  <a:lnTo>
                    <a:pt x="286" y="853"/>
                  </a:lnTo>
                  <a:lnTo>
                    <a:pt x="281" y="856"/>
                  </a:lnTo>
                  <a:lnTo>
                    <a:pt x="278" y="861"/>
                  </a:lnTo>
                  <a:lnTo>
                    <a:pt x="276" y="869"/>
                  </a:lnTo>
                  <a:lnTo>
                    <a:pt x="276" y="874"/>
                  </a:lnTo>
                  <a:lnTo>
                    <a:pt x="274" y="879"/>
                  </a:lnTo>
                  <a:lnTo>
                    <a:pt x="250" y="868"/>
                  </a:lnTo>
                  <a:lnTo>
                    <a:pt x="231" y="857"/>
                  </a:lnTo>
                  <a:lnTo>
                    <a:pt x="230" y="856"/>
                  </a:lnTo>
                  <a:lnTo>
                    <a:pt x="193" y="834"/>
                  </a:lnTo>
                  <a:lnTo>
                    <a:pt x="179" y="822"/>
                  </a:lnTo>
                  <a:lnTo>
                    <a:pt x="158" y="805"/>
                  </a:lnTo>
                  <a:lnTo>
                    <a:pt x="150" y="798"/>
                  </a:lnTo>
                  <a:lnTo>
                    <a:pt x="140" y="789"/>
                  </a:lnTo>
                  <a:lnTo>
                    <a:pt x="137" y="785"/>
                  </a:lnTo>
                  <a:lnTo>
                    <a:pt x="133" y="780"/>
                  </a:lnTo>
                  <a:lnTo>
                    <a:pt x="129" y="776"/>
                  </a:lnTo>
                  <a:lnTo>
                    <a:pt x="124" y="771"/>
                  </a:lnTo>
                  <a:lnTo>
                    <a:pt x="120" y="768"/>
                  </a:lnTo>
                  <a:lnTo>
                    <a:pt x="119" y="767"/>
                  </a:lnTo>
                  <a:lnTo>
                    <a:pt x="103" y="747"/>
                  </a:lnTo>
                  <a:lnTo>
                    <a:pt x="102" y="747"/>
                  </a:lnTo>
                  <a:lnTo>
                    <a:pt x="102" y="743"/>
                  </a:lnTo>
                  <a:lnTo>
                    <a:pt x="99" y="735"/>
                  </a:lnTo>
                  <a:lnTo>
                    <a:pt x="91" y="726"/>
                  </a:lnTo>
                  <a:lnTo>
                    <a:pt x="82" y="717"/>
                  </a:lnTo>
                  <a:lnTo>
                    <a:pt x="74" y="708"/>
                  </a:lnTo>
                  <a:lnTo>
                    <a:pt x="70" y="701"/>
                  </a:lnTo>
                  <a:lnTo>
                    <a:pt x="68" y="693"/>
                  </a:lnTo>
                  <a:lnTo>
                    <a:pt x="66" y="683"/>
                  </a:lnTo>
                  <a:lnTo>
                    <a:pt x="66" y="674"/>
                  </a:lnTo>
                  <a:lnTo>
                    <a:pt x="69" y="666"/>
                  </a:lnTo>
                  <a:lnTo>
                    <a:pt x="74" y="661"/>
                  </a:lnTo>
                  <a:lnTo>
                    <a:pt x="75" y="659"/>
                  </a:lnTo>
                  <a:lnTo>
                    <a:pt x="81" y="656"/>
                  </a:lnTo>
                  <a:lnTo>
                    <a:pt x="83" y="649"/>
                  </a:lnTo>
                  <a:lnTo>
                    <a:pt x="86" y="644"/>
                  </a:lnTo>
                  <a:lnTo>
                    <a:pt x="89" y="637"/>
                  </a:lnTo>
                  <a:lnTo>
                    <a:pt x="94" y="635"/>
                  </a:lnTo>
                  <a:lnTo>
                    <a:pt x="99" y="631"/>
                  </a:lnTo>
                  <a:lnTo>
                    <a:pt x="100" y="627"/>
                  </a:lnTo>
                  <a:lnTo>
                    <a:pt x="99" y="620"/>
                  </a:lnTo>
                  <a:lnTo>
                    <a:pt x="96" y="615"/>
                  </a:lnTo>
                  <a:lnTo>
                    <a:pt x="94" y="608"/>
                  </a:lnTo>
                  <a:lnTo>
                    <a:pt x="92" y="607"/>
                  </a:lnTo>
                  <a:lnTo>
                    <a:pt x="90" y="606"/>
                  </a:lnTo>
                  <a:lnTo>
                    <a:pt x="86" y="604"/>
                  </a:lnTo>
                  <a:lnTo>
                    <a:pt x="82" y="604"/>
                  </a:lnTo>
                  <a:lnTo>
                    <a:pt x="78" y="604"/>
                  </a:lnTo>
                  <a:lnTo>
                    <a:pt x="74" y="604"/>
                  </a:lnTo>
                  <a:lnTo>
                    <a:pt x="69" y="604"/>
                  </a:lnTo>
                  <a:lnTo>
                    <a:pt x="65" y="604"/>
                  </a:lnTo>
                  <a:lnTo>
                    <a:pt x="61" y="603"/>
                  </a:lnTo>
                  <a:lnTo>
                    <a:pt x="58" y="602"/>
                  </a:lnTo>
                  <a:lnTo>
                    <a:pt x="56" y="599"/>
                  </a:lnTo>
                  <a:lnTo>
                    <a:pt x="53" y="593"/>
                  </a:lnTo>
                  <a:lnTo>
                    <a:pt x="51" y="584"/>
                  </a:lnTo>
                  <a:lnTo>
                    <a:pt x="47" y="576"/>
                  </a:lnTo>
                  <a:lnTo>
                    <a:pt x="40" y="568"/>
                  </a:lnTo>
                  <a:lnTo>
                    <a:pt x="31" y="565"/>
                  </a:lnTo>
                  <a:lnTo>
                    <a:pt x="26" y="565"/>
                  </a:lnTo>
                  <a:lnTo>
                    <a:pt x="20" y="564"/>
                  </a:lnTo>
                  <a:lnTo>
                    <a:pt x="15" y="561"/>
                  </a:lnTo>
                  <a:lnTo>
                    <a:pt x="11" y="559"/>
                  </a:lnTo>
                  <a:lnTo>
                    <a:pt x="9" y="551"/>
                  </a:lnTo>
                  <a:lnTo>
                    <a:pt x="5" y="529"/>
                  </a:lnTo>
                  <a:lnTo>
                    <a:pt x="3" y="519"/>
                  </a:lnTo>
                  <a:lnTo>
                    <a:pt x="10" y="513"/>
                  </a:lnTo>
                  <a:lnTo>
                    <a:pt x="18" y="506"/>
                  </a:lnTo>
                  <a:lnTo>
                    <a:pt x="26" y="501"/>
                  </a:lnTo>
                  <a:lnTo>
                    <a:pt x="32" y="497"/>
                  </a:lnTo>
                  <a:lnTo>
                    <a:pt x="36" y="496"/>
                  </a:lnTo>
                  <a:close/>
                  <a:moveTo>
                    <a:pt x="68" y="493"/>
                  </a:moveTo>
                  <a:lnTo>
                    <a:pt x="70" y="493"/>
                  </a:lnTo>
                  <a:lnTo>
                    <a:pt x="74" y="493"/>
                  </a:lnTo>
                  <a:lnTo>
                    <a:pt x="77" y="495"/>
                  </a:lnTo>
                  <a:lnTo>
                    <a:pt x="79" y="496"/>
                  </a:lnTo>
                  <a:lnTo>
                    <a:pt x="82" y="498"/>
                  </a:lnTo>
                  <a:lnTo>
                    <a:pt x="83" y="500"/>
                  </a:lnTo>
                  <a:lnTo>
                    <a:pt x="85" y="502"/>
                  </a:lnTo>
                  <a:lnTo>
                    <a:pt x="85" y="504"/>
                  </a:lnTo>
                  <a:lnTo>
                    <a:pt x="83" y="505"/>
                  </a:lnTo>
                  <a:lnTo>
                    <a:pt x="82" y="506"/>
                  </a:lnTo>
                  <a:lnTo>
                    <a:pt x="78" y="506"/>
                  </a:lnTo>
                  <a:lnTo>
                    <a:pt x="74" y="505"/>
                  </a:lnTo>
                  <a:lnTo>
                    <a:pt x="72" y="504"/>
                  </a:lnTo>
                  <a:lnTo>
                    <a:pt x="68" y="502"/>
                  </a:lnTo>
                  <a:lnTo>
                    <a:pt x="66" y="500"/>
                  </a:lnTo>
                  <a:lnTo>
                    <a:pt x="65" y="498"/>
                  </a:lnTo>
                  <a:lnTo>
                    <a:pt x="64" y="496"/>
                  </a:lnTo>
                  <a:lnTo>
                    <a:pt x="64" y="495"/>
                  </a:lnTo>
                  <a:lnTo>
                    <a:pt x="65" y="493"/>
                  </a:lnTo>
                  <a:lnTo>
                    <a:pt x="68" y="493"/>
                  </a:lnTo>
                  <a:close/>
                  <a:moveTo>
                    <a:pt x="95" y="475"/>
                  </a:moveTo>
                  <a:lnTo>
                    <a:pt x="99" y="475"/>
                  </a:lnTo>
                  <a:lnTo>
                    <a:pt x="103" y="476"/>
                  </a:lnTo>
                  <a:lnTo>
                    <a:pt x="106" y="479"/>
                  </a:lnTo>
                  <a:lnTo>
                    <a:pt x="108" y="481"/>
                  </a:lnTo>
                  <a:lnTo>
                    <a:pt x="111" y="484"/>
                  </a:lnTo>
                  <a:lnTo>
                    <a:pt x="112" y="487"/>
                  </a:lnTo>
                  <a:lnTo>
                    <a:pt x="113" y="488"/>
                  </a:lnTo>
                  <a:lnTo>
                    <a:pt x="115" y="491"/>
                  </a:lnTo>
                  <a:lnTo>
                    <a:pt x="115" y="492"/>
                  </a:lnTo>
                  <a:lnTo>
                    <a:pt x="113" y="492"/>
                  </a:lnTo>
                  <a:lnTo>
                    <a:pt x="111" y="491"/>
                  </a:lnTo>
                  <a:lnTo>
                    <a:pt x="108" y="489"/>
                  </a:lnTo>
                  <a:lnTo>
                    <a:pt x="106" y="489"/>
                  </a:lnTo>
                  <a:lnTo>
                    <a:pt x="103" y="489"/>
                  </a:lnTo>
                  <a:lnTo>
                    <a:pt x="99" y="491"/>
                  </a:lnTo>
                  <a:lnTo>
                    <a:pt x="95" y="491"/>
                  </a:lnTo>
                  <a:lnTo>
                    <a:pt x="92" y="492"/>
                  </a:lnTo>
                  <a:lnTo>
                    <a:pt x="89" y="491"/>
                  </a:lnTo>
                  <a:lnTo>
                    <a:pt x="87" y="489"/>
                  </a:lnTo>
                  <a:lnTo>
                    <a:pt x="86" y="487"/>
                  </a:lnTo>
                  <a:lnTo>
                    <a:pt x="86" y="484"/>
                  </a:lnTo>
                  <a:lnTo>
                    <a:pt x="86" y="480"/>
                  </a:lnTo>
                  <a:lnTo>
                    <a:pt x="89" y="477"/>
                  </a:lnTo>
                  <a:lnTo>
                    <a:pt x="91" y="476"/>
                  </a:lnTo>
                  <a:lnTo>
                    <a:pt x="95" y="475"/>
                  </a:lnTo>
                  <a:close/>
                  <a:moveTo>
                    <a:pt x="498" y="445"/>
                  </a:moveTo>
                  <a:lnTo>
                    <a:pt x="501" y="445"/>
                  </a:lnTo>
                  <a:lnTo>
                    <a:pt x="502" y="446"/>
                  </a:lnTo>
                  <a:lnTo>
                    <a:pt x="502" y="449"/>
                  </a:lnTo>
                  <a:lnTo>
                    <a:pt x="502" y="451"/>
                  </a:lnTo>
                  <a:lnTo>
                    <a:pt x="501" y="454"/>
                  </a:lnTo>
                  <a:lnTo>
                    <a:pt x="498" y="455"/>
                  </a:lnTo>
                  <a:lnTo>
                    <a:pt x="497" y="455"/>
                  </a:lnTo>
                  <a:lnTo>
                    <a:pt x="496" y="454"/>
                  </a:lnTo>
                  <a:lnTo>
                    <a:pt x="493" y="450"/>
                  </a:lnTo>
                  <a:lnTo>
                    <a:pt x="493" y="449"/>
                  </a:lnTo>
                  <a:lnTo>
                    <a:pt x="494" y="447"/>
                  </a:lnTo>
                  <a:lnTo>
                    <a:pt x="497" y="446"/>
                  </a:lnTo>
                  <a:lnTo>
                    <a:pt x="498" y="445"/>
                  </a:lnTo>
                  <a:close/>
                  <a:moveTo>
                    <a:pt x="486" y="421"/>
                  </a:moveTo>
                  <a:lnTo>
                    <a:pt x="488" y="421"/>
                  </a:lnTo>
                  <a:lnTo>
                    <a:pt x="489" y="424"/>
                  </a:lnTo>
                  <a:lnTo>
                    <a:pt x="489" y="425"/>
                  </a:lnTo>
                  <a:lnTo>
                    <a:pt x="489" y="428"/>
                  </a:lnTo>
                  <a:lnTo>
                    <a:pt x="488" y="430"/>
                  </a:lnTo>
                  <a:lnTo>
                    <a:pt x="486" y="432"/>
                  </a:lnTo>
                  <a:lnTo>
                    <a:pt x="484" y="432"/>
                  </a:lnTo>
                  <a:lnTo>
                    <a:pt x="483" y="430"/>
                  </a:lnTo>
                  <a:lnTo>
                    <a:pt x="481" y="426"/>
                  </a:lnTo>
                  <a:lnTo>
                    <a:pt x="480" y="425"/>
                  </a:lnTo>
                  <a:lnTo>
                    <a:pt x="481" y="424"/>
                  </a:lnTo>
                  <a:lnTo>
                    <a:pt x="484" y="423"/>
                  </a:lnTo>
                  <a:lnTo>
                    <a:pt x="486" y="421"/>
                  </a:lnTo>
                  <a:close/>
                  <a:moveTo>
                    <a:pt x="507" y="416"/>
                  </a:moveTo>
                  <a:lnTo>
                    <a:pt x="510" y="417"/>
                  </a:lnTo>
                  <a:lnTo>
                    <a:pt x="510" y="419"/>
                  </a:lnTo>
                  <a:lnTo>
                    <a:pt x="510" y="420"/>
                  </a:lnTo>
                  <a:lnTo>
                    <a:pt x="510" y="423"/>
                  </a:lnTo>
                  <a:lnTo>
                    <a:pt x="507" y="425"/>
                  </a:lnTo>
                  <a:lnTo>
                    <a:pt x="506" y="426"/>
                  </a:lnTo>
                  <a:lnTo>
                    <a:pt x="505" y="425"/>
                  </a:lnTo>
                  <a:lnTo>
                    <a:pt x="504" y="425"/>
                  </a:lnTo>
                  <a:lnTo>
                    <a:pt x="501" y="421"/>
                  </a:lnTo>
                  <a:lnTo>
                    <a:pt x="501" y="420"/>
                  </a:lnTo>
                  <a:lnTo>
                    <a:pt x="502" y="419"/>
                  </a:lnTo>
                  <a:lnTo>
                    <a:pt x="505" y="417"/>
                  </a:lnTo>
                  <a:lnTo>
                    <a:pt x="506" y="416"/>
                  </a:lnTo>
                  <a:lnTo>
                    <a:pt x="507" y="416"/>
                  </a:lnTo>
                  <a:close/>
                  <a:moveTo>
                    <a:pt x="179" y="328"/>
                  </a:moveTo>
                  <a:lnTo>
                    <a:pt x="181" y="330"/>
                  </a:lnTo>
                  <a:lnTo>
                    <a:pt x="184" y="331"/>
                  </a:lnTo>
                  <a:lnTo>
                    <a:pt x="184" y="333"/>
                  </a:lnTo>
                  <a:lnTo>
                    <a:pt x="185" y="335"/>
                  </a:lnTo>
                  <a:lnTo>
                    <a:pt x="184" y="337"/>
                  </a:lnTo>
                  <a:lnTo>
                    <a:pt x="183" y="339"/>
                  </a:lnTo>
                  <a:lnTo>
                    <a:pt x="180" y="340"/>
                  </a:lnTo>
                  <a:lnTo>
                    <a:pt x="179" y="340"/>
                  </a:lnTo>
                  <a:lnTo>
                    <a:pt x="178" y="339"/>
                  </a:lnTo>
                  <a:lnTo>
                    <a:pt x="175" y="337"/>
                  </a:lnTo>
                  <a:lnTo>
                    <a:pt x="174" y="335"/>
                  </a:lnTo>
                  <a:lnTo>
                    <a:pt x="174" y="333"/>
                  </a:lnTo>
                  <a:lnTo>
                    <a:pt x="174" y="332"/>
                  </a:lnTo>
                  <a:lnTo>
                    <a:pt x="175" y="330"/>
                  </a:lnTo>
                  <a:lnTo>
                    <a:pt x="178" y="330"/>
                  </a:lnTo>
                  <a:lnTo>
                    <a:pt x="179" y="328"/>
                  </a:lnTo>
                  <a:close/>
                  <a:moveTo>
                    <a:pt x="193" y="320"/>
                  </a:moveTo>
                  <a:lnTo>
                    <a:pt x="197" y="320"/>
                  </a:lnTo>
                  <a:lnTo>
                    <a:pt x="198" y="322"/>
                  </a:lnTo>
                  <a:lnTo>
                    <a:pt x="201" y="324"/>
                  </a:lnTo>
                  <a:lnTo>
                    <a:pt x="201" y="327"/>
                  </a:lnTo>
                  <a:lnTo>
                    <a:pt x="201" y="330"/>
                  </a:lnTo>
                  <a:lnTo>
                    <a:pt x="200" y="332"/>
                  </a:lnTo>
                  <a:lnTo>
                    <a:pt x="198" y="333"/>
                  </a:lnTo>
                  <a:lnTo>
                    <a:pt x="196" y="335"/>
                  </a:lnTo>
                  <a:lnTo>
                    <a:pt x="193" y="333"/>
                  </a:lnTo>
                  <a:lnTo>
                    <a:pt x="191" y="333"/>
                  </a:lnTo>
                  <a:lnTo>
                    <a:pt x="189" y="331"/>
                  </a:lnTo>
                  <a:lnTo>
                    <a:pt x="187" y="330"/>
                  </a:lnTo>
                  <a:lnTo>
                    <a:pt x="187" y="327"/>
                  </a:lnTo>
                  <a:lnTo>
                    <a:pt x="187" y="324"/>
                  </a:lnTo>
                  <a:lnTo>
                    <a:pt x="187" y="323"/>
                  </a:lnTo>
                  <a:lnTo>
                    <a:pt x="188" y="322"/>
                  </a:lnTo>
                  <a:lnTo>
                    <a:pt x="192" y="320"/>
                  </a:lnTo>
                  <a:lnTo>
                    <a:pt x="193" y="320"/>
                  </a:lnTo>
                  <a:close/>
                  <a:moveTo>
                    <a:pt x="230" y="275"/>
                  </a:moveTo>
                  <a:lnTo>
                    <a:pt x="231" y="275"/>
                  </a:lnTo>
                  <a:lnTo>
                    <a:pt x="234" y="275"/>
                  </a:lnTo>
                  <a:lnTo>
                    <a:pt x="243" y="276"/>
                  </a:lnTo>
                  <a:lnTo>
                    <a:pt x="248" y="280"/>
                  </a:lnTo>
                  <a:lnTo>
                    <a:pt x="253" y="285"/>
                  </a:lnTo>
                  <a:lnTo>
                    <a:pt x="256" y="292"/>
                  </a:lnTo>
                  <a:lnTo>
                    <a:pt x="259" y="298"/>
                  </a:lnTo>
                  <a:lnTo>
                    <a:pt x="260" y="301"/>
                  </a:lnTo>
                  <a:lnTo>
                    <a:pt x="261" y="305"/>
                  </a:lnTo>
                  <a:lnTo>
                    <a:pt x="261" y="307"/>
                  </a:lnTo>
                  <a:lnTo>
                    <a:pt x="260" y="310"/>
                  </a:lnTo>
                  <a:lnTo>
                    <a:pt x="259" y="313"/>
                  </a:lnTo>
                  <a:lnTo>
                    <a:pt x="256" y="314"/>
                  </a:lnTo>
                  <a:lnTo>
                    <a:pt x="253" y="314"/>
                  </a:lnTo>
                  <a:lnTo>
                    <a:pt x="250" y="314"/>
                  </a:lnTo>
                  <a:lnTo>
                    <a:pt x="244" y="311"/>
                  </a:lnTo>
                  <a:lnTo>
                    <a:pt x="238" y="309"/>
                  </a:lnTo>
                  <a:lnTo>
                    <a:pt x="231" y="307"/>
                  </a:lnTo>
                  <a:lnTo>
                    <a:pt x="229" y="305"/>
                  </a:lnTo>
                  <a:lnTo>
                    <a:pt x="226" y="303"/>
                  </a:lnTo>
                  <a:lnTo>
                    <a:pt x="223" y="302"/>
                  </a:lnTo>
                  <a:lnTo>
                    <a:pt x="223" y="299"/>
                  </a:lnTo>
                  <a:lnTo>
                    <a:pt x="222" y="297"/>
                  </a:lnTo>
                  <a:lnTo>
                    <a:pt x="223" y="293"/>
                  </a:lnTo>
                  <a:lnTo>
                    <a:pt x="225" y="289"/>
                  </a:lnTo>
                  <a:lnTo>
                    <a:pt x="226" y="284"/>
                  </a:lnTo>
                  <a:lnTo>
                    <a:pt x="227" y="280"/>
                  </a:lnTo>
                  <a:lnTo>
                    <a:pt x="227" y="277"/>
                  </a:lnTo>
                  <a:lnTo>
                    <a:pt x="227" y="276"/>
                  </a:lnTo>
                  <a:lnTo>
                    <a:pt x="227" y="275"/>
                  </a:lnTo>
                  <a:lnTo>
                    <a:pt x="229" y="275"/>
                  </a:lnTo>
                  <a:lnTo>
                    <a:pt x="230" y="275"/>
                  </a:lnTo>
                  <a:close/>
                  <a:moveTo>
                    <a:pt x="627" y="254"/>
                  </a:moveTo>
                  <a:lnTo>
                    <a:pt x="628" y="254"/>
                  </a:lnTo>
                  <a:lnTo>
                    <a:pt x="629" y="256"/>
                  </a:lnTo>
                  <a:lnTo>
                    <a:pt x="629" y="258"/>
                  </a:lnTo>
                  <a:lnTo>
                    <a:pt x="628" y="260"/>
                  </a:lnTo>
                  <a:lnTo>
                    <a:pt x="627" y="263"/>
                  </a:lnTo>
                  <a:lnTo>
                    <a:pt x="625" y="264"/>
                  </a:lnTo>
                  <a:lnTo>
                    <a:pt x="624" y="263"/>
                  </a:lnTo>
                  <a:lnTo>
                    <a:pt x="623" y="261"/>
                  </a:lnTo>
                  <a:lnTo>
                    <a:pt x="620" y="259"/>
                  </a:lnTo>
                  <a:lnTo>
                    <a:pt x="620" y="258"/>
                  </a:lnTo>
                  <a:lnTo>
                    <a:pt x="621" y="255"/>
                  </a:lnTo>
                  <a:lnTo>
                    <a:pt x="624" y="255"/>
                  </a:lnTo>
                  <a:lnTo>
                    <a:pt x="625" y="254"/>
                  </a:lnTo>
                  <a:lnTo>
                    <a:pt x="627" y="254"/>
                  </a:lnTo>
                  <a:close/>
                  <a:moveTo>
                    <a:pt x="558" y="231"/>
                  </a:moveTo>
                  <a:lnTo>
                    <a:pt x="560" y="231"/>
                  </a:lnTo>
                  <a:lnTo>
                    <a:pt x="565" y="233"/>
                  </a:lnTo>
                  <a:lnTo>
                    <a:pt x="568" y="238"/>
                  </a:lnTo>
                  <a:lnTo>
                    <a:pt x="569" y="246"/>
                  </a:lnTo>
                  <a:lnTo>
                    <a:pt x="568" y="255"/>
                  </a:lnTo>
                  <a:lnTo>
                    <a:pt x="565" y="263"/>
                  </a:lnTo>
                  <a:lnTo>
                    <a:pt x="564" y="267"/>
                  </a:lnTo>
                  <a:lnTo>
                    <a:pt x="561" y="268"/>
                  </a:lnTo>
                  <a:lnTo>
                    <a:pt x="558" y="269"/>
                  </a:lnTo>
                  <a:lnTo>
                    <a:pt x="556" y="271"/>
                  </a:lnTo>
                  <a:lnTo>
                    <a:pt x="553" y="269"/>
                  </a:lnTo>
                  <a:lnTo>
                    <a:pt x="551" y="268"/>
                  </a:lnTo>
                  <a:lnTo>
                    <a:pt x="549" y="265"/>
                  </a:lnTo>
                  <a:lnTo>
                    <a:pt x="548" y="263"/>
                  </a:lnTo>
                  <a:lnTo>
                    <a:pt x="548" y="259"/>
                  </a:lnTo>
                  <a:lnTo>
                    <a:pt x="549" y="252"/>
                  </a:lnTo>
                  <a:lnTo>
                    <a:pt x="548" y="246"/>
                  </a:lnTo>
                  <a:lnTo>
                    <a:pt x="548" y="241"/>
                  </a:lnTo>
                  <a:lnTo>
                    <a:pt x="549" y="235"/>
                  </a:lnTo>
                  <a:lnTo>
                    <a:pt x="552" y="231"/>
                  </a:lnTo>
                  <a:lnTo>
                    <a:pt x="558" y="231"/>
                  </a:lnTo>
                  <a:close/>
                  <a:moveTo>
                    <a:pt x="619" y="214"/>
                  </a:moveTo>
                  <a:lnTo>
                    <a:pt x="621" y="216"/>
                  </a:lnTo>
                  <a:lnTo>
                    <a:pt x="621" y="217"/>
                  </a:lnTo>
                  <a:lnTo>
                    <a:pt x="621" y="218"/>
                  </a:lnTo>
                  <a:lnTo>
                    <a:pt x="621" y="221"/>
                  </a:lnTo>
                  <a:lnTo>
                    <a:pt x="619" y="224"/>
                  </a:lnTo>
                  <a:lnTo>
                    <a:pt x="617" y="225"/>
                  </a:lnTo>
                  <a:lnTo>
                    <a:pt x="616" y="224"/>
                  </a:lnTo>
                  <a:lnTo>
                    <a:pt x="615" y="224"/>
                  </a:lnTo>
                  <a:lnTo>
                    <a:pt x="612" y="220"/>
                  </a:lnTo>
                  <a:lnTo>
                    <a:pt x="612" y="218"/>
                  </a:lnTo>
                  <a:lnTo>
                    <a:pt x="613" y="217"/>
                  </a:lnTo>
                  <a:lnTo>
                    <a:pt x="616" y="216"/>
                  </a:lnTo>
                  <a:lnTo>
                    <a:pt x="617" y="214"/>
                  </a:lnTo>
                  <a:lnTo>
                    <a:pt x="619" y="214"/>
                  </a:lnTo>
                  <a:close/>
                  <a:moveTo>
                    <a:pt x="590" y="204"/>
                  </a:moveTo>
                  <a:lnTo>
                    <a:pt x="598" y="205"/>
                  </a:lnTo>
                  <a:lnTo>
                    <a:pt x="603" y="212"/>
                  </a:lnTo>
                  <a:lnTo>
                    <a:pt x="606" y="220"/>
                  </a:lnTo>
                  <a:lnTo>
                    <a:pt x="606" y="227"/>
                  </a:lnTo>
                  <a:lnTo>
                    <a:pt x="606" y="234"/>
                  </a:lnTo>
                  <a:lnTo>
                    <a:pt x="606" y="239"/>
                  </a:lnTo>
                  <a:lnTo>
                    <a:pt x="607" y="246"/>
                  </a:lnTo>
                  <a:lnTo>
                    <a:pt x="610" y="252"/>
                  </a:lnTo>
                  <a:lnTo>
                    <a:pt x="611" y="260"/>
                  </a:lnTo>
                  <a:lnTo>
                    <a:pt x="611" y="267"/>
                  </a:lnTo>
                  <a:lnTo>
                    <a:pt x="610" y="271"/>
                  </a:lnTo>
                  <a:lnTo>
                    <a:pt x="604" y="272"/>
                  </a:lnTo>
                  <a:lnTo>
                    <a:pt x="599" y="273"/>
                  </a:lnTo>
                  <a:lnTo>
                    <a:pt x="595" y="273"/>
                  </a:lnTo>
                  <a:lnTo>
                    <a:pt x="590" y="276"/>
                  </a:lnTo>
                  <a:lnTo>
                    <a:pt x="586" y="277"/>
                  </a:lnTo>
                  <a:lnTo>
                    <a:pt x="583" y="279"/>
                  </a:lnTo>
                  <a:lnTo>
                    <a:pt x="581" y="280"/>
                  </a:lnTo>
                  <a:lnTo>
                    <a:pt x="577" y="281"/>
                  </a:lnTo>
                  <a:lnTo>
                    <a:pt x="576" y="281"/>
                  </a:lnTo>
                  <a:lnTo>
                    <a:pt x="573" y="280"/>
                  </a:lnTo>
                  <a:lnTo>
                    <a:pt x="572" y="277"/>
                  </a:lnTo>
                  <a:lnTo>
                    <a:pt x="570" y="273"/>
                  </a:lnTo>
                  <a:lnTo>
                    <a:pt x="569" y="264"/>
                  </a:lnTo>
                  <a:lnTo>
                    <a:pt x="570" y="259"/>
                  </a:lnTo>
                  <a:lnTo>
                    <a:pt x="574" y="255"/>
                  </a:lnTo>
                  <a:lnTo>
                    <a:pt x="583" y="251"/>
                  </a:lnTo>
                  <a:lnTo>
                    <a:pt x="587" y="246"/>
                  </a:lnTo>
                  <a:lnTo>
                    <a:pt x="589" y="238"/>
                  </a:lnTo>
                  <a:lnTo>
                    <a:pt x="587" y="229"/>
                  </a:lnTo>
                  <a:lnTo>
                    <a:pt x="586" y="220"/>
                  </a:lnTo>
                  <a:lnTo>
                    <a:pt x="585" y="212"/>
                  </a:lnTo>
                  <a:lnTo>
                    <a:pt x="585" y="205"/>
                  </a:lnTo>
                  <a:lnTo>
                    <a:pt x="589" y="204"/>
                  </a:lnTo>
                  <a:lnTo>
                    <a:pt x="590" y="204"/>
                  </a:lnTo>
                  <a:close/>
                  <a:moveTo>
                    <a:pt x="111" y="159"/>
                  </a:moveTo>
                  <a:lnTo>
                    <a:pt x="125" y="163"/>
                  </a:lnTo>
                  <a:lnTo>
                    <a:pt x="140" y="171"/>
                  </a:lnTo>
                  <a:lnTo>
                    <a:pt x="145" y="175"/>
                  </a:lnTo>
                  <a:lnTo>
                    <a:pt x="147" y="178"/>
                  </a:lnTo>
                  <a:lnTo>
                    <a:pt x="150" y="182"/>
                  </a:lnTo>
                  <a:lnTo>
                    <a:pt x="153" y="184"/>
                  </a:lnTo>
                  <a:lnTo>
                    <a:pt x="153" y="187"/>
                  </a:lnTo>
                  <a:lnTo>
                    <a:pt x="154" y="192"/>
                  </a:lnTo>
                  <a:lnTo>
                    <a:pt x="155" y="196"/>
                  </a:lnTo>
                  <a:lnTo>
                    <a:pt x="158" y="199"/>
                  </a:lnTo>
                  <a:lnTo>
                    <a:pt x="161" y="200"/>
                  </a:lnTo>
                  <a:lnTo>
                    <a:pt x="164" y="200"/>
                  </a:lnTo>
                  <a:lnTo>
                    <a:pt x="170" y="199"/>
                  </a:lnTo>
                  <a:lnTo>
                    <a:pt x="172" y="197"/>
                  </a:lnTo>
                  <a:lnTo>
                    <a:pt x="175" y="196"/>
                  </a:lnTo>
                  <a:lnTo>
                    <a:pt x="175" y="193"/>
                  </a:lnTo>
                  <a:lnTo>
                    <a:pt x="176" y="192"/>
                  </a:lnTo>
                  <a:lnTo>
                    <a:pt x="176" y="189"/>
                  </a:lnTo>
                  <a:lnTo>
                    <a:pt x="178" y="188"/>
                  </a:lnTo>
                  <a:lnTo>
                    <a:pt x="179" y="187"/>
                  </a:lnTo>
                  <a:lnTo>
                    <a:pt x="181" y="186"/>
                  </a:lnTo>
                  <a:lnTo>
                    <a:pt x="185" y="186"/>
                  </a:lnTo>
                  <a:lnTo>
                    <a:pt x="188" y="187"/>
                  </a:lnTo>
                  <a:lnTo>
                    <a:pt x="192" y="189"/>
                  </a:lnTo>
                  <a:lnTo>
                    <a:pt x="193" y="192"/>
                  </a:lnTo>
                  <a:lnTo>
                    <a:pt x="198" y="203"/>
                  </a:lnTo>
                  <a:lnTo>
                    <a:pt x="201" y="213"/>
                  </a:lnTo>
                  <a:lnTo>
                    <a:pt x="206" y="222"/>
                  </a:lnTo>
                  <a:lnTo>
                    <a:pt x="214" y="229"/>
                  </a:lnTo>
                  <a:lnTo>
                    <a:pt x="222" y="233"/>
                  </a:lnTo>
                  <a:lnTo>
                    <a:pt x="227" y="238"/>
                  </a:lnTo>
                  <a:lnTo>
                    <a:pt x="229" y="243"/>
                  </a:lnTo>
                  <a:lnTo>
                    <a:pt x="229" y="246"/>
                  </a:lnTo>
                  <a:lnTo>
                    <a:pt x="230" y="248"/>
                  </a:lnTo>
                  <a:lnTo>
                    <a:pt x="231" y="251"/>
                  </a:lnTo>
                  <a:lnTo>
                    <a:pt x="234" y="255"/>
                  </a:lnTo>
                  <a:lnTo>
                    <a:pt x="235" y="258"/>
                  </a:lnTo>
                  <a:lnTo>
                    <a:pt x="238" y="260"/>
                  </a:lnTo>
                  <a:lnTo>
                    <a:pt x="239" y="263"/>
                  </a:lnTo>
                  <a:lnTo>
                    <a:pt x="240" y="264"/>
                  </a:lnTo>
                  <a:lnTo>
                    <a:pt x="240" y="267"/>
                  </a:lnTo>
                  <a:lnTo>
                    <a:pt x="239" y="268"/>
                  </a:lnTo>
                  <a:lnTo>
                    <a:pt x="238" y="269"/>
                  </a:lnTo>
                  <a:lnTo>
                    <a:pt x="234" y="269"/>
                  </a:lnTo>
                  <a:lnTo>
                    <a:pt x="231" y="269"/>
                  </a:lnTo>
                  <a:lnTo>
                    <a:pt x="217" y="271"/>
                  </a:lnTo>
                  <a:lnTo>
                    <a:pt x="208" y="276"/>
                  </a:lnTo>
                  <a:lnTo>
                    <a:pt x="201" y="282"/>
                  </a:lnTo>
                  <a:lnTo>
                    <a:pt x="200" y="285"/>
                  </a:lnTo>
                  <a:lnTo>
                    <a:pt x="198" y="286"/>
                  </a:lnTo>
                  <a:lnTo>
                    <a:pt x="197" y="286"/>
                  </a:lnTo>
                  <a:lnTo>
                    <a:pt x="196" y="285"/>
                  </a:lnTo>
                  <a:lnTo>
                    <a:pt x="193" y="284"/>
                  </a:lnTo>
                  <a:lnTo>
                    <a:pt x="191" y="281"/>
                  </a:lnTo>
                  <a:lnTo>
                    <a:pt x="187" y="279"/>
                  </a:lnTo>
                  <a:lnTo>
                    <a:pt x="185" y="277"/>
                  </a:lnTo>
                  <a:lnTo>
                    <a:pt x="183" y="277"/>
                  </a:lnTo>
                  <a:lnTo>
                    <a:pt x="179" y="277"/>
                  </a:lnTo>
                  <a:lnTo>
                    <a:pt x="175" y="277"/>
                  </a:lnTo>
                  <a:lnTo>
                    <a:pt x="171" y="279"/>
                  </a:lnTo>
                  <a:lnTo>
                    <a:pt x="167" y="280"/>
                  </a:lnTo>
                  <a:lnTo>
                    <a:pt x="164" y="281"/>
                  </a:lnTo>
                  <a:lnTo>
                    <a:pt x="161" y="284"/>
                  </a:lnTo>
                  <a:lnTo>
                    <a:pt x="159" y="285"/>
                  </a:lnTo>
                  <a:lnTo>
                    <a:pt x="158" y="286"/>
                  </a:lnTo>
                  <a:lnTo>
                    <a:pt x="159" y="286"/>
                  </a:lnTo>
                  <a:lnTo>
                    <a:pt x="161" y="286"/>
                  </a:lnTo>
                  <a:lnTo>
                    <a:pt x="166" y="288"/>
                  </a:lnTo>
                  <a:lnTo>
                    <a:pt x="170" y="290"/>
                  </a:lnTo>
                  <a:lnTo>
                    <a:pt x="175" y="293"/>
                  </a:lnTo>
                  <a:lnTo>
                    <a:pt x="179" y="297"/>
                  </a:lnTo>
                  <a:lnTo>
                    <a:pt x="183" y="303"/>
                  </a:lnTo>
                  <a:lnTo>
                    <a:pt x="184" y="311"/>
                  </a:lnTo>
                  <a:lnTo>
                    <a:pt x="180" y="319"/>
                  </a:lnTo>
                  <a:lnTo>
                    <a:pt x="179" y="320"/>
                  </a:lnTo>
                  <a:lnTo>
                    <a:pt x="168" y="331"/>
                  </a:lnTo>
                  <a:lnTo>
                    <a:pt x="158" y="336"/>
                  </a:lnTo>
                  <a:lnTo>
                    <a:pt x="154" y="337"/>
                  </a:lnTo>
                  <a:lnTo>
                    <a:pt x="150" y="340"/>
                  </a:lnTo>
                  <a:lnTo>
                    <a:pt x="147" y="343"/>
                  </a:lnTo>
                  <a:lnTo>
                    <a:pt x="145" y="345"/>
                  </a:lnTo>
                  <a:lnTo>
                    <a:pt x="142" y="349"/>
                  </a:lnTo>
                  <a:lnTo>
                    <a:pt x="140" y="353"/>
                  </a:lnTo>
                  <a:lnTo>
                    <a:pt x="138" y="356"/>
                  </a:lnTo>
                  <a:lnTo>
                    <a:pt x="136" y="360"/>
                  </a:lnTo>
                  <a:lnTo>
                    <a:pt x="133" y="361"/>
                  </a:lnTo>
                  <a:lnTo>
                    <a:pt x="130" y="364"/>
                  </a:lnTo>
                  <a:lnTo>
                    <a:pt x="126" y="364"/>
                  </a:lnTo>
                  <a:lnTo>
                    <a:pt x="120" y="366"/>
                  </a:lnTo>
                  <a:lnTo>
                    <a:pt x="115" y="374"/>
                  </a:lnTo>
                  <a:lnTo>
                    <a:pt x="111" y="383"/>
                  </a:lnTo>
                  <a:lnTo>
                    <a:pt x="108" y="394"/>
                  </a:lnTo>
                  <a:lnTo>
                    <a:pt x="107" y="402"/>
                  </a:lnTo>
                  <a:lnTo>
                    <a:pt x="107" y="404"/>
                  </a:lnTo>
                  <a:lnTo>
                    <a:pt x="106" y="407"/>
                  </a:lnTo>
                  <a:lnTo>
                    <a:pt x="103" y="409"/>
                  </a:lnTo>
                  <a:lnTo>
                    <a:pt x="95" y="416"/>
                  </a:lnTo>
                  <a:lnTo>
                    <a:pt x="86" y="421"/>
                  </a:lnTo>
                  <a:lnTo>
                    <a:pt x="81" y="426"/>
                  </a:lnTo>
                  <a:lnTo>
                    <a:pt x="78" y="436"/>
                  </a:lnTo>
                  <a:lnTo>
                    <a:pt x="78" y="446"/>
                  </a:lnTo>
                  <a:lnTo>
                    <a:pt x="79" y="460"/>
                  </a:lnTo>
                  <a:lnTo>
                    <a:pt x="79" y="464"/>
                  </a:lnTo>
                  <a:lnTo>
                    <a:pt x="79" y="468"/>
                  </a:lnTo>
                  <a:lnTo>
                    <a:pt x="78" y="470"/>
                  </a:lnTo>
                  <a:lnTo>
                    <a:pt x="77" y="471"/>
                  </a:lnTo>
                  <a:lnTo>
                    <a:pt x="74" y="470"/>
                  </a:lnTo>
                  <a:lnTo>
                    <a:pt x="72" y="468"/>
                  </a:lnTo>
                  <a:lnTo>
                    <a:pt x="69" y="466"/>
                  </a:lnTo>
                  <a:lnTo>
                    <a:pt x="65" y="460"/>
                  </a:lnTo>
                  <a:lnTo>
                    <a:pt x="61" y="455"/>
                  </a:lnTo>
                  <a:lnTo>
                    <a:pt x="52" y="447"/>
                  </a:lnTo>
                  <a:lnTo>
                    <a:pt x="43" y="443"/>
                  </a:lnTo>
                  <a:lnTo>
                    <a:pt x="32" y="443"/>
                  </a:lnTo>
                  <a:lnTo>
                    <a:pt x="23" y="445"/>
                  </a:lnTo>
                  <a:lnTo>
                    <a:pt x="15" y="447"/>
                  </a:lnTo>
                  <a:lnTo>
                    <a:pt x="10" y="449"/>
                  </a:lnTo>
                  <a:lnTo>
                    <a:pt x="5" y="449"/>
                  </a:lnTo>
                  <a:lnTo>
                    <a:pt x="0" y="449"/>
                  </a:lnTo>
                  <a:lnTo>
                    <a:pt x="2" y="411"/>
                  </a:lnTo>
                  <a:lnTo>
                    <a:pt x="5" y="388"/>
                  </a:lnTo>
                  <a:lnTo>
                    <a:pt x="9" y="366"/>
                  </a:lnTo>
                  <a:lnTo>
                    <a:pt x="14" y="344"/>
                  </a:lnTo>
                  <a:lnTo>
                    <a:pt x="27" y="301"/>
                  </a:lnTo>
                  <a:lnTo>
                    <a:pt x="31" y="290"/>
                  </a:lnTo>
                  <a:lnTo>
                    <a:pt x="45" y="259"/>
                  </a:lnTo>
                  <a:lnTo>
                    <a:pt x="49" y="250"/>
                  </a:lnTo>
                  <a:lnTo>
                    <a:pt x="58" y="234"/>
                  </a:lnTo>
                  <a:lnTo>
                    <a:pt x="62" y="237"/>
                  </a:lnTo>
                  <a:lnTo>
                    <a:pt x="65" y="239"/>
                  </a:lnTo>
                  <a:lnTo>
                    <a:pt x="66" y="242"/>
                  </a:lnTo>
                  <a:lnTo>
                    <a:pt x="68" y="244"/>
                  </a:lnTo>
                  <a:lnTo>
                    <a:pt x="68" y="248"/>
                  </a:lnTo>
                  <a:lnTo>
                    <a:pt x="69" y="252"/>
                  </a:lnTo>
                  <a:lnTo>
                    <a:pt x="70" y="256"/>
                  </a:lnTo>
                  <a:lnTo>
                    <a:pt x="72" y="260"/>
                  </a:lnTo>
                  <a:lnTo>
                    <a:pt x="74" y="264"/>
                  </a:lnTo>
                  <a:lnTo>
                    <a:pt x="75" y="267"/>
                  </a:lnTo>
                  <a:lnTo>
                    <a:pt x="78" y="268"/>
                  </a:lnTo>
                  <a:lnTo>
                    <a:pt x="79" y="268"/>
                  </a:lnTo>
                  <a:lnTo>
                    <a:pt x="81" y="267"/>
                  </a:lnTo>
                  <a:lnTo>
                    <a:pt x="81" y="264"/>
                  </a:lnTo>
                  <a:lnTo>
                    <a:pt x="82" y="260"/>
                  </a:lnTo>
                  <a:lnTo>
                    <a:pt x="82" y="246"/>
                  </a:lnTo>
                  <a:lnTo>
                    <a:pt x="83" y="235"/>
                  </a:lnTo>
                  <a:lnTo>
                    <a:pt x="87" y="229"/>
                  </a:lnTo>
                  <a:lnTo>
                    <a:pt x="92" y="226"/>
                  </a:lnTo>
                  <a:lnTo>
                    <a:pt x="95" y="224"/>
                  </a:lnTo>
                  <a:lnTo>
                    <a:pt x="95" y="218"/>
                  </a:lnTo>
                  <a:lnTo>
                    <a:pt x="92" y="210"/>
                  </a:lnTo>
                  <a:lnTo>
                    <a:pt x="90" y="199"/>
                  </a:lnTo>
                  <a:lnTo>
                    <a:pt x="87" y="188"/>
                  </a:lnTo>
                  <a:lnTo>
                    <a:pt x="98" y="175"/>
                  </a:lnTo>
                  <a:lnTo>
                    <a:pt x="103" y="169"/>
                  </a:lnTo>
                  <a:lnTo>
                    <a:pt x="111" y="159"/>
                  </a:lnTo>
                  <a:close/>
                  <a:moveTo>
                    <a:pt x="778" y="128"/>
                  </a:moveTo>
                  <a:lnTo>
                    <a:pt x="784" y="133"/>
                  </a:lnTo>
                  <a:lnTo>
                    <a:pt x="798" y="149"/>
                  </a:lnTo>
                  <a:lnTo>
                    <a:pt x="820" y="175"/>
                  </a:lnTo>
                  <a:lnTo>
                    <a:pt x="840" y="201"/>
                  </a:lnTo>
                  <a:lnTo>
                    <a:pt x="857" y="230"/>
                  </a:lnTo>
                  <a:lnTo>
                    <a:pt x="867" y="250"/>
                  </a:lnTo>
                  <a:lnTo>
                    <a:pt x="873" y="259"/>
                  </a:lnTo>
                  <a:lnTo>
                    <a:pt x="886" y="290"/>
                  </a:lnTo>
                  <a:lnTo>
                    <a:pt x="890" y="301"/>
                  </a:lnTo>
                  <a:lnTo>
                    <a:pt x="903" y="344"/>
                  </a:lnTo>
                  <a:lnTo>
                    <a:pt x="908" y="366"/>
                  </a:lnTo>
                  <a:lnTo>
                    <a:pt x="912" y="388"/>
                  </a:lnTo>
                  <a:lnTo>
                    <a:pt x="916" y="411"/>
                  </a:lnTo>
                  <a:lnTo>
                    <a:pt x="918" y="458"/>
                  </a:lnTo>
                  <a:lnTo>
                    <a:pt x="916" y="505"/>
                  </a:lnTo>
                  <a:lnTo>
                    <a:pt x="912" y="529"/>
                  </a:lnTo>
                  <a:lnTo>
                    <a:pt x="908" y="551"/>
                  </a:lnTo>
                  <a:lnTo>
                    <a:pt x="907" y="560"/>
                  </a:lnTo>
                  <a:lnTo>
                    <a:pt x="907" y="559"/>
                  </a:lnTo>
                  <a:lnTo>
                    <a:pt x="896" y="540"/>
                  </a:lnTo>
                  <a:lnTo>
                    <a:pt x="884" y="522"/>
                  </a:lnTo>
                  <a:lnTo>
                    <a:pt x="873" y="502"/>
                  </a:lnTo>
                  <a:lnTo>
                    <a:pt x="864" y="485"/>
                  </a:lnTo>
                  <a:lnTo>
                    <a:pt x="856" y="466"/>
                  </a:lnTo>
                  <a:lnTo>
                    <a:pt x="848" y="454"/>
                  </a:lnTo>
                  <a:lnTo>
                    <a:pt x="840" y="450"/>
                  </a:lnTo>
                  <a:lnTo>
                    <a:pt x="837" y="453"/>
                  </a:lnTo>
                  <a:lnTo>
                    <a:pt x="839" y="459"/>
                  </a:lnTo>
                  <a:lnTo>
                    <a:pt x="841" y="470"/>
                  </a:lnTo>
                  <a:lnTo>
                    <a:pt x="845" y="480"/>
                  </a:lnTo>
                  <a:lnTo>
                    <a:pt x="849" y="491"/>
                  </a:lnTo>
                  <a:lnTo>
                    <a:pt x="854" y="501"/>
                  </a:lnTo>
                  <a:lnTo>
                    <a:pt x="858" y="509"/>
                  </a:lnTo>
                  <a:lnTo>
                    <a:pt x="867" y="526"/>
                  </a:lnTo>
                  <a:lnTo>
                    <a:pt x="877" y="546"/>
                  </a:lnTo>
                  <a:lnTo>
                    <a:pt x="890" y="563"/>
                  </a:lnTo>
                  <a:lnTo>
                    <a:pt x="896" y="569"/>
                  </a:lnTo>
                  <a:lnTo>
                    <a:pt x="903" y="573"/>
                  </a:lnTo>
                  <a:lnTo>
                    <a:pt x="890" y="616"/>
                  </a:lnTo>
                  <a:lnTo>
                    <a:pt x="882" y="637"/>
                  </a:lnTo>
                  <a:lnTo>
                    <a:pt x="873" y="657"/>
                  </a:lnTo>
                  <a:lnTo>
                    <a:pt x="867" y="667"/>
                  </a:lnTo>
                  <a:lnTo>
                    <a:pt x="857" y="687"/>
                  </a:lnTo>
                  <a:lnTo>
                    <a:pt x="850" y="699"/>
                  </a:lnTo>
                  <a:lnTo>
                    <a:pt x="820" y="742"/>
                  </a:lnTo>
                  <a:lnTo>
                    <a:pt x="798" y="767"/>
                  </a:lnTo>
                  <a:lnTo>
                    <a:pt x="784" y="783"/>
                  </a:lnTo>
                  <a:lnTo>
                    <a:pt x="768" y="798"/>
                  </a:lnTo>
                  <a:lnTo>
                    <a:pt x="742" y="820"/>
                  </a:lnTo>
                  <a:lnTo>
                    <a:pt x="714" y="840"/>
                  </a:lnTo>
                  <a:lnTo>
                    <a:pt x="713" y="835"/>
                  </a:lnTo>
                  <a:lnTo>
                    <a:pt x="712" y="831"/>
                  </a:lnTo>
                  <a:lnTo>
                    <a:pt x="710" y="818"/>
                  </a:lnTo>
                  <a:lnTo>
                    <a:pt x="705" y="806"/>
                  </a:lnTo>
                  <a:lnTo>
                    <a:pt x="699" y="796"/>
                  </a:lnTo>
                  <a:lnTo>
                    <a:pt x="693" y="784"/>
                  </a:lnTo>
                  <a:lnTo>
                    <a:pt x="691" y="771"/>
                  </a:lnTo>
                  <a:lnTo>
                    <a:pt x="691" y="759"/>
                  </a:lnTo>
                  <a:lnTo>
                    <a:pt x="695" y="750"/>
                  </a:lnTo>
                  <a:lnTo>
                    <a:pt x="701" y="741"/>
                  </a:lnTo>
                  <a:lnTo>
                    <a:pt x="705" y="731"/>
                  </a:lnTo>
                  <a:lnTo>
                    <a:pt x="705" y="726"/>
                  </a:lnTo>
                  <a:lnTo>
                    <a:pt x="700" y="722"/>
                  </a:lnTo>
                  <a:lnTo>
                    <a:pt x="697" y="718"/>
                  </a:lnTo>
                  <a:lnTo>
                    <a:pt x="697" y="713"/>
                  </a:lnTo>
                  <a:lnTo>
                    <a:pt x="697" y="707"/>
                  </a:lnTo>
                  <a:lnTo>
                    <a:pt x="697" y="699"/>
                  </a:lnTo>
                  <a:lnTo>
                    <a:pt x="692" y="693"/>
                  </a:lnTo>
                  <a:lnTo>
                    <a:pt x="683" y="686"/>
                  </a:lnTo>
                  <a:lnTo>
                    <a:pt x="678" y="674"/>
                  </a:lnTo>
                  <a:lnTo>
                    <a:pt x="675" y="662"/>
                  </a:lnTo>
                  <a:lnTo>
                    <a:pt x="675" y="653"/>
                  </a:lnTo>
                  <a:lnTo>
                    <a:pt x="678" y="646"/>
                  </a:lnTo>
                  <a:lnTo>
                    <a:pt x="679" y="639"/>
                  </a:lnTo>
                  <a:lnTo>
                    <a:pt x="678" y="632"/>
                  </a:lnTo>
                  <a:lnTo>
                    <a:pt x="674" y="627"/>
                  </a:lnTo>
                  <a:lnTo>
                    <a:pt x="666" y="624"/>
                  </a:lnTo>
                  <a:lnTo>
                    <a:pt x="654" y="623"/>
                  </a:lnTo>
                  <a:lnTo>
                    <a:pt x="640" y="619"/>
                  </a:lnTo>
                  <a:lnTo>
                    <a:pt x="625" y="616"/>
                  </a:lnTo>
                  <a:lnTo>
                    <a:pt x="617" y="616"/>
                  </a:lnTo>
                  <a:lnTo>
                    <a:pt x="611" y="618"/>
                  </a:lnTo>
                  <a:lnTo>
                    <a:pt x="600" y="621"/>
                  </a:lnTo>
                  <a:lnTo>
                    <a:pt x="590" y="624"/>
                  </a:lnTo>
                  <a:lnTo>
                    <a:pt x="582" y="627"/>
                  </a:lnTo>
                  <a:lnTo>
                    <a:pt x="574" y="629"/>
                  </a:lnTo>
                  <a:lnTo>
                    <a:pt x="570" y="629"/>
                  </a:lnTo>
                  <a:lnTo>
                    <a:pt x="566" y="629"/>
                  </a:lnTo>
                  <a:lnTo>
                    <a:pt x="562" y="627"/>
                  </a:lnTo>
                  <a:lnTo>
                    <a:pt x="558" y="624"/>
                  </a:lnTo>
                  <a:lnTo>
                    <a:pt x="544" y="611"/>
                  </a:lnTo>
                  <a:lnTo>
                    <a:pt x="530" y="597"/>
                  </a:lnTo>
                  <a:lnTo>
                    <a:pt x="518" y="585"/>
                  </a:lnTo>
                  <a:lnTo>
                    <a:pt x="506" y="573"/>
                  </a:lnTo>
                  <a:lnTo>
                    <a:pt x="502" y="568"/>
                  </a:lnTo>
                  <a:lnTo>
                    <a:pt x="498" y="564"/>
                  </a:lnTo>
                  <a:lnTo>
                    <a:pt x="497" y="560"/>
                  </a:lnTo>
                  <a:lnTo>
                    <a:pt x="496" y="556"/>
                  </a:lnTo>
                  <a:lnTo>
                    <a:pt x="494" y="553"/>
                  </a:lnTo>
                  <a:lnTo>
                    <a:pt x="496" y="549"/>
                  </a:lnTo>
                  <a:lnTo>
                    <a:pt x="498" y="547"/>
                  </a:lnTo>
                  <a:lnTo>
                    <a:pt x="498" y="547"/>
                  </a:lnTo>
                  <a:lnTo>
                    <a:pt x="502" y="543"/>
                  </a:lnTo>
                  <a:lnTo>
                    <a:pt x="504" y="540"/>
                  </a:lnTo>
                  <a:lnTo>
                    <a:pt x="504" y="538"/>
                  </a:lnTo>
                  <a:lnTo>
                    <a:pt x="504" y="535"/>
                  </a:lnTo>
                  <a:lnTo>
                    <a:pt x="502" y="534"/>
                  </a:lnTo>
                  <a:lnTo>
                    <a:pt x="501" y="531"/>
                  </a:lnTo>
                  <a:lnTo>
                    <a:pt x="498" y="529"/>
                  </a:lnTo>
                  <a:lnTo>
                    <a:pt x="497" y="526"/>
                  </a:lnTo>
                  <a:lnTo>
                    <a:pt x="494" y="519"/>
                  </a:lnTo>
                  <a:lnTo>
                    <a:pt x="496" y="512"/>
                  </a:lnTo>
                  <a:lnTo>
                    <a:pt x="498" y="504"/>
                  </a:lnTo>
                  <a:lnTo>
                    <a:pt x="502" y="498"/>
                  </a:lnTo>
                  <a:lnTo>
                    <a:pt x="505" y="493"/>
                  </a:lnTo>
                  <a:lnTo>
                    <a:pt x="506" y="492"/>
                  </a:lnTo>
                  <a:lnTo>
                    <a:pt x="509" y="484"/>
                  </a:lnTo>
                  <a:lnTo>
                    <a:pt x="511" y="475"/>
                  </a:lnTo>
                  <a:lnTo>
                    <a:pt x="515" y="466"/>
                  </a:lnTo>
                  <a:lnTo>
                    <a:pt x="521" y="459"/>
                  </a:lnTo>
                  <a:lnTo>
                    <a:pt x="526" y="457"/>
                  </a:lnTo>
                  <a:lnTo>
                    <a:pt x="536" y="451"/>
                  </a:lnTo>
                  <a:lnTo>
                    <a:pt x="543" y="442"/>
                  </a:lnTo>
                  <a:lnTo>
                    <a:pt x="545" y="432"/>
                  </a:lnTo>
                  <a:lnTo>
                    <a:pt x="547" y="425"/>
                  </a:lnTo>
                  <a:lnTo>
                    <a:pt x="549" y="420"/>
                  </a:lnTo>
                  <a:lnTo>
                    <a:pt x="553" y="416"/>
                  </a:lnTo>
                  <a:lnTo>
                    <a:pt x="558" y="412"/>
                  </a:lnTo>
                  <a:lnTo>
                    <a:pt x="562" y="411"/>
                  </a:lnTo>
                  <a:lnTo>
                    <a:pt x="565" y="409"/>
                  </a:lnTo>
                  <a:lnTo>
                    <a:pt x="573" y="407"/>
                  </a:lnTo>
                  <a:lnTo>
                    <a:pt x="581" y="403"/>
                  </a:lnTo>
                  <a:lnTo>
                    <a:pt x="590" y="400"/>
                  </a:lnTo>
                  <a:lnTo>
                    <a:pt x="595" y="399"/>
                  </a:lnTo>
                  <a:lnTo>
                    <a:pt x="600" y="399"/>
                  </a:lnTo>
                  <a:lnTo>
                    <a:pt x="607" y="399"/>
                  </a:lnTo>
                  <a:lnTo>
                    <a:pt x="612" y="398"/>
                  </a:lnTo>
                  <a:lnTo>
                    <a:pt x="617" y="396"/>
                  </a:lnTo>
                  <a:lnTo>
                    <a:pt x="625" y="394"/>
                  </a:lnTo>
                  <a:lnTo>
                    <a:pt x="636" y="390"/>
                  </a:lnTo>
                  <a:lnTo>
                    <a:pt x="650" y="388"/>
                  </a:lnTo>
                  <a:lnTo>
                    <a:pt x="661" y="387"/>
                  </a:lnTo>
                  <a:lnTo>
                    <a:pt x="670" y="387"/>
                  </a:lnTo>
                  <a:lnTo>
                    <a:pt x="678" y="386"/>
                  </a:lnTo>
                  <a:lnTo>
                    <a:pt x="683" y="387"/>
                  </a:lnTo>
                  <a:lnTo>
                    <a:pt x="685" y="391"/>
                  </a:lnTo>
                  <a:lnTo>
                    <a:pt x="685" y="398"/>
                  </a:lnTo>
                  <a:lnTo>
                    <a:pt x="687" y="405"/>
                  </a:lnTo>
                  <a:lnTo>
                    <a:pt x="691" y="412"/>
                  </a:lnTo>
                  <a:lnTo>
                    <a:pt x="697" y="416"/>
                  </a:lnTo>
                  <a:lnTo>
                    <a:pt x="705" y="420"/>
                  </a:lnTo>
                  <a:lnTo>
                    <a:pt x="712" y="423"/>
                  </a:lnTo>
                  <a:lnTo>
                    <a:pt x="718" y="425"/>
                  </a:lnTo>
                  <a:lnTo>
                    <a:pt x="725" y="430"/>
                  </a:lnTo>
                  <a:lnTo>
                    <a:pt x="733" y="434"/>
                  </a:lnTo>
                  <a:lnTo>
                    <a:pt x="740" y="436"/>
                  </a:lnTo>
                  <a:lnTo>
                    <a:pt x="747" y="436"/>
                  </a:lnTo>
                  <a:lnTo>
                    <a:pt x="751" y="432"/>
                  </a:lnTo>
                  <a:lnTo>
                    <a:pt x="756" y="426"/>
                  </a:lnTo>
                  <a:lnTo>
                    <a:pt x="764" y="424"/>
                  </a:lnTo>
                  <a:lnTo>
                    <a:pt x="773" y="425"/>
                  </a:lnTo>
                  <a:lnTo>
                    <a:pt x="784" y="426"/>
                  </a:lnTo>
                  <a:lnTo>
                    <a:pt x="794" y="429"/>
                  </a:lnTo>
                  <a:lnTo>
                    <a:pt x="807" y="432"/>
                  </a:lnTo>
                  <a:lnTo>
                    <a:pt x="819" y="433"/>
                  </a:lnTo>
                  <a:lnTo>
                    <a:pt x="829" y="433"/>
                  </a:lnTo>
                  <a:lnTo>
                    <a:pt x="841" y="429"/>
                  </a:lnTo>
                  <a:lnTo>
                    <a:pt x="850" y="421"/>
                  </a:lnTo>
                  <a:lnTo>
                    <a:pt x="854" y="411"/>
                  </a:lnTo>
                  <a:lnTo>
                    <a:pt x="853" y="404"/>
                  </a:lnTo>
                  <a:lnTo>
                    <a:pt x="845" y="400"/>
                  </a:lnTo>
                  <a:lnTo>
                    <a:pt x="833" y="398"/>
                  </a:lnTo>
                  <a:lnTo>
                    <a:pt x="819" y="398"/>
                  </a:lnTo>
                  <a:lnTo>
                    <a:pt x="807" y="396"/>
                  </a:lnTo>
                  <a:lnTo>
                    <a:pt x="798" y="395"/>
                  </a:lnTo>
                  <a:lnTo>
                    <a:pt x="794" y="390"/>
                  </a:lnTo>
                  <a:lnTo>
                    <a:pt x="795" y="382"/>
                  </a:lnTo>
                  <a:lnTo>
                    <a:pt x="799" y="371"/>
                  </a:lnTo>
                  <a:lnTo>
                    <a:pt x="806" y="362"/>
                  </a:lnTo>
                  <a:lnTo>
                    <a:pt x="815" y="356"/>
                  </a:lnTo>
                  <a:lnTo>
                    <a:pt x="829" y="351"/>
                  </a:lnTo>
                  <a:lnTo>
                    <a:pt x="845" y="348"/>
                  </a:lnTo>
                  <a:lnTo>
                    <a:pt x="857" y="351"/>
                  </a:lnTo>
                  <a:lnTo>
                    <a:pt x="870" y="354"/>
                  </a:lnTo>
                  <a:lnTo>
                    <a:pt x="883" y="356"/>
                  </a:lnTo>
                  <a:lnTo>
                    <a:pt x="886" y="354"/>
                  </a:lnTo>
                  <a:lnTo>
                    <a:pt x="888" y="353"/>
                  </a:lnTo>
                  <a:lnTo>
                    <a:pt x="890" y="352"/>
                  </a:lnTo>
                  <a:lnTo>
                    <a:pt x="890" y="349"/>
                  </a:lnTo>
                  <a:lnTo>
                    <a:pt x="890" y="347"/>
                  </a:lnTo>
                  <a:lnTo>
                    <a:pt x="888" y="344"/>
                  </a:lnTo>
                  <a:lnTo>
                    <a:pt x="886" y="341"/>
                  </a:lnTo>
                  <a:lnTo>
                    <a:pt x="882" y="339"/>
                  </a:lnTo>
                  <a:lnTo>
                    <a:pt x="878" y="336"/>
                  </a:lnTo>
                  <a:lnTo>
                    <a:pt x="869" y="328"/>
                  </a:lnTo>
                  <a:lnTo>
                    <a:pt x="866" y="319"/>
                  </a:lnTo>
                  <a:lnTo>
                    <a:pt x="869" y="313"/>
                  </a:lnTo>
                  <a:lnTo>
                    <a:pt x="870" y="310"/>
                  </a:lnTo>
                  <a:lnTo>
                    <a:pt x="871" y="307"/>
                  </a:lnTo>
                  <a:lnTo>
                    <a:pt x="871" y="306"/>
                  </a:lnTo>
                  <a:lnTo>
                    <a:pt x="870" y="305"/>
                  </a:lnTo>
                  <a:lnTo>
                    <a:pt x="867" y="303"/>
                  </a:lnTo>
                  <a:lnTo>
                    <a:pt x="865" y="305"/>
                  </a:lnTo>
                  <a:lnTo>
                    <a:pt x="861" y="306"/>
                  </a:lnTo>
                  <a:lnTo>
                    <a:pt x="854" y="311"/>
                  </a:lnTo>
                  <a:lnTo>
                    <a:pt x="846" y="315"/>
                  </a:lnTo>
                  <a:lnTo>
                    <a:pt x="840" y="319"/>
                  </a:lnTo>
                  <a:lnTo>
                    <a:pt x="835" y="320"/>
                  </a:lnTo>
                  <a:lnTo>
                    <a:pt x="831" y="318"/>
                  </a:lnTo>
                  <a:lnTo>
                    <a:pt x="827" y="314"/>
                  </a:lnTo>
                  <a:lnTo>
                    <a:pt x="819" y="314"/>
                  </a:lnTo>
                  <a:lnTo>
                    <a:pt x="811" y="318"/>
                  </a:lnTo>
                  <a:lnTo>
                    <a:pt x="805" y="323"/>
                  </a:lnTo>
                  <a:lnTo>
                    <a:pt x="802" y="331"/>
                  </a:lnTo>
                  <a:lnTo>
                    <a:pt x="803" y="341"/>
                  </a:lnTo>
                  <a:lnTo>
                    <a:pt x="803" y="349"/>
                  </a:lnTo>
                  <a:lnTo>
                    <a:pt x="801" y="357"/>
                  </a:lnTo>
                  <a:lnTo>
                    <a:pt x="794" y="365"/>
                  </a:lnTo>
                  <a:lnTo>
                    <a:pt x="786" y="370"/>
                  </a:lnTo>
                  <a:lnTo>
                    <a:pt x="776" y="371"/>
                  </a:lnTo>
                  <a:lnTo>
                    <a:pt x="773" y="373"/>
                  </a:lnTo>
                  <a:lnTo>
                    <a:pt x="772" y="378"/>
                  </a:lnTo>
                  <a:lnTo>
                    <a:pt x="772" y="383"/>
                  </a:lnTo>
                  <a:lnTo>
                    <a:pt x="772" y="388"/>
                  </a:lnTo>
                  <a:lnTo>
                    <a:pt x="768" y="392"/>
                  </a:lnTo>
                  <a:lnTo>
                    <a:pt x="764" y="394"/>
                  </a:lnTo>
                  <a:lnTo>
                    <a:pt x="761" y="394"/>
                  </a:lnTo>
                  <a:lnTo>
                    <a:pt x="757" y="391"/>
                  </a:lnTo>
                  <a:lnTo>
                    <a:pt x="755" y="388"/>
                  </a:lnTo>
                  <a:lnTo>
                    <a:pt x="754" y="383"/>
                  </a:lnTo>
                  <a:lnTo>
                    <a:pt x="751" y="379"/>
                  </a:lnTo>
                  <a:lnTo>
                    <a:pt x="748" y="374"/>
                  </a:lnTo>
                  <a:lnTo>
                    <a:pt x="740" y="360"/>
                  </a:lnTo>
                  <a:lnTo>
                    <a:pt x="731" y="348"/>
                  </a:lnTo>
                  <a:lnTo>
                    <a:pt x="729" y="344"/>
                  </a:lnTo>
                  <a:lnTo>
                    <a:pt x="725" y="341"/>
                  </a:lnTo>
                  <a:lnTo>
                    <a:pt x="722" y="339"/>
                  </a:lnTo>
                  <a:lnTo>
                    <a:pt x="718" y="335"/>
                  </a:lnTo>
                  <a:lnTo>
                    <a:pt x="714" y="331"/>
                  </a:lnTo>
                  <a:lnTo>
                    <a:pt x="712" y="330"/>
                  </a:lnTo>
                  <a:lnTo>
                    <a:pt x="709" y="328"/>
                  </a:lnTo>
                  <a:lnTo>
                    <a:pt x="706" y="327"/>
                  </a:lnTo>
                  <a:lnTo>
                    <a:pt x="704" y="328"/>
                  </a:lnTo>
                  <a:lnTo>
                    <a:pt x="704" y="331"/>
                  </a:lnTo>
                  <a:lnTo>
                    <a:pt x="704" y="333"/>
                  </a:lnTo>
                  <a:lnTo>
                    <a:pt x="708" y="336"/>
                  </a:lnTo>
                  <a:lnTo>
                    <a:pt x="710" y="340"/>
                  </a:lnTo>
                  <a:lnTo>
                    <a:pt x="712" y="341"/>
                  </a:lnTo>
                  <a:lnTo>
                    <a:pt x="716" y="345"/>
                  </a:lnTo>
                  <a:lnTo>
                    <a:pt x="718" y="347"/>
                  </a:lnTo>
                  <a:lnTo>
                    <a:pt x="722" y="348"/>
                  </a:lnTo>
                  <a:lnTo>
                    <a:pt x="727" y="348"/>
                  </a:lnTo>
                  <a:lnTo>
                    <a:pt x="731" y="351"/>
                  </a:lnTo>
                  <a:lnTo>
                    <a:pt x="733" y="354"/>
                  </a:lnTo>
                  <a:lnTo>
                    <a:pt x="733" y="361"/>
                  </a:lnTo>
                  <a:lnTo>
                    <a:pt x="731" y="366"/>
                  </a:lnTo>
                  <a:lnTo>
                    <a:pt x="730" y="371"/>
                  </a:lnTo>
                  <a:lnTo>
                    <a:pt x="729" y="374"/>
                  </a:lnTo>
                  <a:lnTo>
                    <a:pt x="727" y="377"/>
                  </a:lnTo>
                  <a:lnTo>
                    <a:pt x="726" y="379"/>
                  </a:lnTo>
                  <a:lnTo>
                    <a:pt x="723" y="383"/>
                  </a:lnTo>
                  <a:lnTo>
                    <a:pt x="722" y="386"/>
                  </a:lnTo>
                  <a:lnTo>
                    <a:pt x="720" y="388"/>
                  </a:lnTo>
                  <a:lnTo>
                    <a:pt x="718" y="390"/>
                  </a:lnTo>
                  <a:lnTo>
                    <a:pt x="717" y="391"/>
                  </a:lnTo>
                  <a:lnTo>
                    <a:pt x="716" y="390"/>
                  </a:lnTo>
                  <a:lnTo>
                    <a:pt x="714" y="388"/>
                  </a:lnTo>
                  <a:lnTo>
                    <a:pt x="714" y="385"/>
                  </a:lnTo>
                  <a:lnTo>
                    <a:pt x="714" y="377"/>
                  </a:lnTo>
                  <a:lnTo>
                    <a:pt x="713" y="370"/>
                  </a:lnTo>
                  <a:lnTo>
                    <a:pt x="712" y="364"/>
                  </a:lnTo>
                  <a:lnTo>
                    <a:pt x="710" y="360"/>
                  </a:lnTo>
                  <a:lnTo>
                    <a:pt x="708" y="357"/>
                  </a:lnTo>
                  <a:lnTo>
                    <a:pt x="705" y="354"/>
                  </a:lnTo>
                  <a:lnTo>
                    <a:pt x="700" y="352"/>
                  </a:lnTo>
                  <a:lnTo>
                    <a:pt x="693" y="348"/>
                  </a:lnTo>
                  <a:lnTo>
                    <a:pt x="688" y="344"/>
                  </a:lnTo>
                  <a:lnTo>
                    <a:pt x="683" y="339"/>
                  </a:lnTo>
                  <a:lnTo>
                    <a:pt x="676" y="336"/>
                  </a:lnTo>
                  <a:lnTo>
                    <a:pt x="666" y="335"/>
                  </a:lnTo>
                  <a:lnTo>
                    <a:pt x="655" y="333"/>
                  </a:lnTo>
                  <a:lnTo>
                    <a:pt x="644" y="333"/>
                  </a:lnTo>
                  <a:lnTo>
                    <a:pt x="634" y="335"/>
                  </a:lnTo>
                  <a:lnTo>
                    <a:pt x="629" y="337"/>
                  </a:lnTo>
                  <a:lnTo>
                    <a:pt x="629" y="343"/>
                  </a:lnTo>
                  <a:lnTo>
                    <a:pt x="630" y="353"/>
                  </a:lnTo>
                  <a:lnTo>
                    <a:pt x="629" y="362"/>
                  </a:lnTo>
                  <a:lnTo>
                    <a:pt x="625" y="368"/>
                  </a:lnTo>
                  <a:lnTo>
                    <a:pt x="623" y="368"/>
                  </a:lnTo>
                  <a:lnTo>
                    <a:pt x="617" y="368"/>
                  </a:lnTo>
                  <a:lnTo>
                    <a:pt x="615" y="369"/>
                  </a:lnTo>
                  <a:lnTo>
                    <a:pt x="612" y="369"/>
                  </a:lnTo>
                  <a:lnTo>
                    <a:pt x="610" y="371"/>
                  </a:lnTo>
                  <a:lnTo>
                    <a:pt x="610" y="373"/>
                  </a:lnTo>
                  <a:lnTo>
                    <a:pt x="608" y="377"/>
                  </a:lnTo>
                  <a:lnTo>
                    <a:pt x="610" y="379"/>
                  </a:lnTo>
                  <a:lnTo>
                    <a:pt x="608" y="382"/>
                  </a:lnTo>
                  <a:lnTo>
                    <a:pt x="607" y="383"/>
                  </a:lnTo>
                  <a:lnTo>
                    <a:pt x="606" y="385"/>
                  </a:lnTo>
                  <a:lnTo>
                    <a:pt x="603" y="386"/>
                  </a:lnTo>
                  <a:lnTo>
                    <a:pt x="600" y="388"/>
                  </a:lnTo>
                  <a:lnTo>
                    <a:pt x="596" y="391"/>
                  </a:lnTo>
                  <a:lnTo>
                    <a:pt x="590" y="394"/>
                  </a:lnTo>
                  <a:lnTo>
                    <a:pt x="586" y="395"/>
                  </a:lnTo>
                  <a:lnTo>
                    <a:pt x="581" y="395"/>
                  </a:lnTo>
                  <a:lnTo>
                    <a:pt x="576" y="392"/>
                  </a:lnTo>
                  <a:lnTo>
                    <a:pt x="572" y="391"/>
                  </a:lnTo>
                  <a:lnTo>
                    <a:pt x="568" y="391"/>
                  </a:lnTo>
                  <a:lnTo>
                    <a:pt x="564" y="391"/>
                  </a:lnTo>
                  <a:lnTo>
                    <a:pt x="558" y="391"/>
                  </a:lnTo>
                  <a:lnTo>
                    <a:pt x="556" y="391"/>
                  </a:lnTo>
                  <a:lnTo>
                    <a:pt x="552" y="391"/>
                  </a:lnTo>
                  <a:lnTo>
                    <a:pt x="551" y="390"/>
                  </a:lnTo>
                  <a:lnTo>
                    <a:pt x="548" y="387"/>
                  </a:lnTo>
                  <a:lnTo>
                    <a:pt x="548" y="385"/>
                  </a:lnTo>
                  <a:lnTo>
                    <a:pt x="547" y="377"/>
                  </a:lnTo>
                  <a:lnTo>
                    <a:pt x="544" y="371"/>
                  </a:lnTo>
                  <a:lnTo>
                    <a:pt x="544" y="365"/>
                  </a:lnTo>
                  <a:lnTo>
                    <a:pt x="545" y="358"/>
                  </a:lnTo>
                  <a:lnTo>
                    <a:pt x="548" y="352"/>
                  </a:lnTo>
                  <a:lnTo>
                    <a:pt x="549" y="345"/>
                  </a:lnTo>
                  <a:lnTo>
                    <a:pt x="549" y="341"/>
                  </a:lnTo>
                  <a:lnTo>
                    <a:pt x="552" y="337"/>
                  </a:lnTo>
                  <a:lnTo>
                    <a:pt x="557" y="336"/>
                  </a:lnTo>
                  <a:lnTo>
                    <a:pt x="558" y="337"/>
                  </a:lnTo>
                  <a:lnTo>
                    <a:pt x="568" y="337"/>
                  </a:lnTo>
                  <a:lnTo>
                    <a:pt x="574" y="339"/>
                  </a:lnTo>
                  <a:lnTo>
                    <a:pt x="585" y="339"/>
                  </a:lnTo>
                  <a:lnTo>
                    <a:pt x="590" y="339"/>
                  </a:lnTo>
                  <a:lnTo>
                    <a:pt x="596" y="335"/>
                  </a:lnTo>
                  <a:lnTo>
                    <a:pt x="600" y="330"/>
                  </a:lnTo>
                  <a:lnTo>
                    <a:pt x="602" y="323"/>
                  </a:lnTo>
                  <a:lnTo>
                    <a:pt x="598" y="316"/>
                  </a:lnTo>
                  <a:lnTo>
                    <a:pt x="591" y="310"/>
                  </a:lnTo>
                  <a:lnTo>
                    <a:pt x="590" y="301"/>
                  </a:lnTo>
                  <a:lnTo>
                    <a:pt x="593" y="293"/>
                  </a:lnTo>
                  <a:lnTo>
                    <a:pt x="596" y="284"/>
                  </a:lnTo>
                  <a:lnTo>
                    <a:pt x="602" y="279"/>
                  </a:lnTo>
                  <a:lnTo>
                    <a:pt x="607" y="276"/>
                  </a:lnTo>
                  <a:lnTo>
                    <a:pt x="617" y="276"/>
                  </a:lnTo>
                  <a:lnTo>
                    <a:pt x="620" y="275"/>
                  </a:lnTo>
                  <a:lnTo>
                    <a:pt x="625" y="273"/>
                  </a:lnTo>
                  <a:lnTo>
                    <a:pt x="642" y="264"/>
                  </a:lnTo>
                  <a:lnTo>
                    <a:pt x="655" y="252"/>
                  </a:lnTo>
                  <a:lnTo>
                    <a:pt x="659" y="247"/>
                  </a:lnTo>
                  <a:lnTo>
                    <a:pt x="662" y="241"/>
                  </a:lnTo>
                  <a:lnTo>
                    <a:pt x="663" y="234"/>
                  </a:lnTo>
                  <a:lnTo>
                    <a:pt x="667" y="229"/>
                  </a:lnTo>
                  <a:lnTo>
                    <a:pt x="671" y="226"/>
                  </a:lnTo>
                  <a:lnTo>
                    <a:pt x="674" y="227"/>
                  </a:lnTo>
                  <a:lnTo>
                    <a:pt x="675" y="227"/>
                  </a:lnTo>
                  <a:lnTo>
                    <a:pt x="676" y="230"/>
                  </a:lnTo>
                  <a:lnTo>
                    <a:pt x="678" y="231"/>
                  </a:lnTo>
                  <a:lnTo>
                    <a:pt x="679" y="233"/>
                  </a:lnTo>
                  <a:lnTo>
                    <a:pt x="680" y="234"/>
                  </a:lnTo>
                  <a:lnTo>
                    <a:pt x="682" y="237"/>
                  </a:lnTo>
                  <a:lnTo>
                    <a:pt x="685" y="237"/>
                  </a:lnTo>
                  <a:lnTo>
                    <a:pt x="689" y="238"/>
                  </a:lnTo>
                  <a:lnTo>
                    <a:pt x="699" y="237"/>
                  </a:lnTo>
                  <a:lnTo>
                    <a:pt x="705" y="234"/>
                  </a:lnTo>
                  <a:lnTo>
                    <a:pt x="712" y="233"/>
                  </a:lnTo>
                  <a:lnTo>
                    <a:pt x="717" y="231"/>
                  </a:lnTo>
                  <a:lnTo>
                    <a:pt x="721" y="231"/>
                  </a:lnTo>
                  <a:lnTo>
                    <a:pt x="730" y="233"/>
                  </a:lnTo>
                  <a:lnTo>
                    <a:pt x="738" y="235"/>
                  </a:lnTo>
                  <a:lnTo>
                    <a:pt x="746" y="237"/>
                  </a:lnTo>
                  <a:lnTo>
                    <a:pt x="752" y="234"/>
                  </a:lnTo>
                  <a:lnTo>
                    <a:pt x="756" y="229"/>
                  </a:lnTo>
                  <a:lnTo>
                    <a:pt x="756" y="225"/>
                  </a:lnTo>
                  <a:lnTo>
                    <a:pt x="755" y="220"/>
                  </a:lnTo>
                  <a:lnTo>
                    <a:pt x="754" y="216"/>
                  </a:lnTo>
                  <a:lnTo>
                    <a:pt x="755" y="213"/>
                  </a:lnTo>
                  <a:lnTo>
                    <a:pt x="760" y="212"/>
                  </a:lnTo>
                  <a:lnTo>
                    <a:pt x="764" y="212"/>
                  </a:lnTo>
                  <a:lnTo>
                    <a:pt x="769" y="212"/>
                  </a:lnTo>
                  <a:lnTo>
                    <a:pt x="772" y="212"/>
                  </a:lnTo>
                  <a:lnTo>
                    <a:pt x="776" y="212"/>
                  </a:lnTo>
                  <a:lnTo>
                    <a:pt x="777" y="210"/>
                  </a:lnTo>
                  <a:lnTo>
                    <a:pt x="778" y="209"/>
                  </a:lnTo>
                  <a:lnTo>
                    <a:pt x="778" y="208"/>
                  </a:lnTo>
                  <a:lnTo>
                    <a:pt x="777" y="205"/>
                  </a:lnTo>
                  <a:lnTo>
                    <a:pt x="774" y="203"/>
                  </a:lnTo>
                  <a:lnTo>
                    <a:pt x="773" y="200"/>
                  </a:lnTo>
                  <a:lnTo>
                    <a:pt x="772" y="197"/>
                  </a:lnTo>
                  <a:lnTo>
                    <a:pt x="772" y="196"/>
                  </a:lnTo>
                  <a:lnTo>
                    <a:pt x="772" y="196"/>
                  </a:lnTo>
                  <a:lnTo>
                    <a:pt x="774" y="195"/>
                  </a:lnTo>
                  <a:lnTo>
                    <a:pt x="777" y="195"/>
                  </a:lnTo>
                  <a:lnTo>
                    <a:pt x="780" y="195"/>
                  </a:lnTo>
                  <a:lnTo>
                    <a:pt x="784" y="193"/>
                  </a:lnTo>
                  <a:lnTo>
                    <a:pt x="786" y="193"/>
                  </a:lnTo>
                  <a:lnTo>
                    <a:pt x="790" y="192"/>
                  </a:lnTo>
                  <a:lnTo>
                    <a:pt x="794" y="189"/>
                  </a:lnTo>
                  <a:lnTo>
                    <a:pt x="797" y="187"/>
                  </a:lnTo>
                  <a:lnTo>
                    <a:pt x="798" y="184"/>
                  </a:lnTo>
                  <a:lnTo>
                    <a:pt x="798" y="182"/>
                  </a:lnTo>
                  <a:lnTo>
                    <a:pt x="797" y="180"/>
                  </a:lnTo>
                  <a:lnTo>
                    <a:pt x="795" y="179"/>
                  </a:lnTo>
                  <a:lnTo>
                    <a:pt x="792" y="179"/>
                  </a:lnTo>
                  <a:lnTo>
                    <a:pt x="786" y="179"/>
                  </a:lnTo>
                  <a:lnTo>
                    <a:pt x="778" y="180"/>
                  </a:lnTo>
                  <a:lnTo>
                    <a:pt x="772" y="183"/>
                  </a:lnTo>
                  <a:lnTo>
                    <a:pt x="765" y="183"/>
                  </a:lnTo>
                  <a:lnTo>
                    <a:pt x="759" y="182"/>
                  </a:lnTo>
                  <a:lnTo>
                    <a:pt x="755" y="175"/>
                  </a:lnTo>
                  <a:lnTo>
                    <a:pt x="755" y="165"/>
                  </a:lnTo>
                  <a:lnTo>
                    <a:pt x="760" y="153"/>
                  </a:lnTo>
                  <a:lnTo>
                    <a:pt x="768" y="144"/>
                  </a:lnTo>
                  <a:lnTo>
                    <a:pt x="776" y="135"/>
                  </a:lnTo>
                  <a:lnTo>
                    <a:pt x="777" y="132"/>
                  </a:lnTo>
                  <a:lnTo>
                    <a:pt x="778" y="131"/>
                  </a:lnTo>
                  <a:lnTo>
                    <a:pt x="778" y="128"/>
                  </a:lnTo>
                  <a:close/>
                  <a:moveTo>
                    <a:pt x="469" y="116"/>
                  </a:moveTo>
                  <a:lnTo>
                    <a:pt x="473" y="117"/>
                  </a:lnTo>
                  <a:lnTo>
                    <a:pt x="483" y="121"/>
                  </a:lnTo>
                  <a:lnTo>
                    <a:pt x="490" y="121"/>
                  </a:lnTo>
                  <a:lnTo>
                    <a:pt x="498" y="123"/>
                  </a:lnTo>
                  <a:lnTo>
                    <a:pt x="498" y="123"/>
                  </a:lnTo>
                  <a:lnTo>
                    <a:pt x="502" y="121"/>
                  </a:lnTo>
                  <a:lnTo>
                    <a:pt x="506" y="121"/>
                  </a:lnTo>
                  <a:lnTo>
                    <a:pt x="510" y="123"/>
                  </a:lnTo>
                  <a:lnTo>
                    <a:pt x="514" y="124"/>
                  </a:lnTo>
                  <a:lnTo>
                    <a:pt x="517" y="127"/>
                  </a:lnTo>
                  <a:lnTo>
                    <a:pt x="519" y="129"/>
                  </a:lnTo>
                  <a:lnTo>
                    <a:pt x="519" y="133"/>
                  </a:lnTo>
                  <a:lnTo>
                    <a:pt x="518" y="137"/>
                  </a:lnTo>
                  <a:lnTo>
                    <a:pt x="515" y="141"/>
                  </a:lnTo>
                  <a:lnTo>
                    <a:pt x="511" y="145"/>
                  </a:lnTo>
                  <a:lnTo>
                    <a:pt x="506" y="150"/>
                  </a:lnTo>
                  <a:lnTo>
                    <a:pt x="498" y="153"/>
                  </a:lnTo>
                  <a:lnTo>
                    <a:pt x="489" y="155"/>
                  </a:lnTo>
                  <a:lnTo>
                    <a:pt x="479" y="155"/>
                  </a:lnTo>
                  <a:lnTo>
                    <a:pt x="468" y="149"/>
                  </a:lnTo>
                  <a:lnTo>
                    <a:pt x="467" y="149"/>
                  </a:lnTo>
                  <a:lnTo>
                    <a:pt x="460" y="138"/>
                  </a:lnTo>
                  <a:lnTo>
                    <a:pt x="458" y="129"/>
                  </a:lnTo>
                  <a:lnTo>
                    <a:pt x="462" y="121"/>
                  </a:lnTo>
                  <a:lnTo>
                    <a:pt x="467" y="117"/>
                  </a:lnTo>
                  <a:lnTo>
                    <a:pt x="469" y="116"/>
                  </a:lnTo>
                  <a:close/>
                  <a:moveTo>
                    <a:pt x="175" y="98"/>
                  </a:moveTo>
                  <a:lnTo>
                    <a:pt x="176" y="99"/>
                  </a:lnTo>
                  <a:lnTo>
                    <a:pt x="179" y="100"/>
                  </a:lnTo>
                  <a:lnTo>
                    <a:pt x="180" y="102"/>
                  </a:lnTo>
                  <a:lnTo>
                    <a:pt x="185" y="104"/>
                  </a:lnTo>
                  <a:lnTo>
                    <a:pt x="191" y="108"/>
                  </a:lnTo>
                  <a:lnTo>
                    <a:pt x="193" y="112"/>
                  </a:lnTo>
                  <a:lnTo>
                    <a:pt x="196" y="116"/>
                  </a:lnTo>
                  <a:lnTo>
                    <a:pt x="197" y="120"/>
                  </a:lnTo>
                  <a:lnTo>
                    <a:pt x="197" y="123"/>
                  </a:lnTo>
                  <a:lnTo>
                    <a:pt x="196" y="125"/>
                  </a:lnTo>
                  <a:lnTo>
                    <a:pt x="193" y="127"/>
                  </a:lnTo>
                  <a:lnTo>
                    <a:pt x="192" y="127"/>
                  </a:lnTo>
                  <a:lnTo>
                    <a:pt x="188" y="127"/>
                  </a:lnTo>
                  <a:lnTo>
                    <a:pt x="184" y="125"/>
                  </a:lnTo>
                  <a:lnTo>
                    <a:pt x="179" y="124"/>
                  </a:lnTo>
                  <a:lnTo>
                    <a:pt x="175" y="125"/>
                  </a:lnTo>
                  <a:lnTo>
                    <a:pt x="172" y="125"/>
                  </a:lnTo>
                  <a:lnTo>
                    <a:pt x="170" y="128"/>
                  </a:lnTo>
                  <a:lnTo>
                    <a:pt x="170" y="129"/>
                  </a:lnTo>
                  <a:lnTo>
                    <a:pt x="170" y="133"/>
                  </a:lnTo>
                  <a:lnTo>
                    <a:pt x="172" y="136"/>
                  </a:lnTo>
                  <a:lnTo>
                    <a:pt x="176" y="141"/>
                  </a:lnTo>
                  <a:lnTo>
                    <a:pt x="179" y="144"/>
                  </a:lnTo>
                  <a:lnTo>
                    <a:pt x="181" y="149"/>
                  </a:lnTo>
                  <a:lnTo>
                    <a:pt x="183" y="153"/>
                  </a:lnTo>
                  <a:lnTo>
                    <a:pt x="183" y="158"/>
                  </a:lnTo>
                  <a:lnTo>
                    <a:pt x="181" y="162"/>
                  </a:lnTo>
                  <a:lnTo>
                    <a:pt x="179" y="165"/>
                  </a:lnTo>
                  <a:lnTo>
                    <a:pt x="176" y="166"/>
                  </a:lnTo>
                  <a:lnTo>
                    <a:pt x="174" y="167"/>
                  </a:lnTo>
                  <a:lnTo>
                    <a:pt x="170" y="166"/>
                  </a:lnTo>
                  <a:lnTo>
                    <a:pt x="166" y="165"/>
                  </a:lnTo>
                  <a:lnTo>
                    <a:pt x="163" y="163"/>
                  </a:lnTo>
                  <a:lnTo>
                    <a:pt x="158" y="162"/>
                  </a:lnTo>
                  <a:lnTo>
                    <a:pt x="150" y="158"/>
                  </a:lnTo>
                  <a:lnTo>
                    <a:pt x="140" y="155"/>
                  </a:lnTo>
                  <a:lnTo>
                    <a:pt x="119" y="149"/>
                  </a:lnTo>
                  <a:lnTo>
                    <a:pt x="134" y="133"/>
                  </a:lnTo>
                  <a:lnTo>
                    <a:pt x="140" y="128"/>
                  </a:lnTo>
                  <a:lnTo>
                    <a:pt x="150" y="119"/>
                  </a:lnTo>
                  <a:lnTo>
                    <a:pt x="158" y="111"/>
                  </a:lnTo>
                  <a:lnTo>
                    <a:pt x="158" y="111"/>
                  </a:lnTo>
                  <a:lnTo>
                    <a:pt x="175" y="98"/>
                  </a:lnTo>
                  <a:close/>
                  <a:moveTo>
                    <a:pt x="726" y="85"/>
                  </a:moveTo>
                  <a:lnTo>
                    <a:pt x="735" y="91"/>
                  </a:lnTo>
                  <a:lnTo>
                    <a:pt x="768" y="119"/>
                  </a:lnTo>
                  <a:lnTo>
                    <a:pt x="774" y="125"/>
                  </a:lnTo>
                  <a:lnTo>
                    <a:pt x="772" y="124"/>
                  </a:lnTo>
                  <a:lnTo>
                    <a:pt x="768" y="124"/>
                  </a:lnTo>
                  <a:lnTo>
                    <a:pt x="765" y="125"/>
                  </a:lnTo>
                  <a:lnTo>
                    <a:pt x="761" y="127"/>
                  </a:lnTo>
                  <a:lnTo>
                    <a:pt x="759" y="128"/>
                  </a:lnTo>
                  <a:lnTo>
                    <a:pt x="757" y="132"/>
                  </a:lnTo>
                  <a:lnTo>
                    <a:pt x="754" y="141"/>
                  </a:lnTo>
                  <a:lnTo>
                    <a:pt x="747" y="148"/>
                  </a:lnTo>
                  <a:lnTo>
                    <a:pt x="740" y="155"/>
                  </a:lnTo>
                  <a:lnTo>
                    <a:pt x="735" y="163"/>
                  </a:lnTo>
                  <a:lnTo>
                    <a:pt x="735" y="171"/>
                  </a:lnTo>
                  <a:lnTo>
                    <a:pt x="737" y="179"/>
                  </a:lnTo>
                  <a:lnTo>
                    <a:pt x="740" y="186"/>
                  </a:lnTo>
                  <a:lnTo>
                    <a:pt x="742" y="192"/>
                  </a:lnTo>
                  <a:lnTo>
                    <a:pt x="739" y="197"/>
                  </a:lnTo>
                  <a:lnTo>
                    <a:pt x="731" y="207"/>
                  </a:lnTo>
                  <a:lnTo>
                    <a:pt x="725" y="214"/>
                  </a:lnTo>
                  <a:lnTo>
                    <a:pt x="718" y="217"/>
                  </a:lnTo>
                  <a:lnTo>
                    <a:pt x="714" y="218"/>
                  </a:lnTo>
                  <a:lnTo>
                    <a:pt x="712" y="220"/>
                  </a:lnTo>
                  <a:lnTo>
                    <a:pt x="709" y="222"/>
                  </a:lnTo>
                  <a:lnTo>
                    <a:pt x="708" y="224"/>
                  </a:lnTo>
                  <a:lnTo>
                    <a:pt x="705" y="226"/>
                  </a:lnTo>
                  <a:lnTo>
                    <a:pt x="704" y="227"/>
                  </a:lnTo>
                  <a:lnTo>
                    <a:pt x="701" y="227"/>
                  </a:lnTo>
                  <a:lnTo>
                    <a:pt x="700" y="226"/>
                  </a:lnTo>
                  <a:lnTo>
                    <a:pt x="699" y="224"/>
                  </a:lnTo>
                  <a:lnTo>
                    <a:pt x="697" y="218"/>
                  </a:lnTo>
                  <a:lnTo>
                    <a:pt x="695" y="213"/>
                  </a:lnTo>
                  <a:lnTo>
                    <a:pt x="693" y="209"/>
                  </a:lnTo>
                  <a:lnTo>
                    <a:pt x="689" y="205"/>
                  </a:lnTo>
                  <a:lnTo>
                    <a:pt x="687" y="204"/>
                  </a:lnTo>
                  <a:lnTo>
                    <a:pt x="684" y="203"/>
                  </a:lnTo>
                  <a:lnTo>
                    <a:pt x="680" y="204"/>
                  </a:lnTo>
                  <a:lnTo>
                    <a:pt x="678" y="207"/>
                  </a:lnTo>
                  <a:lnTo>
                    <a:pt x="676" y="209"/>
                  </a:lnTo>
                  <a:lnTo>
                    <a:pt x="675" y="212"/>
                  </a:lnTo>
                  <a:lnTo>
                    <a:pt x="674" y="214"/>
                  </a:lnTo>
                  <a:lnTo>
                    <a:pt x="672" y="217"/>
                  </a:lnTo>
                  <a:lnTo>
                    <a:pt x="672" y="218"/>
                  </a:lnTo>
                  <a:lnTo>
                    <a:pt x="671" y="220"/>
                  </a:lnTo>
                  <a:lnTo>
                    <a:pt x="670" y="220"/>
                  </a:lnTo>
                  <a:lnTo>
                    <a:pt x="667" y="220"/>
                  </a:lnTo>
                  <a:lnTo>
                    <a:pt x="666" y="217"/>
                  </a:lnTo>
                  <a:lnTo>
                    <a:pt x="663" y="214"/>
                  </a:lnTo>
                  <a:lnTo>
                    <a:pt x="657" y="204"/>
                  </a:lnTo>
                  <a:lnTo>
                    <a:pt x="651" y="192"/>
                  </a:lnTo>
                  <a:lnTo>
                    <a:pt x="649" y="180"/>
                  </a:lnTo>
                  <a:lnTo>
                    <a:pt x="650" y="170"/>
                  </a:lnTo>
                  <a:lnTo>
                    <a:pt x="654" y="161"/>
                  </a:lnTo>
                  <a:lnTo>
                    <a:pt x="667" y="149"/>
                  </a:lnTo>
                  <a:lnTo>
                    <a:pt x="680" y="137"/>
                  </a:lnTo>
                  <a:lnTo>
                    <a:pt x="692" y="125"/>
                  </a:lnTo>
                  <a:lnTo>
                    <a:pt x="701" y="114"/>
                  </a:lnTo>
                  <a:lnTo>
                    <a:pt x="712" y="99"/>
                  </a:lnTo>
                  <a:lnTo>
                    <a:pt x="720" y="91"/>
                  </a:lnTo>
                  <a:lnTo>
                    <a:pt x="726" y="85"/>
                  </a:lnTo>
                  <a:close/>
                  <a:moveTo>
                    <a:pt x="558" y="56"/>
                  </a:moveTo>
                  <a:lnTo>
                    <a:pt x="561" y="56"/>
                  </a:lnTo>
                  <a:lnTo>
                    <a:pt x="565" y="56"/>
                  </a:lnTo>
                  <a:lnTo>
                    <a:pt x="568" y="57"/>
                  </a:lnTo>
                  <a:lnTo>
                    <a:pt x="569" y="60"/>
                  </a:lnTo>
                  <a:lnTo>
                    <a:pt x="572" y="63"/>
                  </a:lnTo>
                  <a:lnTo>
                    <a:pt x="572" y="65"/>
                  </a:lnTo>
                  <a:lnTo>
                    <a:pt x="572" y="68"/>
                  </a:lnTo>
                  <a:lnTo>
                    <a:pt x="572" y="69"/>
                  </a:lnTo>
                  <a:lnTo>
                    <a:pt x="569" y="70"/>
                  </a:lnTo>
                  <a:lnTo>
                    <a:pt x="565" y="72"/>
                  </a:lnTo>
                  <a:lnTo>
                    <a:pt x="562" y="70"/>
                  </a:lnTo>
                  <a:lnTo>
                    <a:pt x="558" y="69"/>
                  </a:lnTo>
                  <a:lnTo>
                    <a:pt x="556" y="68"/>
                  </a:lnTo>
                  <a:lnTo>
                    <a:pt x="555" y="65"/>
                  </a:lnTo>
                  <a:lnTo>
                    <a:pt x="553" y="63"/>
                  </a:lnTo>
                  <a:lnTo>
                    <a:pt x="553" y="60"/>
                  </a:lnTo>
                  <a:lnTo>
                    <a:pt x="553" y="57"/>
                  </a:lnTo>
                  <a:lnTo>
                    <a:pt x="556" y="56"/>
                  </a:lnTo>
                  <a:lnTo>
                    <a:pt x="558" y="56"/>
                  </a:lnTo>
                  <a:close/>
                  <a:moveTo>
                    <a:pt x="458" y="0"/>
                  </a:moveTo>
                  <a:lnTo>
                    <a:pt x="467" y="0"/>
                  </a:lnTo>
                  <a:lnTo>
                    <a:pt x="467" y="0"/>
                  </a:lnTo>
                  <a:lnTo>
                    <a:pt x="476" y="0"/>
                  </a:lnTo>
                  <a:lnTo>
                    <a:pt x="475" y="2"/>
                  </a:lnTo>
                  <a:lnTo>
                    <a:pt x="473" y="6"/>
                  </a:lnTo>
                  <a:lnTo>
                    <a:pt x="471" y="10"/>
                  </a:lnTo>
                  <a:lnTo>
                    <a:pt x="469" y="13"/>
                  </a:lnTo>
                  <a:lnTo>
                    <a:pt x="467" y="14"/>
                  </a:lnTo>
                  <a:lnTo>
                    <a:pt x="464" y="18"/>
                  </a:lnTo>
                  <a:lnTo>
                    <a:pt x="463" y="21"/>
                  </a:lnTo>
                  <a:lnTo>
                    <a:pt x="462" y="23"/>
                  </a:lnTo>
                  <a:lnTo>
                    <a:pt x="458" y="26"/>
                  </a:lnTo>
                  <a:lnTo>
                    <a:pt x="456" y="27"/>
                  </a:lnTo>
                  <a:lnTo>
                    <a:pt x="452" y="28"/>
                  </a:lnTo>
                  <a:lnTo>
                    <a:pt x="449" y="28"/>
                  </a:lnTo>
                  <a:lnTo>
                    <a:pt x="445" y="30"/>
                  </a:lnTo>
                  <a:lnTo>
                    <a:pt x="445" y="34"/>
                  </a:lnTo>
                  <a:lnTo>
                    <a:pt x="447" y="38"/>
                  </a:lnTo>
                  <a:lnTo>
                    <a:pt x="451" y="43"/>
                  </a:lnTo>
                  <a:lnTo>
                    <a:pt x="454" y="48"/>
                  </a:lnTo>
                  <a:lnTo>
                    <a:pt x="454" y="52"/>
                  </a:lnTo>
                  <a:lnTo>
                    <a:pt x="449" y="53"/>
                  </a:lnTo>
                  <a:lnTo>
                    <a:pt x="445" y="53"/>
                  </a:lnTo>
                  <a:lnTo>
                    <a:pt x="441" y="55"/>
                  </a:lnTo>
                  <a:lnTo>
                    <a:pt x="438" y="57"/>
                  </a:lnTo>
                  <a:lnTo>
                    <a:pt x="435" y="60"/>
                  </a:lnTo>
                  <a:lnTo>
                    <a:pt x="434" y="63"/>
                  </a:lnTo>
                  <a:lnTo>
                    <a:pt x="433" y="65"/>
                  </a:lnTo>
                  <a:lnTo>
                    <a:pt x="433" y="68"/>
                  </a:lnTo>
                  <a:lnTo>
                    <a:pt x="434" y="70"/>
                  </a:lnTo>
                  <a:lnTo>
                    <a:pt x="437" y="72"/>
                  </a:lnTo>
                  <a:lnTo>
                    <a:pt x="439" y="73"/>
                  </a:lnTo>
                  <a:lnTo>
                    <a:pt x="443" y="73"/>
                  </a:lnTo>
                  <a:lnTo>
                    <a:pt x="449" y="73"/>
                  </a:lnTo>
                  <a:lnTo>
                    <a:pt x="452" y="73"/>
                  </a:lnTo>
                  <a:lnTo>
                    <a:pt x="455" y="73"/>
                  </a:lnTo>
                  <a:lnTo>
                    <a:pt x="456" y="76"/>
                  </a:lnTo>
                  <a:lnTo>
                    <a:pt x="456" y="77"/>
                  </a:lnTo>
                  <a:lnTo>
                    <a:pt x="454" y="80"/>
                  </a:lnTo>
                  <a:lnTo>
                    <a:pt x="451" y="82"/>
                  </a:lnTo>
                  <a:lnTo>
                    <a:pt x="447" y="85"/>
                  </a:lnTo>
                  <a:lnTo>
                    <a:pt x="442" y="87"/>
                  </a:lnTo>
                  <a:lnTo>
                    <a:pt x="429" y="91"/>
                  </a:lnTo>
                  <a:lnTo>
                    <a:pt x="416" y="95"/>
                  </a:lnTo>
                  <a:lnTo>
                    <a:pt x="403" y="99"/>
                  </a:lnTo>
                  <a:lnTo>
                    <a:pt x="391" y="103"/>
                  </a:lnTo>
                  <a:lnTo>
                    <a:pt x="383" y="111"/>
                  </a:lnTo>
                  <a:lnTo>
                    <a:pt x="378" y="116"/>
                  </a:lnTo>
                  <a:lnTo>
                    <a:pt x="369" y="121"/>
                  </a:lnTo>
                  <a:lnTo>
                    <a:pt x="360" y="124"/>
                  </a:lnTo>
                  <a:lnTo>
                    <a:pt x="350" y="128"/>
                  </a:lnTo>
                  <a:lnTo>
                    <a:pt x="344" y="132"/>
                  </a:lnTo>
                  <a:lnTo>
                    <a:pt x="341" y="137"/>
                  </a:lnTo>
                  <a:lnTo>
                    <a:pt x="341" y="145"/>
                  </a:lnTo>
                  <a:lnTo>
                    <a:pt x="340" y="155"/>
                  </a:lnTo>
                  <a:lnTo>
                    <a:pt x="337" y="166"/>
                  </a:lnTo>
                  <a:lnTo>
                    <a:pt x="333" y="178"/>
                  </a:lnTo>
                  <a:lnTo>
                    <a:pt x="328" y="186"/>
                  </a:lnTo>
                  <a:lnTo>
                    <a:pt x="320" y="191"/>
                  </a:lnTo>
                  <a:lnTo>
                    <a:pt x="310" y="191"/>
                  </a:lnTo>
                  <a:lnTo>
                    <a:pt x="297" y="183"/>
                  </a:lnTo>
                  <a:lnTo>
                    <a:pt x="288" y="174"/>
                  </a:lnTo>
                  <a:lnTo>
                    <a:pt x="281" y="162"/>
                  </a:lnTo>
                  <a:lnTo>
                    <a:pt x="274" y="150"/>
                  </a:lnTo>
                  <a:lnTo>
                    <a:pt x="269" y="141"/>
                  </a:lnTo>
                  <a:lnTo>
                    <a:pt x="267" y="131"/>
                  </a:lnTo>
                  <a:lnTo>
                    <a:pt x="267" y="121"/>
                  </a:lnTo>
                  <a:lnTo>
                    <a:pt x="268" y="114"/>
                  </a:lnTo>
                  <a:lnTo>
                    <a:pt x="268" y="107"/>
                  </a:lnTo>
                  <a:lnTo>
                    <a:pt x="265" y="103"/>
                  </a:lnTo>
                  <a:lnTo>
                    <a:pt x="263" y="99"/>
                  </a:lnTo>
                  <a:lnTo>
                    <a:pt x="265" y="94"/>
                  </a:lnTo>
                  <a:lnTo>
                    <a:pt x="269" y="89"/>
                  </a:lnTo>
                  <a:lnTo>
                    <a:pt x="273" y="83"/>
                  </a:lnTo>
                  <a:lnTo>
                    <a:pt x="277" y="80"/>
                  </a:lnTo>
                  <a:lnTo>
                    <a:pt x="278" y="78"/>
                  </a:lnTo>
                  <a:lnTo>
                    <a:pt x="276" y="80"/>
                  </a:lnTo>
                  <a:lnTo>
                    <a:pt x="273" y="81"/>
                  </a:lnTo>
                  <a:lnTo>
                    <a:pt x="269" y="82"/>
                  </a:lnTo>
                  <a:lnTo>
                    <a:pt x="265" y="82"/>
                  </a:lnTo>
                  <a:lnTo>
                    <a:pt x="263" y="81"/>
                  </a:lnTo>
                  <a:lnTo>
                    <a:pt x="260" y="81"/>
                  </a:lnTo>
                  <a:lnTo>
                    <a:pt x="257" y="78"/>
                  </a:lnTo>
                  <a:lnTo>
                    <a:pt x="256" y="77"/>
                  </a:lnTo>
                  <a:lnTo>
                    <a:pt x="257" y="76"/>
                  </a:lnTo>
                  <a:lnTo>
                    <a:pt x="259" y="74"/>
                  </a:lnTo>
                  <a:lnTo>
                    <a:pt x="263" y="73"/>
                  </a:lnTo>
                  <a:lnTo>
                    <a:pt x="267" y="72"/>
                  </a:lnTo>
                  <a:lnTo>
                    <a:pt x="270" y="69"/>
                  </a:lnTo>
                  <a:lnTo>
                    <a:pt x="272" y="66"/>
                  </a:lnTo>
                  <a:lnTo>
                    <a:pt x="272" y="64"/>
                  </a:lnTo>
                  <a:lnTo>
                    <a:pt x="272" y="61"/>
                  </a:lnTo>
                  <a:lnTo>
                    <a:pt x="270" y="59"/>
                  </a:lnTo>
                  <a:lnTo>
                    <a:pt x="268" y="57"/>
                  </a:lnTo>
                  <a:lnTo>
                    <a:pt x="265" y="57"/>
                  </a:lnTo>
                  <a:lnTo>
                    <a:pt x="261" y="57"/>
                  </a:lnTo>
                  <a:lnTo>
                    <a:pt x="257" y="59"/>
                  </a:lnTo>
                  <a:lnTo>
                    <a:pt x="253" y="59"/>
                  </a:lnTo>
                  <a:lnTo>
                    <a:pt x="250" y="57"/>
                  </a:lnTo>
                  <a:lnTo>
                    <a:pt x="247" y="56"/>
                  </a:lnTo>
                  <a:lnTo>
                    <a:pt x="246" y="53"/>
                  </a:lnTo>
                  <a:lnTo>
                    <a:pt x="247" y="51"/>
                  </a:lnTo>
                  <a:lnTo>
                    <a:pt x="250" y="49"/>
                  </a:lnTo>
                  <a:lnTo>
                    <a:pt x="270" y="40"/>
                  </a:lnTo>
                  <a:lnTo>
                    <a:pt x="284" y="34"/>
                  </a:lnTo>
                  <a:lnTo>
                    <a:pt x="290" y="31"/>
                  </a:lnTo>
                  <a:lnTo>
                    <a:pt x="311" y="23"/>
                  </a:lnTo>
                  <a:lnTo>
                    <a:pt x="354" y="11"/>
                  </a:lnTo>
                  <a:lnTo>
                    <a:pt x="399" y="4"/>
                  </a:lnTo>
                  <a:lnTo>
                    <a:pt x="445" y="0"/>
                  </a:lnTo>
                  <a:lnTo>
                    <a:pt x="45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98" name="Freeform 345"/>
            <p:cNvSpPr>
              <a:spLocks/>
            </p:cNvSpPr>
            <p:nvPr/>
          </p:nvSpPr>
          <p:spPr bwMode="auto">
            <a:xfrm>
              <a:off x="7229395" y="4272820"/>
              <a:ext cx="419126" cy="419126"/>
            </a:xfrm>
            <a:custGeom>
              <a:avLst/>
              <a:gdLst>
                <a:gd name="T0" fmla="*/ 205 w 382"/>
                <a:gd name="T1" fmla="*/ 0 h 382"/>
                <a:gd name="T2" fmla="*/ 238 w 382"/>
                <a:gd name="T3" fmla="*/ 5 h 382"/>
                <a:gd name="T4" fmla="*/ 268 w 382"/>
                <a:gd name="T5" fmla="*/ 17 h 382"/>
                <a:gd name="T6" fmla="*/ 297 w 382"/>
                <a:gd name="T7" fmla="*/ 32 h 382"/>
                <a:gd name="T8" fmla="*/ 323 w 382"/>
                <a:gd name="T9" fmla="*/ 52 h 382"/>
                <a:gd name="T10" fmla="*/ 345 w 382"/>
                <a:gd name="T11" fmla="*/ 78 h 382"/>
                <a:gd name="T12" fmla="*/ 362 w 382"/>
                <a:gd name="T13" fmla="*/ 107 h 382"/>
                <a:gd name="T14" fmla="*/ 376 w 382"/>
                <a:gd name="T15" fmla="*/ 140 h 382"/>
                <a:gd name="T16" fmla="*/ 381 w 382"/>
                <a:gd name="T17" fmla="*/ 173 h 382"/>
                <a:gd name="T18" fmla="*/ 382 w 382"/>
                <a:gd name="T19" fmla="*/ 207 h 382"/>
                <a:gd name="T20" fmla="*/ 376 w 382"/>
                <a:gd name="T21" fmla="*/ 238 h 382"/>
                <a:gd name="T22" fmla="*/ 365 w 382"/>
                <a:gd name="T23" fmla="*/ 269 h 382"/>
                <a:gd name="T24" fmla="*/ 349 w 382"/>
                <a:gd name="T25" fmla="*/ 298 h 382"/>
                <a:gd name="T26" fmla="*/ 328 w 382"/>
                <a:gd name="T27" fmla="*/ 323 h 382"/>
                <a:gd name="T28" fmla="*/ 304 w 382"/>
                <a:gd name="T29" fmla="*/ 345 h 382"/>
                <a:gd name="T30" fmla="*/ 273 w 382"/>
                <a:gd name="T31" fmla="*/ 364 h 382"/>
                <a:gd name="T32" fmla="*/ 242 w 382"/>
                <a:gd name="T33" fmla="*/ 375 h 382"/>
                <a:gd name="T34" fmla="*/ 208 w 382"/>
                <a:gd name="T35" fmla="*/ 382 h 382"/>
                <a:gd name="T36" fmla="*/ 175 w 382"/>
                <a:gd name="T37" fmla="*/ 382 h 382"/>
                <a:gd name="T38" fmla="*/ 143 w 382"/>
                <a:gd name="T39" fmla="*/ 377 h 382"/>
                <a:gd name="T40" fmla="*/ 112 w 382"/>
                <a:gd name="T41" fmla="*/ 366 h 382"/>
                <a:gd name="T42" fmla="*/ 84 w 382"/>
                <a:gd name="T43" fmla="*/ 351 h 382"/>
                <a:gd name="T44" fmla="*/ 57 w 382"/>
                <a:gd name="T45" fmla="*/ 330 h 382"/>
                <a:gd name="T46" fmla="*/ 35 w 382"/>
                <a:gd name="T47" fmla="*/ 305 h 382"/>
                <a:gd name="T48" fmla="*/ 18 w 382"/>
                <a:gd name="T49" fmla="*/ 275 h 382"/>
                <a:gd name="T50" fmla="*/ 6 w 382"/>
                <a:gd name="T51" fmla="*/ 242 h 382"/>
                <a:gd name="T52" fmla="*/ 0 w 382"/>
                <a:gd name="T53" fmla="*/ 209 h 382"/>
                <a:gd name="T54" fmla="*/ 0 w 382"/>
                <a:gd name="T55" fmla="*/ 176 h 382"/>
                <a:gd name="T56" fmla="*/ 5 w 382"/>
                <a:gd name="T57" fmla="*/ 144 h 382"/>
                <a:gd name="T58" fmla="*/ 16 w 382"/>
                <a:gd name="T59" fmla="*/ 112 h 382"/>
                <a:gd name="T60" fmla="*/ 31 w 382"/>
                <a:gd name="T61" fmla="*/ 85 h 382"/>
                <a:gd name="T62" fmla="*/ 52 w 382"/>
                <a:gd name="T63" fmla="*/ 59 h 382"/>
                <a:gd name="T64" fmla="*/ 77 w 382"/>
                <a:gd name="T65" fmla="*/ 36 h 382"/>
                <a:gd name="T66" fmla="*/ 107 w 382"/>
                <a:gd name="T67" fmla="*/ 18 h 382"/>
                <a:gd name="T68" fmla="*/ 140 w 382"/>
                <a:gd name="T69" fmla="*/ 6 h 382"/>
                <a:gd name="T70" fmla="*/ 173 w 382"/>
                <a:gd name="T71" fmla="*/ 0 h 382"/>
                <a:gd name="T72" fmla="*/ 205 w 382"/>
                <a:gd name="T73" fmla="*/ 0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82" h="382">
                  <a:moveTo>
                    <a:pt x="205" y="0"/>
                  </a:moveTo>
                  <a:lnTo>
                    <a:pt x="238" y="5"/>
                  </a:lnTo>
                  <a:lnTo>
                    <a:pt x="268" y="17"/>
                  </a:lnTo>
                  <a:lnTo>
                    <a:pt x="297" y="32"/>
                  </a:lnTo>
                  <a:lnTo>
                    <a:pt x="323" y="52"/>
                  </a:lnTo>
                  <a:lnTo>
                    <a:pt x="345" y="78"/>
                  </a:lnTo>
                  <a:lnTo>
                    <a:pt x="362" y="107"/>
                  </a:lnTo>
                  <a:lnTo>
                    <a:pt x="376" y="140"/>
                  </a:lnTo>
                  <a:lnTo>
                    <a:pt x="381" y="173"/>
                  </a:lnTo>
                  <a:lnTo>
                    <a:pt x="382" y="207"/>
                  </a:lnTo>
                  <a:lnTo>
                    <a:pt x="376" y="238"/>
                  </a:lnTo>
                  <a:lnTo>
                    <a:pt x="365" y="269"/>
                  </a:lnTo>
                  <a:lnTo>
                    <a:pt x="349" y="298"/>
                  </a:lnTo>
                  <a:lnTo>
                    <a:pt x="328" y="323"/>
                  </a:lnTo>
                  <a:lnTo>
                    <a:pt x="304" y="345"/>
                  </a:lnTo>
                  <a:lnTo>
                    <a:pt x="273" y="364"/>
                  </a:lnTo>
                  <a:lnTo>
                    <a:pt x="242" y="375"/>
                  </a:lnTo>
                  <a:lnTo>
                    <a:pt x="208" y="382"/>
                  </a:lnTo>
                  <a:lnTo>
                    <a:pt x="175" y="382"/>
                  </a:lnTo>
                  <a:lnTo>
                    <a:pt x="143" y="377"/>
                  </a:lnTo>
                  <a:lnTo>
                    <a:pt x="112" y="366"/>
                  </a:lnTo>
                  <a:lnTo>
                    <a:pt x="84" y="351"/>
                  </a:lnTo>
                  <a:lnTo>
                    <a:pt x="57" y="330"/>
                  </a:lnTo>
                  <a:lnTo>
                    <a:pt x="35" y="305"/>
                  </a:lnTo>
                  <a:lnTo>
                    <a:pt x="18" y="275"/>
                  </a:lnTo>
                  <a:lnTo>
                    <a:pt x="6" y="242"/>
                  </a:lnTo>
                  <a:lnTo>
                    <a:pt x="0" y="209"/>
                  </a:lnTo>
                  <a:lnTo>
                    <a:pt x="0" y="176"/>
                  </a:lnTo>
                  <a:lnTo>
                    <a:pt x="5" y="144"/>
                  </a:lnTo>
                  <a:lnTo>
                    <a:pt x="16" y="112"/>
                  </a:lnTo>
                  <a:lnTo>
                    <a:pt x="31" y="85"/>
                  </a:lnTo>
                  <a:lnTo>
                    <a:pt x="52" y="59"/>
                  </a:lnTo>
                  <a:lnTo>
                    <a:pt x="77" y="36"/>
                  </a:lnTo>
                  <a:lnTo>
                    <a:pt x="107" y="18"/>
                  </a:lnTo>
                  <a:lnTo>
                    <a:pt x="140" y="6"/>
                  </a:lnTo>
                  <a:lnTo>
                    <a:pt x="173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solidFill>
                <a:schemeClr val="accent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00" name="Freeform 347"/>
            <p:cNvSpPr>
              <a:spLocks/>
            </p:cNvSpPr>
            <p:nvPr/>
          </p:nvSpPr>
          <p:spPr bwMode="auto">
            <a:xfrm>
              <a:off x="5886438" y="5171417"/>
              <a:ext cx="419126" cy="419126"/>
            </a:xfrm>
            <a:custGeom>
              <a:avLst/>
              <a:gdLst>
                <a:gd name="T0" fmla="*/ 205 w 382"/>
                <a:gd name="T1" fmla="*/ 0 h 382"/>
                <a:gd name="T2" fmla="*/ 238 w 382"/>
                <a:gd name="T3" fmla="*/ 5 h 382"/>
                <a:gd name="T4" fmla="*/ 270 w 382"/>
                <a:gd name="T5" fmla="*/ 17 h 382"/>
                <a:gd name="T6" fmla="*/ 297 w 382"/>
                <a:gd name="T7" fmla="*/ 33 h 382"/>
                <a:gd name="T8" fmla="*/ 323 w 382"/>
                <a:gd name="T9" fmla="*/ 54 h 382"/>
                <a:gd name="T10" fmla="*/ 345 w 382"/>
                <a:gd name="T11" fmla="*/ 79 h 382"/>
                <a:gd name="T12" fmla="*/ 364 w 382"/>
                <a:gd name="T13" fmla="*/ 108 h 382"/>
                <a:gd name="T14" fmla="*/ 376 w 382"/>
                <a:gd name="T15" fmla="*/ 140 h 382"/>
                <a:gd name="T16" fmla="*/ 382 w 382"/>
                <a:gd name="T17" fmla="*/ 173 h 382"/>
                <a:gd name="T18" fmla="*/ 382 w 382"/>
                <a:gd name="T19" fmla="*/ 207 h 382"/>
                <a:gd name="T20" fmla="*/ 377 w 382"/>
                <a:gd name="T21" fmla="*/ 238 h 382"/>
                <a:gd name="T22" fmla="*/ 365 w 382"/>
                <a:gd name="T23" fmla="*/ 270 h 382"/>
                <a:gd name="T24" fmla="*/ 349 w 382"/>
                <a:gd name="T25" fmla="*/ 299 h 382"/>
                <a:gd name="T26" fmla="*/ 330 w 382"/>
                <a:gd name="T27" fmla="*/ 324 h 382"/>
                <a:gd name="T28" fmla="*/ 304 w 382"/>
                <a:gd name="T29" fmla="*/ 346 h 382"/>
                <a:gd name="T30" fmla="*/ 275 w 382"/>
                <a:gd name="T31" fmla="*/ 364 h 382"/>
                <a:gd name="T32" fmla="*/ 242 w 382"/>
                <a:gd name="T33" fmla="*/ 376 h 382"/>
                <a:gd name="T34" fmla="*/ 209 w 382"/>
                <a:gd name="T35" fmla="*/ 382 h 382"/>
                <a:gd name="T36" fmla="*/ 175 w 382"/>
                <a:gd name="T37" fmla="*/ 382 h 382"/>
                <a:gd name="T38" fmla="*/ 144 w 382"/>
                <a:gd name="T39" fmla="*/ 377 h 382"/>
                <a:gd name="T40" fmla="*/ 112 w 382"/>
                <a:gd name="T41" fmla="*/ 367 h 382"/>
                <a:gd name="T42" fmla="*/ 84 w 382"/>
                <a:gd name="T43" fmla="*/ 351 h 382"/>
                <a:gd name="T44" fmla="*/ 59 w 382"/>
                <a:gd name="T45" fmla="*/ 330 h 382"/>
                <a:gd name="T46" fmla="*/ 37 w 382"/>
                <a:gd name="T47" fmla="*/ 305 h 382"/>
                <a:gd name="T48" fmla="*/ 18 w 382"/>
                <a:gd name="T49" fmla="*/ 275 h 382"/>
                <a:gd name="T50" fmla="*/ 6 w 382"/>
                <a:gd name="T51" fmla="*/ 242 h 382"/>
                <a:gd name="T52" fmla="*/ 0 w 382"/>
                <a:gd name="T53" fmla="*/ 210 h 382"/>
                <a:gd name="T54" fmla="*/ 0 w 382"/>
                <a:gd name="T55" fmla="*/ 177 h 382"/>
                <a:gd name="T56" fmla="*/ 5 w 382"/>
                <a:gd name="T57" fmla="*/ 144 h 382"/>
                <a:gd name="T58" fmla="*/ 16 w 382"/>
                <a:gd name="T59" fmla="*/ 114 h 382"/>
                <a:gd name="T60" fmla="*/ 31 w 382"/>
                <a:gd name="T61" fmla="*/ 85 h 382"/>
                <a:gd name="T62" fmla="*/ 52 w 382"/>
                <a:gd name="T63" fmla="*/ 59 h 382"/>
                <a:gd name="T64" fmla="*/ 77 w 382"/>
                <a:gd name="T65" fmla="*/ 37 h 382"/>
                <a:gd name="T66" fmla="*/ 107 w 382"/>
                <a:gd name="T67" fmla="*/ 20 h 382"/>
                <a:gd name="T68" fmla="*/ 140 w 382"/>
                <a:gd name="T69" fmla="*/ 7 h 382"/>
                <a:gd name="T70" fmla="*/ 173 w 382"/>
                <a:gd name="T71" fmla="*/ 2 h 382"/>
                <a:gd name="T72" fmla="*/ 205 w 382"/>
                <a:gd name="T73" fmla="*/ 0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82" h="382">
                  <a:moveTo>
                    <a:pt x="205" y="0"/>
                  </a:moveTo>
                  <a:lnTo>
                    <a:pt x="238" y="5"/>
                  </a:lnTo>
                  <a:lnTo>
                    <a:pt x="270" y="17"/>
                  </a:lnTo>
                  <a:lnTo>
                    <a:pt x="297" y="33"/>
                  </a:lnTo>
                  <a:lnTo>
                    <a:pt x="323" y="54"/>
                  </a:lnTo>
                  <a:lnTo>
                    <a:pt x="345" y="79"/>
                  </a:lnTo>
                  <a:lnTo>
                    <a:pt x="364" y="108"/>
                  </a:lnTo>
                  <a:lnTo>
                    <a:pt x="376" y="140"/>
                  </a:lnTo>
                  <a:lnTo>
                    <a:pt x="382" y="173"/>
                  </a:lnTo>
                  <a:lnTo>
                    <a:pt x="382" y="207"/>
                  </a:lnTo>
                  <a:lnTo>
                    <a:pt x="377" y="238"/>
                  </a:lnTo>
                  <a:lnTo>
                    <a:pt x="365" y="270"/>
                  </a:lnTo>
                  <a:lnTo>
                    <a:pt x="349" y="299"/>
                  </a:lnTo>
                  <a:lnTo>
                    <a:pt x="330" y="324"/>
                  </a:lnTo>
                  <a:lnTo>
                    <a:pt x="304" y="346"/>
                  </a:lnTo>
                  <a:lnTo>
                    <a:pt x="275" y="364"/>
                  </a:lnTo>
                  <a:lnTo>
                    <a:pt x="242" y="376"/>
                  </a:lnTo>
                  <a:lnTo>
                    <a:pt x="209" y="382"/>
                  </a:lnTo>
                  <a:lnTo>
                    <a:pt x="175" y="382"/>
                  </a:lnTo>
                  <a:lnTo>
                    <a:pt x="144" y="377"/>
                  </a:lnTo>
                  <a:lnTo>
                    <a:pt x="112" y="367"/>
                  </a:lnTo>
                  <a:lnTo>
                    <a:pt x="84" y="351"/>
                  </a:lnTo>
                  <a:lnTo>
                    <a:pt x="59" y="330"/>
                  </a:lnTo>
                  <a:lnTo>
                    <a:pt x="37" y="305"/>
                  </a:lnTo>
                  <a:lnTo>
                    <a:pt x="18" y="275"/>
                  </a:lnTo>
                  <a:lnTo>
                    <a:pt x="6" y="242"/>
                  </a:lnTo>
                  <a:lnTo>
                    <a:pt x="0" y="210"/>
                  </a:lnTo>
                  <a:lnTo>
                    <a:pt x="0" y="177"/>
                  </a:lnTo>
                  <a:lnTo>
                    <a:pt x="5" y="144"/>
                  </a:lnTo>
                  <a:lnTo>
                    <a:pt x="16" y="114"/>
                  </a:lnTo>
                  <a:lnTo>
                    <a:pt x="31" y="85"/>
                  </a:lnTo>
                  <a:lnTo>
                    <a:pt x="52" y="59"/>
                  </a:lnTo>
                  <a:lnTo>
                    <a:pt x="77" y="37"/>
                  </a:lnTo>
                  <a:lnTo>
                    <a:pt x="107" y="20"/>
                  </a:lnTo>
                  <a:lnTo>
                    <a:pt x="140" y="7"/>
                  </a:lnTo>
                  <a:lnTo>
                    <a:pt x="173" y="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solidFill>
                <a:schemeClr val="accent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02" name="Freeform 349"/>
            <p:cNvSpPr>
              <a:spLocks/>
            </p:cNvSpPr>
            <p:nvPr/>
          </p:nvSpPr>
          <p:spPr bwMode="auto">
            <a:xfrm>
              <a:off x="6749924" y="2669830"/>
              <a:ext cx="419126" cy="419126"/>
            </a:xfrm>
            <a:custGeom>
              <a:avLst/>
              <a:gdLst>
                <a:gd name="T0" fmla="*/ 206 w 382"/>
                <a:gd name="T1" fmla="*/ 0 h 382"/>
                <a:gd name="T2" fmla="*/ 238 w 382"/>
                <a:gd name="T3" fmla="*/ 5 h 382"/>
                <a:gd name="T4" fmla="*/ 269 w 382"/>
                <a:gd name="T5" fmla="*/ 16 h 382"/>
                <a:gd name="T6" fmla="*/ 298 w 382"/>
                <a:gd name="T7" fmla="*/ 31 h 382"/>
                <a:gd name="T8" fmla="*/ 324 w 382"/>
                <a:gd name="T9" fmla="*/ 52 h 382"/>
                <a:gd name="T10" fmla="*/ 347 w 382"/>
                <a:gd name="T11" fmla="*/ 77 h 382"/>
                <a:gd name="T12" fmla="*/ 364 w 382"/>
                <a:gd name="T13" fmla="*/ 107 h 382"/>
                <a:gd name="T14" fmla="*/ 375 w 382"/>
                <a:gd name="T15" fmla="*/ 140 h 382"/>
                <a:gd name="T16" fmla="*/ 382 w 382"/>
                <a:gd name="T17" fmla="*/ 173 h 382"/>
                <a:gd name="T18" fmla="*/ 382 w 382"/>
                <a:gd name="T19" fmla="*/ 205 h 382"/>
                <a:gd name="T20" fmla="*/ 377 w 382"/>
                <a:gd name="T21" fmla="*/ 238 h 382"/>
                <a:gd name="T22" fmla="*/ 366 w 382"/>
                <a:gd name="T23" fmla="*/ 268 h 382"/>
                <a:gd name="T24" fmla="*/ 350 w 382"/>
                <a:gd name="T25" fmla="*/ 297 h 382"/>
                <a:gd name="T26" fmla="*/ 330 w 382"/>
                <a:gd name="T27" fmla="*/ 323 h 382"/>
                <a:gd name="T28" fmla="*/ 305 w 382"/>
                <a:gd name="T29" fmla="*/ 345 h 382"/>
                <a:gd name="T30" fmla="*/ 275 w 382"/>
                <a:gd name="T31" fmla="*/ 362 h 382"/>
                <a:gd name="T32" fmla="*/ 242 w 382"/>
                <a:gd name="T33" fmla="*/ 376 h 382"/>
                <a:gd name="T34" fmla="*/ 209 w 382"/>
                <a:gd name="T35" fmla="*/ 381 h 382"/>
                <a:gd name="T36" fmla="*/ 176 w 382"/>
                <a:gd name="T37" fmla="*/ 382 h 382"/>
                <a:gd name="T38" fmla="*/ 144 w 382"/>
                <a:gd name="T39" fmla="*/ 376 h 382"/>
                <a:gd name="T40" fmla="*/ 114 w 382"/>
                <a:gd name="T41" fmla="*/ 365 h 382"/>
                <a:gd name="T42" fmla="*/ 85 w 382"/>
                <a:gd name="T43" fmla="*/ 349 h 382"/>
                <a:gd name="T44" fmla="*/ 59 w 382"/>
                <a:gd name="T45" fmla="*/ 328 h 382"/>
                <a:gd name="T46" fmla="*/ 36 w 382"/>
                <a:gd name="T47" fmla="*/ 304 h 382"/>
                <a:gd name="T48" fmla="*/ 19 w 382"/>
                <a:gd name="T49" fmla="*/ 273 h 382"/>
                <a:gd name="T50" fmla="*/ 6 w 382"/>
                <a:gd name="T51" fmla="*/ 242 h 382"/>
                <a:gd name="T52" fmla="*/ 1 w 382"/>
                <a:gd name="T53" fmla="*/ 208 h 382"/>
                <a:gd name="T54" fmla="*/ 0 w 382"/>
                <a:gd name="T55" fmla="*/ 175 h 382"/>
                <a:gd name="T56" fmla="*/ 6 w 382"/>
                <a:gd name="T57" fmla="*/ 142 h 382"/>
                <a:gd name="T58" fmla="*/ 17 w 382"/>
                <a:gd name="T59" fmla="*/ 112 h 382"/>
                <a:gd name="T60" fmla="*/ 32 w 382"/>
                <a:gd name="T61" fmla="*/ 84 h 382"/>
                <a:gd name="T62" fmla="*/ 53 w 382"/>
                <a:gd name="T63" fmla="*/ 57 h 382"/>
                <a:gd name="T64" fmla="*/ 78 w 382"/>
                <a:gd name="T65" fmla="*/ 35 h 382"/>
                <a:gd name="T66" fmla="*/ 108 w 382"/>
                <a:gd name="T67" fmla="*/ 18 h 382"/>
                <a:gd name="T68" fmla="*/ 140 w 382"/>
                <a:gd name="T69" fmla="*/ 6 h 382"/>
                <a:gd name="T70" fmla="*/ 174 w 382"/>
                <a:gd name="T71" fmla="*/ 0 h 382"/>
                <a:gd name="T72" fmla="*/ 206 w 382"/>
                <a:gd name="T73" fmla="*/ 0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82" h="382">
                  <a:moveTo>
                    <a:pt x="206" y="0"/>
                  </a:moveTo>
                  <a:lnTo>
                    <a:pt x="238" y="5"/>
                  </a:lnTo>
                  <a:lnTo>
                    <a:pt x="269" y="16"/>
                  </a:lnTo>
                  <a:lnTo>
                    <a:pt x="298" y="31"/>
                  </a:lnTo>
                  <a:lnTo>
                    <a:pt x="324" y="52"/>
                  </a:lnTo>
                  <a:lnTo>
                    <a:pt x="347" y="77"/>
                  </a:lnTo>
                  <a:lnTo>
                    <a:pt x="364" y="107"/>
                  </a:lnTo>
                  <a:lnTo>
                    <a:pt x="375" y="140"/>
                  </a:lnTo>
                  <a:lnTo>
                    <a:pt x="382" y="173"/>
                  </a:lnTo>
                  <a:lnTo>
                    <a:pt x="382" y="205"/>
                  </a:lnTo>
                  <a:lnTo>
                    <a:pt x="377" y="238"/>
                  </a:lnTo>
                  <a:lnTo>
                    <a:pt x="366" y="268"/>
                  </a:lnTo>
                  <a:lnTo>
                    <a:pt x="350" y="297"/>
                  </a:lnTo>
                  <a:lnTo>
                    <a:pt x="330" y="323"/>
                  </a:lnTo>
                  <a:lnTo>
                    <a:pt x="305" y="345"/>
                  </a:lnTo>
                  <a:lnTo>
                    <a:pt x="275" y="362"/>
                  </a:lnTo>
                  <a:lnTo>
                    <a:pt x="242" y="376"/>
                  </a:lnTo>
                  <a:lnTo>
                    <a:pt x="209" y="381"/>
                  </a:lnTo>
                  <a:lnTo>
                    <a:pt x="176" y="382"/>
                  </a:lnTo>
                  <a:lnTo>
                    <a:pt x="144" y="376"/>
                  </a:lnTo>
                  <a:lnTo>
                    <a:pt x="114" y="365"/>
                  </a:lnTo>
                  <a:lnTo>
                    <a:pt x="85" y="349"/>
                  </a:lnTo>
                  <a:lnTo>
                    <a:pt x="59" y="328"/>
                  </a:lnTo>
                  <a:lnTo>
                    <a:pt x="36" y="304"/>
                  </a:lnTo>
                  <a:lnTo>
                    <a:pt x="19" y="273"/>
                  </a:lnTo>
                  <a:lnTo>
                    <a:pt x="6" y="242"/>
                  </a:lnTo>
                  <a:lnTo>
                    <a:pt x="1" y="208"/>
                  </a:lnTo>
                  <a:lnTo>
                    <a:pt x="0" y="175"/>
                  </a:lnTo>
                  <a:lnTo>
                    <a:pt x="6" y="142"/>
                  </a:lnTo>
                  <a:lnTo>
                    <a:pt x="17" y="112"/>
                  </a:lnTo>
                  <a:lnTo>
                    <a:pt x="32" y="84"/>
                  </a:lnTo>
                  <a:lnTo>
                    <a:pt x="53" y="57"/>
                  </a:lnTo>
                  <a:lnTo>
                    <a:pt x="78" y="35"/>
                  </a:lnTo>
                  <a:lnTo>
                    <a:pt x="108" y="18"/>
                  </a:lnTo>
                  <a:lnTo>
                    <a:pt x="140" y="6"/>
                  </a:lnTo>
                  <a:lnTo>
                    <a:pt x="174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solidFill>
                <a:schemeClr val="accent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04" name="Freeform 351"/>
            <p:cNvSpPr>
              <a:spLocks/>
            </p:cNvSpPr>
            <p:nvPr/>
          </p:nvSpPr>
          <p:spPr bwMode="auto">
            <a:xfrm>
              <a:off x="5021854" y="2669830"/>
              <a:ext cx="419126" cy="419126"/>
            </a:xfrm>
            <a:custGeom>
              <a:avLst/>
              <a:gdLst>
                <a:gd name="T0" fmla="*/ 207 w 382"/>
                <a:gd name="T1" fmla="*/ 0 h 382"/>
                <a:gd name="T2" fmla="*/ 238 w 382"/>
                <a:gd name="T3" fmla="*/ 5 h 382"/>
                <a:gd name="T4" fmla="*/ 269 w 382"/>
                <a:gd name="T5" fmla="*/ 16 h 382"/>
                <a:gd name="T6" fmla="*/ 298 w 382"/>
                <a:gd name="T7" fmla="*/ 31 h 382"/>
                <a:gd name="T8" fmla="*/ 324 w 382"/>
                <a:gd name="T9" fmla="*/ 52 h 382"/>
                <a:gd name="T10" fmla="*/ 345 w 382"/>
                <a:gd name="T11" fmla="*/ 77 h 382"/>
                <a:gd name="T12" fmla="*/ 364 w 382"/>
                <a:gd name="T13" fmla="*/ 107 h 382"/>
                <a:gd name="T14" fmla="*/ 376 w 382"/>
                <a:gd name="T15" fmla="*/ 140 h 382"/>
                <a:gd name="T16" fmla="*/ 382 w 382"/>
                <a:gd name="T17" fmla="*/ 173 h 382"/>
                <a:gd name="T18" fmla="*/ 382 w 382"/>
                <a:gd name="T19" fmla="*/ 205 h 382"/>
                <a:gd name="T20" fmla="*/ 377 w 382"/>
                <a:gd name="T21" fmla="*/ 238 h 382"/>
                <a:gd name="T22" fmla="*/ 366 w 382"/>
                <a:gd name="T23" fmla="*/ 268 h 382"/>
                <a:gd name="T24" fmla="*/ 351 w 382"/>
                <a:gd name="T25" fmla="*/ 297 h 382"/>
                <a:gd name="T26" fmla="*/ 330 w 382"/>
                <a:gd name="T27" fmla="*/ 323 h 382"/>
                <a:gd name="T28" fmla="*/ 305 w 382"/>
                <a:gd name="T29" fmla="*/ 345 h 382"/>
                <a:gd name="T30" fmla="*/ 275 w 382"/>
                <a:gd name="T31" fmla="*/ 362 h 382"/>
                <a:gd name="T32" fmla="*/ 242 w 382"/>
                <a:gd name="T33" fmla="*/ 376 h 382"/>
                <a:gd name="T34" fmla="*/ 209 w 382"/>
                <a:gd name="T35" fmla="*/ 381 h 382"/>
                <a:gd name="T36" fmla="*/ 177 w 382"/>
                <a:gd name="T37" fmla="*/ 382 h 382"/>
                <a:gd name="T38" fmla="*/ 144 w 382"/>
                <a:gd name="T39" fmla="*/ 376 h 382"/>
                <a:gd name="T40" fmla="*/ 114 w 382"/>
                <a:gd name="T41" fmla="*/ 365 h 382"/>
                <a:gd name="T42" fmla="*/ 85 w 382"/>
                <a:gd name="T43" fmla="*/ 349 h 382"/>
                <a:gd name="T44" fmla="*/ 59 w 382"/>
                <a:gd name="T45" fmla="*/ 328 h 382"/>
                <a:gd name="T46" fmla="*/ 36 w 382"/>
                <a:gd name="T47" fmla="*/ 304 h 382"/>
                <a:gd name="T48" fmla="*/ 19 w 382"/>
                <a:gd name="T49" fmla="*/ 273 h 382"/>
                <a:gd name="T50" fmla="*/ 6 w 382"/>
                <a:gd name="T51" fmla="*/ 242 h 382"/>
                <a:gd name="T52" fmla="*/ 1 w 382"/>
                <a:gd name="T53" fmla="*/ 208 h 382"/>
                <a:gd name="T54" fmla="*/ 0 w 382"/>
                <a:gd name="T55" fmla="*/ 175 h 382"/>
                <a:gd name="T56" fmla="*/ 5 w 382"/>
                <a:gd name="T57" fmla="*/ 142 h 382"/>
                <a:gd name="T58" fmla="*/ 17 w 382"/>
                <a:gd name="T59" fmla="*/ 112 h 382"/>
                <a:gd name="T60" fmla="*/ 33 w 382"/>
                <a:gd name="T61" fmla="*/ 84 h 382"/>
                <a:gd name="T62" fmla="*/ 53 w 382"/>
                <a:gd name="T63" fmla="*/ 57 h 382"/>
                <a:gd name="T64" fmla="*/ 78 w 382"/>
                <a:gd name="T65" fmla="*/ 35 h 382"/>
                <a:gd name="T66" fmla="*/ 108 w 382"/>
                <a:gd name="T67" fmla="*/ 18 h 382"/>
                <a:gd name="T68" fmla="*/ 140 w 382"/>
                <a:gd name="T69" fmla="*/ 6 h 382"/>
                <a:gd name="T70" fmla="*/ 174 w 382"/>
                <a:gd name="T71" fmla="*/ 0 h 382"/>
                <a:gd name="T72" fmla="*/ 207 w 382"/>
                <a:gd name="T73" fmla="*/ 0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82" h="382">
                  <a:moveTo>
                    <a:pt x="207" y="0"/>
                  </a:moveTo>
                  <a:lnTo>
                    <a:pt x="238" y="5"/>
                  </a:lnTo>
                  <a:lnTo>
                    <a:pt x="269" y="16"/>
                  </a:lnTo>
                  <a:lnTo>
                    <a:pt x="298" y="31"/>
                  </a:lnTo>
                  <a:lnTo>
                    <a:pt x="324" y="52"/>
                  </a:lnTo>
                  <a:lnTo>
                    <a:pt x="345" y="77"/>
                  </a:lnTo>
                  <a:lnTo>
                    <a:pt x="364" y="107"/>
                  </a:lnTo>
                  <a:lnTo>
                    <a:pt x="376" y="140"/>
                  </a:lnTo>
                  <a:lnTo>
                    <a:pt x="382" y="173"/>
                  </a:lnTo>
                  <a:lnTo>
                    <a:pt x="382" y="205"/>
                  </a:lnTo>
                  <a:lnTo>
                    <a:pt x="377" y="238"/>
                  </a:lnTo>
                  <a:lnTo>
                    <a:pt x="366" y="268"/>
                  </a:lnTo>
                  <a:lnTo>
                    <a:pt x="351" y="297"/>
                  </a:lnTo>
                  <a:lnTo>
                    <a:pt x="330" y="323"/>
                  </a:lnTo>
                  <a:lnTo>
                    <a:pt x="305" y="345"/>
                  </a:lnTo>
                  <a:lnTo>
                    <a:pt x="275" y="362"/>
                  </a:lnTo>
                  <a:lnTo>
                    <a:pt x="242" y="376"/>
                  </a:lnTo>
                  <a:lnTo>
                    <a:pt x="209" y="381"/>
                  </a:lnTo>
                  <a:lnTo>
                    <a:pt x="177" y="382"/>
                  </a:lnTo>
                  <a:lnTo>
                    <a:pt x="144" y="376"/>
                  </a:lnTo>
                  <a:lnTo>
                    <a:pt x="114" y="365"/>
                  </a:lnTo>
                  <a:lnTo>
                    <a:pt x="85" y="349"/>
                  </a:lnTo>
                  <a:lnTo>
                    <a:pt x="59" y="328"/>
                  </a:lnTo>
                  <a:lnTo>
                    <a:pt x="36" y="304"/>
                  </a:lnTo>
                  <a:lnTo>
                    <a:pt x="19" y="273"/>
                  </a:lnTo>
                  <a:lnTo>
                    <a:pt x="6" y="242"/>
                  </a:lnTo>
                  <a:lnTo>
                    <a:pt x="1" y="208"/>
                  </a:lnTo>
                  <a:lnTo>
                    <a:pt x="0" y="175"/>
                  </a:lnTo>
                  <a:lnTo>
                    <a:pt x="5" y="142"/>
                  </a:lnTo>
                  <a:lnTo>
                    <a:pt x="17" y="112"/>
                  </a:lnTo>
                  <a:lnTo>
                    <a:pt x="33" y="84"/>
                  </a:lnTo>
                  <a:lnTo>
                    <a:pt x="53" y="57"/>
                  </a:lnTo>
                  <a:lnTo>
                    <a:pt x="78" y="35"/>
                  </a:lnTo>
                  <a:lnTo>
                    <a:pt x="108" y="18"/>
                  </a:lnTo>
                  <a:lnTo>
                    <a:pt x="140" y="6"/>
                  </a:lnTo>
                  <a:lnTo>
                    <a:pt x="174" y="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11" name="Freeform 358"/>
            <p:cNvSpPr>
              <a:spLocks/>
            </p:cNvSpPr>
            <p:nvPr/>
          </p:nvSpPr>
          <p:spPr bwMode="auto">
            <a:xfrm>
              <a:off x="4547869" y="4272820"/>
              <a:ext cx="419126" cy="419126"/>
            </a:xfrm>
            <a:custGeom>
              <a:avLst/>
              <a:gdLst>
                <a:gd name="T0" fmla="*/ 205 w 382"/>
                <a:gd name="T1" fmla="*/ 0 h 382"/>
                <a:gd name="T2" fmla="*/ 238 w 382"/>
                <a:gd name="T3" fmla="*/ 5 h 382"/>
                <a:gd name="T4" fmla="*/ 269 w 382"/>
                <a:gd name="T5" fmla="*/ 17 h 382"/>
                <a:gd name="T6" fmla="*/ 297 w 382"/>
                <a:gd name="T7" fmla="*/ 32 h 382"/>
                <a:gd name="T8" fmla="*/ 323 w 382"/>
                <a:gd name="T9" fmla="*/ 52 h 382"/>
                <a:gd name="T10" fmla="*/ 345 w 382"/>
                <a:gd name="T11" fmla="*/ 78 h 382"/>
                <a:gd name="T12" fmla="*/ 364 w 382"/>
                <a:gd name="T13" fmla="*/ 107 h 382"/>
                <a:gd name="T14" fmla="*/ 376 w 382"/>
                <a:gd name="T15" fmla="*/ 140 h 382"/>
                <a:gd name="T16" fmla="*/ 382 w 382"/>
                <a:gd name="T17" fmla="*/ 173 h 382"/>
                <a:gd name="T18" fmla="*/ 382 w 382"/>
                <a:gd name="T19" fmla="*/ 207 h 382"/>
                <a:gd name="T20" fmla="*/ 377 w 382"/>
                <a:gd name="T21" fmla="*/ 238 h 382"/>
                <a:gd name="T22" fmla="*/ 366 w 382"/>
                <a:gd name="T23" fmla="*/ 269 h 382"/>
                <a:gd name="T24" fmla="*/ 349 w 382"/>
                <a:gd name="T25" fmla="*/ 298 h 382"/>
                <a:gd name="T26" fmla="*/ 330 w 382"/>
                <a:gd name="T27" fmla="*/ 323 h 382"/>
                <a:gd name="T28" fmla="*/ 304 w 382"/>
                <a:gd name="T29" fmla="*/ 345 h 382"/>
                <a:gd name="T30" fmla="*/ 275 w 382"/>
                <a:gd name="T31" fmla="*/ 364 h 382"/>
                <a:gd name="T32" fmla="*/ 242 w 382"/>
                <a:gd name="T33" fmla="*/ 375 h 382"/>
                <a:gd name="T34" fmla="*/ 209 w 382"/>
                <a:gd name="T35" fmla="*/ 382 h 382"/>
                <a:gd name="T36" fmla="*/ 175 w 382"/>
                <a:gd name="T37" fmla="*/ 382 h 382"/>
                <a:gd name="T38" fmla="*/ 144 w 382"/>
                <a:gd name="T39" fmla="*/ 377 h 382"/>
                <a:gd name="T40" fmla="*/ 112 w 382"/>
                <a:gd name="T41" fmla="*/ 366 h 382"/>
                <a:gd name="T42" fmla="*/ 84 w 382"/>
                <a:gd name="T43" fmla="*/ 351 h 382"/>
                <a:gd name="T44" fmla="*/ 59 w 382"/>
                <a:gd name="T45" fmla="*/ 330 h 382"/>
                <a:gd name="T46" fmla="*/ 36 w 382"/>
                <a:gd name="T47" fmla="*/ 305 h 382"/>
                <a:gd name="T48" fmla="*/ 18 w 382"/>
                <a:gd name="T49" fmla="*/ 275 h 382"/>
                <a:gd name="T50" fmla="*/ 6 w 382"/>
                <a:gd name="T51" fmla="*/ 242 h 382"/>
                <a:gd name="T52" fmla="*/ 0 w 382"/>
                <a:gd name="T53" fmla="*/ 209 h 382"/>
                <a:gd name="T54" fmla="*/ 0 w 382"/>
                <a:gd name="T55" fmla="*/ 176 h 382"/>
                <a:gd name="T56" fmla="*/ 5 w 382"/>
                <a:gd name="T57" fmla="*/ 144 h 382"/>
                <a:gd name="T58" fmla="*/ 16 w 382"/>
                <a:gd name="T59" fmla="*/ 112 h 382"/>
                <a:gd name="T60" fmla="*/ 31 w 382"/>
                <a:gd name="T61" fmla="*/ 85 h 382"/>
                <a:gd name="T62" fmla="*/ 52 w 382"/>
                <a:gd name="T63" fmla="*/ 59 h 382"/>
                <a:gd name="T64" fmla="*/ 77 w 382"/>
                <a:gd name="T65" fmla="*/ 36 h 382"/>
                <a:gd name="T66" fmla="*/ 107 w 382"/>
                <a:gd name="T67" fmla="*/ 18 h 382"/>
                <a:gd name="T68" fmla="*/ 140 w 382"/>
                <a:gd name="T69" fmla="*/ 6 h 382"/>
                <a:gd name="T70" fmla="*/ 173 w 382"/>
                <a:gd name="T71" fmla="*/ 0 h 382"/>
                <a:gd name="T72" fmla="*/ 205 w 382"/>
                <a:gd name="T73" fmla="*/ 0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82" h="382">
                  <a:moveTo>
                    <a:pt x="205" y="0"/>
                  </a:moveTo>
                  <a:lnTo>
                    <a:pt x="238" y="5"/>
                  </a:lnTo>
                  <a:lnTo>
                    <a:pt x="269" y="17"/>
                  </a:lnTo>
                  <a:lnTo>
                    <a:pt x="297" y="32"/>
                  </a:lnTo>
                  <a:lnTo>
                    <a:pt x="323" y="52"/>
                  </a:lnTo>
                  <a:lnTo>
                    <a:pt x="345" y="78"/>
                  </a:lnTo>
                  <a:lnTo>
                    <a:pt x="364" y="107"/>
                  </a:lnTo>
                  <a:lnTo>
                    <a:pt x="376" y="140"/>
                  </a:lnTo>
                  <a:lnTo>
                    <a:pt x="382" y="173"/>
                  </a:lnTo>
                  <a:lnTo>
                    <a:pt x="382" y="207"/>
                  </a:lnTo>
                  <a:lnTo>
                    <a:pt x="377" y="238"/>
                  </a:lnTo>
                  <a:lnTo>
                    <a:pt x="366" y="269"/>
                  </a:lnTo>
                  <a:lnTo>
                    <a:pt x="349" y="298"/>
                  </a:lnTo>
                  <a:lnTo>
                    <a:pt x="330" y="323"/>
                  </a:lnTo>
                  <a:lnTo>
                    <a:pt x="304" y="345"/>
                  </a:lnTo>
                  <a:lnTo>
                    <a:pt x="275" y="364"/>
                  </a:lnTo>
                  <a:lnTo>
                    <a:pt x="242" y="375"/>
                  </a:lnTo>
                  <a:lnTo>
                    <a:pt x="209" y="382"/>
                  </a:lnTo>
                  <a:lnTo>
                    <a:pt x="175" y="382"/>
                  </a:lnTo>
                  <a:lnTo>
                    <a:pt x="144" y="377"/>
                  </a:lnTo>
                  <a:lnTo>
                    <a:pt x="112" y="366"/>
                  </a:lnTo>
                  <a:lnTo>
                    <a:pt x="84" y="351"/>
                  </a:lnTo>
                  <a:lnTo>
                    <a:pt x="59" y="330"/>
                  </a:lnTo>
                  <a:lnTo>
                    <a:pt x="36" y="305"/>
                  </a:lnTo>
                  <a:lnTo>
                    <a:pt x="18" y="275"/>
                  </a:lnTo>
                  <a:lnTo>
                    <a:pt x="6" y="242"/>
                  </a:lnTo>
                  <a:lnTo>
                    <a:pt x="0" y="209"/>
                  </a:lnTo>
                  <a:lnTo>
                    <a:pt x="0" y="176"/>
                  </a:lnTo>
                  <a:lnTo>
                    <a:pt x="5" y="144"/>
                  </a:lnTo>
                  <a:lnTo>
                    <a:pt x="16" y="112"/>
                  </a:lnTo>
                  <a:lnTo>
                    <a:pt x="31" y="85"/>
                  </a:lnTo>
                  <a:lnTo>
                    <a:pt x="52" y="59"/>
                  </a:lnTo>
                  <a:lnTo>
                    <a:pt x="77" y="36"/>
                  </a:lnTo>
                  <a:lnTo>
                    <a:pt x="107" y="18"/>
                  </a:lnTo>
                  <a:lnTo>
                    <a:pt x="140" y="6"/>
                  </a:lnTo>
                  <a:lnTo>
                    <a:pt x="173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13" name="Freeform 360"/>
            <p:cNvSpPr>
              <a:spLocks/>
            </p:cNvSpPr>
            <p:nvPr/>
          </p:nvSpPr>
          <p:spPr bwMode="auto">
            <a:xfrm>
              <a:off x="6427351" y="4683168"/>
              <a:ext cx="1021482" cy="1021482"/>
            </a:xfrm>
            <a:custGeom>
              <a:avLst/>
              <a:gdLst>
                <a:gd name="T0" fmla="*/ 466 w 931"/>
                <a:gd name="T1" fmla="*/ 0 h 931"/>
                <a:gd name="T2" fmla="*/ 524 w 931"/>
                <a:gd name="T3" fmla="*/ 4 h 931"/>
                <a:gd name="T4" fmla="*/ 580 w 931"/>
                <a:gd name="T5" fmla="*/ 15 h 931"/>
                <a:gd name="T6" fmla="*/ 634 w 931"/>
                <a:gd name="T7" fmla="*/ 32 h 931"/>
                <a:gd name="T8" fmla="*/ 685 w 931"/>
                <a:gd name="T9" fmla="*/ 55 h 931"/>
                <a:gd name="T10" fmla="*/ 732 w 931"/>
                <a:gd name="T11" fmla="*/ 84 h 931"/>
                <a:gd name="T12" fmla="*/ 775 w 931"/>
                <a:gd name="T13" fmla="*/ 118 h 931"/>
                <a:gd name="T14" fmla="*/ 813 w 931"/>
                <a:gd name="T15" fmla="*/ 157 h 931"/>
                <a:gd name="T16" fmla="*/ 847 w 931"/>
                <a:gd name="T17" fmla="*/ 200 h 931"/>
                <a:gd name="T18" fmla="*/ 876 w 931"/>
                <a:gd name="T19" fmla="*/ 248 h 931"/>
                <a:gd name="T20" fmla="*/ 900 w 931"/>
                <a:gd name="T21" fmla="*/ 297 h 931"/>
                <a:gd name="T22" fmla="*/ 917 w 931"/>
                <a:gd name="T23" fmla="*/ 351 h 931"/>
                <a:gd name="T24" fmla="*/ 927 w 931"/>
                <a:gd name="T25" fmla="*/ 407 h 931"/>
                <a:gd name="T26" fmla="*/ 931 w 931"/>
                <a:gd name="T27" fmla="*/ 466 h 931"/>
                <a:gd name="T28" fmla="*/ 927 w 931"/>
                <a:gd name="T29" fmla="*/ 524 h 931"/>
                <a:gd name="T30" fmla="*/ 917 w 931"/>
                <a:gd name="T31" fmla="*/ 580 h 931"/>
                <a:gd name="T32" fmla="*/ 900 w 931"/>
                <a:gd name="T33" fmla="*/ 634 h 931"/>
                <a:gd name="T34" fmla="*/ 876 w 931"/>
                <a:gd name="T35" fmla="*/ 685 h 931"/>
                <a:gd name="T36" fmla="*/ 847 w 931"/>
                <a:gd name="T37" fmla="*/ 732 h 931"/>
                <a:gd name="T38" fmla="*/ 813 w 931"/>
                <a:gd name="T39" fmla="*/ 775 h 931"/>
                <a:gd name="T40" fmla="*/ 775 w 931"/>
                <a:gd name="T41" fmla="*/ 814 h 931"/>
                <a:gd name="T42" fmla="*/ 732 w 931"/>
                <a:gd name="T43" fmla="*/ 848 h 931"/>
                <a:gd name="T44" fmla="*/ 685 w 931"/>
                <a:gd name="T45" fmla="*/ 877 h 931"/>
                <a:gd name="T46" fmla="*/ 634 w 931"/>
                <a:gd name="T47" fmla="*/ 899 h 931"/>
                <a:gd name="T48" fmla="*/ 580 w 931"/>
                <a:gd name="T49" fmla="*/ 917 h 931"/>
                <a:gd name="T50" fmla="*/ 524 w 931"/>
                <a:gd name="T51" fmla="*/ 927 h 931"/>
                <a:gd name="T52" fmla="*/ 466 w 931"/>
                <a:gd name="T53" fmla="*/ 931 h 931"/>
                <a:gd name="T54" fmla="*/ 408 w 931"/>
                <a:gd name="T55" fmla="*/ 927 h 931"/>
                <a:gd name="T56" fmla="*/ 351 w 931"/>
                <a:gd name="T57" fmla="*/ 917 h 931"/>
                <a:gd name="T58" fmla="*/ 298 w 931"/>
                <a:gd name="T59" fmla="*/ 899 h 931"/>
                <a:gd name="T60" fmla="*/ 248 w 931"/>
                <a:gd name="T61" fmla="*/ 877 h 931"/>
                <a:gd name="T62" fmla="*/ 201 w 931"/>
                <a:gd name="T63" fmla="*/ 848 h 931"/>
                <a:gd name="T64" fmla="*/ 157 w 931"/>
                <a:gd name="T65" fmla="*/ 814 h 931"/>
                <a:gd name="T66" fmla="*/ 118 w 931"/>
                <a:gd name="T67" fmla="*/ 775 h 931"/>
                <a:gd name="T68" fmla="*/ 84 w 931"/>
                <a:gd name="T69" fmla="*/ 732 h 931"/>
                <a:gd name="T70" fmla="*/ 55 w 931"/>
                <a:gd name="T71" fmla="*/ 685 h 931"/>
                <a:gd name="T72" fmla="*/ 32 w 931"/>
                <a:gd name="T73" fmla="*/ 634 h 931"/>
                <a:gd name="T74" fmla="*/ 15 w 931"/>
                <a:gd name="T75" fmla="*/ 580 h 931"/>
                <a:gd name="T76" fmla="*/ 4 w 931"/>
                <a:gd name="T77" fmla="*/ 524 h 931"/>
                <a:gd name="T78" fmla="*/ 0 w 931"/>
                <a:gd name="T79" fmla="*/ 466 h 931"/>
                <a:gd name="T80" fmla="*/ 4 w 931"/>
                <a:gd name="T81" fmla="*/ 407 h 931"/>
                <a:gd name="T82" fmla="*/ 15 w 931"/>
                <a:gd name="T83" fmla="*/ 351 h 931"/>
                <a:gd name="T84" fmla="*/ 32 w 931"/>
                <a:gd name="T85" fmla="*/ 297 h 931"/>
                <a:gd name="T86" fmla="*/ 55 w 931"/>
                <a:gd name="T87" fmla="*/ 248 h 931"/>
                <a:gd name="T88" fmla="*/ 84 w 931"/>
                <a:gd name="T89" fmla="*/ 200 h 931"/>
                <a:gd name="T90" fmla="*/ 118 w 931"/>
                <a:gd name="T91" fmla="*/ 157 h 931"/>
                <a:gd name="T92" fmla="*/ 157 w 931"/>
                <a:gd name="T93" fmla="*/ 118 h 931"/>
                <a:gd name="T94" fmla="*/ 201 w 931"/>
                <a:gd name="T95" fmla="*/ 84 h 931"/>
                <a:gd name="T96" fmla="*/ 248 w 931"/>
                <a:gd name="T97" fmla="*/ 55 h 931"/>
                <a:gd name="T98" fmla="*/ 298 w 931"/>
                <a:gd name="T99" fmla="*/ 32 h 931"/>
                <a:gd name="T100" fmla="*/ 351 w 931"/>
                <a:gd name="T101" fmla="*/ 15 h 931"/>
                <a:gd name="T102" fmla="*/ 408 w 931"/>
                <a:gd name="T103" fmla="*/ 4 h 931"/>
                <a:gd name="T104" fmla="*/ 466 w 931"/>
                <a:gd name="T105" fmla="*/ 0 h 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31" h="931">
                  <a:moveTo>
                    <a:pt x="466" y="0"/>
                  </a:moveTo>
                  <a:lnTo>
                    <a:pt x="524" y="4"/>
                  </a:lnTo>
                  <a:lnTo>
                    <a:pt x="580" y="15"/>
                  </a:lnTo>
                  <a:lnTo>
                    <a:pt x="634" y="32"/>
                  </a:lnTo>
                  <a:lnTo>
                    <a:pt x="685" y="55"/>
                  </a:lnTo>
                  <a:lnTo>
                    <a:pt x="732" y="84"/>
                  </a:lnTo>
                  <a:lnTo>
                    <a:pt x="775" y="118"/>
                  </a:lnTo>
                  <a:lnTo>
                    <a:pt x="813" y="157"/>
                  </a:lnTo>
                  <a:lnTo>
                    <a:pt x="847" y="200"/>
                  </a:lnTo>
                  <a:lnTo>
                    <a:pt x="876" y="248"/>
                  </a:lnTo>
                  <a:lnTo>
                    <a:pt x="900" y="297"/>
                  </a:lnTo>
                  <a:lnTo>
                    <a:pt x="917" y="351"/>
                  </a:lnTo>
                  <a:lnTo>
                    <a:pt x="927" y="407"/>
                  </a:lnTo>
                  <a:lnTo>
                    <a:pt x="931" y="466"/>
                  </a:lnTo>
                  <a:lnTo>
                    <a:pt x="927" y="524"/>
                  </a:lnTo>
                  <a:lnTo>
                    <a:pt x="917" y="580"/>
                  </a:lnTo>
                  <a:lnTo>
                    <a:pt x="900" y="634"/>
                  </a:lnTo>
                  <a:lnTo>
                    <a:pt x="876" y="685"/>
                  </a:lnTo>
                  <a:lnTo>
                    <a:pt x="847" y="732"/>
                  </a:lnTo>
                  <a:lnTo>
                    <a:pt x="813" y="775"/>
                  </a:lnTo>
                  <a:lnTo>
                    <a:pt x="775" y="814"/>
                  </a:lnTo>
                  <a:lnTo>
                    <a:pt x="732" y="848"/>
                  </a:lnTo>
                  <a:lnTo>
                    <a:pt x="685" y="877"/>
                  </a:lnTo>
                  <a:lnTo>
                    <a:pt x="634" y="899"/>
                  </a:lnTo>
                  <a:lnTo>
                    <a:pt x="580" y="917"/>
                  </a:lnTo>
                  <a:lnTo>
                    <a:pt x="524" y="927"/>
                  </a:lnTo>
                  <a:lnTo>
                    <a:pt x="466" y="931"/>
                  </a:lnTo>
                  <a:lnTo>
                    <a:pt x="408" y="927"/>
                  </a:lnTo>
                  <a:lnTo>
                    <a:pt x="351" y="917"/>
                  </a:lnTo>
                  <a:lnTo>
                    <a:pt x="298" y="899"/>
                  </a:lnTo>
                  <a:lnTo>
                    <a:pt x="248" y="877"/>
                  </a:lnTo>
                  <a:lnTo>
                    <a:pt x="201" y="848"/>
                  </a:lnTo>
                  <a:lnTo>
                    <a:pt x="157" y="814"/>
                  </a:lnTo>
                  <a:lnTo>
                    <a:pt x="118" y="775"/>
                  </a:lnTo>
                  <a:lnTo>
                    <a:pt x="84" y="732"/>
                  </a:lnTo>
                  <a:lnTo>
                    <a:pt x="55" y="685"/>
                  </a:lnTo>
                  <a:lnTo>
                    <a:pt x="32" y="634"/>
                  </a:lnTo>
                  <a:lnTo>
                    <a:pt x="15" y="580"/>
                  </a:lnTo>
                  <a:lnTo>
                    <a:pt x="4" y="524"/>
                  </a:lnTo>
                  <a:lnTo>
                    <a:pt x="0" y="466"/>
                  </a:lnTo>
                  <a:lnTo>
                    <a:pt x="4" y="407"/>
                  </a:lnTo>
                  <a:lnTo>
                    <a:pt x="15" y="351"/>
                  </a:lnTo>
                  <a:lnTo>
                    <a:pt x="32" y="297"/>
                  </a:lnTo>
                  <a:lnTo>
                    <a:pt x="55" y="248"/>
                  </a:lnTo>
                  <a:lnTo>
                    <a:pt x="84" y="200"/>
                  </a:lnTo>
                  <a:lnTo>
                    <a:pt x="118" y="157"/>
                  </a:lnTo>
                  <a:lnTo>
                    <a:pt x="157" y="118"/>
                  </a:lnTo>
                  <a:lnTo>
                    <a:pt x="201" y="84"/>
                  </a:lnTo>
                  <a:lnTo>
                    <a:pt x="248" y="55"/>
                  </a:lnTo>
                  <a:lnTo>
                    <a:pt x="298" y="32"/>
                  </a:lnTo>
                  <a:lnTo>
                    <a:pt x="351" y="15"/>
                  </a:lnTo>
                  <a:lnTo>
                    <a:pt x="408" y="4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26" name="Freeform 373"/>
            <p:cNvSpPr>
              <a:spLocks/>
            </p:cNvSpPr>
            <p:nvPr/>
          </p:nvSpPr>
          <p:spPr bwMode="auto">
            <a:xfrm>
              <a:off x="6066377" y="3173438"/>
              <a:ext cx="84483" cy="85581"/>
            </a:xfrm>
            <a:custGeom>
              <a:avLst/>
              <a:gdLst>
                <a:gd name="T0" fmla="*/ 37 w 77"/>
                <a:gd name="T1" fmla="*/ 0 h 78"/>
                <a:gd name="T2" fmla="*/ 53 w 77"/>
                <a:gd name="T3" fmla="*/ 3 h 78"/>
                <a:gd name="T4" fmla="*/ 65 w 77"/>
                <a:gd name="T5" fmla="*/ 12 h 78"/>
                <a:gd name="T6" fmla="*/ 74 w 77"/>
                <a:gd name="T7" fmla="*/ 24 h 78"/>
                <a:gd name="T8" fmla="*/ 77 w 77"/>
                <a:gd name="T9" fmla="*/ 40 h 78"/>
                <a:gd name="T10" fmla="*/ 74 w 77"/>
                <a:gd name="T11" fmla="*/ 54 h 78"/>
                <a:gd name="T12" fmla="*/ 65 w 77"/>
                <a:gd name="T13" fmla="*/ 67 h 78"/>
                <a:gd name="T14" fmla="*/ 53 w 77"/>
                <a:gd name="T15" fmla="*/ 75 h 78"/>
                <a:gd name="T16" fmla="*/ 37 w 77"/>
                <a:gd name="T17" fmla="*/ 78 h 78"/>
                <a:gd name="T18" fmla="*/ 23 w 77"/>
                <a:gd name="T19" fmla="*/ 75 h 78"/>
                <a:gd name="T20" fmla="*/ 10 w 77"/>
                <a:gd name="T21" fmla="*/ 67 h 78"/>
                <a:gd name="T22" fmla="*/ 2 w 77"/>
                <a:gd name="T23" fmla="*/ 54 h 78"/>
                <a:gd name="T24" fmla="*/ 0 w 77"/>
                <a:gd name="T25" fmla="*/ 40 h 78"/>
                <a:gd name="T26" fmla="*/ 2 w 77"/>
                <a:gd name="T27" fmla="*/ 24 h 78"/>
                <a:gd name="T28" fmla="*/ 10 w 77"/>
                <a:gd name="T29" fmla="*/ 12 h 78"/>
                <a:gd name="T30" fmla="*/ 23 w 77"/>
                <a:gd name="T31" fmla="*/ 3 h 78"/>
                <a:gd name="T32" fmla="*/ 37 w 77"/>
                <a:gd name="T3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" h="78">
                  <a:moveTo>
                    <a:pt x="37" y="0"/>
                  </a:moveTo>
                  <a:lnTo>
                    <a:pt x="53" y="3"/>
                  </a:lnTo>
                  <a:lnTo>
                    <a:pt x="65" y="12"/>
                  </a:lnTo>
                  <a:lnTo>
                    <a:pt x="74" y="24"/>
                  </a:lnTo>
                  <a:lnTo>
                    <a:pt x="77" y="40"/>
                  </a:lnTo>
                  <a:lnTo>
                    <a:pt x="74" y="54"/>
                  </a:lnTo>
                  <a:lnTo>
                    <a:pt x="65" y="67"/>
                  </a:lnTo>
                  <a:lnTo>
                    <a:pt x="53" y="75"/>
                  </a:lnTo>
                  <a:lnTo>
                    <a:pt x="37" y="78"/>
                  </a:lnTo>
                  <a:lnTo>
                    <a:pt x="23" y="75"/>
                  </a:lnTo>
                  <a:lnTo>
                    <a:pt x="10" y="67"/>
                  </a:lnTo>
                  <a:lnTo>
                    <a:pt x="2" y="54"/>
                  </a:lnTo>
                  <a:lnTo>
                    <a:pt x="0" y="40"/>
                  </a:lnTo>
                  <a:lnTo>
                    <a:pt x="2" y="24"/>
                  </a:lnTo>
                  <a:lnTo>
                    <a:pt x="10" y="12"/>
                  </a:lnTo>
                  <a:lnTo>
                    <a:pt x="23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27" name="Freeform 374"/>
            <p:cNvSpPr>
              <a:spLocks/>
            </p:cNvSpPr>
            <p:nvPr/>
          </p:nvSpPr>
          <p:spPr bwMode="auto">
            <a:xfrm>
              <a:off x="6843186" y="3752753"/>
              <a:ext cx="84483" cy="85581"/>
            </a:xfrm>
            <a:custGeom>
              <a:avLst/>
              <a:gdLst>
                <a:gd name="T0" fmla="*/ 38 w 77"/>
                <a:gd name="T1" fmla="*/ 0 h 78"/>
                <a:gd name="T2" fmla="*/ 53 w 77"/>
                <a:gd name="T3" fmla="*/ 4 h 78"/>
                <a:gd name="T4" fmla="*/ 65 w 77"/>
                <a:gd name="T5" fmla="*/ 12 h 78"/>
                <a:gd name="T6" fmla="*/ 74 w 77"/>
                <a:gd name="T7" fmla="*/ 23 h 78"/>
                <a:gd name="T8" fmla="*/ 77 w 77"/>
                <a:gd name="T9" fmla="*/ 39 h 78"/>
                <a:gd name="T10" fmla="*/ 74 w 77"/>
                <a:gd name="T11" fmla="*/ 54 h 78"/>
                <a:gd name="T12" fmla="*/ 65 w 77"/>
                <a:gd name="T13" fmla="*/ 67 h 78"/>
                <a:gd name="T14" fmla="*/ 53 w 77"/>
                <a:gd name="T15" fmla="*/ 74 h 78"/>
                <a:gd name="T16" fmla="*/ 38 w 77"/>
                <a:gd name="T17" fmla="*/ 78 h 78"/>
                <a:gd name="T18" fmla="*/ 23 w 77"/>
                <a:gd name="T19" fmla="*/ 74 h 78"/>
                <a:gd name="T20" fmla="*/ 10 w 77"/>
                <a:gd name="T21" fmla="*/ 67 h 78"/>
                <a:gd name="T22" fmla="*/ 2 w 77"/>
                <a:gd name="T23" fmla="*/ 54 h 78"/>
                <a:gd name="T24" fmla="*/ 0 w 77"/>
                <a:gd name="T25" fmla="*/ 39 h 78"/>
                <a:gd name="T26" fmla="*/ 2 w 77"/>
                <a:gd name="T27" fmla="*/ 23 h 78"/>
                <a:gd name="T28" fmla="*/ 10 w 77"/>
                <a:gd name="T29" fmla="*/ 12 h 78"/>
                <a:gd name="T30" fmla="*/ 23 w 77"/>
                <a:gd name="T31" fmla="*/ 4 h 78"/>
                <a:gd name="T32" fmla="*/ 38 w 77"/>
                <a:gd name="T3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" h="78">
                  <a:moveTo>
                    <a:pt x="38" y="0"/>
                  </a:moveTo>
                  <a:lnTo>
                    <a:pt x="53" y="4"/>
                  </a:lnTo>
                  <a:lnTo>
                    <a:pt x="65" y="12"/>
                  </a:lnTo>
                  <a:lnTo>
                    <a:pt x="74" y="23"/>
                  </a:lnTo>
                  <a:lnTo>
                    <a:pt x="77" y="39"/>
                  </a:lnTo>
                  <a:lnTo>
                    <a:pt x="74" y="54"/>
                  </a:lnTo>
                  <a:lnTo>
                    <a:pt x="65" y="67"/>
                  </a:lnTo>
                  <a:lnTo>
                    <a:pt x="53" y="74"/>
                  </a:lnTo>
                  <a:lnTo>
                    <a:pt x="38" y="78"/>
                  </a:lnTo>
                  <a:lnTo>
                    <a:pt x="23" y="74"/>
                  </a:lnTo>
                  <a:lnTo>
                    <a:pt x="10" y="67"/>
                  </a:lnTo>
                  <a:lnTo>
                    <a:pt x="2" y="54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10" y="12"/>
                  </a:lnTo>
                  <a:lnTo>
                    <a:pt x="23" y="4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solidFill>
                <a:schemeClr val="accent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28" name="Freeform 375"/>
            <p:cNvSpPr>
              <a:spLocks/>
            </p:cNvSpPr>
            <p:nvPr/>
          </p:nvSpPr>
          <p:spPr bwMode="auto">
            <a:xfrm>
              <a:off x="5279693" y="3752753"/>
              <a:ext cx="86678" cy="85581"/>
            </a:xfrm>
            <a:custGeom>
              <a:avLst/>
              <a:gdLst>
                <a:gd name="T0" fmla="*/ 40 w 79"/>
                <a:gd name="T1" fmla="*/ 0 h 78"/>
                <a:gd name="T2" fmla="*/ 55 w 79"/>
                <a:gd name="T3" fmla="*/ 4 h 78"/>
                <a:gd name="T4" fmla="*/ 67 w 79"/>
                <a:gd name="T5" fmla="*/ 12 h 78"/>
                <a:gd name="T6" fmla="*/ 75 w 79"/>
                <a:gd name="T7" fmla="*/ 23 h 78"/>
                <a:gd name="T8" fmla="*/ 79 w 79"/>
                <a:gd name="T9" fmla="*/ 39 h 78"/>
                <a:gd name="T10" fmla="*/ 75 w 79"/>
                <a:gd name="T11" fmla="*/ 54 h 78"/>
                <a:gd name="T12" fmla="*/ 67 w 79"/>
                <a:gd name="T13" fmla="*/ 67 h 78"/>
                <a:gd name="T14" fmla="*/ 55 w 79"/>
                <a:gd name="T15" fmla="*/ 74 h 78"/>
                <a:gd name="T16" fmla="*/ 40 w 79"/>
                <a:gd name="T17" fmla="*/ 78 h 78"/>
                <a:gd name="T18" fmla="*/ 25 w 79"/>
                <a:gd name="T19" fmla="*/ 74 h 78"/>
                <a:gd name="T20" fmla="*/ 12 w 79"/>
                <a:gd name="T21" fmla="*/ 67 h 78"/>
                <a:gd name="T22" fmla="*/ 4 w 79"/>
                <a:gd name="T23" fmla="*/ 54 h 78"/>
                <a:gd name="T24" fmla="*/ 0 w 79"/>
                <a:gd name="T25" fmla="*/ 39 h 78"/>
                <a:gd name="T26" fmla="*/ 4 w 79"/>
                <a:gd name="T27" fmla="*/ 23 h 78"/>
                <a:gd name="T28" fmla="*/ 12 w 79"/>
                <a:gd name="T29" fmla="*/ 12 h 78"/>
                <a:gd name="T30" fmla="*/ 25 w 79"/>
                <a:gd name="T31" fmla="*/ 4 h 78"/>
                <a:gd name="T32" fmla="*/ 40 w 79"/>
                <a:gd name="T3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9" h="78">
                  <a:moveTo>
                    <a:pt x="40" y="0"/>
                  </a:moveTo>
                  <a:lnTo>
                    <a:pt x="55" y="4"/>
                  </a:lnTo>
                  <a:lnTo>
                    <a:pt x="67" y="12"/>
                  </a:lnTo>
                  <a:lnTo>
                    <a:pt x="75" y="23"/>
                  </a:lnTo>
                  <a:lnTo>
                    <a:pt x="79" y="39"/>
                  </a:lnTo>
                  <a:lnTo>
                    <a:pt x="75" y="54"/>
                  </a:lnTo>
                  <a:lnTo>
                    <a:pt x="67" y="67"/>
                  </a:lnTo>
                  <a:lnTo>
                    <a:pt x="55" y="74"/>
                  </a:lnTo>
                  <a:lnTo>
                    <a:pt x="40" y="78"/>
                  </a:lnTo>
                  <a:lnTo>
                    <a:pt x="25" y="74"/>
                  </a:lnTo>
                  <a:lnTo>
                    <a:pt x="12" y="67"/>
                  </a:lnTo>
                  <a:lnTo>
                    <a:pt x="4" y="54"/>
                  </a:lnTo>
                  <a:lnTo>
                    <a:pt x="0" y="39"/>
                  </a:lnTo>
                  <a:lnTo>
                    <a:pt x="4" y="23"/>
                  </a:lnTo>
                  <a:lnTo>
                    <a:pt x="12" y="12"/>
                  </a:lnTo>
                  <a:lnTo>
                    <a:pt x="25" y="4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solidFill>
                <a:schemeClr val="accent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29" name="Freeform 376"/>
            <p:cNvSpPr>
              <a:spLocks/>
            </p:cNvSpPr>
            <p:nvPr/>
          </p:nvSpPr>
          <p:spPr bwMode="auto">
            <a:xfrm>
              <a:off x="5583614" y="4672197"/>
              <a:ext cx="84483" cy="84483"/>
            </a:xfrm>
            <a:custGeom>
              <a:avLst/>
              <a:gdLst>
                <a:gd name="T0" fmla="*/ 38 w 77"/>
                <a:gd name="T1" fmla="*/ 0 h 77"/>
                <a:gd name="T2" fmla="*/ 53 w 77"/>
                <a:gd name="T3" fmla="*/ 4 h 77"/>
                <a:gd name="T4" fmla="*/ 65 w 77"/>
                <a:gd name="T5" fmla="*/ 11 h 77"/>
                <a:gd name="T6" fmla="*/ 74 w 77"/>
                <a:gd name="T7" fmla="*/ 23 h 77"/>
                <a:gd name="T8" fmla="*/ 77 w 77"/>
                <a:gd name="T9" fmla="*/ 39 h 77"/>
                <a:gd name="T10" fmla="*/ 74 w 77"/>
                <a:gd name="T11" fmla="*/ 53 h 77"/>
                <a:gd name="T12" fmla="*/ 65 w 77"/>
                <a:gd name="T13" fmla="*/ 66 h 77"/>
                <a:gd name="T14" fmla="*/ 53 w 77"/>
                <a:gd name="T15" fmla="*/ 74 h 77"/>
                <a:gd name="T16" fmla="*/ 38 w 77"/>
                <a:gd name="T17" fmla="*/ 77 h 77"/>
                <a:gd name="T18" fmla="*/ 23 w 77"/>
                <a:gd name="T19" fmla="*/ 74 h 77"/>
                <a:gd name="T20" fmla="*/ 11 w 77"/>
                <a:gd name="T21" fmla="*/ 66 h 77"/>
                <a:gd name="T22" fmla="*/ 2 w 77"/>
                <a:gd name="T23" fmla="*/ 53 h 77"/>
                <a:gd name="T24" fmla="*/ 0 w 77"/>
                <a:gd name="T25" fmla="*/ 39 h 77"/>
                <a:gd name="T26" fmla="*/ 2 w 77"/>
                <a:gd name="T27" fmla="*/ 23 h 77"/>
                <a:gd name="T28" fmla="*/ 11 w 77"/>
                <a:gd name="T29" fmla="*/ 11 h 77"/>
                <a:gd name="T30" fmla="*/ 23 w 77"/>
                <a:gd name="T31" fmla="*/ 4 h 77"/>
                <a:gd name="T32" fmla="*/ 38 w 77"/>
                <a:gd name="T3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" h="77">
                  <a:moveTo>
                    <a:pt x="38" y="0"/>
                  </a:moveTo>
                  <a:lnTo>
                    <a:pt x="53" y="4"/>
                  </a:lnTo>
                  <a:lnTo>
                    <a:pt x="65" y="11"/>
                  </a:lnTo>
                  <a:lnTo>
                    <a:pt x="74" y="23"/>
                  </a:lnTo>
                  <a:lnTo>
                    <a:pt x="77" y="39"/>
                  </a:lnTo>
                  <a:lnTo>
                    <a:pt x="74" y="53"/>
                  </a:lnTo>
                  <a:lnTo>
                    <a:pt x="65" y="66"/>
                  </a:lnTo>
                  <a:lnTo>
                    <a:pt x="53" y="74"/>
                  </a:lnTo>
                  <a:lnTo>
                    <a:pt x="38" y="77"/>
                  </a:lnTo>
                  <a:lnTo>
                    <a:pt x="23" y="74"/>
                  </a:lnTo>
                  <a:lnTo>
                    <a:pt x="11" y="66"/>
                  </a:lnTo>
                  <a:lnTo>
                    <a:pt x="2" y="53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11" y="11"/>
                  </a:lnTo>
                  <a:lnTo>
                    <a:pt x="23" y="4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solidFill>
                <a:schemeClr val="accent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30" name="Freeform 377"/>
            <p:cNvSpPr>
              <a:spLocks/>
            </p:cNvSpPr>
            <p:nvPr/>
          </p:nvSpPr>
          <p:spPr bwMode="auto">
            <a:xfrm>
              <a:off x="6531584" y="4672197"/>
              <a:ext cx="84483" cy="85581"/>
            </a:xfrm>
            <a:custGeom>
              <a:avLst/>
              <a:gdLst>
                <a:gd name="T0" fmla="*/ 39 w 77"/>
                <a:gd name="T1" fmla="*/ 0 h 78"/>
                <a:gd name="T2" fmla="*/ 53 w 77"/>
                <a:gd name="T3" fmla="*/ 4 h 78"/>
                <a:gd name="T4" fmla="*/ 66 w 77"/>
                <a:gd name="T5" fmla="*/ 11 h 78"/>
                <a:gd name="T6" fmla="*/ 74 w 77"/>
                <a:gd name="T7" fmla="*/ 25 h 78"/>
                <a:gd name="T8" fmla="*/ 77 w 77"/>
                <a:gd name="T9" fmla="*/ 39 h 78"/>
                <a:gd name="T10" fmla="*/ 74 w 77"/>
                <a:gd name="T11" fmla="*/ 55 h 78"/>
                <a:gd name="T12" fmla="*/ 66 w 77"/>
                <a:gd name="T13" fmla="*/ 66 h 78"/>
                <a:gd name="T14" fmla="*/ 53 w 77"/>
                <a:gd name="T15" fmla="*/ 74 h 78"/>
                <a:gd name="T16" fmla="*/ 39 w 77"/>
                <a:gd name="T17" fmla="*/ 78 h 78"/>
                <a:gd name="T18" fmla="*/ 23 w 77"/>
                <a:gd name="T19" fmla="*/ 74 h 78"/>
                <a:gd name="T20" fmla="*/ 11 w 77"/>
                <a:gd name="T21" fmla="*/ 66 h 78"/>
                <a:gd name="T22" fmla="*/ 4 w 77"/>
                <a:gd name="T23" fmla="*/ 55 h 78"/>
                <a:gd name="T24" fmla="*/ 0 w 77"/>
                <a:gd name="T25" fmla="*/ 39 h 78"/>
                <a:gd name="T26" fmla="*/ 4 w 77"/>
                <a:gd name="T27" fmla="*/ 25 h 78"/>
                <a:gd name="T28" fmla="*/ 11 w 77"/>
                <a:gd name="T29" fmla="*/ 11 h 78"/>
                <a:gd name="T30" fmla="*/ 23 w 77"/>
                <a:gd name="T31" fmla="*/ 4 h 78"/>
                <a:gd name="T32" fmla="*/ 39 w 77"/>
                <a:gd name="T3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" h="78">
                  <a:moveTo>
                    <a:pt x="39" y="0"/>
                  </a:moveTo>
                  <a:lnTo>
                    <a:pt x="53" y="4"/>
                  </a:lnTo>
                  <a:lnTo>
                    <a:pt x="66" y="11"/>
                  </a:lnTo>
                  <a:lnTo>
                    <a:pt x="74" y="25"/>
                  </a:lnTo>
                  <a:lnTo>
                    <a:pt x="77" y="39"/>
                  </a:lnTo>
                  <a:lnTo>
                    <a:pt x="74" y="55"/>
                  </a:lnTo>
                  <a:lnTo>
                    <a:pt x="66" y="66"/>
                  </a:lnTo>
                  <a:lnTo>
                    <a:pt x="53" y="74"/>
                  </a:lnTo>
                  <a:lnTo>
                    <a:pt x="39" y="78"/>
                  </a:lnTo>
                  <a:lnTo>
                    <a:pt x="23" y="74"/>
                  </a:lnTo>
                  <a:lnTo>
                    <a:pt x="11" y="66"/>
                  </a:lnTo>
                  <a:lnTo>
                    <a:pt x="4" y="55"/>
                  </a:lnTo>
                  <a:lnTo>
                    <a:pt x="0" y="39"/>
                  </a:lnTo>
                  <a:lnTo>
                    <a:pt x="4" y="25"/>
                  </a:lnTo>
                  <a:lnTo>
                    <a:pt x="11" y="11"/>
                  </a:lnTo>
                  <a:lnTo>
                    <a:pt x="23" y="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solidFill>
                <a:schemeClr val="accent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31" name="Freeform 378"/>
            <p:cNvSpPr>
              <a:spLocks/>
            </p:cNvSpPr>
            <p:nvPr/>
          </p:nvSpPr>
          <p:spPr bwMode="auto">
            <a:xfrm>
              <a:off x="6680802" y="3208548"/>
              <a:ext cx="84483" cy="84483"/>
            </a:xfrm>
            <a:custGeom>
              <a:avLst/>
              <a:gdLst>
                <a:gd name="T0" fmla="*/ 39 w 77"/>
                <a:gd name="T1" fmla="*/ 0 h 77"/>
                <a:gd name="T2" fmla="*/ 53 w 77"/>
                <a:gd name="T3" fmla="*/ 2 h 77"/>
                <a:gd name="T4" fmla="*/ 65 w 77"/>
                <a:gd name="T5" fmla="*/ 10 h 77"/>
                <a:gd name="T6" fmla="*/ 74 w 77"/>
                <a:gd name="T7" fmla="*/ 23 h 77"/>
                <a:gd name="T8" fmla="*/ 77 w 77"/>
                <a:gd name="T9" fmla="*/ 38 h 77"/>
                <a:gd name="T10" fmla="*/ 74 w 77"/>
                <a:gd name="T11" fmla="*/ 53 h 77"/>
                <a:gd name="T12" fmla="*/ 65 w 77"/>
                <a:gd name="T13" fmla="*/ 65 h 77"/>
                <a:gd name="T14" fmla="*/ 53 w 77"/>
                <a:gd name="T15" fmla="*/ 74 h 77"/>
                <a:gd name="T16" fmla="*/ 39 w 77"/>
                <a:gd name="T17" fmla="*/ 77 h 77"/>
                <a:gd name="T18" fmla="*/ 23 w 77"/>
                <a:gd name="T19" fmla="*/ 74 h 77"/>
                <a:gd name="T20" fmla="*/ 12 w 77"/>
                <a:gd name="T21" fmla="*/ 65 h 77"/>
                <a:gd name="T22" fmla="*/ 2 w 77"/>
                <a:gd name="T23" fmla="*/ 53 h 77"/>
                <a:gd name="T24" fmla="*/ 0 w 77"/>
                <a:gd name="T25" fmla="*/ 38 h 77"/>
                <a:gd name="T26" fmla="*/ 2 w 77"/>
                <a:gd name="T27" fmla="*/ 23 h 77"/>
                <a:gd name="T28" fmla="*/ 12 w 77"/>
                <a:gd name="T29" fmla="*/ 10 h 77"/>
                <a:gd name="T30" fmla="*/ 23 w 77"/>
                <a:gd name="T31" fmla="*/ 2 h 77"/>
                <a:gd name="T32" fmla="*/ 39 w 77"/>
                <a:gd name="T3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" h="77">
                  <a:moveTo>
                    <a:pt x="39" y="0"/>
                  </a:moveTo>
                  <a:lnTo>
                    <a:pt x="53" y="2"/>
                  </a:lnTo>
                  <a:lnTo>
                    <a:pt x="65" y="10"/>
                  </a:lnTo>
                  <a:lnTo>
                    <a:pt x="74" y="23"/>
                  </a:lnTo>
                  <a:lnTo>
                    <a:pt x="77" y="38"/>
                  </a:lnTo>
                  <a:lnTo>
                    <a:pt x="74" y="53"/>
                  </a:lnTo>
                  <a:lnTo>
                    <a:pt x="65" y="65"/>
                  </a:lnTo>
                  <a:lnTo>
                    <a:pt x="53" y="74"/>
                  </a:lnTo>
                  <a:lnTo>
                    <a:pt x="39" y="77"/>
                  </a:lnTo>
                  <a:lnTo>
                    <a:pt x="23" y="74"/>
                  </a:lnTo>
                  <a:lnTo>
                    <a:pt x="12" y="65"/>
                  </a:lnTo>
                  <a:lnTo>
                    <a:pt x="2" y="53"/>
                  </a:lnTo>
                  <a:lnTo>
                    <a:pt x="0" y="38"/>
                  </a:lnTo>
                  <a:lnTo>
                    <a:pt x="2" y="23"/>
                  </a:lnTo>
                  <a:lnTo>
                    <a:pt x="12" y="10"/>
                  </a:lnTo>
                  <a:lnTo>
                    <a:pt x="23" y="2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solidFill>
                <a:schemeClr val="accent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32" name="Freeform 379"/>
            <p:cNvSpPr>
              <a:spLocks/>
            </p:cNvSpPr>
            <p:nvPr/>
          </p:nvSpPr>
          <p:spPr bwMode="auto">
            <a:xfrm>
              <a:off x="5445369" y="3166855"/>
              <a:ext cx="86678" cy="85581"/>
            </a:xfrm>
            <a:custGeom>
              <a:avLst/>
              <a:gdLst>
                <a:gd name="T0" fmla="*/ 39 w 79"/>
                <a:gd name="T1" fmla="*/ 0 h 78"/>
                <a:gd name="T2" fmla="*/ 55 w 79"/>
                <a:gd name="T3" fmla="*/ 4 h 78"/>
                <a:gd name="T4" fmla="*/ 67 w 79"/>
                <a:gd name="T5" fmla="*/ 12 h 78"/>
                <a:gd name="T6" fmla="*/ 75 w 79"/>
                <a:gd name="T7" fmla="*/ 23 h 78"/>
                <a:gd name="T8" fmla="*/ 79 w 79"/>
                <a:gd name="T9" fmla="*/ 39 h 78"/>
                <a:gd name="T10" fmla="*/ 75 w 79"/>
                <a:gd name="T11" fmla="*/ 53 h 78"/>
                <a:gd name="T12" fmla="*/ 67 w 79"/>
                <a:gd name="T13" fmla="*/ 67 h 78"/>
                <a:gd name="T14" fmla="*/ 55 w 79"/>
                <a:gd name="T15" fmla="*/ 74 h 78"/>
                <a:gd name="T16" fmla="*/ 39 w 79"/>
                <a:gd name="T17" fmla="*/ 78 h 78"/>
                <a:gd name="T18" fmla="*/ 25 w 79"/>
                <a:gd name="T19" fmla="*/ 74 h 78"/>
                <a:gd name="T20" fmla="*/ 12 w 79"/>
                <a:gd name="T21" fmla="*/ 67 h 78"/>
                <a:gd name="T22" fmla="*/ 4 w 79"/>
                <a:gd name="T23" fmla="*/ 53 h 78"/>
                <a:gd name="T24" fmla="*/ 0 w 79"/>
                <a:gd name="T25" fmla="*/ 39 h 78"/>
                <a:gd name="T26" fmla="*/ 4 w 79"/>
                <a:gd name="T27" fmla="*/ 23 h 78"/>
                <a:gd name="T28" fmla="*/ 12 w 79"/>
                <a:gd name="T29" fmla="*/ 12 h 78"/>
                <a:gd name="T30" fmla="*/ 25 w 79"/>
                <a:gd name="T31" fmla="*/ 4 h 78"/>
                <a:gd name="T32" fmla="*/ 39 w 79"/>
                <a:gd name="T3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9" h="78">
                  <a:moveTo>
                    <a:pt x="39" y="0"/>
                  </a:moveTo>
                  <a:lnTo>
                    <a:pt x="55" y="4"/>
                  </a:lnTo>
                  <a:lnTo>
                    <a:pt x="67" y="12"/>
                  </a:lnTo>
                  <a:lnTo>
                    <a:pt x="75" y="23"/>
                  </a:lnTo>
                  <a:lnTo>
                    <a:pt x="79" y="39"/>
                  </a:lnTo>
                  <a:lnTo>
                    <a:pt x="75" y="53"/>
                  </a:lnTo>
                  <a:lnTo>
                    <a:pt x="67" y="67"/>
                  </a:lnTo>
                  <a:lnTo>
                    <a:pt x="55" y="74"/>
                  </a:lnTo>
                  <a:lnTo>
                    <a:pt x="39" y="78"/>
                  </a:lnTo>
                  <a:lnTo>
                    <a:pt x="25" y="74"/>
                  </a:lnTo>
                  <a:lnTo>
                    <a:pt x="12" y="67"/>
                  </a:lnTo>
                  <a:lnTo>
                    <a:pt x="4" y="53"/>
                  </a:lnTo>
                  <a:lnTo>
                    <a:pt x="0" y="39"/>
                  </a:lnTo>
                  <a:lnTo>
                    <a:pt x="4" y="23"/>
                  </a:lnTo>
                  <a:lnTo>
                    <a:pt x="12" y="12"/>
                  </a:lnTo>
                  <a:lnTo>
                    <a:pt x="25" y="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solidFill>
                <a:schemeClr val="accent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33" name="Freeform 380"/>
            <p:cNvSpPr>
              <a:spLocks/>
            </p:cNvSpPr>
            <p:nvPr/>
          </p:nvSpPr>
          <p:spPr bwMode="auto">
            <a:xfrm>
              <a:off x="5116212" y="4346332"/>
              <a:ext cx="84483" cy="84483"/>
            </a:xfrm>
            <a:custGeom>
              <a:avLst/>
              <a:gdLst>
                <a:gd name="T0" fmla="*/ 39 w 77"/>
                <a:gd name="T1" fmla="*/ 0 h 77"/>
                <a:gd name="T2" fmla="*/ 54 w 77"/>
                <a:gd name="T3" fmla="*/ 2 h 77"/>
                <a:gd name="T4" fmla="*/ 67 w 77"/>
                <a:gd name="T5" fmla="*/ 11 h 77"/>
                <a:gd name="T6" fmla="*/ 75 w 77"/>
                <a:gd name="T7" fmla="*/ 23 h 77"/>
                <a:gd name="T8" fmla="*/ 77 w 77"/>
                <a:gd name="T9" fmla="*/ 39 h 77"/>
                <a:gd name="T10" fmla="*/ 75 w 77"/>
                <a:gd name="T11" fmla="*/ 53 h 77"/>
                <a:gd name="T12" fmla="*/ 67 w 77"/>
                <a:gd name="T13" fmla="*/ 66 h 77"/>
                <a:gd name="T14" fmla="*/ 54 w 77"/>
                <a:gd name="T15" fmla="*/ 74 h 77"/>
                <a:gd name="T16" fmla="*/ 39 w 77"/>
                <a:gd name="T17" fmla="*/ 77 h 77"/>
                <a:gd name="T18" fmla="*/ 24 w 77"/>
                <a:gd name="T19" fmla="*/ 74 h 77"/>
                <a:gd name="T20" fmla="*/ 12 w 77"/>
                <a:gd name="T21" fmla="*/ 66 h 77"/>
                <a:gd name="T22" fmla="*/ 4 w 77"/>
                <a:gd name="T23" fmla="*/ 53 h 77"/>
                <a:gd name="T24" fmla="*/ 0 w 77"/>
                <a:gd name="T25" fmla="*/ 39 h 77"/>
                <a:gd name="T26" fmla="*/ 4 w 77"/>
                <a:gd name="T27" fmla="*/ 23 h 77"/>
                <a:gd name="T28" fmla="*/ 12 w 77"/>
                <a:gd name="T29" fmla="*/ 11 h 77"/>
                <a:gd name="T30" fmla="*/ 24 w 77"/>
                <a:gd name="T31" fmla="*/ 2 h 77"/>
                <a:gd name="T32" fmla="*/ 39 w 77"/>
                <a:gd name="T3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" h="77">
                  <a:moveTo>
                    <a:pt x="39" y="0"/>
                  </a:moveTo>
                  <a:lnTo>
                    <a:pt x="54" y="2"/>
                  </a:lnTo>
                  <a:lnTo>
                    <a:pt x="67" y="11"/>
                  </a:lnTo>
                  <a:lnTo>
                    <a:pt x="75" y="23"/>
                  </a:lnTo>
                  <a:lnTo>
                    <a:pt x="77" y="39"/>
                  </a:lnTo>
                  <a:lnTo>
                    <a:pt x="75" y="53"/>
                  </a:lnTo>
                  <a:lnTo>
                    <a:pt x="67" y="66"/>
                  </a:lnTo>
                  <a:lnTo>
                    <a:pt x="54" y="74"/>
                  </a:lnTo>
                  <a:lnTo>
                    <a:pt x="39" y="77"/>
                  </a:lnTo>
                  <a:lnTo>
                    <a:pt x="24" y="74"/>
                  </a:lnTo>
                  <a:lnTo>
                    <a:pt x="12" y="66"/>
                  </a:lnTo>
                  <a:lnTo>
                    <a:pt x="4" y="53"/>
                  </a:lnTo>
                  <a:lnTo>
                    <a:pt x="0" y="39"/>
                  </a:lnTo>
                  <a:lnTo>
                    <a:pt x="4" y="23"/>
                  </a:lnTo>
                  <a:lnTo>
                    <a:pt x="12" y="11"/>
                  </a:lnTo>
                  <a:lnTo>
                    <a:pt x="24" y="2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solidFill>
                <a:schemeClr val="accent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34" name="Freeform 381"/>
            <p:cNvSpPr>
              <a:spLocks/>
            </p:cNvSpPr>
            <p:nvPr/>
          </p:nvSpPr>
          <p:spPr bwMode="auto">
            <a:xfrm>
              <a:off x="6057599" y="4979409"/>
              <a:ext cx="84483" cy="85581"/>
            </a:xfrm>
            <a:custGeom>
              <a:avLst/>
              <a:gdLst>
                <a:gd name="T0" fmla="*/ 38 w 77"/>
                <a:gd name="T1" fmla="*/ 0 h 78"/>
                <a:gd name="T2" fmla="*/ 53 w 77"/>
                <a:gd name="T3" fmla="*/ 4 h 78"/>
                <a:gd name="T4" fmla="*/ 65 w 77"/>
                <a:gd name="T5" fmla="*/ 12 h 78"/>
                <a:gd name="T6" fmla="*/ 73 w 77"/>
                <a:gd name="T7" fmla="*/ 23 h 78"/>
                <a:gd name="T8" fmla="*/ 77 w 77"/>
                <a:gd name="T9" fmla="*/ 39 h 78"/>
                <a:gd name="T10" fmla="*/ 73 w 77"/>
                <a:gd name="T11" fmla="*/ 55 h 78"/>
                <a:gd name="T12" fmla="*/ 65 w 77"/>
                <a:gd name="T13" fmla="*/ 67 h 78"/>
                <a:gd name="T14" fmla="*/ 53 w 77"/>
                <a:gd name="T15" fmla="*/ 74 h 78"/>
                <a:gd name="T16" fmla="*/ 38 w 77"/>
                <a:gd name="T17" fmla="*/ 78 h 78"/>
                <a:gd name="T18" fmla="*/ 23 w 77"/>
                <a:gd name="T19" fmla="*/ 74 h 78"/>
                <a:gd name="T20" fmla="*/ 10 w 77"/>
                <a:gd name="T21" fmla="*/ 67 h 78"/>
                <a:gd name="T22" fmla="*/ 2 w 77"/>
                <a:gd name="T23" fmla="*/ 55 h 78"/>
                <a:gd name="T24" fmla="*/ 0 w 77"/>
                <a:gd name="T25" fmla="*/ 39 h 78"/>
                <a:gd name="T26" fmla="*/ 2 w 77"/>
                <a:gd name="T27" fmla="*/ 23 h 78"/>
                <a:gd name="T28" fmla="*/ 10 w 77"/>
                <a:gd name="T29" fmla="*/ 12 h 78"/>
                <a:gd name="T30" fmla="*/ 23 w 77"/>
                <a:gd name="T31" fmla="*/ 4 h 78"/>
                <a:gd name="T32" fmla="*/ 38 w 77"/>
                <a:gd name="T3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" h="78">
                  <a:moveTo>
                    <a:pt x="38" y="0"/>
                  </a:moveTo>
                  <a:lnTo>
                    <a:pt x="53" y="4"/>
                  </a:lnTo>
                  <a:lnTo>
                    <a:pt x="65" y="12"/>
                  </a:lnTo>
                  <a:lnTo>
                    <a:pt x="73" y="23"/>
                  </a:lnTo>
                  <a:lnTo>
                    <a:pt x="77" y="39"/>
                  </a:lnTo>
                  <a:lnTo>
                    <a:pt x="73" y="55"/>
                  </a:lnTo>
                  <a:lnTo>
                    <a:pt x="65" y="67"/>
                  </a:lnTo>
                  <a:lnTo>
                    <a:pt x="53" y="74"/>
                  </a:lnTo>
                  <a:lnTo>
                    <a:pt x="38" y="78"/>
                  </a:lnTo>
                  <a:lnTo>
                    <a:pt x="23" y="74"/>
                  </a:lnTo>
                  <a:lnTo>
                    <a:pt x="10" y="67"/>
                  </a:lnTo>
                  <a:lnTo>
                    <a:pt x="2" y="55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10" y="12"/>
                  </a:lnTo>
                  <a:lnTo>
                    <a:pt x="23" y="4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solidFill>
                <a:schemeClr val="accent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35" name="Freeform 382"/>
            <p:cNvSpPr>
              <a:spLocks/>
            </p:cNvSpPr>
            <p:nvPr/>
          </p:nvSpPr>
          <p:spPr bwMode="auto">
            <a:xfrm>
              <a:off x="6986917" y="4351817"/>
              <a:ext cx="84483" cy="85581"/>
            </a:xfrm>
            <a:custGeom>
              <a:avLst/>
              <a:gdLst>
                <a:gd name="T0" fmla="*/ 38 w 77"/>
                <a:gd name="T1" fmla="*/ 0 h 78"/>
                <a:gd name="T2" fmla="*/ 53 w 77"/>
                <a:gd name="T3" fmla="*/ 4 h 78"/>
                <a:gd name="T4" fmla="*/ 65 w 77"/>
                <a:gd name="T5" fmla="*/ 12 h 78"/>
                <a:gd name="T6" fmla="*/ 74 w 77"/>
                <a:gd name="T7" fmla="*/ 23 h 78"/>
                <a:gd name="T8" fmla="*/ 77 w 77"/>
                <a:gd name="T9" fmla="*/ 39 h 78"/>
                <a:gd name="T10" fmla="*/ 74 w 77"/>
                <a:gd name="T11" fmla="*/ 53 h 78"/>
                <a:gd name="T12" fmla="*/ 65 w 77"/>
                <a:gd name="T13" fmla="*/ 67 h 78"/>
                <a:gd name="T14" fmla="*/ 53 w 77"/>
                <a:gd name="T15" fmla="*/ 74 h 78"/>
                <a:gd name="T16" fmla="*/ 38 w 77"/>
                <a:gd name="T17" fmla="*/ 78 h 78"/>
                <a:gd name="T18" fmla="*/ 23 w 77"/>
                <a:gd name="T19" fmla="*/ 74 h 78"/>
                <a:gd name="T20" fmla="*/ 11 w 77"/>
                <a:gd name="T21" fmla="*/ 67 h 78"/>
                <a:gd name="T22" fmla="*/ 2 w 77"/>
                <a:gd name="T23" fmla="*/ 53 h 78"/>
                <a:gd name="T24" fmla="*/ 0 w 77"/>
                <a:gd name="T25" fmla="*/ 39 h 78"/>
                <a:gd name="T26" fmla="*/ 2 w 77"/>
                <a:gd name="T27" fmla="*/ 23 h 78"/>
                <a:gd name="T28" fmla="*/ 11 w 77"/>
                <a:gd name="T29" fmla="*/ 12 h 78"/>
                <a:gd name="T30" fmla="*/ 23 w 77"/>
                <a:gd name="T31" fmla="*/ 4 h 78"/>
                <a:gd name="T32" fmla="*/ 38 w 77"/>
                <a:gd name="T3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" h="78">
                  <a:moveTo>
                    <a:pt x="38" y="0"/>
                  </a:moveTo>
                  <a:lnTo>
                    <a:pt x="53" y="4"/>
                  </a:lnTo>
                  <a:lnTo>
                    <a:pt x="65" y="12"/>
                  </a:lnTo>
                  <a:lnTo>
                    <a:pt x="74" y="23"/>
                  </a:lnTo>
                  <a:lnTo>
                    <a:pt x="77" y="39"/>
                  </a:lnTo>
                  <a:lnTo>
                    <a:pt x="74" y="53"/>
                  </a:lnTo>
                  <a:lnTo>
                    <a:pt x="65" y="67"/>
                  </a:lnTo>
                  <a:lnTo>
                    <a:pt x="53" y="74"/>
                  </a:lnTo>
                  <a:lnTo>
                    <a:pt x="38" y="78"/>
                  </a:lnTo>
                  <a:lnTo>
                    <a:pt x="23" y="74"/>
                  </a:lnTo>
                  <a:lnTo>
                    <a:pt x="11" y="67"/>
                  </a:lnTo>
                  <a:lnTo>
                    <a:pt x="2" y="53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11" y="12"/>
                  </a:lnTo>
                  <a:lnTo>
                    <a:pt x="23" y="4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solidFill>
                <a:schemeClr val="accent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236" name="Freeform 383"/>
            <p:cNvSpPr>
              <a:spLocks/>
            </p:cNvSpPr>
            <p:nvPr/>
          </p:nvSpPr>
          <p:spPr bwMode="auto">
            <a:xfrm>
              <a:off x="5584711" y="2089417"/>
              <a:ext cx="1021482" cy="1021482"/>
            </a:xfrm>
            <a:custGeom>
              <a:avLst/>
              <a:gdLst>
                <a:gd name="T0" fmla="*/ 465 w 931"/>
                <a:gd name="T1" fmla="*/ 0 h 931"/>
                <a:gd name="T2" fmla="*/ 524 w 931"/>
                <a:gd name="T3" fmla="*/ 4 h 931"/>
                <a:gd name="T4" fmla="*/ 580 w 931"/>
                <a:gd name="T5" fmla="*/ 14 h 931"/>
                <a:gd name="T6" fmla="*/ 634 w 931"/>
                <a:gd name="T7" fmla="*/ 31 h 931"/>
                <a:gd name="T8" fmla="*/ 685 w 931"/>
                <a:gd name="T9" fmla="*/ 55 h 931"/>
                <a:gd name="T10" fmla="*/ 732 w 931"/>
                <a:gd name="T11" fmla="*/ 84 h 931"/>
                <a:gd name="T12" fmla="*/ 775 w 931"/>
                <a:gd name="T13" fmla="*/ 118 h 931"/>
                <a:gd name="T14" fmla="*/ 814 w 931"/>
                <a:gd name="T15" fmla="*/ 157 h 931"/>
                <a:gd name="T16" fmla="*/ 848 w 931"/>
                <a:gd name="T17" fmla="*/ 200 h 931"/>
                <a:gd name="T18" fmla="*/ 877 w 931"/>
                <a:gd name="T19" fmla="*/ 247 h 931"/>
                <a:gd name="T20" fmla="*/ 899 w 931"/>
                <a:gd name="T21" fmla="*/ 297 h 931"/>
                <a:gd name="T22" fmla="*/ 916 w 931"/>
                <a:gd name="T23" fmla="*/ 351 h 931"/>
                <a:gd name="T24" fmla="*/ 927 w 931"/>
                <a:gd name="T25" fmla="*/ 407 h 931"/>
                <a:gd name="T26" fmla="*/ 931 w 931"/>
                <a:gd name="T27" fmla="*/ 466 h 931"/>
                <a:gd name="T28" fmla="*/ 927 w 931"/>
                <a:gd name="T29" fmla="*/ 524 h 931"/>
                <a:gd name="T30" fmla="*/ 916 w 931"/>
                <a:gd name="T31" fmla="*/ 580 h 931"/>
                <a:gd name="T32" fmla="*/ 899 w 931"/>
                <a:gd name="T33" fmla="*/ 634 h 931"/>
                <a:gd name="T34" fmla="*/ 877 w 931"/>
                <a:gd name="T35" fmla="*/ 685 h 931"/>
                <a:gd name="T36" fmla="*/ 848 w 931"/>
                <a:gd name="T37" fmla="*/ 732 h 931"/>
                <a:gd name="T38" fmla="*/ 814 w 931"/>
                <a:gd name="T39" fmla="*/ 775 h 931"/>
                <a:gd name="T40" fmla="*/ 775 w 931"/>
                <a:gd name="T41" fmla="*/ 813 h 931"/>
                <a:gd name="T42" fmla="*/ 732 w 931"/>
                <a:gd name="T43" fmla="*/ 847 h 931"/>
                <a:gd name="T44" fmla="*/ 685 w 931"/>
                <a:gd name="T45" fmla="*/ 876 h 931"/>
                <a:gd name="T46" fmla="*/ 634 w 931"/>
                <a:gd name="T47" fmla="*/ 899 h 931"/>
                <a:gd name="T48" fmla="*/ 580 w 931"/>
                <a:gd name="T49" fmla="*/ 916 h 931"/>
                <a:gd name="T50" fmla="*/ 524 w 931"/>
                <a:gd name="T51" fmla="*/ 927 h 931"/>
                <a:gd name="T52" fmla="*/ 465 w 931"/>
                <a:gd name="T53" fmla="*/ 931 h 931"/>
                <a:gd name="T54" fmla="*/ 407 w 931"/>
                <a:gd name="T55" fmla="*/ 927 h 931"/>
                <a:gd name="T56" fmla="*/ 351 w 931"/>
                <a:gd name="T57" fmla="*/ 916 h 931"/>
                <a:gd name="T58" fmla="*/ 297 w 931"/>
                <a:gd name="T59" fmla="*/ 899 h 931"/>
                <a:gd name="T60" fmla="*/ 247 w 931"/>
                <a:gd name="T61" fmla="*/ 876 h 931"/>
                <a:gd name="T62" fmla="*/ 200 w 931"/>
                <a:gd name="T63" fmla="*/ 847 h 931"/>
                <a:gd name="T64" fmla="*/ 157 w 931"/>
                <a:gd name="T65" fmla="*/ 813 h 931"/>
                <a:gd name="T66" fmla="*/ 118 w 931"/>
                <a:gd name="T67" fmla="*/ 775 h 931"/>
                <a:gd name="T68" fmla="*/ 84 w 931"/>
                <a:gd name="T69" fmla="*/ 732 h 931"/>
                <a:gd name="T70" fmla="*/ 55 w 931"/>
                <a:gd name="T71" fmla="*/ 685 h 931"/>
                <a:gd name="T72" fmla="*/ 31 w 931"/>
                <a:gd name="T73" fmla="*/ 634 h 931"/>
                <a:gd name="T74" fmla="*/ 14 w 931"/>
                <a:gd name="T75" fmla="*/ 580 h 931"/>
                <a:gd name="T76" fmla="*/ 4 w 931"/>
                <a:gd name="T77" fmla="*/ 524 h 931"/>
                <a:gd name="T78" fmla="*/ 0 w 931"/>
                <a:gd name="T79" fmla="*/ 466 h 931"/>
                <a:gd name="T80" fmla="*/ 4 w 931"/>
                <a:gd name="T81" fmla="*/ 407 h 931"/>
                <a:gd name="T82" fmla="*/ 14 w 931"/>
                <a:gd name="T83" fmla="*/ 351 h 931"/>
                <a:gd name="T84" fmla="*/ 31 w 931"/>
                <a:gd name="T85" fmla="*/ 297 h 931"/>
                <a:gd name="T86" fmla="*/ 55 w 931"/>
                <a:gd name="T87" fmla="*/ 247 h 931"/>
                <a:gd name="T88" fmla="*/ 84 w 931"/>
                <a:gd name="T89" fmla="*/ 200 h 931"/>
                <a:gd name="T90" fmla="*/ 118 w 931"/>
                <a:gd name="T91" fmla="*/ 157 h 931"/>
                <a:gd name="T92" fmla="*/ 157 w 931"/>
                <a:gd name="T93" fmla="*/ 118 h 931"/>
                <a:gd name="T94" fmla="*/ 200 w 931"/>
                <a:gd name="T95" fmla="*/ 84 h 931"/>
                <a:gd name="T96" fmla="*/ 247 w 931"/>
                <a:gd name="T97" fmla="*/ 55 h 931"/>
                <a:gd name="T98" fmla="*/ 297 w 931"/>
                <a:gd name="T99" fmla="*/ 31 h 931"/>
                <a:gd name="T100" fmla="*/ 351 w 931"/>
                <a:gd name="T101" fmla="*/ 14 h 931"/>
                <a:gd name="T102" fmla="*/ 407 w 931"/>
                <a:gd name="T103" fmla="*/ 4 h 931"/>
                <a:gd name="T104" fmla="*/ 465 w 931"/>
                <a:gd name="T105" fmla="*/ 0 h 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31" h="931">
                  <a:moveTo>
                    <a:pt x="465" y="0"/>
                  </a:moveTo>
                  <a:lnTo>
                    <a:pt x="524" y="4"/>
                  </a:lnTo>
                  <a:lnTo>
                    <a:pt x="580" y="14"/>
                  </a:lnTo>
                  <a:lnTo>
                    <a:pt x="634" y="31"/>
                  </a:lnTo>
                  <a:lnTo>
                    <a:pt x="685" y="55"/>
                  </a:lnTo>
                  <a:lnTo>
                    <a:pt x="732" y="84"/>
                  </a:lnTo>
                  <a:lnTo>
                    <a:pt x="775" y="118"/>
                  </a:lnTo>
                  <a:lnTo>
                    <a:pt x="814" y="157"/>
                  </a:lnTo>
                  <a:lnTo>
                    <a:pt x="848" y="200"/>
                  </a:lnTo>
                  <a:lnTo>
                    <a:pt x="877" y="247"/>
                  </a:lnTo>
                  <a:lnTo>
                    <a:pt x="899" y="297"/>
                  </a:lnTo>
                  <a:lnTo>
                    <a:pt x="916" y="351"/>
                  </a:lnTo>
                  <a:lnTo>
                    <a:pt x="927" y="407"/>
                  </a:lnTo>
                  <a:lnTo>
                    <a:pt x="931" y="466"/>
                  </a:lnTo>
                  <a:lnTo>
                    <a:pt x="927" y="524"/>
                  </a:lnTo>
                  <a:lnTo>
                    <a:pt x="916" y="580"/>
                  </a:lnTo>
                  <a:lnTo>
                    <a:pt x="899" y="634"/>
                  </a:lnTo>
                  <a:lnTo>
                    <a:pt x="877" y="685"/>
                  </a:lnTo>
                  <a:lnTo>
                    <a:pt x="848" y="732"/>
                  </a:lnTo>
                  <a:lnTo>
                    <a:pt x="814" y="775"/>
                  </a:lnTo>
                  <a:lnTo>
                    <a:pt x="775" y="813"/>
                  </a:lnTo>
                  <a:lnTo>
                    <a:pt x="732" y="847"/>
                  </a:lnTo>
                  <a:lnTo>
                    <a:pt x="685" y="876"/>
                  </a:lnTo>
                  <a:lnTo>
                    <a:pt x="634" y="899"/>
                  </a:lnTo>
                  <a:lnTo>
                    <a:pt x="580" y="916"/>
                  </a:lnTo>
                  <a:lnTo>
                    <a:pt x="524" y="927"/>
                  </a:lnTo>
                  <a:lnTo>
                    <a:pt x="465" y="931"/>
                  </a:lnTo>
                  <a:lnTo>
                    <a:pt x="407" y="927"/>
                  </a:lnTo>
                  <a:lnTo>
                    <a:pt x="351" y="916"/>
                  </a:lnTo>
                  <a:lnTo>
                    <a:pt x="297" y="899"/>
                  </a:lnTo>
                  <a:lnTo>
                    <a:pt x="247" y="876"/>
                  </a:lnTo>
                  <a:lnTo>
                    <a:pt x="200" y="847"/>
                  </a:lnTo>
                  <a:lnTo>
                    <a:pt x="157" y="813"/>
                  </a:lnTo>
                  <a:lnTo>
                    <a:pt x="118" y="775"/>
                  </a:lnTo>
                  <a:lnTo>
                    <a:pt x="84" y="732"/>
                  </a:lnTo>
                  <a:lnTo>
                    <a:pt x="55" y="685"/>
                  </a:lnTo>
                  <a:lnTo>
                    <a:pt x="31" y="634"/>
                  </a:lnTo>
                  <a:lnTo>
                    <a:pt x="14" y="580"/>
                  </a:lnTo>
                  <a:lnTo>
                    <a:pt x="4" y="524"/>
                  </a:lnTo>
                  <a:lnTo>
                    <a:pt x="0" y="466"/>
                  </a:lnTo>
                  <a:lnTo>
                    <a:pt x="4" y="407"/>
                  </a:lnTo>
                  <a:lnTo>
                    <a:pt x="14" y="351"/>
                  </a:lnTo>
                  <a:lnTo>
                    <a:pt x="31" y="297"/>
                  </a:lnTo>
                  <a:lnTo>
                    <a:pt x="55" y="247"/>
                  </a:lnTo>
                  <a:lnTo>
                    <a:pt x="84" y="200"/>
                  </a:lnTo>
                  <a:lnTo>
                    <a:pt x="118" y="157"/>
                  </a:lnTo>
                  <a:lnTo>
                    <a:pt x="157" y="118"/>
                  </a:lnTo>
                  <a:lnTo>
                    <a:pt x="200" y="84"/>
                  </a:lnTo>
                  <a:lnTo>
                    <a:pt x="247" y="55"/>
                  </a:lnTo>
                  <a:lnTo>
                    <a:pt x="297" y="31"/>
                  </a:lnTo>
                  <a:lnTo>
                    <a:pt x="351" y="14"/>
                  </a:lnTo>
                  <a:lnTo>
                    <a:pt x="407" y="4"/>
                  </a:lnTo>
                  <a:lnTo>
                    <a:pt x="46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solidFill>
                <a:schemeClr val="accent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</p:grpSp>
      <p:sp>
        <p:nvSpPr>
          <p:cNvPr id="251" name="Rectangle 250"/>
          <p:cNvSpPr/>
          <p:nvPr/>
        </p:nvSpPr>
        <p:spPr>
          <a:xfrm>
            <a:off x="7931315" y="3204574"/>
            <a:ext cx="2585814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conse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ctetur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adipis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cing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elit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sed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do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eius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mod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tempor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. </a:t>
            </a:r>
            <a:endParaRPr lang="en-US" sz="11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7489904" y="4614295"/>
            <a:ext cx="2585814" cy="82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conse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ctetur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adipis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cing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elit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sed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do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eius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mod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tempor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. </a:t>
            </a:r>
            <a:endParaRPr lang="en-US" sz="11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1723869" y="3202063"/>
            <a:ext cx="2546931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conse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ctetur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adipis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cing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elit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sed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do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eius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mod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tempor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. </a:t>
            </a:r>
            <a:endParaRPr lang="en-US" sz="11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2186431" y="4613517"/>
            <a:ext cx="2546931" cy="82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conse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ctetur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adipis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cing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elit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sed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do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eius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mod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tempor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. </a:t>
            </a:r>
            <a:endParaRPr lang="en-US" sz="11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3438432" y="2117575"/>
            <a:ext cx="2173308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conse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ctetur</a:t>
            </a:r>
            <a:endParaRPr lang="en-US" sz="11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6611973" y="2117574"/>
            <a:ext cx="2173308" cy="573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conse</a:t>
            </a:r>
            <a:r>
              <a:rPr lang="en-US" sz="1100" i="0" dirty="0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i="0" dirty="0" err="1"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ctetur</a:t>
            </a:r>
            <a:endParaRPr lang="en-US" sz="11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grpSp>
        <p:nvGrpSpPr>
          <p:cNvPr id="93" name="Group 13"/>
          <p:cNvGrpSpPr>
            <a:grpSpLocks noChangeAspect="1"/>
          </p:cNvGrpSpPr>
          <p:nvPr/>
        </p:nvGrpSpPr>
        <p:grpSpPr bwMode="auto">
          <a:xfrm>
            <a:off x="4684134" y="3468337"/>
            <a:ext cx="397026" cy="452610"/>
            <a:chOff x="2038" y="243"/>
            <a:chExt cx="200" cy="228"/>
          </a:xfrm>
          <a:solidFill>
            <a:schemeClr val="bg1"/>
          </a:solidFill>
        </p:grpSpPr>
        <p:sp>
          <p:nvSpPr>
            <p:cNvPr id="94" name="Freeform 15"/>
            <p:cNvSpPr>
              <a:spLocks/>
            </p:cNvSpPr>
            <p:nvPr/>
          </p:nvSpPr>
          <p:spPr bwMode="auto">
            <a:xfrm>
              <a:off x="2038" y="379"/>
              <a:ext cx="200" cy="92"/>
            </a:xfrm>
            <a:custGeom>
              <a:avLst/>
              <a:gdLst>
                <a:gd name="T0" fmla="*/ 1293 w 2995"/>
                <a:gd name="T1" fmla="*/ 1013 h 1383"/>
                <a:gd name="T2" fmla="*/ 1364 w 2995"/>
                <a:gd name="T3" fmla="*/ 572 h 1383"/>
                <a:gd name="T4" fmla="*/ 1315 w 2995"/>
                <a:gd name="T5" fmla="*/ 468 h 1383"/>
                <a:gd name="T6" fmla="*/ 1297 w 2995"/>
                <a:gd name="T7" fmla="*/ 388 h 1383"/>
                <a:gd name="T8" fmla="*/ 1307 w 2995"/>
                <a:gd name="T9" fmla="*/ 328 h 1383"/>
                <a:gd name="T10" fmla="*/ 1334 w 2995"/>
                <a:gd name="T11" fmla="*/ 286 h 1383"/>
                <a:gd name="T12" fmla="*/ 1372 w 2995"/>
                <a:gd name="T13" fmla="*/ 258 h 1383"/>
                <a:gd name="T14" fmla="*/ 1416 w 2995"/>
                <a:gd name="T15" fmla="*/ 242 h 1383"/>
                <a:gd name="T16" fmla="*/ 1457 w 2995"/>
                <a:gd name="T17" fmla="*/ 233 h 1383"/>
                <a:gd name="T18" fmla="*/ 1488 w 2995"/>
                <a:gd name="T19" fmla="*/ 231 h 1383"/>
                <a:gd name="T20" fmla="*/ 1505 w 2995"/>
                <a:gd name="T21" fmla="*/ 231 h 1383"/>
                <a:gd name="T22" fmla="*/ 1537 w 2995"/>
                <a:gd name="T23" fmla="*/ 233 h 1383"/>
                <a:gd name="T24" fmla="*/ 1578 w 2995"/>
                <a:gd name="T25" fmla="*/ 242 h 1383"/>
                <a:gd name="T26" fmla="*/ 1621 w 2995"/>
                <a:gd name="T27" fmla="*/ 257 h 1383"/>
                <a:gd name="T28" fmla="*/ 1660 w 2995"/>
                <a:gd name="T29" fmla="*/ 286 h 1383"/>
                <a:gd name="T30" fmla="*/ 1688 w 2995"/>
                <a:gd name="T31" fmla="*/ 328 h 1383"/>
                <a:gd name="T32" fmla="*/ 1696 w 2995"/>
                <a:gd name="T33" fmla="*/ 388 h 1383"/>
                <a:gd name="T34" fmla="*/ 1680 w 2995"/>
                <a:gd name="T35" fmla="*/ 468 h 1383"/>
                <a:gd name="T36" fmla="*/ 1630 w 2995"/>
                <a:gd name="T37" fmla="*/ 572 h 1383"/>
                <a:gd name="T38" fmla="*/ 1701 w 2995"/>
                <a:gd name="T39" fmla="*/ 1013 h 1383"/>
                <a:gd name="T40" fmla="*/ 2024 w 2995"/>
                <a:gd name="T41" fmla="*/ 2 h 1383"/>
                <a:gd name="T42" fmla="*/ 2057 w 2995"/>
                <a:gd name="T43" fmla="*/ 22 h 1383"/>
                <a:gd name="T44" fmla="*/ 2128 w 2995"/>
                <a:gd name="T45" fmla="*/ 63 h 1383"/>
                <a:gd name="T46" fmla="*/ 2234 w 2995"/>
                <a:gd name="T47" fmla="*/ 119 h 1383"/>
                <a:gd name="T48" fmla="*/ 2374 w 2995"/>
                <a:gd name="T49" fmla="*/ 186 h 1383"/>
                <a:gd name="T50" fmla="*/ 2544 w 2995"/>
                <a:gd name="T51" fmla="*/ 258 h 1383"/>
                <a:gd name="T52" fmla="*/ 2710 w 2995"/>
                <a:gd name="T53" fmla="*/ 330 h 1383"/>
                <a:gd name="T54" fmla="*/ 2828 w 2995"/>
                <a:gd name="T55" fmla="*/ 421 h 1383"/>
                <a:gd name="T56" fmla="*/ 2906 w 2995"/>
                <a:gd name="T57" fmla="*/ 536 h 1383"/>
                <a:gd name="T58" fmla="*/ 2954 w 2995"/>
                <a:gd name="T59" fmla="*/ 681 h 1383"/>
                <a:gd name="T60" fmla="*/ 2979 w 2995"/>
                <a:gd name="T61" fmla="*/ 854 h 1383"/>
                <a:gd name="T62" fmla="*/ 2990 w 2995"/>
                <a:gd name="T63" fmla="*/ 1058 h 1383"/>
                <a:gd name="T64" fmla="*/ 2994 w 2995"/>
                <a:gd name="T65" fmla="*/ 1295 h 1383"/>
                <a:gd name="T66" fmla="*/ 1 w 2995"/>
                <a:gd name="T67" fmla="*/ 1299 h 1383"/>
                <a:gd name="T68" fmla="*/ 4 w 2995"/>
                <a:gd name="T69" fmla="*/ 1071 h 1383"/>
                <a:gd name="T70" fmla="*/ 14 w 2995"/>
                <a:gd name="T71" fmla="*/ 874 h 1383"/>
                <a:gd name="T72" fmla="*/ 34 w 2995"/>
                <a:gd name="T73" fmla="*/ 705 h 1383"/>
                <a:gd name="T74" fmla="*/ 75 w 2995"/>
                <a:gd name="T75" fmla="*/ 562 h 1383"/>
                <a:gd name="T76" fmla="*/ 144 w 2995"/>
                <a:gd name="T77" fmla="*/ 446 h 1383"/>
                <a:gd name="T78" fmla="*/ 245 w 2995"/>
                <a:gd name="T79" fmla="*/ 353 h 1383"/>
                <a:gd name="T80" fmla="*/ 388 w 2995"/>
                <a:gd name="T81" fmla="*/ 283 h 1383"/>
                <a:gd name="T82" fmla="*/ 567 w 2995"/>
                <a:gd name="T83" fmla="*/ 210 h 1383"/>
                <a:gd name="T84" fmla="*/ 717 w 2995"/>
                <a:gd name="T85" fmla="*/ 141 h 1383"/>
                <a:gd name="T86" fmla="*/ 835 w 2995"/>
                <a:gd name="T87" fmla="*/ 80 h 1383"/>
                <a:gd name="T88" fmla="*/ 917 w 2995"/>
                <a:gd name="T89" fmla="*/ 34 h 1383"/>
                <a:gd name="T90" fmla="*/ 964 w 2995"/>
                <a:gd name="T91" fmla="*/ 7 h 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95" h="1383">
                  <a:moveTo>
                    <a:pt x="972" y="0"/>
                  </a:moveTo>
                  <a:lnTo>
                    <a:pt x="1255" y="892"/>
                  </a:lnTo>
                  <a:lnTo>
                    <a:pt x="1293" y="1013"/>
                  </a:lnTo>
                  <a:lnTo>
                    <a:pt x="1419" y="655"/>
                  </a:lnTo>
                  <a:lnTo>
                    <a:pt x="1390" y="612"/>
                  </a:lnTo>
                  <a:lnTo>
                    <a:pt x="1364" y="572"/>
                  </a:lnTo>
                  <a:lnTo>
                    <a:pt x="1344" y="534"/>
                  </a:lnTo>
                  <a:lnTo>
                    <a:pt x="1328" y="500"/>
                  </a:lnTo>
                  <a:lnTo>
                    <a:pt x="1315" y="468"/>
                  </a:lnTo>
                  <a:lnTo>
                    <a:pt x="1306" y="439"/>
                  </a:lnTo>
                  <a:lnTo>
                    <a:pt x="1300" y="413"/>
                  </a:lnTo>
                  <a:lnTo>
                    <a:pt x="1297" y="388"/>
                  </a:lnTo>
                  <a:lnTo>
                    <a:pt x="1298" y="366"/>
                  </a:lnTo>
                  <a:lnTo>
                    <a:pt x="1301" y="346"/>
                  </a:lnTo>
                  <a:lnTo>
                    <a:pt x="1307" y="328"/>
                  </a:lnTo>
                  <a:lnTo>
                    <a:pt x="1314" y="313"/>
                  </a:lnTo>
                  <a:lnTo>
                    <a:pt x="1323" y="298"/>
                  </a:lnTo>
                  <a:lnTo>
                    <a:pt x="1334" y="286"/>
                  </a:lnTo>
                  <a:lnTo>
                    <a:pt x="1345" y="275"/>
                  </a:lnTo>
                  <a:lnTo>
                    <a:pt x="1359" y="266"/>
                  </a:lnTo>
                  <a:lnTo>
                    <a:pt x="1372" y="258"/>
                  </a:lnTo>
                  <a:lnTo>
                    <a:pt x="1387" y="251"/>
                  </a:lnTo>
                  <a:lnTo>
                    <a:pt x="1401" y="246"/>
                  </a:lnTo>
                  <a:lnTo>
                    <a:pt x="1416" y="242"/>
                  </a:lnTo>
                  <a:lnTo>
                    <a:pt x="1431" y="239"/>
                  </a:lnTo>
                  <a:lnTo>
                    <a:pt x="1444" y="236"/>
                  </a:lnTo>
                  <a:lnTo>
                    <a:pt x="1457" y="233"/>
                  </a:lnTo>
                  <a:lnTo>
                    <a:pt x="1469" y="232"/>
                  </a:lnTo>
                  <a:lnTo>
                    <a:pt x="1480" y="231"/>
                  </a:lnTo>
                  <a:lnTo>
                    <a:pt x="1488" y="231"/>
                  </a:lnTo>
                  <a:lnTo>
                    <a:pt x="1495" y="231"/>
                  </a:lnTo>
                  <a:lnTo>
                    <a:pt x="1498" y="231"/>
                  </a:lnTo>
                  <a:lnTo>
                    <a:pt x="1505" y="231"/>
                  </a:lnTo>
                  <a:lnTo>
                    <a:pt x="1514" y="231"/>
                  </a:lnTo>
                  <a:lnTo>
                    <a:pt x="1524" y="232"/>
                  </a:lnTo>
                  <a:lnTo>
                    <a:pt x="1537" y="233"/>
                  </a:lnTo>
                  <a:lnTo>
                    <a:pt x="1549" y="236"/>
                  </a:lnTo>
                  <a:lnTo>
                    <a:pt x="1563" y="238"/>
                  </a:lnTo>
                  <a:lnTo>
                    <a:pt x="1578" y="242"/>
                  </a:lnTo>
                  <a:lnTo>
                    <a:pt x="1592" y="246"/>
                  </a:lnTo>
                  <a:lnTo>
                    <a:pt x="1607" y="251"/>
                  </a:lnTo>
                  <a:lnTo>
                    <a:pt x="1621" y="257"/>
                  </a:lnTo>
                  <a:lnTo>
                    <a:pt x="1635" y="266"/>
                  </a:lnTo>
                  <a:lnTo>
                    <a:pt x="1648" y="275"/>
                  </a:lnTo>
                  <a:lnTo>
                    <a:pt x="1660" y="286"/>
                  </a:lnTo>
                  <a:lnTo>
                    <a:pt x="1671" y="298"/>
                  </a:lnTo>
                  <a:lnTo>
                    <a:pt x="1680" y="312"/>
                  </a:lnTo>
                  <a:lnTo>
                    <a:pt x="1688" y="328"/>
                  </a:lnTo>
                  <a:lnTo>
                    <a:pt x="1693" y="346"/>
                  </a:lnTo>
                  <a:lnTo>
                    <a:pt x="1696" y="366"/>
                  </a:lnTo>
                  <a:lnTo>
                    <a:pt x="1696" y="388"/>
                  </a:lnTo>
                  <a:lnTo>
                    <a:pt x="1694" y="411"/>
                  </a:lnTo>
                  <a:lnTo>
                    <a:pt x="1688" y="439"/>
                  </a:lnTo>
                  <a:lnTo>
                    <a:pt x="1680" y="468"/>
                  </a:lnTo>
                  <a:lnTo>
                    <a:pt x="1667" y="500"/>
                  </a:lnTo>
                  <a:lnTo>
                    <a:pt x="1651" y="534"/>
                  </a:lnTo>
                  <a:lnTo>
                    <a:pt x="1630" y="572"/>
                  </a:lnTo>
                  <a:lnTo>
                    <a:pt x="1605" y="612"/>
                  </a:lnTo>
                  <a:lnTo>
                    <a:pt x="1574" y="655"/>
                  </a:lnTo>
                  <a:lnTo>
                    <a:pt x="1701" y="1013"/>
                  </a:lnTo>
                  <a:lnTo>
                    <a:pt x="1739" y="892"/>
                  </a:lnTo>
                  <a:lnTo>
                    <a:pt x="2021" y="0"/>
                  </a:lnTo>
                  <a:lnTo>
                    <a:pt x="2024" y="2"/>
                  </a:lnTo>
                  <a:lnTo>
                    <a:pt x="2031" y="7"/>
                  </a:lnTo>
                  <a:lnTo>
                    <a:pt x="2041" y="13"/>
                  </a:lnTo>
                  <a:lnTo>
                    <a:pt x="2057" y="22"/>
                  </a:lnTo>
                  <a:lnTo>
                    <a:pt x="2077" y="34"/>
                  </a:lnTo>
                  <a:lnTo>
                    <a:pt x="2101" y="47"/>
                  </a:lnTo>
                  <a:lnTo>
                    <a:pt x="2128" y="63"/>
                  </a:lnTo>
                  <a:lnTo>
                    <a:pt x="2159" y="80"/>
                  </a:lnTo>
                  <a:lnTo>
                    <a:pt x="2196" y="99"/>
                  </a:lnTo>
                  <a:lnTo>
                    <a:pt x="2234" y="119"/>
                  </a:lnTo>
                  <a:lnTo>
                    <a:pt x="2277" y="141"/>
                  </a:lnTo>
                  <a:lnTo>
                    <a:pt x="2324" y="163"/>
                  </a:lnTo>
                  <a:lnTo>
                    <a:pt x="2374" y="186"/>
                  </a:lnTo>
                  <a:lnTo>
                    <a:pt x="2427" y="210"/>
                  </a:lnTo>
                  <a:lnTo>
                    <a:pt x="2484" y="233"/>
                  </a:lnTo>
                  <a:lnTo>
                    <a:pt x="2544" y="258"/>
                  </a:lnTo>
                  <a:lnTo>
                    <a:pt x="2607" y="283"/>
                  </a:lnTo>
                  <a:lnTo>
                    <a:pt x="2661" y="305"/>
                  </a:lnTo>
                  <a:lnTo>
                    <a:pt x="2710" y="330"/>
                  </a:lnTo>
                  <a:lnTo>
                    <a:pt x="2755" y="357"/>
                  </a:lnTo>
                  <a:lnTo>
                    <a:pt x="2794" y="388"/>
                  </a:lnTo>
                  <a:lnTo>
                    <a:pt x="2828" y="421"/>
                  </a:lnTo>
                  <a:lnTo>
                    <a:pt x="2858" y="456"/>
                  </a:lnTo>
                  <a:lnTo>
                    <a:pt x="2884" y="495"/>
                  </a:lnTo>
                  <a:lnTo>
                    <a:pt x="2906" y="536"/>
                  </a:lnTo>
                  <a:lnTo>
                    <a:pt x="2926" y="581"/>
                  </a:lnTo>
                  <a:lnTo>
                    <a:pt x="2942" y="629"/>
                  </a:lnTo>
                  <a:lnTo>
                    <a:pt x="2954" y="681"/>
                  </a:lnTo>
                  <a:lnTo>
                    <a:pt x="2965" y="735"/>
                  </a:lnTo>
                  <a:lnTo>
                    <a:pt x="2973" y="792"/>
                  </a:lnTo>
                  <a:lnTo>
                    <a:pt x="2979" y="854"/>
                  </a:lnTo>
                  <a:lnTo>
                    <a:pt x="2984" y="918"/>
                  </a:lnTo>
                  <a:lnTo>
                    <a:pt x="2987" y="986"/>
                  </a:lnTo>
                  <a:lnTo>
                    <a:pt x="2990" y="1058"/>
                  </a:lnTo>
                  <a:lnTo>
                    <a:pt x="2992" y="1134"/>
                  </a:lnTo>
                  <a:lnTo>
                    <a:pt x="2993" y="1213"/>
                  </a:lnTo>
                  <a:lnTo>
                    <a:pt x="2994" y="1295"/>
                  </a:lnTo>
                  <a:lnTo>
                    <a:pt x="2995" y="1383"/>
                  </a:lnTo>
                  <a:lnTo>
                    <a:pt x="0" y="1383"/>
                  </a:lnTo>
                  <a:lnTo>
                    <a:pt x="1" y="1299"/>
                  </a:lnTo>
                  <a:lnTo>
                    <a:pt x="2" y="1220"/>
                  </a:lnTo>
                  <a:lnTo>
                    <a:pt x="3" y="1144"/>
                  </a:lnTo>
                  <a:lnTo>
                    <a:pt x="4" y="1071"/>
                  </a:lnTo>
                  <a:lnTo>
                    <a:pt x="6" y="1003"/>
                  </a:lnTo>
                  <a:lnTo>
                    <a:pt x="9" y="936"/>
                  </a:lnTo>
                  <a:lnTo>
                    <a:pt x="14" y="874"/>
                  </a:lnTo>
                  <a:lnTo>
                    <a:pt x="19" y="814"/>
                  </a:lnTo>
                  <a:lnTo>
                    <a:pt x="26" y="758"/>
                  </a:lnTo>
                  <a:lnTo>
                    <a:pt x="34" y="705"/>
                  </a:lnTo>
                  <a:lnTo>
                    <a:pt x="46" y="655"/>
                  </a:lnTo>
                  <a:lnTo>
                    <a:pt x="59" y="607"/>
                  </a:lnTo>
                  <a:lnTo>
                    <a:pt x="75" y="562"/>
                  </a:lnTo>
                  <a:lnTo>
                    <a:pt x="95" y="521"/>
                  </a:lnTo>
                  <a:lnTo>
                    <a:pt x="118" y="482"/>
                  </a:lnTo>
                  <a:lnTo>
                    <a:pt x="144" y="446"/>
                  </a:lnTo>
                  <a:lnTo>
                    <a:pt x="173" y="413"/>
                  </a:lnTo>
                  <a:lnTo>
                    <a:pt x="206" y="382"/>
                  </a:lnTo>
                  <a:lnTo>
                    <a:pt x="245" y="353"/>
                  </a:lnTo>
                  <a:lnTo>
                    <a:pt x="288" y="327"/>
                  </a:lnTo>
                  <a:lnTo>
                    <a:pt x="334" y="304"/>
                  </a:lnTo>
                  <a:lnTo>
                    <a:pt x="388" y="283"/>
                  </a:lnTo>
                  <a:lnTo>
                    <a:pt x="450" y="258"/>
                  </a:lnTo>
                  <a:lnTo>
                    <a:pt x="511" y="233"/>
                  </a:lnTo>
                  <a:lnTo>
                    <a:pt x="567" y="210"/>
                  </a:lnTo>
                  <a:lnTo>
                    <a:pt x="620" y="186"/>
                  </a:lnTo>
                  <a:lnTo>
                    <a:pt x="670" y="163"/>
                  </a:lnTo>
                  <a:lnTo>
                    <a:pt x="717" y="141"/>
                  </a:lnTo>
                  <a:lnTo>
                    <a:pt x="760" y="119"/>
                  </a:lnTo>
                  <a:lnTo>
                    <a:pt x="799" y="99"/>
                  </a:lnTo>
                  <a:lnTo>
                    <a:pt x="835" y="80"/>
                  </a:lnTo>
                  <a:lnTo>
                    <a:pt x="866" y="63"/>
                  </a:lnTo>
                  <a:lnTo>
                    <a:pt x="894" y="47"/>
                  </a:lnTo>
                  <a:lnTo>
                    <a:pt x="917" y="34"/>
                  </a:lnTo>
                  <a:lnTo>
                    <a:pt x="937" y="22"/>
                  </a:lnTo>
                  <a:lnTo>
                    <a:pt x="952" y="13"/>
                  </a:lnTo>
                  <a:lnTo>
                    <a:pt x="964" y="7"/>
                  </a:lnTo>
                  <a:lnTo>
                    <a:pt x="970" y="2"/>
                  </a:lnTo>
                  <a:lnTo>
                    <a:pt x="9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95" name="Freeform 16"/>
            <p:cNvSpPr>
              <a:spLocks noEditPoints="1"/>
            </p:cNvSpPr>
            <p:nvPr/>
          </p:nvSpPr>
          <p:spPr bwMode="auto">
            <a:xfrm>
              <a:off x="2073" y="243"/>
              <a:ext cx="128" cy="128"/>
            </a:xfrm>
            <a:custGeom>
              <a:avLst/>
              <a:gdLst>
                <a:gd name="T0" fmla="*/ 716 w 1918"/>
                <a:gd name="T1" fmla="*/ 757 h 1914"/>
                <a:gd name="T2" fmla="*/ 697 w 1918"/>
                <a:gd name="T3" fmla="*/ 796 h 1914"/>
                <a:gd name="T4" fmla="*/ 740 w 1918"/>
                <a:gd name="T5" fmla="*/ 828 h 1914"/>
                <a:gd name="T6" fmla="*/ 807 w 1918"/>
                <a:gd name="T7" fmla="*/ 842 h 1914"/>
                <a:gd name="T8" fmla="*/ 829 w 1918"/>
                <a:gd name="T9" fmla="*/ 894 h 1914"/>
                <a:gd name="T10" fmla="*/ 762 w 1918"/>
                <a:gd name="T11" fmla="*/ 1289 h 1914"/>
                <a:gd name="T12" fmla="*/ 765 w 1918"/>
                <a:gd name="T13" fmla="*/ 1452 h 1914"/>
                <a:gd name="T14" fmla="*/ 837 w 1918"/>
                <a:gd name="T15" fmla="*/ 1527 h 1914"/>
                <a:gd name="T16" fmla="*/ 956 w 1918"/>
                <a:gd name="T17" fmla="*/ 1549 h 1914"/>
                <a:gd name="T18" fmla="*/ 1106 w 1918"/>
                <a:gd name="T19" fmla="*/ 1524 h 1914"/>
                <a:gd name="T20" fmla="*/ 1209 w 1918"/>
                <a:gd name="T21" fmla="*/ 1445 h 1914"/>
                <a:gd name="T22" fmla="*/ 1219 w 1918"/>
                <a:gd name="T23" fmla="*/ 1396 h 1914"/>
                <a:gd name="T24" fmla="*/ 1172 w 1918"/>
                <a:gd name="T25" fmla="*/ 1396 h 1914"/>
                <a:gd name="T26" fmla="*/ 1084 w 1918"/>
                <a:gd name="T27" fmla="*/ 1427 h 1914"/>
                <a:gd name="T28" fmla="*/ 1041 w 1918"/>
                <a:gd name="T29" fmla="*/ 1406 h 1914"/>
                <a:gd name="T30" fmla="*/ 1032 w 1918"/>
                <a:gd name="T31" fmla="*/ 1340 h 1914"/>
                <a:gd name="T32" fmla="*/ 1112 w 1918"/>
                <a:gd name="T33" fmla="*/ 894 h 1914"/>
                <a:gd name="T34" fmla="*/ 1120 w 1918"/>
                <a:gd name="T35" fmla="*/ 787 h 1914"/>
                <a:gd name="T36" fmla="*/ 1080 w 1918"/>
                <a:gd name="T37" fmla="*/ 751 h 1914"/>
                <a:gd name="T38" fmla="*/ 967 w 1918"/>
                <a:gd name="T39" fmla="*/ 369 h 1914"/>
                <a:gd name="T40" fmla="*/ 869 w 1918"/>
                <a:gd name="T41" fmla="*/ 434 h 1914"/>
                <a:gd name="T42" fmla="*/ 846 w 1918"/>
                <a:gd name="T43" fmla="*/ 554 h 1914"/>
                <a:gd name="T44" fmla="*/ 911 w 1918"/>
                <a:gd name="T45" fmla="*/ 653 h 1914"/>
                <a:gd name="T46" fmla="*/ 1030 w 1918"/>
                <a:gd name="T47" fmla="*/ 677 h 1914"/>
                <a:gd name="T48" fmla="*/ 1127 w 1918"/>
                <a:gd name="T49" fmla="*/ 611 h 1914"/>
                <a:gd name="T50" fmla="*/ 1151 w 1918"/>
                <a:gd name="T51" fmla="*/ 491 h 1914"/>
                <a:gd name="T52" fmla="*/ 1086 w 1918"/>
                <a:gd name="T53" fmla="*/ 393 h 1914"/>
                <a:gd name="T54" fmla="*/ 925 w 1918"/>
                <a:gd name="T55" fmla="*/ 0 h 1914"/>
                <a:gd name="T56" fmla="*/ 1203 w 1918"/>
                <a:gd name="T57" fmla="*/ 30 h 1914"/>
                <a:gd name="T58" fmla="*/ 1464 w 1918"/>
                <a:gd name="T59" fmla="*/ 143 h 1914"/>
                <a:gd name="T60" fmla="*/ 1689 w 1918"/>
                <a:gd name="T61" fmla="*/ 334 h 1914"/>
                <a:gd name="T62" fmla="*/ 1842 w 1918"/>
                <a:gd name="T63" fmla="*/ 580 h 1914"/>
                <a:gd name="T64" fmla="*/ 1913 w 1918"/>
                <a:gd name="T65" fmla="*/ 852 h 1914"/>
                <a:gd name="T66" fmla="*/ 1903 w 1918"/>
                <a:gd name="T67" fmla="*/ 1132 h 1914"/>
                <a:gd name="T68" fmla="*/ 1811 w 1918"/>
                <a:gd name="T69" fmla="*/ 1398 h 1914"/>
                <a:gd name="T70" fmla="*/ 1637 w 1918"/>
                <a:gd name="T71" fmla="*/ 1634 h 1914"/>
                <a:gd name="T72" fmla="*/ 1406 w 1918"/>
                <a:gd name="T73" fmla="*/ 1805 h 1914"/>
                <a:gd name="T74" fmla="*/ 1144 w 1918"/>
                <a:gd name="T75" fmla="*/ 1897 h 1914"/>
                <a:gd name="T76" fmla="*/ 868 w 1918"/>
                <a:gd name="T77" fmla="*/ 1910 h 1914"/>
                <a:gd name="T78" fmla="*/ 601 w 1918"/>
                <a:gd name="T79" fmla="*/ 1845 h 1914"/>
                <a:gd name="T80" fmla="*/ 423 w 1918"/>
                <a:gd name="T81" fmla="*/ 1814 h 1914"/>
                <a:gd name="T82" fmla="*/ 231 w 1918"/>
                <a:gd name="T83" fmla="*/ 1888 h 1914"/>
                <a:gd name="T84" fmla="*/ 64 w 1918"/>
                <a:gd name="T85" fmla="*/ 1892 h 1914"/>
                <a:gd name="T86" fmla="*/ 34 w 1918"/>
                <a:gd name="T87" fmla="*/ 1861 h 1914"/>
                <a:gd name="T88" fmla="*/ 54 w 1918"/>
                <a:gd name="T89" fmla="*/ 1822 h 1914"/>
                <a:gd name="T90" fmla="*/ 175 w 1918"/>
                <a:gd name="T91" fmla="*/ 1722 h 1914"/>
                <a:gd name="T92" fmla="*/ 251 w 1918"/>
                <a:gd name="T93" fmla="*/ 1599 h 1914"/>
                <a:gd name="T94" fmla="*/ 119 w 1918"/>
                <a:gd name="T95" fmla="*/ 1419 h 1914"/>
                <a:gd name="T96" fmla="*/ 23 w 1918"/>
                <a:gd name="T97" fmla="*/ 1164 h 1914"/>
                <a:gd name="T98" fmla="*/ 3 w 1918"/>
                <a:gd name="T99" fmla="*/ 896 h 1914"/>
                <a:gd name="T100" fmla="*/ 58 w 1918"/>
                <a:gd name="T101" fmla="*/ 632 h 1914"/>
                <a:gd name="T102" fmla="*/ 188 w 1918"/>
                <a:gd name="T103" fmla="*/ 388 h 1914"/>
                <a:gd name="T104" fmla="*/ 394 w 1918"/>
                <a:gd name="T105" fmla="*/ 183 h 1914"/>
                <a:gd name="T106" fmla="*/ 649 w 1918"/>
                <a:gd name="T107" fmla="*/ 51 h 1914"/>
                <a:gd name="T108" fmla="*/ 925 w 1918"/>
                <a:gd name="T109" fmla="*/ 0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18" h="1914">
                  <a:moveTo>
                    <a:pt x="766" y="750"/>
                  </a:moveTo>
                  <a:lnTo>
                    <a:pt x="749" y="751"/>
                  </a:lnTo>
                  <a:lnTo>
                    <a:pt x="731" y="753"/>
                  </a:lnTo>
                  <a:lnTo>
                    <a:pt x="716" y="757"/>
                  </a:lnTo>
                  <a:lnTo>
                    <a:pt x="706" y="764"/>
                  </a:lnTo>
                  <a:lnTo>
                    <a:pt x="699" y="773"/>
                  </a:lnTo>
                  <a:lnTo>
                    <a:pt x="695" y="785"/>
                  </a:lnTo>
                  <a:lnTo>
                    <a:pt x="697" y="796"/>
                  </a:lnTo>
                  <a:lnTo>
                    <a:pt x="702" y="807"/>
                  </a:lnTo>
                  <a:lnTo>
                    <a:pt x="710" y="816"/>
                  </a:lnTo>
                  <a:lnTo>
                    <a:pt x="724" y="823"/>
                  </a:lnTo>
                  <a:lnTo>
                    <a:pt x="740" y="828"/>
                  </a:lnTo>
                  <a:lnTo>
                    <a:pt x="758" y="831"/>
                  </a:lnTo>
                  <a:lnTo>
                    <a:pt x="775" y="833"/>
                  </a:lnTo>
                  <a:lnTo>
                    <a:pt x="793" y="837"/>
                  </a:lnTo>
                  <a:lnTo>
                    <a:pt x="807" y="842"/>
                  </a:lnTo>
                  <a:lnTo>
                    <a:pt x="817" y="851"/>
                  </a:lnTo>
                  <a:lnTo>
                    <a:pt x="824" y="861"/>
                  </a:lnTo>
                  <a:lnTo>
                    <a:pt x="828" y="875"/>
                  </a:lnTo>
                  <a:lnTo>
                    <a:pt x="829" y="894"/>
                  </a:lnTo>
                  <a:lnTo>
                    <a:pt x="828" y="904"/>
                  </a:lnTo>
                  <a:lnTo>
                    <a:pt x="827" y="913"/>
                  </a:lnTo>
                  <a:lnTo>
                    <a:pt x="776" y="1205"/>
                  </a:lnTo>
                  <a:lnTo>
                    <a:pt x="762" y="1289"/>
                  </a:lnTo>
                  <a:lnTo>
                    <a:pt x="750" y="1373"/>
                  </a:lnTo>
                  <a:lnTo>
                    <a:pt x="750" y="1401"/>
                  </a:lnTo>
                  <a:lnTo>
                    <a:pt x="755" y="1427"/>
                  </a:lnTo>
                  <a:lnTo>
                    <a:pt x="765" y="1452"/>
                  </a:lnTo>
                  <a:lnTo>
                    <a:pt x="779" y="1475"/>
                  </a:lnTo>
                  <a:lnTo>
                    <a:pt x="797" y="1496"/>
                  </a:lnTo>
                  <a:lnTo>
                    <a:pt x="816" y="1513"/>
                  </a:lnTo>
                  <a:lnTo>
                    <a:pt x="837" y="1527"/>
                  </a:lnTo>
                  <a:lnTo>
                    <a:pt x="859" y="1536"/>
                  </a:lnTo>
                  <a:lnTo>
                    <a:pt x="880" y="1543"/>
                  </a:lnTo>
                  <a:lnTo>
                    <a:pt x="918" y="1547"/>
                  </a:lnTo>
                  <a:lnTo>
                    <a:pt x="956" y="1549"/>
                  </a:lnTo>
                  <a:lnTo>
                    <a:pt x="995" y="1549"/>
                  </a:lnTo>
                  <a:lnTo>
                    <a:pt x="1034" y="1546"/>
                  </a:lnTo>
                  <a:lnTo>
                    <a:pt x="1072" y="1538"/>
                  </a:lnTo>
                  <a:lnTo>
                    <a:pt x="1106" y="1524"/>
                  </a:lnTo>
                  <a:lnTo>
                    <a:pt x="1139" y="1505"/>
                  </a:lnTo>
                  <a:lnTo>
                    <a:pt x="1171" y="1483"/>
                  </a:lnTo>
                  <a:lnTo>
                    <a:pt x="1201" y="1456"/>
                  </a:lnTo>
                  <a:lnTo>
                    <a:pt x="1209" y="1445"/>
                  </a:lnTo>
                  <a:lnTo>
                    <a:pt x="1218" y="1432"/>
                  </a:lnTo>
                  <a:lnTo>
                    <a:pt x="1222" y="1419"/>
                  </a:lnTo>
                  <a:lnTo>
                    <a:pt x="1223" y="1406"/>
                  </a:lnTo>
                  <a:lnTo>
                    <a:pt x="1219" y="1396"/>
                  </a:lnTo>
                  <a:lnTo>
                    <a:pt x="1210" y="1389"/>
                  </a:lnTo>
                  <a:lnTo>
                    <a:pt x="1199" y="1387"/>
                  </a:lnTo>
                  <a:lnTo>
                    <a:pt x="1186" y="1389"/>
                  </a:lnTo>
                  <a:lnTo>
                    <a:pt x="1172" y="1396"/>
                  </a:lnTo>
                  <a:lnTo>
                    <a:pt x="1157" y="1404"/>
                  </a:lnTo>
                  <a:lnTo>
                    <a:pt x="1142" y="1412"/>
                  </a:lnTo>
                  <a:lnTo>
                    <a:pt x="1113" y="1421"/>
                  </a:lnTo>
                  <a:lnTo>
                    <a:pt x="1084" y="1427"/>
                  </a:lnTo>
                  <a:lnTo>
                    <a:pt x="1071" y="1427"/>
                  </a:lnTo>
                  <a:lnTo>
                    <a:pt x="1059" y="1423"/>
                  </a:lnTo>
                  <a:lnTo>
                    <a:pt x="1049" y="1417"/>
                  </a:lnTo>
                  <a:lnTo>
                    <a:pt x="1041" y="1406"/>
                  </a:lnTo>
                  <a:lnTo>
                    <a:pt x="1037" y="1394"/>
                  </a:lnTo>
                  <a:lnTo>
                    <a:pt x="1033" y="1376"/>
                  </a:lnTo>
                  <a:lnTo>
                    <a:pt x="1031" y="1357"/>
                  </a:lnTo>
                  <a:lnTo>
                    <a:pt x="1032" y="1340"/>
                  </a:lnTo>
                  <a:lnTo>
                    <a:pt x="1040" y="1285"/>
                  </a:lnTo>
                  <a:lnTo>
                    <a:pt x="1051" y="1229"/>
                  </a:lnTo>
                  <a:lnTo>
                    <a:pt x="1082" y="1062"/>
                  </a:lnTo>
                  <a:lnTo>
                    <a:pt x="1112" y="894"/>
                  </a:lnTo>
                  <a:lnTo>
                    <a:pt x="1117" y="864"/>
                  </a:lnTo>
                  <a:lnTo>
                    <a:pt x="1121" y="834"/>
                  </a:lnTo>
                  <a:lnTo>
                    <a:pt x="1122" y="804"/>
                  </a:lnTo>
                  <a:lnTo>
                    <a:pt x="1120" y="787"/>
                  </a:lnTo>
                  <a:lnTo>
                    <a:pt x="1114" y="773"/>
                  </a:lnTo>
                  <a:lnTo>
                    <a:pt x="1106" y="763"/>
                  </a:lnTo>
                  <a:lnTo>
                    <a:pt x="1095" y="756"/>
                  </a:lnTo>
                  <a:lnTo>
                    <a:pt x="1080" y="751"/>
                  </a:lnTo>
                  <a:lnTo>
                    <a:pt x="1063" y="750"/>
                  </a:lnTo>
                  <a:lnTo>
                    <a:pt x="766" y="750"/>
                  </a:lnTo>
                  <a:close/>
                  <a:moveTo>
                    <a:pt x="1000" y="365"/>
                  </a:moveTo>
                  <a:lnTo>
                    <a:pt x="967" y="369"/>
                  </a:lnTo>
                  <a:lnTo>
                    <a:pt x="939" y="378"/>
                  </a:lnTo>
                  <a:lnTo>
                    <a:pt x="912" y="391"/>
                  </a:lnTo>
                  <a:lnTo>
                    <a:pt x="889" y="410"/>
                  </a:lnTo>
                  <a:lnTo>
                    <a:pt x="869" y="434"/>
                  </a:lnTo>
                  <a:lnTo>
                    <a:pt x="855" y="460"/>
                  </a:lnTo>
                  <a:lnTo>
                    <a:pt x="846" y="489"/>
                  </a:lnTo>
                  <a:lnTo>
                    <a:pt x="842" y="522"/>
                  </a:lnTo>
                  <a:lnTo>
                    <a:pt x="846" y="554"/>
                  </a:lnTo>
                  <a:lnTo>
                    <a:pt x="855" y="583"/>
                  </a:lnTo>
                  <a:lnTo>
                    <a:pt x="868" y="610"/>
                  </a:lnTo>
                  <a:lnTo>
                    <a:pt x="888" y="633"/>
                  </a:lnTo>
                  <a:lnTo>
                    <a:pt x="911" y="653"/>
                  </a:lnTo>
                  <a:lnTo>
                    <a:pt x="937" y="667"/>
                  </a:lnTo>
                  <a:lnTo>
                    <a:pt x="967" y="677"/>
                  </a:lnTo>
                  <a:lnTo>
                    <a:pt x="999" y="680"/>
                  </a:lnTo>
                  <a:lnTo>
                    <a:pt x="1030" y="677"/>
                  </a:lnTo>
                  <a:lnTo>
                    <a:pt x="1059" y="668"/>
                  </a:lnTo>
                  <a:lnTo>
                    <a:pt x="1085" y="654"/>
                  </a:lnTo>
                  <a:lnTo>
                    <a:pt x="1108" y="635"/>
                  </a:lnTo>
                  <a:lnTo>
                    <a:pt x="1127" y="611"/>
                  </a:lnTo>
                  <a:lnTo>
                    <a:pt x="1141" y="585"/>
                  </a:lnTo>
                  <a:lnTo>
                    <a:pt x="1151" y="555"/>
                  </a:lnTo>
                  <a:lnTo>
                    <a:pt x="1154" y="524"/>
                  </a:lnTo>
                  <a:lnTo>
                    <a:pt x="1151" y="491"/>
                  </a:lnTo>
                  <a:lnTo>
                    <a:pt x="1142" y="462"/>
                  </a:lnTo>
                  <a:lnTo>
                    <a:pt x="1128" y="435"/>
                  </a:lnTo>
                  <a:lnTo>
                    <a:pt x="1109" y="412"/>
                  </a:lnTo>
                  <a:lnTo>
                    <a:pt x="1086" y="393"/>
                  </a:lnTo>
                  <a:lnTo>
                    <a:pt x="1060" y="378"/>
                  </a:lnTo>
                  <a:lnTo>
                    <a:pt x="1031" y="369"/>
                  </a:lnTo>
                  <a:lnTo>
                    <a:pt x="1000" y="365"/>
                  </a:lnTo>
                  <a:close/>
                  <a:moveTo>
                    <a:pt x="925" y="0"/>
                  </a:moveTo>
                  <a:lnTo>
                    <a:pt x="995" y="0"/>
                  </a:lnTo>
                  <a:lnTo>
                    <a:pt x="1064" y="5"/>
                  </a:lnTo>
                  <a:lnTo>
                    <a:pt x="1134" y="15"/>
                  </a:lnTo>
                  <a:lnTo>
                    <a:pt x="1203" y="30"/>
                  </a:lnTo>
                  <a:lnTo>
                    <a:pt x="1271" y="51"/>
                  </a:lnTo>
                  <a:lnTo>
                    <a:pt x="1336" y="76"/>
                  </a:lnTo>
                  <a:lnTo>
                    <a:pt x="1402" y="106"/>
                  </a:lnTo>
                  <a:lnTo>
                    <a:pt x="1464" y="143"/>
                  </a:lnTo>
                  <a:lnTo>
                    <a:pt x="1525" y="183"/>
                  </a:lnTo>
                  <a:lnTo>
                    <a:pt x="1582" y="229"/>
                  </a:lnTo>
                  <a:lnTo>
                    <a:pt x="1637" y="280"/>
                  </a:lnTo>
                  <a:lnTo>
                    <a:pt x="1689" y="334"/>
                  </a:lnTo>
                  <a:lnTo>
                    <a:pt x="1734" y="393"/>
                  </a:lnTo>
                  <a:lnTo>
                    <a:pt x="1775" y="453"/>
                  </a:lnTo>
                  <a:lnTo>
                    <a:pt x="1811" y="515"/>
                  </a:lnTo>
                  <a:lnTo>
                    <a:pt x="1842" y="580"/>
                  </a:lnTo>
                  <a:lnTo>
                    <a:pt x="1867" y="646"/>
                  </a:lnTo>
                  <a:lnTo>
                    <a:pt x="1888" y="714"/>
                  </a:lnTo>
                  <a:lnTo>
                    <a:pt x="1903" y="783"/>
                  </a:lnTo>
                  <a:lnTo>
                    <a:pt x="1913" y="852"/>
                  </a:lnTo>
                  <a:lnTo>
                    <a:pt x="1918" y="921"/>
                  </a:lnTo>
                  <a:lnTo>
                    <a:pt x="1918" y="992"/>
                  </a:lnTo>
                  <a:lnTo>
                    <a:pt x="1913" y="1062"/>
                  </a:lnTo>
                  <a:lnTo>
                    <a:pt x="1903" y="1132"/>
                  </a:lnTo>
                  <a:lnTo>
                    <a:pt x="1888" y="1199"/>
                  </a:lnTo>
                  <a:lnTo>
                    <a:pt x="1867" y="1267"/>
                  </a:lnTo>
                  <a:lnTo>
                    <a:pt x="1842" y="1333"/>
                  </a:lnTo>
                  <a:lnTo>
                    <a:pt x="1811" y="1398"/>
                  </a:lnTo>
                  <a:lnTo>
                    <a:pt x="1775" y="1460"/>
                  </a:lnTo>
                  <a:lnTo>
                    <a:pt x="1734" y="1521"/>
                  </a:lnTo>
                  <a:lnTo>
                    <a:pt x="1689" y="1579"/>
                  </a:lnTo>
                  <a:lnTo>
                    <a:pt x="1637" y="1634"/>
                  </a:lnTo>
                  <a:lnTo>
                    <a:pt x="1583" y="1684"/>
                  </a:lnTo>
                  <a:lnTo>
                    <a:pt x="1527" y="1729"/>
                  </a:lnTo>
                  <a:lnTo>
                    <a:pt x="1468" y="1770"/>
                  </a:lnTo>
                  <a:lnTo>
                    <a:pt x="1406" y="1805"/>
                  </a:lnTo>
                  <a:lnTo>
                    <a:pt x="1343" y="1835"/>
                  </a:lnTo>
                  <a:lnTo>
                    <a:pt x="1277" y="1860"/>
                  </a:lnTo>
                  <a:lnTo>
                    <a:pt x="1211" y="1881"/>
                  </a:lnTo>
                  <a:lnTo>
                    <a:pt x="1144" y="1897"/>
                  </a:lnTo>
                  <a:lnTo>
                    <a:pt x="1075" y="1907"/>
                  </a:lnTo>
                  <a:lnTo>
                    <a:pt x="1006" y="1913"/>
                  </a:lnTo>
                  <a:lnTo>
                    <a:pt x="937" y="1914"/>
                  </a:lnTo>
                  <a:lnTo>
                    <a:pt x="868" y="1910"/>
                  </a:lnTo>
                  <a:lnTo>
                    <a:pt x="801" y="1901"/>
                  </a:lnTo>
                  <a:lnTo>
                    <a:pt x="733" y="1887"/>
                  </a:lnTo>
                  <a:lnTo>
                    <a:pt x="666" y="1869"/>
                  </a:lnTo>
                  <a:lnTo>
                    <a:pt x="601" y="1845"/>
                  </a:lnTo>
                  <a:lnTo>
                    <a:pt x="536" y="1815"/>
                  </a:lnTo>
                  <a:lnTo>
                    <a:pt x="475" y="1782"/>
                  </a:lnTo>
                  <a:lnTo>
                    <a:pt x="472" y="1781"/>
                  </a:lnTo>
                  <a:lnTo>
                    <a:pt x="423" y="1814"/>
                  </a:lnTo>
                  <a:lnTo>
                    <a:pt x="375" y="1840"/>
                  </a:lnTo>
                  <a:lnTo>
                    <a:pt x="326" y="1862"/>
                  </a:lnTo>
                  <a:lnTo>
                    <a:pt x="278" y="1878"/>
                  </a:lnTo>
                  <a:lnTo>
                    <a:pt x="231" y="1888"/>
                  </a:lnTo>
                  <a:lnTo>
                    <a:pt x="186" y="1895"/>
                  </a:lnTo>
                  <a:lnTo>
                    <a:pt x="142" y="1898"/>
                  </a:lnTo>
                  <a:lnTo>
                    <a:pt x="102" y="1897"/>
                  </a:lnTo>
                  <a:lnTo>
                    <a:pt x="64" y="1892"/>
                  </a:lnTo>
                  <a:lnTo>
                    <a:pt x="53" y="1888"/>
                  </a:lnTo>
                  <a:lnTo>
                    <a:pt x="43" y="1881"/>
                  </a:lnTo>
                  <a:lnTo>
                    <a:pt x="37" y="1872"/>
                  </a:lnTo>
                  <a:lnTo>
                    <a:pt x="34" y="1861"/>
                  </a:lnTo>
                  <a:lnTo>
                    <a:pt x="34" y="1850"/>
                  </a:lnTo>
                  <a:lnTo>
                    <a:pt x="37" y="1839"/>
                  </a:lnTo>
                  <a:lnTo>
                    <a:pt x="43" y="1829"/>
                  </a:lnTo>
                  <a:lnTo>
                    <a:pt x="54" y="1822"/>
                  </a:lnTo>
                  <a:lnTo>
                    <a:pt x="89" y="1802"/>
                  </a:lnTo>
                  <a:lnTo>
                    <a:pt x="121" y="1778"/>
                  </a:lnTo>
                  <a:lnTo>
                    <a:pt x="150" y="1751"/>
                  </a:lnTo>
                  <a:lnTo>
                    <a:pt x="175" y="1722"/>
                  </a:lnTo>
                  <a:lnTo>
                    <a:pt x="198" y="1692"/>
                  </a:lnTo>
                  <a:lnTo>
                    <a:pt x="218" y="1660"/>
                  </a:lnTo>
                  <a:lnTo>
                    <a:pt x="236" y="1629"/>
                  </a:lnTo>
                  <a:lnTo>
                    <a:pt x="251" y="1599"/>
                  </a:lnTo>
                  <a:lnTo>
                    <a:pt x="241" y="1592"/>
                  </a:lnTo>
                  <a:lnTo>
                    <a:pt x="195" y="1536"/>
                  </a:lnTo>
                  <a:lnTo>
                    <a:pt x="156" y="1479"/>
                  </a:lnTo>
                  <a:lnTo>
                    <a:pt x="119" y="1419"/>
                  </a:lnTo>
                  <a:lnTo>
                    <a:pt x="88" y="1357"/>
                  </a:lnTo>
                  <a:lnTo>
                    <a:pt x="62" y="1294"/>
                  </a:lnTo>
                  <a:lnTo>
                    <a:pt x="40" y="1229"/>
                  </a:lnTo>
                  <a:lnTo>
                    <a:pt x="23" y="1164"/>
                  </a:lnTo>
                  <a:lnTo>
                    <a:pt x="11" y="1097"/>
                  </a:lnTo>
                  <a:lnTo>
                    <a:pt x="4" y="1031"/>
                  </a:lnTo>
                  <a:lnTo>
                    <a:pt x="0" y="963"/>
                  </a:lnTo>
                  <a:lnTo>
                    <a:pt x="3" y="896"/>
                  </a:lnTo>
                  <a:lnTo>
                    <a:pt x="10" y="829"/>
                  </a:lnTo>
                  <a:lnTo>
                    <a:pt x="20" y="762"/>
                  </a:lnTo>
                  <a:lnTo>
                    <a:pt x="37" y="696"/>
                  </a:lnTo>
                  <a:lnTo>
                    <a:pt x="58" y="632"/>
                  </a:lnTo>
                  <a:lnTo>
                    <a:pt x="83" y="568"/>
                  </a:lnTo>
                  <a:lnTo>
                    <a:pt x="113" y="506"/>
                  </a:lnTo>
                  <a:lnTo>
                    <a:pt x="148" y="447"/>
                  </a:lnTo>
                  <a:lnTo>
                    <a:pt x="188" y="388"/>
                  </a:lnTo>
                  <a:lnTo>
                    <a:pt x="233" y="333"/>
                  </a:lnTo>
                  <a:lnTo>
                    <a:pt x="282" y="280"/>
                  </a:lnTo>
                  <a:lnTo>
                    <a:pt x="337" y="229"/>
                  </a:lnTo>
                  <a:lnTo>
                    <a:pt x="394" y="183"/>
                  </a:lnTo>
                  <a:lnTo>
                    <a:pt x="455" y="143"/>
                  </a:lnTo>
                  <a:lnTo>
                    <a:pt x="518" y="106"/>
                  </a:lnTo>
                  <a:lnTo>
                    <a:pt x="583" y="76"/>
                  </a:lnTo>
                  <a:lnTo>
                    <a:pt x="649" y="51"/>
                  </a:lnTo>
                  <a:lnTo>
                    <a:pt x="716" y="30"/>
                  </a:lnTo>
                  <a:lnTo>
                    <a:pt x="785" y="15"/>
                  </a:lnTo>
                  <a:lnTo>
                    <a:pt x="855" y="5"/>
                  </a:lnTo>
                  <a:lnTo>
                    <a:pt x="9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</p:grpSp>
      <p:grpSp>
        <p:nvGrpSpPr>
          <p:cNvPr id="96" name="Group 853"/>
          <p:cNvGrpSpPr>
            <a:grpSpLocks noChangeAspect="1"/>
          </p:cNvGrpSpPr>
          <p:nvPr/>
        </p:nvGrpSpPr>
        <p:grpSpPr bwMode="auto">
          <a:xfrm>
            <a:off x="7093468" y="3473632"/>
            <a:ext cx="465709" cy="395579"/>
            <a:chOff x="518" y="2848"/>
            <a:chExt cx="1109" cy="942"/>
          </a:xfrm>
          <a:solidFill>
            <a:schemeClr val="bg1"/>
          </a:solidFill>
        </p:grpSpPr>
        <p:sp>
          <p:nvSpPr>
            <p:cNvPr id="97" name="Freeform 855"/>
            <p:cNvSpPr>
              <a:spLocks/>
            </p:cNvSpPr>
            <p:nvPr/>
          </p:nvSpPr>
          <p:spPr bwMode="auto">
            <a:xfrm>
              <a:off x="593" y="3454"/>
              <a:ext cx="179" cy="336"/>
            </a:xfrm>
            <a:custGeom>
              <a:avLst/>
              <a:gdLst>
                <a:gd name="T0" fmla="*/ 538 w 538"/>
                <a:gd name="T1" fmla="*/ 0 h 1009"/>
                <a:gd name="T2" fmla="*/ 538 w 538"/>
                <a:gd name="T3" fmla="*/ 949 h 1009"/>
                <a:gd name="T4" fmla="*/ 536 w 538"/>
                <a:gd name="T5" fmla="*/ 965 h 1009"/>
                <a:gd name="T6" fmla="*/ 529 w 538"/>
                <a:gd name="T7" fmla="*/ 980 h 1009"/>
                <a:gd name="T8" fmla="*/ 520 w 538"/>
                <a:gd name="T9" fmla="*/ 992 h 1009"/>
                <a:gd name="T10" fmla="*/ 508 w 538"/>
                <a:gd name="T11" fmla="*/ 1001 h 1009"/>
                <a:gd name="T12" fmla="*/ 494 w 538"/>
                <a:gd name="T13" fmla="*/ 1007 h 1009"/>
                <a:gd name="T14" fmla="*/ 478 w 538"/>
                <a:gd name="T15" fmla="*/ 1009 h 1009"/>
                <a:gd name="T16" fmla="*/ 61 w 538"/>
                <a:gd name="T17" fmla="*/ 1009 h 1009"/>
                <a:gd name="T18" fmla="*/ 45 w 538"/>
                <a:gd name="T19" fmla="*/ 1007 h 1009"/>
                <a:gd name="T20" fmla="*/ 31 w 538"/>
                <a:gd name="T21" fmla="*/ 1001 h 1009"/>
                <a:gd name="T22" fmla="*/ 18 w 538"/>
                <a:gd name="T23" fmla="*/ 992 h 1009"/>
                <a:gd name="T24" fmla="*/ 8 w 538"/>
                <a:gd name="T25" fmla="*/ 979 h 1009"/>
                <a:gd name="T26" fmla="*/ 2 w 538"/>
                <a:gd name="T27" fmla="*/ 964 h 1009"/>
                <a:gd name="T28" fmla="*/ 0 w 538"/>
                <a:gd name="T29" fmla="*/ 949 h 1009"/>
                <a:gd name="T30" fmla="*/ 0 w 538"/>
                <a:gd name="T31" fmla="*/ 409 h 1009"/>
                <a:gd name="T32" fmla="*/ 44 w 538"/>
                <a:gd name="T33" fmla="*/ 404 h 1009"/>
                <a:gd name="T34" fmla="*/ 86 w 538"/>
                <a:gd name="T35" fmla="*/ 393 h 1009"/>
                <a:gd name="T36" fmla="*/ 126 w 538"/>
                <a:gd name="T37" fmla="*/ 377 h 1009"/>
                <a:gd name="T38" fmla="*/ 165 w 538"/>
                <a:gd name="T39" fmla="*/ 357 h 1009"/>
                <a:gd name="T40" fmla="*/ 201 w 538"/>
                <a:gd name="T41" fmla="*/ 332 h 1009"/>
                <a:gd name="T42" fmla="*/ 236 w 538"/>
                <a:gd name="T43" fmla="*/ 303 h 1009"/>
                <a:gd name="T44" fmla="*/ 538 w 538"/>
                <a:gd name="T45" fmla="*/ 0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38" h="1009">
                  <a:moveTo>
                    <a:pt x="538" y="0"/>
                  </a:moveTo>
                  <a:lnTo>
                    <a:pt x="538" y="949"/>
                  </a:lnTo>
                  <a:lnTo>
                    <a:pt x="536" y="965"/>
                  </a:lnTo>
                  <a:lnTo>
                    <a:pt x="529" y="980"/>
                  </a:lnTo>
                  <a:lnTo>
                    <a:pt x="520" y="992"/>
                  </a:lnTo>
                  <a:lnTo>
                    <a:pt x="508" y="1001"/>
                  </a:lnTo>
                  <a:lnTo>
                    <a:pt x="494" y="1007"/>
                  </a:lnTo>
                  <a:lnTo>
                    <a:pt x="478" y="1009"/>
                  </a:lnTo>
                  <a:lnTo>
                    <a:pt x="61" y="1009"/>
                  </a:lnTo>
                  <a:lnTo>
                    <a:pt x="45" y="1007"/>
                  </a:lnTo>
                  <a:lnTo>
                    <a:pt x="31" y="1001"/>
                  </a:lnTo>
                  <a:lnTo>
                    <a:pt x="18" y="992"/>
                  </a:lnTo>
                  <a:lnTo>
                    <a:pt x="8" y="979"/>
                  </a:lnTo>
                  <a:lnTo>
                    <a:pt x="2" y="964"/>
                  </a:lnTo>
                  <a:lnTo>
                    <a:pt x="0" y="949"/>
                  </a:lnTo>
                  <a:lnTo>
                    <a:pt x="0" y="409"/>
                  </a:lnTo>
                  <a:lnTo>
                    <a:pt x="44" y="404"/>
                  </a:lnTo>
                  <a:lnTo>
                    <a:pt x="86" y="393"/>
                  </a:lnTo>
                  <a:lnTo>
                    <a:pt x="126" y="377"/>
                  </a:lnTo>
                  <a:lnTo>
                    <a:pt x="165" y="357"/>
                  </a:lnTo>
                  <a:lnTo>
                    <a:pt x="201" y="332"/>
                  </a:lnTo>
                  <a:lnTo>
                    <a:pt x="236" y="303"/>
                  </a:lnTo>
                  <a:lnTo>
                    <a:pt x="5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98" name="Freeform 856"/>
            <p:cNvSpPr>
              <a:spLocks/>
            </p:cNvSpPr>
            <p:nvPr/>
          </p:nvSpPr>
          <p:spPr bwMode="auto">
            <a:xfrm>
              <a:off x="842" y="3451"/>
              <a:ext cx="179" cy="339"/>
            </a:xfrm>
            <a:custGeom>
              <a:avLst/>
              <a:gdLst>
                <a:gd name="T0" fmla="*/ 0 w 537"/>
                <a:gd name="T1" fmla="*/ 0 h 1016"/>
                <a:gd name="T2" fmla="*/ 286 w 537"/>
                <a:gd name="T3" fmla="*/ 286 h 1016"/>
                <a:gd name="T4" fmla="*/ 317 w 537"/>
                <a:gd name="T5" fmla="*/ 314 h 1016"/>
                <a:gd name="T6" fmla="*/ 349 w 537"/>
                <a:gd name="T7" fmla="*/ 336 h 1016"/>
                <a:gd name="T8" fmla="*/ 383 w 537"/>
                <a:gd name="T9" fmla="*/ 356 h 1016"/>
                <a:gd name="T10" fmla="*/ 420 w 537"/>
                <a:gd name="T11" fmla="*/ 371 h 1016"/>
                <a:gd name="T12" fmla="*/ 457 w 537"/>
                <a:gd name="T13" fmla="*/ 382 h 1016"/>
                <a:gd name="T14" fmla="*/ 497 w 537"/>
                <a:gd name="T15" fmla="*/ 390 h 1016"/>
                <a:gd name="T16" fmla="*/ 537 w 537"/>
                <a:gd name="T17" fmla="*/ 393 h 1016"/>
                <a:gd name="T18" fmla="*/ 537 w 537"/>
                <a:gd name="T19" fmla="*/ 956 h 1016"/>
                <a:gd name="T20" fmla="*/ 535 w 537"/>
                <a:gd name="T21" fmla="*/ 972 h 1016"/>
                <a:gd name="T22" fmla="*/ 529 w 537"/>
                <a:gd name="T23" fmla="*/ 987 h 1016"/>
                <a:gd name="T24" fmla="*/ 520 w 537"/>
                <a:gd name="T25" fmla="*/ 999 h 1016"/>
                <a:gd name="T26" fmla="*/ 508 w 537"/>
                <a:gd name="T27" fmla="*/ 1008 h 1016"/>
                <a:gd name="T28" fmla="*/ 492 w 537"/>
                <a:gd name="T29" fmla="*/ 1014 h 1016"/>
                <a:gd name="T30" fmla="*/ 477 w 537"/>
                <a:gd name="T31" fmla="*/ 1016 h 1016"/>
                <a:gd name="T32" fmla="*/ 60 w 537"/>
                <a:gd name="T33" fmla="*/ 1016 h 1016"/>
                <a:gd name="T34" fmla="*/ 44 w 537"/>
                <a:gd name="T35" fmla="*/ 1014 h 1016"/>
                <a:gd name="T36" fmla="*/ 30 w 537"/>
                <a:gd name="T37" fmla="*/ 1008 h 1016"/>
                <a:gd name="T38" fmla="*/ 18 w 537"/>
                <a:gd name="T39" fmla="*/ 999 h 1016"/>
                <a:gd name="T40" fmla="*/ 8 w 537"/>
                <a:gd name="T41" fmla="*/ 986 h 1016"/>
                <a:gd name="T42" fmla="*/ 2 w 537"/>
                <a:gd name="T43" fmla="*/ 971 h 1016"/>
                <a:gd name="T44" fmla="*/ 0 w 537"/>
                <a:gd name="T45" fmla="*/ 956 h 1016"/>
                <a:gd name="T46" fmla="*/ 0 w 537"/>
                <a:gd name="T47" fmla="*/ 0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37" h="1016">
                  <a:moveTo>
                    <a:pt x="0" y="0"/>
                  </a:moveTo>
                  <a:lnTo>
                    <a:pt x="286" y="286"/>
                  </a:lnTo>
                  <a:lnTo>
                    <a:pt x="317" y="314"/>
                  </a:lnTo>
                  <a:lnTo>
                    <a:pt x="349" y="336"/>
                  </a:lnTo>
                  <a:lnTo>
                    <a:pt x="383" y="356"/>
                  </a:lnTo>
                  <a:lnTo>
                    <a:pt x="420" y="371"/>
                  </a:lnTo>
                  <a:lnTo>
                    <a:pt x="457" y="382"/>
                  </a:lnTo>
                  <a:lnTo>
                    <a:pt x="497" y="390"/>
                  </a:lnTo>
                  <a:lnTo>
                    <a:pt x="537" y="393"/>
                  </a:lnTo>
                  <a:lnTo>
                    <a:pt x="537" y="956"/>
                  </a:lnTo>
                  <a:lnTo>
                    <a:pt x="535" y="972"/>
                  </a:lnTo>
                  <a:lnTo>
                    <a:pt x="529" y="987"/>
                  </a:lnTo>
                  <a:lnTo>
                    <a:pt x="520" y="999"/>
                  </a:lnTo>
                  <a:lnTo>
                    <a:pt x="508" y="1008"/>
                  </a:lnTo>
                  <a:lnTo>
                    <a:pt x="492" y="1014"/>
                  </a:lnTo>
                  <a:lnTo>
                    <a:pt x="477" y="1016"/>
                  </a:lnTo>
                  <a:lnTo>
                    <a:pt x="60" y="1016"/>
                  </a:lnTo>
                  <a:lnTo>
                    <a:pt x="44" y="1014"/>
                  </a:lnTo>
                  <a:lnTo>
                    <a:pt x="30" y="1008"/>
                  </a:lnTo>
                  <a:lnTo>
                    <a:pt x="18" y="999"/>
                  </a:lnTo>
                  <a:lnTo>
                    <a:pt x="8" y="986"/>
                  </a:lnTo>
                  <a:lnTo>
                    <a:pt x="2" y="971"/>
                  </a:lnTo>
                  <a:lnTo>
                    <a:pt x="0" y="95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99" name="Freeform 857"/>
            <p:cNvSpPr>
              <a:spLocks/>
            </p:cNvSpPr>
            <p:nvPr/>
          </p:nvSpPr>
          <p:spPr bwMode="auto">
            <a:xfrm>
              <a:off x="1090" y="3387"/>
              <a:ext cx="179" cy="403"/>
            </a:xfrm>
            <a:custGeom>
              <a:avLst/>
              <a:gdLst>
                <a:gd name="T0" fmla="*/ 537 w 537"/>
                <a:gd name="T1" fmla="*/ 0 h 1208"/>
                <a:gd name="T2" fmla="*/ 537 w 537"/>
                <a:gd name="T3" fmla="*/ 1148 h 1208"/>
                <a:gd name="T4" fmla="*/ 535 w 537"/>
                <a:gd name="T5" fmla="*/ 1164 h 1208"/>
                <a:gd name="T6" fmla="*/ 529 w 537"/>
                <a:gd name="T7" fmla="*/ 1179 h 1208"/>
                <a:gd name="T8" fmla="*/ 520 w 537"/>
                <a:gd name="T9" fmla="*/ 1191 h 1208"/>
                <a:gd name="T10" fmla="*/ 507 w 537"/>
                <a:gd name="T11" fmla="*/ 1200 h 1208"/>
                <a:gd name="T12" fmla="*/ 493 w 537"/>
                <a:gd name="T13" fmla="*/ 1206 h 1208"/>
                <a:gd name="T14" fmla="*/ 478 w 537"/>
                <a:gd name="T15" fmla="*/ 1208 h 1208"/>
                <a:gd name="T16" fmla="*/ 61 w 537"/>
                <a:gd name="T17" fmla="*/ 1208 h 1208"/>
                <a:gd name="T18" fmla="*/ 44 w 537"/>
                <a:gd name="T19" fmla="*/ 1206 h 1208"/>
                <a:gd name="T20" fmla="*/ 29 w 537"/>
                <a:gd name="T21" fmla="*/ 1200 h 1208"/>
                <a:gd name="T22" fmla="*/ 17 w 537"/>
                <a:gd name="T23" fmla="*/ 1191 h 1208"/>
                <a:gd name="T24" fmla="*/ 8 w 537"/>
                <a:gd name="T25" fmla="*/ 1178 h 1208"/>
                <a:gd name="T26" fmla="*/ 2 w 537"/>
                <a:gd name="T27" fmla="*/ 1163 h 1208"/>
                <a:gd name="T28" fmla="*/ 0 w 537"/>
                <a:gd name="T29" fmla="*/ 1148 h 1208"/>
                <a:gd name="T30" fmla="*/ 0 w 537"/>
                <a:gd name="T31" fmla="*/ 526 h 1208"/>
                <a:gd name="T32" fmla="*/ 31 w 537"/>
                <a:gd name="T33" fmla="*/ 504 h 1208"/>
                <a:gd name="T34" fmla="*/ 60 w 537"/>
                <a:gd name="T35" fmla="*/ 477 h 1208"/>
                <a:gd name="T36" fmla="*/ 537 w 537"/>
                <a:gd name="T37" fmla="*/ 0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7" h="1208">
                  <a:moveTo>
                    <a:pt x="537" y="0"/>
                  </a:moveTo>
                  <a:lnTo>
                    <a:pt x="537" y="1148"/>
                  </a:lnTo>
                  <a:lnTo>
                    <a:pt x="535" y="1164"/>
                  </a:lnTo>
                  <a:lnTo>
                    <a:pt x="529" y="1179"/>
                  </a:lnTo>
                  <a:lnTo>
                    <a:pt x="520" y="1191"/>
                  </a:lnTo>
                  <a:lnTo>
                    <a:pt x="507" y="1200"/>
                  </a:lnTo>
                  <a:lnTo>
                    <a:pt x="493" y="1206"/>
                  </a:lnTo>
                  <a:lnTo>
                    <a:pt x="478" y="1208"/>
                  </a:lnTo>
                  <a:lnTo>
                    <a:pt x="61" y="1208"/>
                  </a:lnTo>
                  <a:lnTo>
                    <a:pt x="44" y="1206"/>
                  </a:lnTo>
                  <a:lnTo>
                    <a:pt x="29" y="1200"/>
                  </a:lnTo>
                  <a:lnTo>
                    <a:pt x="17" y="1191"/>
                  </a:lnTo>
                  <a:lnTo>
                    <a:pt x="8" y="1178"/>
                  </a:lnTo>
                  <a:lnTo>
                    <a:pt x="2" y="1163"/>
                  </a:lnTo>
                  <a:lnTo>
                    <a:pt x="0" y="1148"/>
                  </a:lnTo>
                  <a:lnTo>
                    <a:pt x="0" y="526"/>
                  </a:lnTo>
                  <a:lnTo>
                    <a:pt x="31" y="504"/>
                  </a:lnTo>
                  <a:lnTo>
                    <a:pt x="60" y="477"/>
                  </a:lnTo>
                  <a:lnTo>
                    <a:pt x="5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00" name="Freeform 858"/>
            <p:cNvSpPr>
              <a:spLocks/>
            </p:cNvSpPr>
            <p:nvPr/>
          </p:nvSpPr>
          <p:spPr bwMode="auto">
            <a:xfrm>
              <a:off x="1338" y="3152"/>
              <a:ext cx="180" cy="638"/>
            </a:xfrm>
            <a:custGeom>
              <a:avLst/>
              <a:gdLst>
                <a:gd name="T0" fmla="*/ 497 w 538"/>
                <a:gd name="T1" fmla="*/ 0 h 1915"/>
                <a:gd name="T2" fmla="*/ 506 w 538"/>
                <a:gd name="T3" fmla="*/ 9 h 1915"/>
                <a:gd name="T4" fmla="*/ 514 w 538"/>
                <a:gd name="T5" fmla="*/ 18 h 1915"/>
                <a:gd name="T6" fmla="*/ 526 w 538"/>
                <a:gd name="T7" fmla="*/ 28 h 1915"/>
                <a:gd name="T8" fmla="*/ 538 w 538"/>
                <a:gd name="T9" fmla="*/ 39 h 1915"/>
                <a:gd name="T10" fmla="*/ 538 w 538"/>
                <a:gd name="T11" fmla="*/ 1855 h 1915"/>
                <a:gd name="T12" fmla="*/ 536 w 538"/>
                <a:gd name="T13" fmla="*/ 1871 h 1915"/>
                <a:gd name="T14" fmla="*/ 530 w 538"/>
                <a:gd name="T15" fmla="*/ 1886 h 1915"/>
                <a:gd name="T16" fmla="*/ 520 w 538"/>
                <a:gd name="T17" fmla="*/ 1898 h 1915"/>
                <a:gd name="T18" fmla="*/ 507 w 538"/>
                <a:gd name="T19" fmla="*/ 1907 h 1915"/>
                <a:gd name="T20" fmla="*/ 493 w 538"/>
                <a:gd name="T21" fmla="*/ 1913 h 1915"/>
                <a:gd name="T22" fmla="*/ 477 w 538"/>
                <a:gd name="T23" fmla="*/ 1915 h 1915"/>
                <a:gd name="T24" fmla="*/ 60 w 538"/>
                <a:gd name="T25" fmla="*/ 1915 h 1915"/>
                <a:gd name="T26" fmla="*/ 45 w 538"/>
                <a:gd name="T27" fmla="*/ 1913 h 1915"/>
                <a:gd name="T28" fmla="*/ 30 w 538"/>
                <a:gd name="T29" fmla="*/ 1907 h 1915"/>
                <a:gd name="T30" fmla="*/ 18 w 538"/>
                <a:gd name="T31" fmla="*/ 1898 h 1915"/>
                <a:gd name="T32" fmla="*/ 8 w 538"/>
                <a:gd name="T33" fmla="*/ 1885 h 1915"/>
                <a:gd name="T34" fmla="*/ 2 w 538"/>
                <a:gd name="T35" fmla="*/ 1870 h 1915"/>
                <a:gd name="T36" fmla="*/ 0 w 538"/>
                <a:gd name="T37" fmla="*/ 1855 h 1915"/>
                <a:gd name="T38" fmla="*/ 0 w 538"/>
                <a:gd name="T39" fmla="*/ 498 h 1915"/>
                <a:gd name="T40" fmla="*/ 497 w 538"/>
                <a:gd name="T41" fmla="*/ 0 h 1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38" h="1915">
                  <a:moveTo>
                    <a:pt x="497" y="0"/>
                  </a:moveTo>
                  <a:lnTo>
                    <a:pt x="506" y="9"/>
                  </a:lnTo>
                  <a:lnTo>
                    <a:pt x="514" y="18"/>
                  </a:lnTo>
                  <a:lnTo>
                    <a:pt x="526" y="28"/>
                  </a:lnTo>
                  <a:lnTo>
                    <a:pt x="538" y="39"/>
                  </a:lnTo>
                  <a:lnTo>
                    <a:pt x="538" y="1855"/>
                  </a:lnTo>
                  <a:lnTo>
                    <a:pt x="536" y="1871"/>
                  </a:lnTo>
                  <a:lnTo>
                    <a:pt x="530" y="1886"/>
                  </a:lnTo>
                  <a:lnTo>
                    <a:pt x="520" y="1898"/>
                  </a:lnTo>
                  <a:lnTo>
                    <a:pt x="507" y="1907"/>
                  </a:lnTo>
                  <a:lnTo>
                    <a:pt x="493" y="1913"/>
                  </a:lnTo>
                  <a:lnTo>
                    <a:pt x="477" y="1915"/>
                  </a:lnTo>
                  <a:lnTo>
                    <a:pt x="60" y="1915"/>
                  </a:lnTo>
                  <a:lnTo>
                    <a:pt x="45" y="1913"/>
                  </a:lnTo>
                  <a:lnTo>
                    <a:pt x="30" y="1907"/>
                  </a:lnTo>
                  <a:lnTo>
                    <a:pt x="18" y="1898"/>
                  </a:lnTo>
                  <a:lnTo>
                    <a:pt x="8" y="1885"/>
                  </a:lnTo>
                  <a:lnTo>
                    <a:pt x="2" y="1870"/>
                  </a:lnTo>
                  <a:lnTo>
                    <a:pt x="0" y="1855"/>
                  </a:lnTo>
                  <a:lnTo>
                    <a:pt x="0" y="498"/>
                  </a:lnTo>
                  <a:lnTo>
                    <a:pt x="4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01" name="Freeform 859"/>
            <p:cNvSpPr>
              <a:spLocks/>
            </p:cNvSpPr>
            <p:nvPr/>
          </p:nvSpPr>
          <p:spPr bwMode="auto">
            <a:xfrm>
              <a:off x="518" y="2848"/>
              <a:ext cx="1109" cy="676"/>
            </a:xfrm>
            <a:custGeom>
              <a:avLst/>
              <a:gdLst>
                <a:gd name="T0" fmla="*/ 3211 w 3327"/>
                <a:gd name="T1" fmla="*/ 0 h 2029"/>
                <a:gd name="T2" fmla="*/ 3261 w 3327"/>
                <a:gd name="T3" fmla="*/ 8 h 2029"/>
                <a:gd name="T4" fmla="*/ 3299 w 3327"/>
                <a:gd name="T5" fmla="*/ 32 h 2029"/>
                <a:gd name="T6" fmla="*/ 3321 w 3327"/>
                <a:gd name="T7" fmla="*/ 72 h 2029"/>
                <a:gd name="T8" fmla="*/ 3327 w 3327"/>
                <a:gd name="T9" fmla="*/ 124 h 2029"/>
                <a:gd name="T10" fmla="*/ 3300 w 3327"/>
                <a:gd name="T11" fmla="*/ 692 h 2029"/>
                <a:gd name="T12" fmla="*/ 3295 w 3327"/>
                <a:gd name="T13" fmla="*/ 730 h 2029"/>
                <a:gd name="T14" fmla="*/ 3278 w 3327"/>
                <a:gd name="T15" fmla="*/ 770 h 2029"/>
                <a:gd name="T16" fmla="*/ 3250 w 3327"/>
                <a:gd name="T17" fmla="*/ 799 h 2029"/>
                <a:gd name="T18" fmla="*/ 3219 w 3327"/>
                <a:gd name="T19" fmla="*/ 816 h 2029"/>
                <a:gd name="T20" fmla="*/ 3187 w 3327"/>
                <a:gd name="T21" fmla="*/ 822 h 2029"/>
                <a:gd name="T22" fmla="*/ 3153 w 3327"/>
                <a:gd name="T23" fmla="*/ 815 h 2029"/>
                <a:gd name="T24" fmla="*/ 3127 w 3327"/>
                <a:gd name="T25" fmla="*/ 799 h 2029"/>
                <a:gd name="T26" fmla="*/ 3107 w 3327"/>
                <a:gd name="T27" fmla="*/ 780 h 2029"/>
                <a:gd name="T28" fmla="*/ 1634 w 3327"/>
                <a:gd name="T29" fmla="*/ 1955 h 2029"/>
                <a:gd name="T30" fmla="*/ 1591 w 3327"/>
                <a:gd name="T31" fmla="*/ 1986 h 2029"/>
                <a:gd name="T32" fmla="*/ 1541 w 3327"/>
                <a:gd name="T33" fmla="*/ 2002 h 2029"/>
                <a:gd name="T34" fmla="*/ 1488 w 3327"/>
                <a:gd name="T35" fmla="*/ 2002 h 2029"/>
                <a:gd name="T36" fmla="*/ 1438 w 3327"/>
                <a:gd name="T37" fmla="*/ 1986 h 2029"/>
                <a:gd name="T38" fmla="*/ 1396 w 3327"/>
                <a:gd name="T39" fmla="*/ 1955 h 2029"/>
                <a:gd name="T40" fmla="*/ 317 w 3327"/>
                <a:gd name="T41" fmla="*/ 1979 h 2029"/>
                <a:gd name="T42" fmla="*/ 275 w 3327"/>
                <a:gd name="T43" fmla="*/ 2011 h 2029"/>
                <a:gd name="T44" fmla="*/ 225 w 3327"/>
                <a:gd name="T45" fmla="*/ 2027 h 2029"/>
                <a:gd name="T46" fmla="*/ 172 w 3327"/>
                <a:gd name="T47" fmla="*/ 2027 h 2029"/>
                <a:gd name="T48" fmla="*/ 122 w 3327"/>
                <a:gd name="T49" fmla="*/ 2011 h 2029"/>
                <a:gd name="T50" fmla="*/ 80 w 3327"/>
                <a:gd name="T51" fmla="*/ 1979 h 2029"/>
                <a:gd name="T52" fmla="*/ 28 w 3327"/>
                <a:gd name="T53" fmla="*/ 1925 h 2029"/>
                <a:gd name="T54" fmla="*/ 4 w 3327"/>
                <a:gd name="T55" fmla="*/ 1872 h 2029"/>
                <a:gd name="T56" fmla="*/ 0 w 3327"/>
                <a:gd name="T57" fmla="*/ 1816 h 2029"/>
                <a:gd name="T58" fmla="*/ 14 w 3327"/>
                <a:gd name="T59" fmla="*/ 1760 h 2029"/>
                <a:gd name="T60" fmla="*/ 48 w 3327"/>
                <a:gd name="T61" fmla="*/ 1710 h 2029"/>
                <a:gd name="T62" fmla="*/ 771 w 3327"/>
                <a:gd name="T63" fmla="*/ 992 h 2029"/>
                <a:gd name="T64" fmla="*/ 817 w 3327"/>
                <a:gd name="T65" fmla="*/ 968 h 2029"/>
                <a:gd name="T66" fmla="*/ 869 w 3327"/>
                <a:gd name="T67" fmla="*/ 960 h 2029"/>
                <a:gd name="T68" fmla="*/ 921 w 3327"/>
                <a:gd name="T69" fmla="*/ 968 h 2029"/>
                <a:gd name="T70" fmla="*/ 968 w 3327"/>
                <a:gd name="T71" fmla="*/ 992 h 2029"/>
                <a:gd name="T72" fmla="*/ 1515 w 3327"/>
                <a:gd name="T73" fmla="*/ 1537 h 2029"/>
                <a:gd name="T74" fmla="*/ 2586 w 3327"/>
                <a:gd name="T75" fmla="*/ 261 h 2029"/>
                <a:gd name="T76" fmla="*/ 2530 w 3327"/>
                <a:gd name="T77" fmla="*/ 204 h 2029"/>
                <a:gd name="T78" fmla="*/ 2515 w 3327"/>
                <a:gd name="T79" fmla="*/ 185 h 2029"/>
                <a:gd name="T80" fmla="*/ 2502 w 3327"/>
                <a:gd name="T81" fmla="*/ 160 h 2029"/>
                <a:gd name="T82" fmla="*/ 2497 w 3327"/>
                <a:gd name="T83" fmla="*/ 127 h 2029"/>
                <a:gd name="T84" fmla="*/ 2507 w 3327"/>
                <a:gd name="T85" fmla="*/ 89 h 2029"/>
                <a:gd name="T86" fmla="*/ 2528 w 3327"/>
                <a:gd name="T87" fmla="*/ 58 h 2029"/>
                <a:gd name="T88" fmla="*/ 2558 w 3327"/>
                <a:gd name="T89" fmla="*/ 37 h 2029"/>
                <a:gd name="T90" fmla="*/ 2589 w 3327"/>
                <a:gd name="T91" fmla="*/ 29 h 2029"/>
                <a:gd name="T92" fmla="*/ 2618 w 3327"/>
                <a:gd name="T93" fmla="*/ 27 h 2029"/>
                <a:gd name="T94" fmla="*/ 3200 w 3327"/>
                <a:gd name="T95" fmla="*/ 0 h 2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327" h="2029">
                  <a:moveTo>
                    <a:pt x="3200" y="0"/>
                  </a:moveTo>
                  <a:lnTo>
                    <a:pt x="3211" y="0"/>
                  </a:lnTo>
                  <a:lnTo>
                    <a:pt x="3237" y="2"/>
                  </a:lnTo>
                  <a:lnTo>
                    <a:pt x="3261" y="8"/>
                  </a:lnTo>
                  <a:lnTo>
                    <a:pt x="3282" y="18"/>
                  </a:lnTo>
                  <a:lnTo>
                    <a:pt x="3299" y="32"/>
                  </a:lnTo>
                  <a:lnTo>
                    <a:pt x="3312" y="50"/>
                  </a:lnTo>
                  <a:lnTo>
                    <a:pt x="3321" y="72"/>
                  </a:lnTo>
                  <a:lnTo>
                    <a:pt x="3326" y="96"/>
                  </a:lnTo>
                  <a:lnTo>
                    <a:pt x="3327" y="124"/>
                  </a:lnTo>
                  <a:lnTo>
                    <a:pt x="3318" y="313"/>
                  </a:lnTo>
                  <a:lnTo>
                    <a:pt x="3300" y="692"/>
                  </a:lnTo>
                  <a:lnTo>
                    <a:pt x="3299" y="710"/>
                  </a:lnTo>
                  <a:lnTo>
                    <a:pt x="3295" y="730"/>
                  </a:lnTo>
                  <a:lnTo>
                    <a:pt x="3289" y="750"/>
                  </a:lnTo>
                  <a:lnTo>
                    <a:pt x="3278" y="770"/>
                  </a:lnTo>
                  <a:lnTo>
                    <a:pt x="3263" y="788"/>
                  </a:lnTo>
                  <a:lnTo>
                    <a:pt x="3250" y="799"/>
                  </a:lnTo>
                  <a:lnTo>
                    <a:pt x="3235" y="809"/>
                  </a:lnTo>
                  <a:lnTo>
                    <a:pt x="3219" y="816"/>
                  </a:lnTo>
                  <a:lnTo>
                    <a:pt x="3203" y="821"/>
                  </a:lnTo>
                  <a:lnTo>
                    <a:pt x="3187" y="822"/>
                  </a:lnTo>
                  <a:lnTo>
                    <a:pt x="3169" y="820"/>
                  </a:lnTo>
                  <a:lnTo>
                    <a:pt x="3153" y="815"/>
                  </a:lnTo>
                  <a:lnTo>
                    <a:pt x="3140" y="808"/>
                  </a:lnTo>
                  <a:lnTo>
                    <a:pt x="3127" y="799"/>
                  </a:lnTo>
                  <a:lnTo>
                    <a:pt x="3117" y="789"/>
                  </a:lnTo>
                  <a:lnTo>
                    <a:pt x="3107" y="780"/>
                  </a:lnTo>
                  <a:lnTo>
                    <a:pt x="2957" y="631"/>
                  </a:lnTo>
                  <a:lnTo>
                    <a:pt x="1634" y="1955"/>
                  </a:lnTo>
                  <a:lnTo>
                    <a:pt x="1613" y="1972"/>
                  </a:lnTo>
                  <a:lnTo>
                    <a:pt x="1591" y="1986"/>
                  </a:lnTo>
                  <a:lnTo>
                    <a:pt x="1567" y="1996"/>
                  </a:lnTo>
                  <a:lnTo>
                    <a:pt x="1541" y="2002"/>
                  </a:lnTo>
                  <a:lnTo>
                    <a:pt x="1515" y="2005"/>
                  </a:lnTo>
                  <a:lnTo>
                    <a:pt x="1488" y="2002"/>
                  </a:lnTo>
                  <a:lnTo>
                    <a:pt x="1462" y="1996"/>
                  </a:lnTo>
                  <a:lnTo>
                    <a:pt x="1438" y="1986"/>
                  </a:lnTo>
                  <a:lnTo>
                    <a:pt x="1416" y="1972"/>
                  </a:lnTo>
                  <a:lnTo>
                    <a:pt x="1396" y="1955"/>
                  </a:lnTo>
                  <a:lnTo>
                    <a:pt x="869" y="1428"/>
                  </a:lnTo>
                  <a:lnTo>
                    <a:pt x="317" y="1979"/>
                  </a:lnTo>
                  <a:lnTo>
                    <a:pt x="297" y="1996"/>
                  </a:lnTo>
                  <a:lnTo>
                    <a:pt x="275" y="2011"/>
                  </a:lnTo>
                  <a:lnTo>
                    <a:pt x="250" y="2021"/>
                  </a:lnTo>
                  <a:lnTo>
                    <a:pt x="225" y="2027"/>
                  </a:lnTo>
                  <a:lnTo>
                    <a:pt x="199" y="2029"/>
                  </a:lnTo>
                  <a:lnTo>
                    <a:pt x="172" y="2027"/>
                  </a:lnTo>
                  <a:lnTo>
                    <a:pt x="146" y="2021"/>
                  </a:lnTo>
                  <a:lnTo>
                    <a:pt x="122" y="2011"/>
                  </a:lnTo>
                  <a:lnTo>
                    <a:pt x="100" y="1996"/>
                  </a:lnTo>
                  <a:lnTo>
                    <a:pt x="80" y="1979"/>
                  </a:lnTo>
                  <a:lnTo>
                    <a:pt x="48" y="1948"/>
                  </a:lnTo>
                  <a:lnTo>
                    <a:pt x="28" y="1925"/>
                  </a:lnTo>
                  <a:lnTo>
                    <a:pt x="14" y="1899"/>
                  </a:lnTo>
                  <a:lnTo>
                    <a:pt x="4" y="1872"/>
                  </a:lnTo>
                  <a:lnTo>
                    <a:pt x="0" y="1844"/>
                  </a:lnTo>
                  <a:lnTo>
                    <a:pt x="0" y="1816"/>
                  </a:lnTo>
                  <a:lnTo>
                    <a:pt x="4" y="1787"/>
                  </a:lnTo>
                  <a:lnTo>
                    <a:pt x="14" y="1760"/>
                  </a:lnTo>
                  <a:lnTo>
                    <a:pt x="28" y="1734"/>
                  </a:lnTo>
                  <a:lnTo>
                    <a:pt x="48" y="1710"/>
                  </a:lnTo>
                  <a:lnTo>
                    <a:pt x="750" y="1009"/>
                  </a:lnTo>
                  <a:lnTo>
                    <a:pt x="771" y="992"/>
                  </a:lnTo>
                  <a:lnTo>
                    <a:pt x="793" y="978"/>
                  </a:lnTo>
                  <a:lnTo>
                    <a:pt x="817" y="968"/>
                  </a:lnTo>
                  <a:lnTo>
                    <a:pt x="842" y="962"/>
                  </a:lnTo>
                  <a:lnTo>
                    <a:pt x="869" y="960"/>
                  </a:lnTo>
                  <a:lnTo>
                    <a:pt x="895" y="962"/>
                  </a:lnTo>
                  <a:lnTo>
                    <a:pt x="921" y="968"/>
                  </a:lnTo>
                  <a:lnTo>
                    <a:pt x="945" y="978"/>
                  </a:lnTo>
                  <a:lnTo>
                    <a:pt x="968" y="992"/>
                  </a:lnTo>
                  <a:lnTo>
                    <a:pt x="988" y="1009"/>
                  </a:lnTo>
                  <a:lnTo>
                    <a:pt x="1515" y="1537"/>
                  </a:lnTo>
                  <a:lnTo>
                    <a:pt x="2688" y="363"/>
                  </a:lnTo>
                  <a:lnTo>
                    <a:pt x="2586" y="261"/>
                  </a:lnTo>
                  <a:lnTo>
                    <a:pt x="2537" y="211"/>
                  </a:lnTo>
                  <a:lnTo>
                    <a:pt x="2530" y="204"/>
                  </a:lnTo>
                  <a:lnTo>
                    <a:pt x="2523" y="195"/>
                  </a:lnTo>
                  <a:lnTo>
                    <a:pt x="2515" y="185"/>
                  </a:lnTo>
                  <a:lnTo>
                    <a:pt x="2508" y="173"/>
                  </a:lnTo>
                  <a:lnTo>
                    <a:pt x="2502" y="160"/>
                  </a:lnTo>
                  <a:lnTo>
                    <a:pt x="2498" y="144"/>
                  </a:lnTo>
                  <a:lnTo>
                    <a:pt x="2497" y="127"/>
                  </a:lnTo>
                  <a:lnTo>
                    <a:pt x="2500" y="109"/>
                  </a:lnTo>
                  <a:lnTo>
                    <a:pt x="2507" y="89"/>
                  </a:lnTo>
                  <a:lnTo>
                    <a:pt x="2516" y="73"/>
                  </a:lnTo>
                  <a:lnTo>
                    <a:pt x="2528" y="58"/>
                  </a:lnTo>
                  <a:lnTo>
                    <a:pt x="2542" y="45"/>
                  </a:lnTo>
                  <a:lnTo>
                    <a:pt x="2558" y="37"/>
                  </a:lnTo>
                  <a:lnTo>
                    <a:pt x="2573" y="32"/>
                  </a:lnTo>
                  <a:lnTo>
                    <a:pt x="2589" y="29"/>
                  </a:lnTo>
                  <a:lnTo>
                    <a:pt x="2604" y="28"/>
                  </a:lnTo>
                  <a:lnTo>
                    <a:pt x="2618" y="27"/>
                  </a:lnTo>
                  <a:lnTo>
                    <a:pt x="2909" y="13"/>
                  </a:lnTo>
                  <a:lnTo>
                    <a:pt x="320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</p:grpSp>
      <p:grpSp>
        <p:nvGrpSpPr>
          <p:cNvPr id="102" name="Group 907"/>
          <p:cNvGrpSpPr>
            <a:grpSpLocks noChangeAspect="1"/>
          </p:cNvGrpSpPr>
          <p:nvPr/>
        </p:nvGrpSpPr>
        <p:grpSpPr bwMode="auto">
          <a:xfrm>
            <a:off x="5794601" y="2458054"/>
            <a:ext cx="625858" cy="687269"/>
            <a:chOff x="5050" y="367"/>
            <a:chExt cx="693" cy="761"/>
          </a:xfrm>
          <a:solidFill>
            <a:schemeClr val="bg1"/>
          </a:solidFill>
        </p:grpSpPr>
        <p:sp>
          <p:nvSpPr>
            <p:cNvPr id="103" name="Freeform 909"/>
            <p:cNvSpPr>
              <a:spLocks noEditPoints="1"/>
            </p:cNvSpPr>
            <p:nvPr/>
          </p:nvSpPr>
          <p:spPr bwMode="auto">
            <a:xfrm>
              <a:off x="5163" y="484"/>
              <a:ext cx="466" cy="644"/>
            </a:xfrm>
            <a:custGeom>
              <a:avLst/>
              <a:gdLst>
                <a:gd name="T0" fmla="*/ 862 w 2331"/>
                <a:gd name="T1" fmla="*/ 345 h 3218"/>
                <a:gd name="T2" fmla="*/ 550 w 2331"/>
                <a:gd name="T3" fmla="*/ 536 h 3218"/>
                <a:gd name="T4" fmla="*/ 349 w 2331"/>
                <a:gd name="T5" fmla="*/ 831 h 3218"/>
                <a:gd name="T6" fmla="*/ 297 w 2331"/>
                <a:gd name="T7" fmla="*/ 1189 h 3218"/>
                <a:gd name="T8" fmla="*/ 360 w 2331"/>
                <a:gd name="T9" fmla="*/ 1475 h 3218"/>
                <a:gd name="T10" fmla="*/ 475 w 2331"/>
                <a:gd name="T11" fmla="*/ 1692 h 3218"/>
                <a:gd name="T12" fmla="*/ 609 w 2331"/>
                <a:gd name="T13" fmla="*/ 1893 h 3218"/>
                <a:gd name="T14" fmla="*/ 692 w 2331"/>
                <a:gd name="T15" fmla="*/ 2119 h 3218"/>
                <a:gd name="T16" fmla="*/ 743 w 2331"/>
                <a:gd name="T17" fmla="*/ 2274 h 3218"/>
                <a:gd name="T18" fmla="*/ 1546 w 2331"/>
                <a:gd name="T19" fmla="*/ 2312 h 3218"/>
                <a:gd name="T20" fmla="*/ 1632 w 2331"/>
                <a:gd name="T21" fmla="*/ 2199 h 3218"/>
                <a:gd name="T22" fmla="*/ 1677 w 2331"/>
                <a:gd name="T23" fmla="*/ 1979 h 3218"/>
                <a:gd name="T24" fmla="*/ 1803 w 2331"/>
                <a:gd name="T25" fmla="*/ 1768 h 3218"/>
                <a:gd name="T26" fmla="*/ 1927 w 2331"/>
                <a:gd name="T27" fmla="*/ 1569 h 3218"/>
                <a:gd name="T28" fmla="*/ 2018 w 2331"/>
                <a:gd name="T29" fmla="*/ 1314 h 3218"/>
                <a:gd name="T30" fmla="*/ 2023 w 2331"/>
                <a:gd name="T31" fmla="*/ 971 h 3218"/>
                <a:gd name="T32" fmla="*/ 1877 w 2331"/>
                <a:gd name="T33" fmla="*/ 643 h 3218"/>
                <a:gd name="T34" fmla="*/ 1605 w 2331"/>
                <a:gd name="T35" fmla="*/ 405 h 3218"/>
                <a:gd name="T36" fmla="*/ 1245 w 2331"/>
                <a:gd name="T37" fmla="*/ 297 h 3218"/>
                <a:gd name="T38" fmla="*/ 1445 w 2331"/>
                <a:gd name="T39" fmla="*/ 34 h 3218"/>
                <a:gd name="T40" fmla="*/ 1853 w 2331"/>
                <a:gd name="T41" fmla="*/ 217 h 3218"/>
                <a:gd name="T42" fmla="*/ 2156 w 2331"/>
                <a:gd name="T43" fmla="*/ 530 h 3218"/>
                <a:gd name="T44" fmla="*/ 2315 w 2331"/>
                <a:gd name="T45" fmla="*/ 937 h 3218"/>
                <a:gd name="T46" fmla="*/ 2313 w 2331"/>
                <a:gd name="T47" fmla="*/ 1340 h 3218"/>
                <a:gd name="T48" fmla="*/ 2222 w 2331"/>
                <a:gd name="T49" fmla="*/ 1637 h 3218"/>
                <a:gd name="T50" fmla="*/ 2097 w 2331"/>
                <a:gd name="T51" fmla="*/ 1859 h 3218"/>
                <a:gd name="T52" fmla="*/ 1970 w 2331"/>
                <a:gd name="T53" fmla="*/ 2052 h 3218"/>
                <a:gd name="T54" fmla="*/ 1926 w 2331"/>
                <a:gd name="T55" fmla="*/ 2224 h 3218"/>
                <a:gd name="T56" fmla="*/ 1806 w 2331"/>
                <a:gd name="T57" fmla="*/ 2471 h 3218"/>
                <a:gd name="T58" fmla="*/ 1708 w 2331"/>
                <a:gd name="T59" fmla="*/ 2637 h 3218"/>
                <a:gd name="T60" fmla="*/ 1700 w 2331"/>
                <a:gd name="T61" fmla="*/ 2793 h 3218"/>
                <a:gd name="T62" fmla="*/ 1696 w 2331"/>
                <a:gd name="T63" fmla="*/ 2865 h 3218"/>
                <a:gd name="T64" fmla="*/ 1661 w 2331"/>
                <a:gd name="T65" fmla="*/ 2960 h 3218"/>
                <a:gd name="T66" fmla="*/ 1540 w 2331"/>
                <a:gd name="T67" fmla="*/ 3065 h 3218"/>
                <a:gd name="T68" fmla="*/ 1360 w 2331"/>
                <a:gd name="T69" fmla="*/ 3194 h 3218"/>
                <a:gd name="T70" fmla="*/ 1023 w 2331"/>
                <a:gd name="T71" fmla="*/ 3216 h 3218"/>
                <a:gd name="T72" fmla="*/ 875 w 2331"/>
                <a:gd name="T73" fmla="*/ 3101 h 3218"/>
                <a:gd name="T74" fmla="*/ 697 w 2331"/>
                <a:gd name="T75" fmla="*/ 2996 h 3218"/>
                <a:gd name="T76" fmla="*/ 638 w 2331"/>
                <a:gd name="T77" fmla="*/ 2885 h 3218"/>
                <a:gd name="T78" fmla="*/ 633 w 2331"/>
                <a:gd name="T79" fmla="*/ 2835 h 3218"/>
                <a:gd name="T80" fmla="*/ 626 w 2331"/>
                <a:gd name="T81" fmla="*/ 2702 h 3218"/>
                <a:gd name="T82" fmla="*/ 618 w 2331"/>
                <a:gd name="T83" fmla="*/ 2554 h 3218"/>
                <a:gd name="T84" fmla="*/ 432 w 2331"/>
                <a:gd name="T85" fmla="*/ 2328 h 3218"/>
                <a:gd name="T86" fmla="*/ 390 w 2331"/>
                <a:gd name="T87" fmla="*/ 2114 h 3218"/>
                <a:gd name="T88" fmla="*/ 284 w 2331"/>
                <a:gd name="T89" fmla="*/ 1933 h 3218"/>
                <a:gd name="T90" fmla="*/ 158 w 2331"/>
                <a:gd name="T91" fmla="*/ 1734 h 3218"/>
                <a:gd name="T92" fmla="*/ 47 w 2331"/>
                <a:gd name="T93" fmla="*/ 1469 h 3218"/>
                <a:gd name="T94" fmla="*/ 0 w 2331"/>
                <a:gd name="T95" fmla="*/ 1119 h 3218"/>
                <a:gd name="T96" fmla="*/ 91 w 2331"/>
                <a:gd name="T97" fmla="*/ 684 h 3218"/>
                <a:gd name="T98" fmla="*/ 342 w 2331"/>
                <a:gd name="T99" fmla="*/ 329 h 3218"/>
                <a:gd name="T100" fmla="*/ 713 w 2331"/>
                <a:gd name="T101" fmla="*/ 89 h 3218"/>
                <a:gd name="T102" fmla="*/ 1165 w 2331"/>
                <a:gd name="T103" fmla="*/ 0 h 3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331" h="3218">
                  <a:moveTo>
                    <a:pt x="1165" y="293"/>
                  </a:moveTo>
                  <a:lnTo>
                    <a:pt x="1086" y="297"/>
                  </a:lnTo>
                  <a:lnTo>
                    <a:pt x="1009" y="306"/>
                  </a:lnTo>
                  <a:lnTo>
                    <a:pt x="934" y="323"/>
                  </a:lnTo>
                  <a:lnTo>
                    <a:pt x="862" y="345"/>
                  </a:lnTo>
                  <a:lnTo>
                    <a:pt x="792" y="373"/>
                  </a:lnTo>
                  <a:lnTo>
                    <a:pt x="726" y="407"/>
                  </a:lnTo>
                  <a:lnTo>
                    <a:pt x="663" y="445"/>
                  </a:lnTo>
                  <a:lnTo>
                    <a:pt x="605" y="488"/>
                  </a:lnTo>
                  <a:lnTo>
                    <a:pt x="550" y="536"/>
                  </a:lnTo>
                  <a:lnTo>
                    <a:pt x="500" y="587"/>
                  </a:lnTo>
                  <a:lnTo>
                    <a:pt x="455" y="643"/>
                  </a:lnTo>
                  <a:lnTo>
                    <a:pt x="414" y="703"/>
                  </a:lnTo>
                  <a:lnTo>
                    <a:pt x="379" y="765"/>
                  </a:lnTo>
                  <a:lnTo>
                    <a:pt x="349" y="831"/>
                  </a:lnTo>
                  <a:lnTo>
                    <a:pt x="326" y="900"/>
                  </a:lnTo>
                  <a:lnTo>
                    <a:pt x="309" y="971"/>
                  </a:lnTo>
                  <a:lnTo>
                    <a:pt x="298" y="1044"/>
                  </a:lnTo>
                  <a:lnTo>
                    <a:pt x="295" y="1119"/>
                  </a:lnTo>
                  <a:lnTo>
                    <a:pt x="297" y="1189"/>
                  </a:lnTo>
                  <a:lnTo>
                    <a:pt x="303" y="1253"/>
                  </a:lnTo>
                  <a:lnTo>
                    <a:pt x="313" y="1314"/>
                  </a:lnTo>
                  <a:lnTo>
                    <a:pt x="326" y="1371"/>
                  </a:lnTo>
                  <a:lnTo>
                    <a:pt x="342" y="1425"/>
                  </a:lnTo>
                  <a:lnTo>
                    <a:pt x="360" y="1475"/>
                  </a:lnTo>
                  <a:lnTo>
                    <a:pt x="380" y="1523"/>
                  </a:lnTo>
                  <a:lnTo>
                    <a:pt x="403" y="1569"/>
                  </a:lnTo>
                  <a:lnTo>
                    <a:pt x="426" y="1612"/>
                  </a:lnTo>
                  <a:lnTo>
                    <a:pt x="451" y="1652"/>
                  </a:lnTo>
                  <a:lnTo>
                    <a:pt x="475" y="1692"/>
                  </a:lnTo>
                  <a:lnTo>
                    <a:pt x="502" y="1730"/>
                  </a:lnTo>
                  <a:lnTo>
                    <a:pt x="526" y="1767"/>
                  </a:lnTo>
                  <a:lnTo>
                    <a:pt x="555" y="1809"/>
                  </a:lnTo>
                  <a:lnTo>
                    <a:pt x="583" y="1851"/>
                  </a:lnTo>
                  <a:lnTo>
                    <a:pt x="609" y="1893"/>
                  </a:lnTo>
                  <a:lnTo>
                    <a:pt x="633" y="1934"/>
                  </a:lnTo>
                  <a:lnTo>
                    <a:pt x="654" y="1979"/>
                  </a:lnTo>
                  <a:lnTo>
                    <a:pt x="670" y="2023"/>
                  </a:lnTo>
                  <a:lnTo>
                    <a:pt x="684" y="2070"/>
                  </a:lnTo>
                  <a:lnTo>
                    <a:pt x="692" y="2119"/>
                  </a:lnTo>
                  <a:lnTo>
                    <a:pt x="695" y="2170"/>
                  </a:lnTo>
                  <a:lnTo>
                    <a:pt x="698" y="2199"/>
                  </a:lnTo>
                  <a:lnTo>
                    <a:pt x="709" y="2226"/>
                  </a:lnTo>
                  <a:lnTo>
                    <a:pt x="723" y="2251"/>
                  </a:lnTo>
                  <a:lnTo>
                    <a:pt x="743" y="2274"/>
                  </a:lnTo>
                  <a:lnTo>
                    <a:pt x="763" y="2294"/>
                  </a:lnTo>
                  <a:lnTo>
                    <a:pt x="785" y="2312"/>
                  </a:lnTo>
                  <a:lnTo>
                    <a:pt x="805" y="2328"/>
                  </a:lnTo>
                  <a:lnTo>
                    <a:pt x="1525" y="2328"/>
                  </a:lnTo>
                  <a:lnTo>
                    <a:pt x="1546" y="2312"/>
                  </a:lnTo>
                  <a:lnTo>
                    <a:pt x="1567" y="2294"/>
                  </a:lnTo>
                  <a:lnTo>
                    <a:pt x="1589" y="2274"/>
                  </a:lnTo>
                  <a:lnTo>
                    <a:pt x="1607" y="2251"/>
                  </a:lnTo>
                  <a:lnTo>
                    <a:pt x="1622" y="2226"/>
                  </a:lnTo>
                  <a:lnTo>
                    <a:pt x="1632" y="2199"/>
                  </a:lnTo>
                  <a:lnTo>
                    <a:pt x="1636" y="2170"/>
                  </a:lnTo>
                  <a:lnTo>
                    <a:pt x="1638" y="2119"/>
                  </a:lnTo>
                  <a:lnTo>
                    <a:pt x="1647" y="2070"/>
                  </a:lnTo>
                  <a:lnTo>
                    <a:pt x="1660" y="2023"/>
                  </a:lnTo>
                  <a:lnTo>
                    <a:pt x="1677" y="1979"/>
                  </a:lnTo>
                  <a:lnTo>
                    <a:pt x="1697" y="1936"/>
                  </a:lnTo>
                  <a:lnTo>
                    <a:pt x="1722" y="1893"/>
                  </a:lnTo>
                  <a:lnTo>
                    <a:pt x="1747" y="1851"/>
                  </a:lnTo>
                  <a:lnTo>
                    <a:pt x="1775" y="1810"/>
                  </a:lnTo>
                  <a:lnTo>
                    <a:pt x="1803" y="1768"/>
                  </a:lnTo>
                  <a:lnTo>
                    <a:pt x="1829" y="1731"/>
                  </a:lnTo>
                  <a:lnTo>
                    <a:pt x="1854" y="1693"/>
                  </a:lnTo>
                  <a:lnTo>
                    <a:pt x="1879" y="1654"/>
                  </a:lnTo>
                  <a:lnTo>
                    <a:pt x="1905" y="1612"/>
                  </a:lnTo>
                  <a:lnTo>
                    <a:pt x="1927" y="1569"/>
                  </a:lnTo>
                  <a:lnTo>
                    <a:pt x="1950" y="1523"/>
                  </a:lnTo>
                  <a:lnTo>
                    <a:pt x="1971" y="1475"/>
                  </a:lnTo>
                  <a:lnTo>
                    <a:pt x="1989" y="1425"/>
                  </a:lnTo>
                  <a:lnTo>
                    <a:pt x="2005" y="1371"/>
                  </a:lnTo>
                  <a:lnTo>
                    <a:pt x="2018" y="1314"/>
                  </a:lnTo>
                  <a:lnTo>
                    <a:pt x="2027" y="1253"/>
                  </a:lnTo>
                  <a:lnTo>
                    <a:pt x="2033" y="1189"/>
                  </a:lnTo>
                  <a:lnTo>
                    <a:pt x="2036" y="1119"/>
                  </a:lnTo>
                  <a:lnTo>
                    <a:pt x="2032" y="1044"/>
                  </a:lnTo>
                  <a:lnTo>
                    <a:pt x="2023" y="971"/>
                  </a:lnTo>
                  <a:lnTo>
                    <a:pt x="2005" y="899"/>
                  </a:lnTo>
                  <a:lnTo>
                    <a:pt x="1982" y="831"/>
                  </a:lnTo>
                  <a:lnTo>
                    <a:pt x="1953" y="765"/>
                  </a:lnTo>
                  <a:lnTo>
                    <a:pt x="1917" y="702"/>
                  </a:lnTo>
                  <a:lnTo>
                    <a:pt x="1877" y="643"/>
                  </a:lnTo>
                  <a:lnTo>
                    <a:pt x="1831" y="587"/>
                  </a:lnTo>
                  <a:lnTo>
                    <a:pt x="1781" y="536"/>
                  </a:lnTo>
                  <a:lnTo>
                    <a:pt x="1726" y="488"/>
                  </a:lnTo>
                  <a:lnTo>
                    <a:pt x="1667" y="444"/>
                  </a:lnTo>
                  <a:lnTo>
                    <a:pt x="1605" y="405"/>
                  </a:lnTo>
                  <a:lnTo>
                    <a:pt x="1539" y="373"/>
                  </a:lnTo>
                  <a:lnTo>
                    <a:pt x="1469" y="345"/>
                  </a:lnTo>
                  <a:lnTo>
                    <a:pt x="1396" y="323"/>
                  </a:lnTo>
                  <a:lnTo>
                    <a:pt x="1322" y="306"/>
                  </a:lnTo>
                  <a:lnTo>
                    <a:pt x="1245" y="297"/>
                  </a:lnTo>
                  <a:lnTo>
                    <a:pt x="1165" y="293"/>
                  </a:lnTo>
                  <a:close/>
                  <a:moveTo>
                    <a:pt x="1165" y="0"/>
                  </a:moveTo>
                  <a:lnTo>
                    <a:pt x="1260" y="4"/>
                  </a:lnTo>
                  <a:lnTo>
                    <a:pt x="1354" y="16"/>
                  </a:lnTo>
                  <a:lnTo>
                    <a:pt x="1445" y="34"/>
                  </a:lnTo>
                  <a:lnTo>
                    <a:pt x="1534" y="58"/>
                  </a:lnTo>
                  <a:lnTo>
                    <a:pt x="1618" y="89"/>
                  </a:lnTo>
                  <a:lnTo>
                    <a:pt x="1700" y="126"/>
                  </a:lnTo>
                  <a:lnTo>
                    <a:pt x="1778" y="169"/>
                  </a:lnTo>
                  <a:lnTo>
                    <a:pt x="1853" y="217"/>
                  </a:lnTo>
                  <a:lnTo>
                    <a:pt x="1923" y="270"/>
                  </a:lnTo>
                  <a:lnTo>
                    <a:pt x="1989" y="329"/>
                  </a:lnTo>
                  <a:lnTo>
                    <a:pt x="2049" y="391"/>
                  </a:lnTo>
                  <a:lnTo>
                    <a:pt x="2106" y="459"/>
                  </a:lnTo>
                  <a:lnTo>
                    <a:pt x="2156" y="530"/>
                  </a:lnTo>
                  <a:lnTo>
                    <a:pt x="2201" y="605"/>
                  </a:lnTo>
                  <a:lnTo>
                    <a:pt x="2239" y="684"/>
                  </a:lnTo>
                  <a:lnTo>
                    <a:pt x="2271" y="767"/>
                  </a:lnTo>
                  <a:lnTo>
                    <a:pt x="2297" y="850"/>
                  </a:lnTo>
                  <a:lnTo>
                    <a:pt x="2315" y="937"/>
                  </a:lnTo>
                  <a:lnTo>
                    <a:pt x="2327" y="1027"/>
                  </a:lnTo>
                  <a:lnTo>
                    <a:pt x="2331" y="1119"/>
                  </a:lnTo>
                  <a:lnTo>
                    <a:pt x="2328" y="1197"/>
                  </a:lnTo>
                  <a:lnTo>
                    <a:pt x="2322" y="1271"/>
                  </a:lnTo>
                  <a:lnTo>
                    <a:pt x="2313" y="1340"/>
                  </a:lnTo>
                  <a:lnTo>
                    <a:pt x="2299" y="1407"/>
                  </a:lnTo>
                  <a:lnTo>
                    <a:pt x="2284" y="1469"/>
                  </a:lnTo>
                  <a:lnTo>
                    <a:pt x="2266" y="1528"/>
                  </a:lnTo>
                  <a:lnTo>
                    <a:pt x="2244" y="1584"/>
                  </a:lnTo>
                  <a:lnTo>
                    <a:pt x="2222" y="1637"/>
                  </a:lnTo>
                  <a:lnTo>
                    <a:pt x="2198" y="1686"/>
                  </a:lnTo>
                  <a:lnTo>
                    <a:pt x="2174" y="1732"/>
                  </a:lnTo>
                  <a:lnTo>
                    <a:pt x="2148" y="1778"/>
                  </a:lnTo>
                  <a:lnTo>
                    <a:pt x="2122" y="1820"/>
                  </a:lnTo>
                  <a:lnTo>
                    <a:pt x="2097" y="1859"/>
                  </a:lnTo>
                  <a:lnTo>
                    <a:pt x="2072" y="1896"/>
                  </a:lnTo>
                  <a:lnTo>
                    <a:pt x="2047" y="1932"/>
                  </a:lnTo>
                  <a:lnTo>
                    <a:pt x="2018" y="1976"/>
                  </a:lnTo>
                  <a:lnTo>
                    <a:pt x="1991" y="2016"/>
                  </a:lnTo>
                  <a:lnTo>
                    <a:pt x="1970" y="2052"/>
                  </a:lnTo>
                  <a:lnTo>
                    <a:pt x="1953" y="2084"/>
                  </a:lnTo>
                  <a:lnTo>
                    <a:pt x="1941" y="2114"/>
                  </a:lnTo>
                  <a:lnTo>
                    <a:pt x="1932" y="2142"/>
                  </a:lnTo>
                  <a:lnTo>
                    <a:pt x="1930" y="2170"/>
                  </a:lnTo>
                  <a:lnTo>
                    <a:pt x="1926" y="2224"/>
                  </a:lnTo>
                  <a:lnTo>
                    <a:pt x="1915" y="2276"/>
                  </a:lnTo>
                  <a:lnTo>
                    <a:pt x="1899" y="2328"/>
                  </a:lnTo>
                  <a:lnTo>
                    <a:pt x="1873" y="2378"/>
                  </a:lnTo>
                  <a:lnTo>
                    <a:pt x="1843" y="2426"/>
                  </a:lnTo>
                  <a:lnTo>
                    <a:pt x="1806" y="2471"/>
                  </a:lnTo>
                  <a:lnTo>
                    <a:pt x="1763" y="2514"/>
                  </a:lnTo>
                  <a:lnTo>
                    <a:pt x="1713" y="2554"/>
                  </a:lnTo>
                  <a:lnTo>
                    <a:pt x="1712" y="2578"/>
                  </a:lnTo>
                  <a:lnTo>
                    <a:pt x="1711" y="2606"/>
                  </a:lnTo>
                  <a:lnTo>
                    <a:pt x="1708" y="2637"/>
                  </a:lnTo>
                  <a:lnTo>
                    <a:pt x="1707" y="2670"/>
                  </a:lnTo>
                  <a:lnTo>
                    <a:pt x="1705" y="2702"/>
                  </a:lnTo>
                  <a:lnTo>
                    <a:pt x="1704" y="2734"/>
                  </a:lnTo>
                  <a:lnTo>
                    <a:pt x="1701" y="2765"/>
                  </a:lnTo>
                  <a:lnTo>
                    <a:pt x="1700" y="2793"/>
                  </a:lnTo>
                  <a:lnTo>
                    <a:pt x="1699" y="2816"/>
                  </a:lnTo>
                  <a:lnTo>
                    <a:pt x="1697" y="2835"/>
                  </a:lnTo>
                  <a:lnTo>
                    <a:pt x="1697" y="2847"/>
                  </a:lnTo>
                  <a:lnTo>
                    <a:pt x="1696" y="2850"/>
                  </a:lnTo>
                  <a:lnTo>
                    <a:pt x="1696" y="2865"/>
                  </a:lnTo>
                  <a:lnTo>
                    <a:pt x="1694" y="2881"/>
                  </a:lnTo>
                  <a:lnTo>
                    <a:pt x="1689" y="2899"/>
                  </a:lnTo>
                  <a:lnTo>
                    <a:pt x="1683" y="2918"/>
                  </a:lnTo>
                  <a:lnTo>
                    <a:pt x="1673" y="2940"/>
                  </a:lnTo>
                  <a:lnTo>
                    <a:pt x="1661" y="2960"/>
                  </a:lnTo>
                  <a:lnTo>
                    <a:pt x="1646" y="2982"/>
                  </a:lnTo>
                  <a:lnTo>
                    <a:pt x="1626" y="3004"/>
                  </a:lnTo>
                  <a:lnTo>
                    <a:pt x="1602" y="3025"/>
                  </a:lnTo>
                  <a:lnTo>
                    <a:pt x="1573" y="3046"/>
                  </a:lnTo>
                  <a:lnTo>
                    <a:pt x="1540" y="3065"/>
                  </a:lnTo>
                  <a:lnTo>
                    <a:pt x="1501" y="3084"/>
                  </a:lnTo>
                  <a:lnTo>
                    <a:pt x="1455" y="3101"/>
                  </a:lnTo>
                  <a:lnTo>
                    <a:pt x="1429" y="3135"/>
                  </a:lnTo>
                  <a:lnTo>
                    <a:pt x="1396" y="3166"/>
                  </a:lnTo>
                  <a:lnTo>
                    <a:pt x="1360" y="3194"/>
                  </a:lnTo>
                  <a:lnTo>
                    <a:pt x="1335" y="3208"/>
                  </a:lnTo>
                  <a:lnTo>
                    <a:pt x="1307" y="3216"/>
                  </a:lnTo>
                  <a:lnTo>
                    <a:pt x="1279" y="3218"/>
                  </a:lnTo>
                  <a:lnTo>
                    <a:pt x="1052" y="3218"/>
                  </a:lnTo>
                  <a:lnTo>
                    <a:pt x="1023" y="3216"/>
                  </a:lnTo>
                  <a:lnTo>
                    <a:pt x="996" y="3208"/>
                  </a:lnTo>
                  <a:lnTo>
                    <a:pt x="970" y="3194"/>
                  </a:lnTo>
                  <a:lnTo>
                    <a:pt x="934" y="3166"/>
                  </a:lnTo>
                  <a:lnTo>
                    <a:pt x="902" y="3135"/>
                  </a:lnTo>
                  <a:lnTo>
                    <a:pt x="875" y="3101"/>
                  </a:lnTo>
                  <a:lnTo>
                    <a:pt x="827" y="3082"/>
                  </a:lnTo>
                  <a:lnTo>
                    <a:pt x="786" y="3063"/>
                  </a:lnTo>
                  <a:lnTo>
                    <a:pt x="750" y="3041"/>
                  </a:lnTo>
                  <a:lnTo>
                    <a:pt x="721" y="3019"/>
                  </a:lnTo>
                  <a:lnTo>
                    <a:pt x="697" y="2996"/>
                  </a:lnTo>
                  <a:lnTo>
                    <a:pt x="678" y="2972"/>
                  </a:lnTo>
                  <a:lnTo>
                    <a:pt x="663" y="2949"/>
                  </a:lnTo>
                  <a:lnTo>
                    <a:pt x="651" y="2927"/>
                  </a:lnTo>
                  <a:lnTo>
                    <a:pt x="644" y="2905"/>
                  </a:lnTo>
                  <a:lnTo>
                    <a:pt x="638" y="2885"/>
                  </a:lnTo>
                  <a:lnTo>
                    <a:pt x="636" y="2867"/>
                  </a:lnTo>
                  <a:lnTo>
                    <a:pt x="634" y="2850"/>
                  </a:lnTo>
                  <a:lnTo>
                    <a:pt x="634" y="2850"/>
                  </a:lnTo>
                  <a:lnTo>
                    <a:pt x="634" y="2847"/>
                  </a:lnTo>
                  <a:lnTo>
                    <a:pt x="633" y="2835"/>
                  </a:lnTo>
                  <a:lnTo>
                    <a:pt x="632" y="2816"/>
                  </a:lnTo>
                  <a:lnTo>
                    <a:pt x="631" y="2793"/>
                  </a:lnTo>
                  <a:lnTo>
                    <a:pt x="630" y="2765"/>
                  </a:lnTo>
                  <a:lnTo>
                    <a:pt x="627" y="2734"/>
                  </a:lnTo>
                  <a:lnTo>
                    <a:pt x="626" y="2702"/>
                  </a:lnTo>
                  <a:lnTo>
                    <a:pt x="624" y="2670"/>
                  </a:lnTo>
                  <a:lnTo>
                    <a:pt x="622" y="2637"/>
                  </a:lnTo>
                  <a:lnTo>
                    <a:pt x="620" y="2606"/>
                  </a:lnTo>
                  <a:lnTo>
                    <a:pt x="619" y="2578"/>
                  </a:lnTo>
                  <a:lnTo>
                    <a:pt x="618" y="2554"/>
                  </a:lnTo>
                  <a:lnTo>
                    <a:pt x="568" y="2514"/>
                  </a:lnTo>
                  <a:lnTo>
                    <a:pt x="525" y="2471"/>
                  </a:lnTo>
                  <a:lnTo>
                    <a:pt x="487" y="2426"/>
                  </a:lnTo>
                  <a:lnTo>
                    <a:pt x="457" y="2378"/>
                  </a:lnTo>
                  <a:lnTo>
                    <a:pt x="432" y="2328"/>
                  </a:lnTo>
                  <a:lnTo>
                    <a:pt x="415" y="2276"/>
                  </a:lnTo>
                  <a:lnTo>
                    <a:pt x="404" y="2224"/>
                  </a:lnTo>
                  <a:lnTo>
                    <a:pt x="401" y="2170"/>
                  </a:lnTo>
                  <a:lnTo>
                    <a:pt x="398" y="2142"/>
                  </a:lnTo>
                  <a:lnTo>
                    <a:pt x="390" y="2114"/>
                  </a:lnTo>
                  <a:lnTo>
                    <a:pt x="378" y="2084"/>
                  </a:lnTo>
                  <a:lnTo>
                    <a:pt x="361" y="2052"/>
                  </a:lnTo>
                  <a:lnTo>
                    <a:pt x="339" y="2016"/>
                  </a:lnTo>
                  <a:lnTo>
                    <a:pt x="314" y="1976"/>
                  </a:lnTo>
                  <a:lnTo>
                    <a:pt x="284" y="1933"/>
                  </a:lnTo>
                  <a:lnTo>
                    <a:pt x="260" y="1897"/>
                  </a:lnTo>
                  <a:lnTo>
                    <a:pt x="235" y="1859"/>
                  </a:lnTo>
                  <a:lnTo>
                    <a:pt x="208" y="1820"/>
                  </a:lnTo>
                  <a:lnTo>
                    <a:pt x="183" y="1778"/>
                  </a:lnTo>
                  <a:lnTo>
                    <a:pt x="158" y="1734"/>
                  </a:lnTo>
                  <a:lnTo>
                    <a:pt x="132" y="1686"/>
                  </a:lnTo>
                  <a:lnTo>
                    <a:pt x="108" y="1637"/>
                  </a:lnTo>
                  <a:lnTo>
                    <a:pt x="87" y="1584"/>
                  </a:lnTo>
                  <a:lnTo>
                    <a:pt x="65" y="1528"/>
                  </a:lnTo>
                  <a:lnTo>
                    <a:pt x="47" y="1469"/>
                  </a:lnTo>
                  <a:lnTo>
                    <a:pt x="31" y="1407"/>
                  </a:lnTo>
                  <a:lnTo>
                    <a:pt x="18" y="1340"/>
                  </a:lnTo>
                  <a:lnTo>
                    <a:pt x="8" y="1271"/>
                  </a:lnTo>
                  <a:lnTo>
                    <a:pt x="2" y="1197"/>
                  </a:lnTo>
                  <a:lnTo>
                    <a:pt x="0" y="1119"/>
                  </a:lnTo>
                  <a:lnTo>
                    <a:pt x="3" y="1027"/>
                  </a:lnTo>
                  <a:lnTo>
                    <a:pt x="16" y="937"/>
                  </a:lnTo>
                  <a:lnTo>
                    <a:pt x="34" y="850"/>
                  </a:lnTo>
                  <a:lnTo>
                    <a:pt x="60" y="767"/>
                  </a:lnTo>
                  <a:lnTo>
                    <a:pt x="91" y="684"/>
                  </a:lnTo>
                  <a:lnTo>
                    <a:pt x="130" y="605"/>
                  </a:lnTo>
                  <a:lnTo>
                    <a:pt x="174" y="530"/>
                  </a:lnTo>
                  <a:lnTo>
                    <a:pt x="225" y="459"/>
                  </a:lnTo>
                  <a:lnTo>
                    <a:pt x="282" y="391"/>
                  </a:lnTo>
                  <a:lnTo>
                    <a:pt x="342" y="329"/>
                  </a:lnTo>
                  <a:lnTo>
                    <a:pt x="408" y="270"/>
                  </a:lnTo>
                  <a:lnTo>
                    <a:pt x="478" y="217"/>
                  </a:lnTo>
                  <a:lnTo>
                    <a:pt x="553" y="169"/>
                  </a:lnTo>
                  <a:lnTo>
                    <a:pt x="631" y="126"/>
                  </a:lnTo>
                  <a:lnTo>
                    <a:pt x="713" y="89"/>
                  </a:lnTo>
                  <a:lnTo>
                    <a:pt x="798" y="58"/>
                  </a:lnTo>
                  <a:lnTo>
                    <a:pt x="886" y="34"/>
                  </a:lnTo>
                  <a:lnTo>
                    <a:pt x="976" y="16"/>
                  </a:lnTo>
                  <a:lnTo>
                    <a:pt x="1070" y="4"/>
                  </a:lnTo>
                  <a:lnTo>
                    <a:pt x="11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04" name="Freeform 910"/>
            <p:cNvSpPr>
              <a:spLocks/>
            </p:cNvSpPr>
            <p:nvPr/>
          </p:nvSpPr>
          <p:spPr bwMode="auto">
            <a:xfrm>
              <a:off x="5382" y="367"/>
              <a:ext cx="29" cy="73"/>
            </a:xfrm>
            <a:custGeom>
              <a:avLst/>
              <a:gdLst>
                <a:gd name="T0" fmla="*/ 73 w 147"/>
                <a:gd name="T1" fmla="*/ 0 h 364"/>
                <a:gd name="T2" fmla="*/ 73 w 147"/>
                <a:gd name="T3" fmla="*/ 0 h 364"/>
                <a:gd name="T4" fmla="*/ 93 w 147"/>
                <a:gd name="T5" fmla="*/ 2 h 364"/>
                <a:gd name="T6" fmla="*/ 111 w 147"/>
                <a:gd name="T7" fmla="*/ 9 h 364"/>
                <a:gd name="T8" fmla="*/ 125 w 147"/>
                <a:gd name="T9" fmla="*/ 21 h 364"/>
                <a:gd name="T10" fmla="*/ 137 w 147"/>
                <a:gd name="T11" fmla="*/ 36 h 364"/>
                <a:gd name="T12" fmla="*/ 144 w 147"/>
                <a:gd name="T13" fmla="*/ 53 h 364"/>
                <a:gd name="T14" fmla="*/ 147 w 147"/>
                <a:gd name="T15" fmla="*/ 73 h 364"/>
                <a:gd name="T16" fmla="*/ 147 w 147"/>
                <a:gd name="T17" fmla="*/ 291 h 364"/>
                <a:gd name="T18" fmla="*/ 144 w 147"/>
                <a:gd name="T19" fmla="*/ 312 h 364"/>
                <a:gd name="T20" fmla="*/ 137 w 147"/>
                <a:gd name="T21" fmla="*/ 328 h 364"/>
                <a:gd name="T22" fmla="*/ 125 w 147"/>
                <a:gd name="T23" fmla="*/ 344 h 364"/>
                <a:gd name="T24" fmla="*/ 111 w 147"/>
                <a:gd name="T25" fmla="*/ 355 h 364"/>
                <a:gd name="T26" fmla="*/ 93 w 147"/>
                <a:gd name="T27" fmla="*/ 362 h 364"/>
                <a:gd name="T28" fmla="*/ 73 w 147"/>
                <a:gd name="T29" fmla="*/ 364 h 364"/>
                <a:gd name="T30" fmla="*/ 54 w 147"/>
                <a:gd name="T31" fmla="*/ 362 h 364"/>
                <a:gd name="T32" fmla="*/ 36 w 147"/>
                <a:gd name="T33" fmla="*/ 355 h 364"/>
                <a:gd name="T34" fmla="*/ 22 w 147"/>
                <a:gd name="T35" fmla="*/ 344 h 364"/>
                <a:gd name="T36" fmla="*/ 10 w 147"/>
                <a:gd name="T37" fmla="*/ 328 h 364"/>
                <a:gd name="T38" fmla="*/ 2 w 147"/>
                <a:gd name="T39" fmla="*/ 312 h 364"/>
                <a:gd name="T40" fmla="*/ 0 w 147"/>
                <a:gd name="T41" fmla="*/ 291 h 364"/>
                <a:gd name="T42" fmla="*/ 0 w 147"/>
                <a:gd name="T43" fmla="*/ 73 h 364"/>
                <a:gd name="T44" fmla="*/ 2 w 147"/>
                <a:gd name="T45" fmla="*/ 53 h 364"/>
                <a:gd name="T46" fmla="*/ 10 w 147"/>
                <a:gd name="T47" fmla="*/ 36 h 364"/>
                <a:gd name="T48" fmla="*/ 22 w 147"/>
                <a:gd name="T49" fmla="*/ 21 h 364"/>
                <a:gd name="T50" fmla="*/ 36 w 147"/>
                <a:gd name="T51" fmla="*/ 9 h 364"/>
                <a:gd name="T52" fmla="*/ 54 w 147"/>
                <a:gd name="T53" fmla="*/ 2 h 364"/>
                <a:gd name="T54" fmla="*/ 73 w 147"/>
                <a:gd name="T55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47" h="364">
                  <a:moveTo>
                    <a:pt x="73" y="0"/>
                  </a:moveTo>
                  <a:lnTo>
                    <a:pt x="73" y="0"/>
                  </a:lnTo>
                  <a:lnTo>
                    <a:pt x="93" y="2"/>
                  </a:lnTo>
                  <a:lnTo>
                    <a:pt x="111" y="9"/>
                  </a:lnTo>
                  <a:lnTo>
                    <a:pt x="125" y="21"/>
                  </a:lnTo>
                  <a:lnTo>
                    <a:pt x="137" y="36"/>
                  </a:lnTo>
                  <a:lnTo>
                    <a:pt x="144" y="53"/>
                  </a:lnTo>
                  <a:lnTo>
                    <a:pt x="147" y="73"/>
                  </a:lnTo>
                  <a:lnTo>
                    <a:pt x="147" y="291"/>
                  </a:lnTo>
                  <a:lnTo>
                    <a:pt x="144" y="312"/>
                  </a:lnTo>
                  <a:lnTo>
                    <a:pt x="137" y="328"/>
                  </a:lnTo>
                  <a:lnTo>
                    <a:pt x="125" y="344"/>
                  </a:lnTo>
                  <a:lnTo>
                    <a:pt x="111" y="355"/>
                  </a:lnTo>
                  <a:lnTo>
                    <a:pt x="93" y="362"/>
                  </a:lnTo>
                  <a:lnTo>
                    <a:pt x="73" y="364"/>
                  </a:lnTo>
                  <a:lnTo>
                    <a:pt x="54" y="362"/>
                  </a:lnTo>
                  <a:lnTo>
                    <a:pt x="36" y="355"/>
                  </a:lnTo>
                  <a:lnTo>
                    <a:pt x="22" y="344"/>
                  </a:lnTo>
                  <a:lnTo>
                    <a:pt x="10" y="328"/>
                  </a:lnTo>
                  <a:lnTo>
                    <a:pt x="2" y="312"/>
                  </a:lnTo>
                  <a:lnTo>
                    <a:pt x="0" y="291"/>
                  </a:lnTo>
                  <a:lnTo>
                    <a:pt x="0" y="73"/>
                  </a:lnTo>
                  <a:lnTo>
                    <a:pt x="2" y="53"/>
                  </a:lnTo>
                  <a:lnTo>
                    <a:pt x="10" y="36"/>
                  </a:lnTo>
                  <a:lnTo>
                    <a:pt x="22" y="21"/>
                  </a:lnTo>
                  <a:lnTo>
                    <a:pt x="36" y="9"/>
                  </a:lnTo>
                  <a:lnTo>
                    <a:pt x="54" y="2"/>
                  </a:lnTo>
                  <a:lnTo>
                    <a:pt x="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05" name="Freeform 911"/>
            <p:cNvSpPr>
              <a:spLocks/>
            </p:cNvSpPr>
            <p:nvPr/>
          </p:nvSpPr>
          <p:spPr bwMode="auto">
            <a:xfrm>
              <a:off x="5216" y="411"/>
              <a:ext cx="51" cy="68"/>
            </a:xfrm>
            <a:custGeom>
              <a:avLst/>
              <a:gdLst>
                <a:gd name="T0" fmla="*/ 74 w 258"/>
                <a:gd name="T1" fmla="*/ 0 h 337"/>
                <a:gd name="T2" fmla="*/ 93 w 258"/>
                <a:gd name="T3" fmla="*/ 2 h 337"/>
                <a:gd name="T4" fmla="*/ 110 w 258"/>
                <a:gd name="T5" fmla="*/ 9 h 337"/>
                <a:gd name="T6" fmla="*/ 126 w 258"/>
                <a:gd name="T7" fmla="*/ 21 h 337"/>
                <a:gd name="T8" fmla="*/ 138 w 258"/>
                <a:gd name="T9" fmla="*/ 37 h 337"/>
                <a:gd name="T10" fmla="*/ 248 w 258"/>
                <a:gd name="T11" fmla="*/ 227 h 337"/>
                <a:gd name="T12" fmla="*/ 256 w 258"/>
                <a:gd name="T13" fmla="*/ 245 h 337"/>
                <a:gd name="T14" fmla="*/ 258 w 258"/>
                <a:gd name="T15" fmla="*/ 264 h 337"/>
                <a:gd name="T16" fmla="*/ 256 w 258"/>
                <a:gd name="T17" fmla="*/ 282 h 337"/>
                <a:gd name="T18" fmla="*/ 248 w 258"/>
                <a:gd name="T19" fmla="*/ 300 h 337"/>
                <a:gd name="T20" fmla="*/ 238 w 258"/>
                <a:gd name="T21" fmla="*/ 315 h 337"/>
                <a:gd name="T22" fmla="*/ 222 w 258"/>
                <a:gd name="T23" fmla="*/ 327 h 337"/>
                <a:gd name="T24" fmla="*/ 204 w 258"/>
                <a:gd name="T25" fmla="*/ 334 h 337"/>
                <a:gd name="T26" fmla="*/ 185 w 258"/>
                <a:gd name="T27" fmla="*/ 337 h 337"/>
                <a:gd name="T28" fmla="*/ 165 w 258"/>
                <a:gd name="T29" fmla="*/ 334 h 337"/>
                <a:gd name="T30" fmla="*/ 148 w 258"/>
                <a:gd name="T31" fmla="*/ 327 h 337"/>
                <a:gd name="T32" fmla="*/ 133 w 258"/>
                <a:gd name="T33" fmla="*/ 315 h 337"/>
                <a:gd name="T34" fmla="*/ 121 w 258"/>
                <a:gd name="T35" fmla="*/ 300 h 337"/>
                <a:gd name="T36" fmla="*/ 10 w 258"/>
                <a:gd name="T37" fmla="*/ 110 h 337"/>
                <a:gd name="T38" fmla="*/ 3 w 258"/>
                <a:gd name="T39" fmla="*/ 92 h 337"/>
                <a:gd name="T40" fmla="*/ 0 w 258"/>
                <a:gd name="T41" fmla="*/ 73 h 337"/>
                <a:gd name="T42" fmla="*/ 3 w 258"/>
                <a:gd name="T43" fmla="*/ 55 h 337"/>
                <a:gd name="T44" fmla="*/ 10 w 258"/>
                <a:gd name="T45" fmla="*/ 37 h 337"/>
                <a:gd name="T46" fmla="*/ 22 w 258"/>
                <a:gd name="T47" fmla="*/ 22 h 337"/>
                <a:gd name="T48" fmla="*/ 36 w 258"/>
                <a:gd name="T49" fmla="*/ 10 h 337"/>
                <a:gd name="T50" fmla="*/ 56 w 258"/>
                <a:gd name="T51" fmla="*/ 2 h 337"/>
                <a:gd name="T52" fmla="*/ 74 w 258"/>
                <a:gd name="T53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8" h="337">
                  <a:moveTo>
                    <a:pt x="74" y="0"/>
                  </a:moveTo>
                  <a:lnTo>
                    <a:pt x="93" y="2"/>
                  </a:lnTo>
                  <a:lnTo>
                    <a:pt x="110" y="9"/>
                  </a:lnTo>
                  <a:lnTo>
                    <a:pt x="126" y="21"/>
                  </a:lnTo>
                  <a:lnTo>
                    <a:pt x="138" y="37"/>
                  </a:lnTo>
                  <a:lnTo>
                    <a:pt x="248" y="227"/>
                  </a:lnTo>
                  <a:lnTo>
                    <a:pt x="256" y="245"/>
                  </a:lnTo>
                  <a:lnTo>
                    <a:pt x="258" y="264"/>
                  </a:lnTo>
                  <a:lnTo>
                    <a:pt x="256" y="282"/>
                  </a:lnTo>
                  <a:lnTo>
                    <a:pt x="248" y="300"/>
                  </a:lnTo>
                  <a:lnTo>
                    <a:pt x="238" y="315"/>
                  </a:lnTo>
                  <a:lnTo>
                    <a:pt x="222" y="327"/>
                  </a:lnTo>
                  <a:lnTo>
                    <a:pt x="204" y="334"/>
                  </a:lnTo>
                  <a:lnTo>
                    <a:pt x="185" y="337"/>
                  </a:lnTo>
                  <a:lnTo>
                    <a:pt x="165" y="334"/>
                  </a:lnTo>
                  <a:lnTo>
                    <a:pt x="148" y="327"/>
                  </a:lnTo>
                  <a:lnTo>
                    <a:pt x="133" y="315"/>
                  </a:lnTo>
                  <a:lnTo>
                    <a:pt x="121" y="300"/>
                  </a:lnTo>
                  <a:lnTo>
                    <a:pt x="10" y="110"/>
                  </a:lnTo>
                  <a:lnTo>
                    <a:pt x="3" y="92"/>
                  </a:lnTo>
                  <a:lnTo>
                    <a:pt x="0" y="73"/>
                  </a:lnTo>
                  <a:lnTo>
                    <a:pt x="3" y="55"/>
                  </a:lnTo>
                  <a:lnTo>
                    <a:pt x="10" y="37"/>
                  </a:lnTo>
                  <a:lnTo>
                    <a:pt x="22" y="22"/>
                  </a:lnTo>
                  <a:lnTo>
                    <a:pt x="36" y="10"/>
                  </a:lnTo>
                  <a:lnTo>
                    <a:pt x="56" y="2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06" name="Freeform 912"/>
            <p:cNvSpPr>
              <a:spLocks/>
            </p:cNvSpPr>
            <p:nvPr/>
          </p:nvSpPr>
          <p:spPr bwMode="auto">
            <a:xfrm>
              <a:off x="5094" y="532"/>
              <a:ext cx="68" cy="51"/>
            </a:xfrm>
            <a:custGeom>
              <a:avLst/>
              <a:gdLst>
                <a:gd name="T0" fmla="*/ 73 w 338"/>
                <a:gd name="T1" fmla="*/ 0 h 256"/>
                <a:gd name="T2" fmla="*/ 91 w 338"/>
                <a:gd name="T3" fmla="*/ 3 h 256"/>
                <a:gd name="T4" fmla="*/ 110 w 338"/>
                <a:gd name="T5" fmla="*/ 10 h 256"/>
                <a:gd name="T6" fmla="*/ 302 w 338"/>
                <a:gd name="T7" fmla="*/ 119 h 256"/>
                <a:gd name="T8" fmla="*/ 317 w 338"/>
                <a:gd name="T9" fmla="*/ 132 h 256"/>
                <a:gd name="T10" fmla="*/ 328 w 338"/>
                <a:gd name="T11" fmla="*/ 146 h 256"/>
                <a:gd name="T12" fmla="*/ 335 w 338"/>
                <a:gd name="T13" fmla="*/ 164 h 256"/>
                <a:gd name="T14" fmla="*/ 338 w 338"/>
                <a:gd name="T15" fmla="*/ 182 h 256"/>
                <a:gd name="T16" fmla="*/ 335 w 338"/>
                <a:gd name="T17" fmla="*/ 201 h 256"/>
                <a:gd name="T18" fmla="*/ 328 w 338"/>
                <a:gd name="T19" fmla="*/ 219 h 256"/>
                <a:gd name="T20" fmla="*/ 316 w 338"/>
                <a:gd name="T21" fmla="*/ 235 h 256"/>
                <a:gd name="T22" fmla="*/ 301 w 338"/>
                <a:gd name="T23" fmla="*/ 247 h 256"/>
                <a:gd name="T24" fmla="*/ 282 w 338"/>
                <a:gd name="T25" fmla="*/ 254 h 256"/>
                <a:gd name="T26" fmla="*/ 264 w 338"/>
                <a:gd name="T27" fmla="*/ 256 h 256"/>
                <a:gd name="T28" fmla="*/ 245 w 338"/>
                <a:gd name="T29" fmla="*/ 254 h 256"/>
                <a:gd name="T30" fmla="*/ 227 w 338"/>
                <a:gd name="T31" fmla="*/ 245 h 256"/>
                <a:gd name="T32" fmla="*/ 36 w 338"/>
                <a:gd name="T33" fmla="*/ 137 h 256"/>
                <a:gd name="T34" fmla="*/ 20 w 338"/>
                <a:gd name="T35" fmla="*/ 125 h 256"/>
                <a:gd name="T36" fmla="*/ 9 w 338"/>
                <a:gd name="T37" fmla="*/ 109 h 256"/>
                <a:gd name="T38" fmla="*/ 2 w 338"/>
                <a:gd name="T39" fmla="*/ 92 h 256"/>
                <a:gd name="T40" fmla="*/ 0 w 338"/>
                <a:gd name="T41" fmla="*/ 73 h 256"/>
                <a:gd name="T42" fmla="*/ 2 w 338"/>
                <a:gd name="T43" fmla="*/ 54 h 256"/>
                <a:gd name="T44" fmla="*/ 9 w 338"/>
                <a:gd name="T45" fmla="*/ 36 h 256"/>
                <a:gd name="T46" fmla="*/ 21 w 338"/>
                <a:gd name="T47" fmla="*/ 21 h 256"/>
                <a:gd name="T48" fmla="*/ 37 w 338"/>
                <a:gd name="T49" fmla="*/ 10 h 256"/>
                <a:gd name="T50" fmla="*/ 54 w 338"/>
                <a:gd name="T51" fmla="*/ 3 h 256"/>
                <a:gd name="T52" fmla="*/ 73 w 338"/>
                <a:gd name="T53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8" h="256">
                  <a:moveTo>
                    <a:pt x="73" y="0"/>
                  </a:moveTo>
                  <a:lnTo>
                    <a:pt x="91" y="3"/>
                  </a:lnTo>
                  <a:lnTo>
                    <a:pt x="110" y="10"/>
                  </a:lnTo>
                  <a:lnTo>
                    <a:pt x="302" y="119"/>
                  </a:lnTo>
                  <a:lnTo>
                    <a:pt x="317" y="132"/>
                  </a:lnTo>
                  <a:lnTo>
                    <a:pt x="328" y="146"/>
                  </a:lnTo>
                  <a:lnTo>
                    <a:pt x="335" y="164"/>
                  </a:lnTo>
                  <a:lnTo>
                    <a:pt x="338" y="182"/>
                  </a:lnTo>
                  <a:lnTo>
                    <a:pt x="335" y="201"/>
                  </a:lnTo>
                  <a:lnTo>
                    <a:pt x="328" y="219"/>
                  </a:lnTo>
                  <a:lnTo>
                    <a:pt x="316" y="235"/>
                  </a:lnTo>
                  <a:lnTo>
                    <a:pt x="301" y="247"/>
                  </a:lnTo>
                  <a:lnTo>
                    <a:pt x="282" y="254"/>
                  </a:lnTo>
                  <a:lnTo>
                    <a:pt x="264" y="256"/>
                  </a:lnTo>
                  <a:lnTo>
                    <a:pt x="245" y="254"/>
                  </a:lnTo>
                  <a:lnTo>
                    <a:pt x="227" y="245"/>
                  </a:lnTo>
                  <a:lnTo>
                    <a:pt x="36" y="137"/>
                  </a:lnTo>
                  <a:lnTo>
                    <a:pt x="20" y="125"/>
                  </a:lnTo>
                  <a:lnTo>
                    <a:pt x="9" y="109"/>
                  </a:lnTo>
                  <a:lnTo>
                    <a:pt x="2" y="92"/>
                  </a:lnTo>
                  <a:lnTo>
                    <a:pt x="0" y="73"/>
                  </a:lnTo>
                  <a:lnTo>
                    <a:pt x="2" y="54"/>
                  </a:lnTo>
                  <a:lnTo>
                    <a:pt x="9" y="36"/>
                  </a:lnTo>
                  <a:lnTo>
                    <a:pt x="21" y="21"/>
                  </a:lnTo>
                  <a:lnTo>
                    <a:pt x="37" y="10"/>
                  </a:lnTo>
                  <a:lnTo>
                    <a:pt x="54" y="3"/>
                  </a:lnTo>
                  <a:lnTo>
                    <a:pt x="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07" name="Freeform 913"/>
            <p:cNvSpPr>
              <a:spLocks/>
            </p:cNvSpPr>
            <p:nvPr/>
          </p:nvSpPr>
          <p:spPr bwMode="auto">
            <a:xfrm>
              <a:off x="5050" y="696"/>
              <a:ext cx="73" cy="30"/>
            </a:xfrm>
            <a:custGeom>
              <a:avLst/>
              <a:gdLst>
                <a:gd name="T0" fmla="*/ 73 w 368"/>
                <a:gd name="T1" fmla="*/ 0 h 147"/>
                <a:gd name="T2" fmla="*/ 295 w 368"/>
                <a:gd name="T3" fmla="*/ 0 h 147"/>
                <a:gd name="T4" fmla="*/ 314 w 368"/>
                <a:gd name="T5" fmla="*/ 3 h 147"/>
                <a:gd name="T6" fmla="*/ 332 w 368"/>
                <a:gd name="T7" fmla="*/ 11 h 147"/>
                <a:gd name="T8" fmla="*/ 347 w 368"/>
                <a:gd name="T9" fmla="*/ 21 h 147"/>
                <a:gd name="T10" fmla="*/ 359 w 368"/>
                <a:gd name="T11" fmla="*/ 37 h 147"/>
                <a:gd name="T12" fmla="*/ 366 w 368"/>
                <a:gd name="T13" fmla="*/ 54 h 147"/>
                <a:gd name="T14" fmla="*/ 368 w 368"/>
                <a:gd name="T15" fmla="*/ 74 h 147"/>
                <a:gd name="T16" fmla="*/ 366 w 368"/>
                <a:gd name="T17" fmla="*/ 93 h 147"/>
                <a:gd name="T18" fmla="*/ 359 w 368"/>
                <a:gd name="T19" fmla="*/ 110 h 147"/>
                <a:gd name="T20" fmla="*/ 347 w 368"/>
                <a:gd name="T21" fmla="*/ 125 h 147"/>
                <a:gd name="T22" fmla="*/ 332 w 368"/>
                <a:gd name="T23" fmla="*/ 136 h 147"/>
                <a:gd name="T24" fmla="*/ 314 w 368"/>
                <a:gd name="T25" fmla="*/ 144 h 147"/>
                <a:gd name="T26" fmla="*/ 295 w 368"/>
                <a:gd name="T27" fmla="*/ 147 h 147"/>
                <a:gd name="T28" fmla="*/ 73 w 368"/>
                <a:gd name="T29" fmla="*/ 147 h 147"/>
                <a:gd name="T30" fmla="*/ 54 w 368"/>
                <a:gd name="T31" fmla="*/ 144 h 147"/>
                <a:gd name="T32" fmla="*/ 37 w 368"/>
                <a:gd name="T33" fmla="*/ 136 h 147"/>
                <a:gd name="T34" fmla="*/ 21 w 368"/>
                <a:gd name="T35" fmla="*/ 125 h 147"/>
                <a:gd name="T36" fmla="*/ 11 w 368"/>
                <a:gd name="T37" fmla="*/ 110 h 147"/>
                <a:gd name="T38" fmla="*/ 2 w 368"/>
                <a:gd name="T39" fmla="*/ 93 h 147"/>
                <a:gd name="T40" fmla="*/ 0 w 368"/>
                <a:gd name="T41" fmla="*/ 74 h 147"/>
                <a:gd name="T42" fmla="*/ 2 w 368"/>
                <a:gd name="T43" fmla="*/ 54 h 147"/>
                <a:gd name="T44" fmla="*/ 11 w 368"/>
                <a:gd name="T45" fmla="*/ 37 h 147"/>
                <a:gd name="T46" fmla="*/ 21 w 368"/>
                <a:gd name="T47" fmla="*/ 21 h 147"/>
                <a:gd name="T48" fmla="*/ 37 w 368"/>
                <a:gd name="T49" fmla="*/ 11 h 147"/>
                <a:gd name="T50" fmla="*/ 54 w 368"/>
                <a:gd name="T51" fmla="*/ 3 h 147"/>
                <a:gd name="T52" fmla="*/ 73 w 368"/>
                <a:gd name="T53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68" h="147">
                  <a:moveTo>
                    <a:pt x="73" y="0"/>
                  </a:moveTo>
                  <a:lnTo>
                    <a:pt x="295" y="0"/>
                  </a:lnTo>
                  <a:lnTo>
                    <a:pt x="314" y="3"/>
                  </a:lnTo>
                  <a:lnTo>
                    <a:pt x="332" y="11"/>
                  </a:lnTo>
                  <a:lnTo>
                    <a:pt x="347" y="21"/>
                  </a:lnTo>
                  <a:lnTo>
                    <a:pt x="359" y="37"/>
                  </a:lnTo>
                  <a:lnTo>
                    <a:pt x="366" y="54"/>
                  </a:lnTo>
                  <a:lnTo>
                    <a:pt x="368" y="74"/>
                  </a:lnTo>
                  <a:lnTo>
                    <a:pt x="366" y="93"/>
                  </a:lnTo>
                  <a:lnTo>
                    <a:pt x="359" y="110"/>
                  </a:lnTo>
                  <a:lnTo>
                    <a:pt x="347" y="125"/>
                  </a:lnTo>
                  <a:lnTo>
                    <a:pt x="332" y="136"/>
                  </a:lnTo>
                  <a:lnTo>
                    <a:pt x="314" y="144"/>
                  </a:lnTo>
                  <a:lnTo>
                    <a:pt x="295" y="147"/>
                  </a:lnTo>
                  <a:lnTo>
                    <a:pt x="73" y="147"/>
                  </a:lnTo>
                  <a:lnTo>
                    <a:pt x="54" y="144"/>
                  </a:lnTo>
                  <a:lnTo>
                    <a:pt x="37" y="136"/>
                  </a:lnTo>
                  <a:lnTo>
                    <a:pt x="21" y="125"/>
                  </a:lnTo>
                  <a:lnTo>
                    <a:pt x="11" y="110"/>
                  </a:lnTo>
                  <a:lnTo>
                    <a:pt x="2" y="93"/>
                  </a:lnTo>
                  <a:lnTo>
                    <a:pt x="0" y="74"/>
                  </a:lnTo>
                  <a:lnTo>
                    <a:pt x="2" y="54"/>
                  </a:lnTo>
                  <a:lnTo>
                    <a:pt x="11" y="37"/>
                  </a:lnTo>
                  <a:lnTo>
                    <a:pt x="21" y="21"/>
                  </a:lnTo>
                  <a:lnTo>
                    <a:pt x="37" y="11"/>
                  </a:lnTo>
                  <a:lnTo>
                    <a:pt x="54" y="3"/>
                  </a:lnTo>
                  <a:lnTo>
                    <a:pt x="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08" name="Freeform 914"/>
            <p:cNvSpPr>
              <a:spLocks/>
            </p:cNvSpPr>
            <p:nvPr/>
          </p:nvSpPr>
          <p:spPr bwMode="auto">
            <a:xfrm>
              <a:off x="5094" y="839"/>
              <a:ext cx="68" cy="51"/>
            </a:xfrm>
            <a:custGeom>
              <a:avLst/>
              <a:gdLst>
                <a:gd name="T0" fmla="*/ 264 w 338"/>
                <a:gd name="T1" fmla="*/ 0 h 257"/>
                <a:gd name="T2" fmla="*/ 284 w 338"/>
                <a:gd name="T3" fmla="*/ 4 h 257"/>
                <a:gd name="T4" fmla="*/ 301 w 338"/>
                <a:gd name="T5" fmla="*/ 10 h 257"/>
                <a:gd name="T6" fmla="*/ 316 w 338"/>
                <a:gd name="T7" fmla="*/ 22 h 257"/>
                <a:gd name="T8" fmla="*/ 328 w 338"/>
                <a:gd name="T9" fmla="*/ 38 h 257"/>
                <a:gd name="T10" fmla="*/ 335 w 338"/>
                <a:gd name="T11" fmla="*/ 55 h 257"/>
                <a:gd name="T12" fmla="*/ 338 w 338"/>
                <a:gd name="T13" fmla="*/ 75 h 257"/>
                <a:gd name="T14" fmla="*/ 335 w 338"/>
                <a:gd name="T15" fmla="*/ 93 h 257"/>
                <a:gd name="T16" fmla="*/ 328 w 338"/>
                <a:gd name="T17" fmla="*/ 110 h 257"/>
                <a:gd name="T18" fmla="*/ 316 w 338"/>
                <a:gd name="T19" fmla="*/ 126 h 257"/>
                <a:gd name="T20" fmla="*/ 302 w 338"/>
                <a:gd name="T21" fmla="*/ 138 h 257"/>
                <a:gd name="T22" fmla="*/ 110 w 338"/>
                <a:gd name="T23" fmla="*/ 247 h 257"/>
                <a:gd name="T24" fmla="*/ 92 w 338"/>
                <a:gd name="T25" fmla="*/ 254 h 257"/>
                <a:gd name="T26" fmla="*/ 73 w 338"/>
                <a:gd name="T27" fmla="*/ 257 h 257"/>
                <a:gd name="T28" fmla="*/ 54 w 338"/>
                <a:gd name="T29" fmla="*/ 254 h 257"/>
                <a:gd name="T30" fmla="*/ 37 w 338"/>
                <a:gd name="T31" fmla="*/ 248 h 257"/>
                <a:gd name="T32" fmla="*/ 21 w 338"/>
                <a:gd name="T33" fmla="*/ 236 h 257"/>
                <a:gd name="T34" fmla="*/ 9 w 338"/>
                <a:gd name="T35" fmla="*/ 220 h 257"/>
                <a:gd name="T36" fmla="*/ 2 w 338"/>
                <a:gd name="T37" fmla="*/ 203 h 257"/>
                <a:gd name="T38" fmla="*/ 0 w 338"/>
                <a:gd name="T39" fmla="*/ 183 h 257"/>
                <a:gd name="T40" fmla="*/ 2 w 338"/>
                <a:gd name="T41" fmla="*/ 165 h 257"/>
                <a:gd name="T42" fmla="*/ 9 w 338"/>
                <a:gd name="T43" fmla="*/ 148 h 257"/>
                <a:gd name="T44" fmla="*/ 20 w 338"/>
                <a:gd name="T45" fmla="*/ 133 h 257"/>
                <a:gd name="T46" fmla="*/ 36 w 338"/>
                <a:gd name="T47" fmla="*/ 121 h 257"/>
                <a:gd name="T48" fmla="*/ 227 w 338"/>
                <a:gd name="T49" fmla="*/ 11 h 257"/>
                <a:gd name="T50" fmla="*/ 246 w 338"/>
                <a:gd name="T51" fmla="*/ 3 h 257"/>
                <a:gd name="T52" fmla="*/ 264 w 338"/>
                <a:gd name="T53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8" h="257">
                  <a:moveTo>
                    <a:pt x="264" y="0"/>
                  </a:moveTo>
                  <a:lnTo>
                    <a:pt x="284" y="4"/>
                  </a:lnTo>
                  <a:lnTo>
                    <a:pt x="301" y="10"/>
                  </a:lnTo>
                  <a:lnTo>
                    <a:pt x="316" y="22"/>
                  </a:lnTo>
                  <a:lnTo>
                    <a:pt x="328" y="38"/>
                  </a:lnTo>
                  <a:lnTo>
                    <a:pt x="335" y="55"/>
                  </a:lnTo>
                  <a:lnTo>
                    <a:pt x="338" y="75"/>
                  </a:lnTo>
                  <a:lnTo>
                    <a:pt x="335" y="93"/>
                  </a:lnTo>
                  <a:lnTo>
                    <a:pt x="328" y="110"/>
                  </a:lnTo>
                  <a:lnTo>
                    <a:pt x="316" y="126"/>
                  </a:lnTo>
                  <a:lnTo>
                    <a:pt x="302" y="138"/>
                  </a:lnTo>
                  <a:lnTo>
                    <a:pt x="110" y="247"/>
                  </a:lnTo>
                  <a:lnTo>
                    <a:pt x="92" y="254"/>
                  </a:lnTo>
                  <a:lnTo>
                    <a:pt x="73" y="257"/>
                  </a:lnTo>
                  <a:lnTo>
                    <a:pt x="54" y="254"/>
                  </a:lnTo>
                  <a:lnTo>
                    <a:pt x="37" y="248"/>
                  </a:lnTo>
                  <a:lnTo>
                    <a:pt x="21" y="236"/>
                  </a:lnTo>
                  <a:lnTo>
                    <a:pt x="9" y="220"/>
                  </a:lnTo>
                  <a:lnTo>
                    <a:pt x="2" y="203"/>
                  </a:lnTo>
                  <a:lnTo>
                    <a:pt x="0" y="183"/>
                  </a:lnTo>
                  <a:lnTo>
                    <a:pt x="2" y="165"/>
                  </a:lnTo>
                  <a:lnTo>
                    <a:pt x="9" y="148"/>
                  </a:lnTo>
                  <a:lnTo>
                    <a:pt x="20" y="133"/>
                  </a:lnTo>
                  <a:lnTo>
                    <a:pt x="36" y="121"/>
                  </a:lnTo>
                  <a:lnTo>
                    <a:pt x="227" y="11"/>
                  </a:lnTo>
                  <a:lnTo>
                    <a:pt x="246" y="3"/>
                  </a:lnTo>
                  <a:lnTo>
                    <a:pt x="2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09" name="Freeform 915"/>
            <p:cNvSpPr>
              <a:spLocks/>
            </p:cNvSpPr>
            <p:nvPr/>
          </p:nvSpPr>
          <p:spPr bwMode="auto">
            <a:xfrm>
              <a:off x="5631" y="839"/>
              <a:ext cx="67" cy="51"/>
            </a:xfrm>
            <a:custGeom>
              <a:avLst/>
              <a:gdLst>
                <a:gd name="T0" fmla="*/ 73 w 338"/>
                <a:gd name="T1" fmla="*/ 0 h 257"/>
                <a:gd name="T2" fmla="*/ 93 w 338"/>
                <a:gd name="T3" fmla="*/ 3 h 257"/>
                <a:gd name="T4" fmla="*/ 111 w 338"/>
                <a:gd name="T5" fmla="*/ 11 h 257"/>
                <a:gd name="T6" fmla="*/ 302 w 338"/>
                <a:gd name="T7" fmla="*/ 121 h 257"/>
                <a:gd name="T8" fmla="*/ 318 w 338"/>
                <a:gd name="T9" fmla="*/ 133 h 257"/>
                <a:gd name="T10" fmla="*/ 328 w 338"/>
                <a:gd name="T11" fmla="*/ 148 h 257"/>
                <a:gd name="T12" fmla="*/ 336 w 338"/>
                <a:gd name="T13" fmla="*/ 165 h 257"/>
                <a:gd name="T14" fmla="*/ 338 w 338"/>
                <a:gd name="T15" fmla="*/ 183 h 257"/>
                <a:gd name="T16" fmla="*/ 336 w 338"/>
                <a:gd name="T17" fmla="*/ 203 h 257"/>
                <a:gd name="T18" fmla="*/ 328 w 338"/>
                <a:gd name="T19" fmla="*/ 220 h 257"/>
                <a:gd name="T20" fmla="*/ 316 w 338"/>
                <a:gd name="T21" fmla="*/ 236 h 257"/>
                <a:gd name="T22" fmla="*/ 301 w 338"/>
                <a:gd name="T23" fmla="*/ 248 h 257"/>
                <a:gd name="T24" fmla="*/ 284 w 338"/>
                <a:gd name="T25" fmla="*/ 254 h 257"/>
                <a:gd name="T26" fmla="*/ 265 w 338"/>
                <a:gd name="T27" fmla="*/ 257 h 257"/>
                <a:gd name="T28" fmla="*/ 245 w 338"/>
                <a:gd name="T29" fmla="*/ 254 h 257"/>
                <a:gd name="T30" fmla="*/ 227 w 338"/>
                <a:gd name="T31" fmla="*/ 247 h 257"/>
                <a:gd name="T32" fmla="*/ 36 w 338"/>
                <a:gd name="T33" fmla="*/ 138 h 257"/>
                <a:gd name="T34" fmla="*/ 21 w 338"/>
                <a:gd name="T35" fmla="*/ 126 h 257"/>
                <a:gd name="T36" fmla="*/ 9 w 338"/>
                <a:gd name="T37" fmla="*/ 110 h 257"/>
                <a:gd name="T38" fmla="*/ 2 w 338"/>
                <a:gd name="T39" fmla="*/ 93 h 257"/>
                <a:gd name="T40" fmla="*/ 0 w 338"/>
                <a:gd name="T41" fmla="*/ 75 h 257"/>
                <a:gd name="T42" fmla="*/ 2 w 338"/>
                <a:gd name="T43" fmla="*/ 55 h 257"/>
                <a:gd name="T44" fmla="*/ 9 w 338"/>
                <a:gd name="T45" fmla="*/ 38 h 257"/>
                <a:gd name="T46" fmla="*/ 21 w 338"/>
                <a:gd name="T47" fmla="*/ 22 h 257"/>
                <a:gd name="T48" fmla="*/ 37 w 338"/>
                <a:gd name="T49" fmla="*/ 10 h 257"/>
                <a:gd name="T50" fmla="*/ 54 w 338"/>
                <a:gd name="T51" fmla="*/ 4 h 257"/>
                <a:gd name="T52" fmla="*/ 73 w 338"/>
                <a:gd name="T53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8" h="257">
                  <a:moveTo>
                    <a:pt x="73" y="0"/>
                  </a:moveTo>
                  <a:lnTo>
                    <a:pt x="93" y="3"/>
                  </a:lnTo>
                  <a:lnTo>
                    <a:pt x="111" y="11"/>
                  </a:lnTo>
                  <a:lnTo>
                    <a:pt x="302" y="121"/>
                  </a:lnTo>
                  <a:lnTo>
                    <a:pt x="318" y="133"/>
                  </a:lnTo>
                  <a:lnTo>
                    <a:pt x="328" y="148"/>
                  </a:lnTo>
                  <a:lnTo>
                    <a:pt x="336" y="165"/>
                  </a:lnTo>
                  <a:lnTo>
                    <a:pt x="338" y="183"/>
                  </a:lnTo>
                  <a:lnTo>
                    <a:pt x="336" y="203"/>
                  </a:lnTo>
                  <a:lnTo>
                    <a:pt x="328" y="220"/>
                  </a:lnTo>
                  <a:lnTo>
                    <a:pt x="316" y="236"/>
                  </a:lnTo>
                  <a:lnTo>
                    <a:pt x="301" y="248"/>
                  </a:lnTo>
                  <a:lnTo>
                    <a:pt x="284" y="254"/>
                  </a:lnTo>
                  <a:lnTo>
                    <a:pt x="265" y="257"/>
                  </a:lnTo>
                  <a:lnTo>
                    <a:pt x="245" y="254"/>
                  </a:lnTo>
                  <a:lnTo>
                    <a:pt x="227" y="247"/>
                  </a:lnTo>
                  <a:lnTo>
                    <a:pt x="36" y="138"/>
                  </a:lnTo>
                  <a:lnTo>
                    <a:pt x="21" y="126"/>
                  </a:lnTo>
                  <a:lnTo>
                    <a:pt x="9" y="110"/>
                  </a:lnTo>
                  <a:lnTo>
                    <a:pt x="2" y="93"/>
                  </a:lnTo>
                  <a:lnTo>
                    <a:pt x="0" y="75"/>
                  </a:lnTo>
                  <a:lnTo>
                    <a:pt x="2" y="55"/>
                  </a:lnTo>
                  <a:lnTo>
                    <a:pt x="9" y="38"/>
                  </a:lnTo>
                  <a:lnTo>
                    <a:pt x="21" y="22"/>
                  </a:lnTo>
                  <a:lnTo>
                    <a:pt x="37" y="10"/>
                  </a:lnTo>
                  <a:lnTo>
                    <a:pt x="54" y="4"/>
                  </a:lnTo>
                  <a:lnTo>
                    <a:pt x="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10" name="Freeform 916"/>
            <p:cNvSpPr>
              <a:spLocks/>
            </p:cNvSpPr>
            <p:nvPr/>
          </p:nvSpPr>
          <p:spPr bwMode="auto">
            <a:xfrm>
              <a:off x="5669" y="696"/>
              <a:ext cx="74" cy="30"/>
            </a:xfrm>
            <a:custGeom>
              <a:avLst/>
              <a:gdLst>
                <a:gd name="T0" fmla="*/ 74 w 369"/>
                <a:gd name="T1" fmla="*/ 0 h 147"/>
                <a:gd name="T2" fmla="*/ 295 w 369"/>
                <a:gd name="T3" fmla="*/ 0 h 147"/>
                <a:gd name="T4" fmla="*/ 315 w 369"/>
                <a:gd name="T5" fmla="*/ 3 h 147"/>
                <a:gd name="T6" fmla="*/ 333 w 369"/>
                <a:gd name="T7" fmla="*/ 11 h 147"/>
                <a:gd name="T8" fmla="*/ 347 w 369"/>
                <a:gd name="T9" fmla="*/ 21 h 147"/>
                <a:gd name="T10" fmla="*/ 358 w 369"/>
                <a:gd name="T11" fmla="*/ 37 h 147"/>
                <a:gd name="T12" fmla="*/ 366 w 369"/>
                <a:gd name="T13" fmla="*/ 54 h 147"/>
                <a:gd name="T14" fmla="*/ 369 w 369"/>
                <a:gd name="T15" fmla="*/ 74 h 147"/>
                <a:gd name="T16" fmla="*/ 366 w 369"/>
                <a:gd name="T17" fmla="*/ 93 h 147"/>
                <a:gd name="T18" fmla="*/ 358 w 369"/>
                <a:gd name="T19" fmla="*/ 110 h 147"/>
                <a:gd name="T20" fmla="*/ 347 w 369"/>
                <a:gd name="T21" fmla="*/ 125 h 147"/>
                <a:gd name="T22" fmla="*/ 333 w 369"/>
                <a:gd name="T23" fmla="*/ 136 h 147"/>
                <a:gd name="T24" fmla="*/ 315 w 369"/>
                <a:gd name="T25" fmla="*/ 144 h 147"/>
                <a:gd name="T26" fmla="*/ 295 w 369"/>
                <a:gd name="T27" fmla="*/ 147 h 147"/>
                <a:gd name="T28" fmla="*/ 74 w 369"/>
                <a:gd name="T29" fmla="*/ 147 h 147"/>
                <a:gd name="T30" fmla="*/ 55 w 369"/>
                <a:gd name="T31" fmla="*/ 144 h 147"/>
                <a:gd name="T32" fmla="*/ 37 w 369"/>
                <a:gd name="T33" fmla="*/ 136 h 147"/>
                <a:gd name="T34" fmla="*/ 22 w 369"/>
                <a:gd name="T35" fmla="*/ 125 h 147"/>
                <a:gd name="T36" fmla="*/ 10 w 369"/>
                <a:gd name="T37" fmla="*/ 110 h 147"/>
                <a:gd name="T38" fmla="*/ 3 w 369"/>
                <a:gd name="T39" fmla="*/ 93 h 147"/>
                <a:gd name="T40" fmla="*/ 0 w 369"/>
                <a:gd name="T41" fmla="*/ 74 h 147"/>
                <a:gd name="T42" fmla="*/ 3 w 369"/>
                <a:gd name="T43" fmla="*/ 54 h 147"/>
                <a:gd name="T44" fmla="*/ 10 w 369"/>
                <a:gd name="T45" fmla="*/ 37 h 147"/>
                <a:gd name="T46" fmla="*/ 22 w 369"/>
                <a:gd name="T47" fmla="*/ 21 h 147"/>
                <a:gd name="T48" fmla="*/ 37 w 369"/>
                <a:gd name="T49" fmla="*/ 11 h 147"/>
                <a:gd name="T50" fmla="*/ 55 w 369"/>
                <a:gd name="T51" fmla="*/ 3 h 147"/>
                <a:gd name="T52" fmla="*/ 74 w 369"/>
                <a:gd name="T53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69" h="147">
                  <a:moveTo>
                    <a:pt x="74" y="0"/>
                  </a:moveTo>
                  <a:lnTo>
                    <a:pt x="295" y="0"/>
                  </a:lnTo>
                  <a:lnTo>
                    <a:pt x="315" y="3"/>
                  </a:lnTo>
                  <a:lnTo>
                    <a:pt x="333" y="11"/>
                  </a:lnTo>
                  <a:lnTo>
                    <a:pt x="347" y="21"/>
                  </a:lnTo>
                  <a:lnTo>
                    <a:pt x="358" y="37"/>
                  </a:lnTo>
                  <a:lnTo>
                    <a:pt x="366" y="54"/>
                  </a:lnTo>
                  <a:lnTo>
                    <a:pt x="369" y="74"/>
                  </a:lnTo>
                  <a:lnTo>
                    <a:pt x="366" y="93"/>
                  </a:lnTo>
                  <a:lnTo>
                    <a:pt x="358" y="110"/>
                  </a:lnTo>
                  <a:lnTo>
                    <a:pt x="347" y="125"/>
                  </a:lnTo>
                  <a:lnTo>
                    <a:pt x="333" y="136"/>
                  </a:lnTo>
                  <a:lnTo>
                    <a:pt x="315" y="144"/>
                  </a:lnTo>
                  <a:lnTo>
                    <a:pt x="295" y="147"/>
                  </a:lnTo>
                  <a:lnTo>
                    <a:pt x="74" y="147"/>
                  </a:lnTo>
                  <a:lnTo>
                    <a:pt x="55" y="144"/>
                  </a:lnTo>
                  <a:lnTo>
                    <a:pt x="37" y="136"/>
                  </a:lnTo>
                  <a:lnTo>
                    <a:pt x="22" y="125"/>
                  </a:lnTo>
                  <a:lnTo>
                    <a:pt x="10" y="110"/>
                  </a:lnTo>
                  <a:lnTo>
                    <a:pt x="3" y="93"/>
                  </a:lnTo>
                  <a:lnTo>
                    <a:pt x="0" y="74"/>
                  </a:lnTo>
                  <a:lnTo>
                    <a:pt x="3" y="54"/>
                  </a:lnTo>
                  <a:lnTo>
                    <a:pt x="10" y="37"/>
                  </a:lnTo>
                  <a:lnTo>
                    <a:pt x="22" y="21"/>
                  </a:lnTo>
                  <a:lnTo>
                    <a:pt x="37" y="11"/>
                  </a:lnTo>
                  <a:lnTo>
                    <a:pt x="55" y="3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11" name="Freeform 917"/>
            <p:cNvSpPr>
              <a:spLocks/>
            </p:cNvSpPr>
            <p:nvPr/>
          </p:nvSpPr>
          <p:spPr bwMode="auto">
            <a:xfrm>
              <a:off x="5631" y="532"/>
              <a:ext cx="67" cy="51"/>
            </a:xfrm>
            <a:custGeom>
              <a:avLst/>
              <a:gdLst>
                <a:gd name="T0" fmla="*/ 265 w 338"/>
                <a:gd name="T1" fmla="*/ 0 h 256"/>
                <a:gd name="T2" fmla="*/ 284 w 338"/>
                <a:gd name="T3" fmla="*/ 3 h 256"/>
                <a:gd name="T4" fmla="*/ 301 w 338"/>
                <a:gd name="T5" fmla="*/ 10 h 256"/>
                <a:gd name="T6" fmla="*/ 316 w 338"/>
                <a:gd name="T7" fmla="*/ 21 h 256"/>
                <a:gd name="T8" fmla="*/ 328 w 338"/>
                <a:gd name="T9" fmla="*/ 36 h 256"/>
                <a:gd name="T10" fmla="*/ 336 w 338"/>
                <a:gd name="T11" fmla="*/ 54 h 256"/>
                <a:gd name="T12" fmla="*/ 338 w 338"/>
                <a:gd name="T13" fmla="*/ 73 h 256"/>
                <a:gd name="T14" fmla="*/ 336 w 338"/>
                <a:gd name="T15" fmla="*/ 92 h 256"/>
                <a:gd name="T16" fmla="*/ 328 w 338"/>
                <a:gd name="T17" fmla="*/ 109 h 256"/>
                <a:gd name="T18" fmla="*/ 318 w 338"/>
                <a:gd name="T19" fmla="*/ 125 h 256"/>
                <a:gd name="T20" fmla="*/ 302 w 338"/>
                <a:gd name="T21" fmla="*/ 137 h 256"/>
                <a:gd name="T22" fmla="*/ 111 w 338"/>
                <a:gd name="T23" fmla="*/ 245 h 256"/>
                <a:gd name="T24" fmla="*/ 93 w 338"/>
                <a:gd name="T25" fmla="*/ 254 h 256"/>
                <a:gd name="T26" fmla="*/ 73 w 338"/>
                <a:gd name="T27" fmla="*/ 256 h 256"/>
                <a:gd name="T28" fmla="*/ 55 w 338"/>
                <a:gd name="T29" fmla="*/ 254 h 256"/>
                <a:gd name="T30" fmla="*/ 37 w 338"/>
                <a:gd name="T31" fmla="*/ 247 h 256"/>
                <a:gd name="T32" fmla="*/ 21 w 338"/>
                <a:gd name="T33" fmla="*/ 235 h 256"/>
                <a:gd name="T34" fmla="*/ 9 w 338"/>
                <a:gd name="T35" fmla="*/ 219 h 256"/>
                <a:gd name="T36" fmla="*/ 2 w 338"/>
                <a:gd name="T37" fmla="*/ 201 h 256"/>
                <a:gd name="T38" fmla="*/ 0 w 338"/>
                <a:gd name="T39" fmla="*/ 182 h 256"/>
                <a:gd name="T40" fmla="*/ 2 w 338"/>
                <a:gd name="T41" fmla="*/ 164 h 256"/>
                <a:gd name="T42" fmla="*/ 9 w 338"/>
                <a:gd name="T43" fmla="*/ 146 h 256"/>
                <a:gd name="T44" fmla="*/ 21 w 338"/>
                <a:gd name="T45" fmla="*/ 132 h 256"/>
                <a:gd name="T46" fmla="*/ 36 w 338"/>
                <a:gd name="T47" fmla="*/ 119 h 256"/>
                <a:gd name="T48" fmla="*/ 227 w 338"/>
                <a:gd name="T49" fmla="*/ 10 h 256"/>
                <a:gd name="T50" fmla="*/ 247 w 338"/>
                <a:gd name="T51" fmla="*/ 3 h 256"/>
                <a:gd name="T52" fmla="*/ 265 w 338"/>
                <a:gd name="T53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8" h="256">
                  <a:moveTo>
                    <a:pt x="265" y="0"/>
                  </a:moveTo>
                  <a:lnTo>
                    <a:pt x="284" y="3"/>
                  </a:lnTo>
                  <a:lnTo>
                    <a:pt x="301" y="10"/>
                  </a:lnTo>
                  <a:lnTo>
                    <a:pt x="316" y="21"/>
                  </a:lnTo>
                  <a:lnTo>
                    <a:pt x="328" y="36"/>
                  </a:lnTo>
                  <a:lnTo>
                    <a:pt x="336" y="54"/>
                  </a:lnTo>
                  <a:lnTo>
                    <a:pt x="338" y="73"/>
                  </a:lnTo>
                  <a:lnTo>
                    <a:pt x="336" y="92"/>
                  </a:lnTo>
                  <a:lnTo>
                    <a:pt x="328" y="109"/>
                  </a:lnTo>
                  <a:lnTo>
                    <a:pt x="318" y="125"/>
                  </a:lnTo>
                  <a:lnTo>
                    <a:pt x="302" y="137"/>
                  </a:lnTo>
                  <a:lnTo>
                    <a:pt x="111" y="245"/>
                  </a:lnTo>
                  <a:lnTo>
                    <a:pt x="93" y="254"/>
                  </a:lnTo>
                  <a:lnTo>
                    <a:pt x="73" y="256"/>
                  </a:lnTo>
                  <a:lnTo>
                    <a:pt x="55" y="254"/>
                  </a:lnTo>
                  <a:lnTo>
                    <a:pt x="37" y="247"/>
                  </a:lnTo>
                  <a:lnTo>
                    <a:pt x="21" y="235"/>
                  </a:lnTo>
                  <a:lnTo>
                    <a:pt x="9" y="219"/>
                  </a:lnTo>
                  <a:lnTo>
                    <a:pt x="2" y="201"/>
                  </a:lnTo>
                  <a:lnTo>
                    <a:pt x="0" y="182"/>
                  </a:lnTo>
                  <a:lnTo>
                    <a:pt x="2" y="164"/>
                  </a:lnTo>
                  <a:lnTo>
                    <a:pt x="9" y="146"/>
                  </a:lnTo>
                  <a:lnTo>
                    <a:pt x="21" y="132"/>
                  </a:lnTo>
                  <a:lnTo>
                    <a:pt x="36" y="119"/>
                  </a:lnTo>
                  <a:lnTo>
                    <a:pt x="227" y="10"/>
                  </a:lnTo>
                  <a:lnTo>
                    <a:pt x="247" y="3"/>
                  </a:lnTo>
                  <a:lnTo>
                    <a:pt x="2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12" name="Freeform 918"/>
            <p:cNvSpPr>
              <a:spLocks/>
            </p:cNvSpPr>
            <p:nvPr/>
          </p:nvSpPr>
          <p:spPr bwMode="auto">
            <a:xfrm>
              <a:off x="5525" y="411"/>
              <a:ext cx="52" cy="67"/>
            </a:xfrm>
            <a:custGeom>
              <a:avLst/>
              <a:gdLst>
                <a:gd name="T0" fmla="*/ 183 w 257"/>
                <a:gd name="T1" fmla="*/ 0 h 336"/>
                <a:gd name="T2" fmla="*/ 202 w 257"/>
                <a:gd name="T3" fmla="*/ 2 h 336"/>
                <a:gd name="T4" fmla="*/ 220 w 257"/>
                <a:gd name="T5" fmla="*/ 10 h 336"/>
                <a:gd name="T6" fmla="*/ 236 w 257"/>
                <a:gd name="T7" fmla="*/ 22 h 336"/>
                <a:gd name="T8" fmla="*/ 248 w 257"/>
                <a:gd name="T9" fmla="*/ 37 h 336"/>
                <a:gd name="T10" fmla="*/ 255 w 257"/>
                <a:gd name="T11" fmla="*/ 55 h 336"/>
                <a:gd name="T12" fmla="*/ 257 w 257"/>
                <a:gd name="T13" fmla="*/ 73 h 336"/>
                <a:gd name="T14" fmla="*/ 255 w 257"/>
                <a:gd name="T15" fmla="*/ 92 h 336"/>
                <a:gd name="T16" fmla="*/ 248 w 257"/>
                <a:gd name="T17" fmla="*/ 110 h 336"/>
                <a:gd name="T18" fmla="*/ 137 w 257"/>
                <a:gd name="T19" fmla="*/ 300 h 336"/>
                <a:gd name="T20" fmla="*/ 125 w 257"/>
                <a:gd name="T21" fmla="*/ 315 h 336"/>
                <a:gd name="T22" fmla="*/ 109 w 257"/>
                <a:gd name="T23" fmla="*/ 327 h 336"/>
                <a:gd name="T24" fmla="*/ 92 w 257"/>
                <a:gd name="T25" fmla="*/ 333 h 336"/>
                <a:gd name="T26" fmla="*/ 73 w 257"/>
                <a:gd name="T27" fmla="*/ 336 h 336"/>
                <a:gd name="T28" fmla="*/ 55 w 257"/>
                <a:gd name="T29" fmla="*/ 333 h 336"/>
                <a:gd name="T30" fmla="*/ 37 w 257"/>
                <a:gd name="T31" fmla="*/ 326 h 336"/>
                <a:gd name="T32" fmla="*/ 20 w 257"/>
                <a:gd name="T33" fmla="*/ 314 h 336"/>
                <a:gd name="T34" fmla="*/ 9 w 257"/>
                <a:gd name="T35" fmla="*/ 300 h 336"/>
                <a:gd name="T36" fmla="*/ 2 w 257"/>
                <a:gd name="T37" fmla="*/ 282 h 336"/>
                <a:gd name="T38" fmla="*/ 0 w 257"/>
                <a:gd name="T39" fmla="*/ 264 h 336"/>
                <a:gd name="T40" fmla="*/ 2 w 257"/>
                <a:gd name="T41" fmla="*/ 245 h 336"/>
                <a:gd name="T42" fmla="*/ 9 w 257"/>
                <a:gd name="T43" fmla="*/ 227 h 336"/>
                <a:gd name="T44" fmla="*/ 120 w 257"/>
                <a:gd name="T45" fmla="*/ 37 h 336"/>
                <a:gd name="T46" fmla="*/ 132 w 257"/>
                <a:gd name="T47" fmla="*/ 21 h 336"/>
                <a:gd name="T48" fmla="*/ 148 w 257"/>
                <a:gd name="T49" fmla="*/ 9 h 336"/>
                <a:gd name="T50" fmla="*/ 165 w 257"/>
                <a:gd name="T51" fmla="*/ 2 h 336"/>
                <a:gd name="T52" fmla="*/ 183 w 257"/>
                <a:gd name="T53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7" h="336">
                  <a:moveTo>
                    <a:pt x="183" y="0"/>
                  </a:moveTo>
                  <a:lnTo>
                    <a:pt x="202" y="2"/>
                  </a:lnTo>
                  <a:lnTo>
                    <a:pt x="220" y="10"/>
                  </a:lnTo>
                  <a:lnTo>
                    <a:pt x="236" y="22"/>
                  </a:lnTo>
                  <a:lnTo>
                    <a:pt x="248" y="37"/>
                  </a:lnTo>
                  <a:lnTo>
                    <a:pt x="255" y="55"/>
                  </a:lnTo>
                  <a:lnTo>
                    <a:pt x="257" y="73"/>
                  </a:lnTo>
                  <a:lnTo>
                    <a:pt x="255" y="92"/>
                  </a:lnTo>
                  <a:lnTo>
                    <a:pt x="248" y="110"/>
                  </a:lnTo>
                  <a:lnTo>
                    <a:pt x="137" y="300"/>
                  </a:lnTo>
                  <a:lnTo>
                    <a:pt x="125" y="315"/>
                  </a:lnTo>
                  <a:lnTo>
                    <a:pt x="109" y="327"/>
                  </a:lnTo>
                  <a:lnTo>
                    <a:pt x="92" y="333"/>
                  </a:lnTo>
                  <a:lnTo>
                    <a:pt x="73" y="336"/>
                  </a:lnTo>
                  <a:lnTo>
                    <a:pt x="55" y="333"/>
                  </a:lnTo>
                  <a:lnTo>
                    <a:pt x="37" y="326"/>
                  </a:lnTo>
                  <a:lnTo>
                    <a:pt x="20" y="314"/>
                  </a:lnTo>
                  <a:lnTo>
                    <a:pt x="9" y="300"/>
                  </a:lnTo>
                  <a:lnTo>
                    <a:pt x="2" y="282"/>
                  </a:lnTo>
                  <a:lnTo>
                    <a:pt x="0" y="264"/>
                  </a:lnTo>
                  <a:lnTo>
                    <a:pt x="2" y="245"/>
                  </a:lnTo>
                  <a:lnTo>
                    <a:pt x="9" y="227"/>
                  </a:lnTo>
                  <a:lnTo>
                    <a:pt x="120" y="37"/>
                  </a:lnTo>
                  <a:lnTo>
                    <a:pt x="132" y="21"/>
                  </a:lnTo>
                  <a:lnTo>
                    <a:pt x="148" y="9"/>
                  </a:lnTo>
                  <a:lnTo>
                    <a:pt x="165" y="2"/>
                  </a:lnTo>
                  <a:lnTo>
                    <a:pt x="1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13" name="Freeform 919"/>
            <p:cNvSpPr>
              <a:spLocks/>
            </p:cNvSpPr>
            <p:nvPr/>
          </p:nvSpPr>
          <p:spPr bwMode="auto">
            <a:xfrm>
              <a:off x="5361" y="588"/>
              <a:ext cx="71" cy="228"/>
            </a:xfrm>
            <a:custGeom>
              <a:avLst/>
              <a:gdLst>
                <a:gd name="T0" fmla="*/ 177 w 354"/>
                <a:gd name="T1" fmla="*/ 0 h 1140"/>
                <a:gd name="T2" fmla="*/ 213 w 354"/>
                <a:gd name="T3" fmla="*/ 3 h 1140"/>
                <a:gd name="T4" fmla="*/ 245 w 354"/>
                <a:gd name="T5" fmla="*/ 9 h 1140"/>
                <a:gd name="T6" fmla="*/ 274 w 354"/>
                <a:gd name="T7" fmla="*/ 19 h 1140"/>
                <a:gd name="T8" fmla="*/ 298 w 354"/>
                <a:gd name="T9" fmla="*/ 35 h 1140"/>
                <a:gd name="T10" fmla="*/ 318 w 354"/>
                <a:gd name="T11" fmla="*/ 54 h 1140"/>
                <a:gd name="T12" fmla="*/ 334 w 354"/>
                <a:gd name="T13" fmla="*/ 77 h 1140"/>
                <a:gd name="T14" fmla="*/ 346 w 354"/>
                <a:gd name="T15" fmla="*/ 104 h 1140"/>
                <a:gd name="T16" fmla="*/ 352 w 354"/>
                <a:gd name="T17" fmla="*/ 137 h 1140"/>
                <a:gd name="T18" fmla="*/ 354 w 354"/>
                <a:gd name="T19" fmla="*/ 172 h 1140"/>
                <a:gd name="T20" fmla="*/ 354 w 354"/>
                <a:gd name="T21" fmla="*/ 431 h 1140"/>
                <a:gd name="T22" fmla="*/ 353 w 354"/>
                <a:gd name="T23" fmla="*/ 465 h 1140"/>
                <a:gd name="T24" fmla="*/ 350 w 354"/>
                <a:gd name="T25" fmla="*/ 500 h 1140"/>
                <a:gd name="T26" fmla="*/ 346 w 354"/>
                <a:gd name="T27" fmla="*/ 536 h 1140"/>
                <a:gd name="T28" fmla="*/ 276 w 354"/>
                <a:gd name="T29" fmla="*/ 1057 h 1140"/>
                <a:gd name="T30" fmla="*/ 271 w 354"/>
                <a:gd name="T31" fmla="*/ 1082 h 1140"/>
                <a:gd name="T32" fmla="*/ 263 w 354"/>
                <a:gd name="T33" fmla="*/ 1102 h 1140"/>
                <a:gd name="T34" fmla="*/ 252 w 354"/>
                <a:gd name="T35" fmla="*/ 1117 h 1140"/>
                <a:gd name="T36" fmla="*/ 238 w 354"/>
                <a:gd name="T37" fmla="*/ 1128 h 1140"/>
                <a:gd name="T38" fmla="*/ 221 w 354"/>
                <a:gd name="T39" fmla="*/ 1135 h 1140"/>
                <a:gd name="T40" fmla="*/ 200 w 354"/>
                <a:gd name="T41" fmla="*/ 1138 h 1140"/>
                <a:gd name="T42" fmla="*/ 177 w 354"/>
                <a:gd name="T43" fmla="*/ 1140 h 1140"/>
                <a:gd name="T44" fmla="*/ 154 w 354"/>
                <a:gd name="T45" fmla="*/ 1138 h 1140"/>
                <a:gd name="T46" fmla="*/ 134 w 354"/>
                <a:gd name="T47" fmla="*/ 1135 h 1140"/>
                <a:gd name="T48" fmla="*/ 117 w 354"/>
                <a:gd name="T49" fmla="*/ 1128 h 1140"/>
                <a:gd name="T50" fmla="*/ 103 w 354"/>
                <a:gd name="T51" fmla="*/ 1117 h 1140"/>
                <a:gd name="T52" fmla="*/ 92 w 354"/>
                <a:gd name="T53" fmla="*/ 1102 h 1140"/>
                <a:gd name="T54" fmla="*/ 83 w 354"/>
                <a:gd name="T55" fmla="*/ 1082 h 1140"/>
                <a:gd name="T56" fmla="*/ 79 w 354"/>
                <a:gd name="T57" fmla="*/ 1057 h 1140"/>
                <a:gd name="T58" fmla="*/ 9 w 354"/>
                <a:gd name="T59" fmla="*/ 536 h 1140"/>
                <a:gd name="T60" fmla="*/ 5 w 354"/>
                <a:gd name="T61" fmla="*/ 500 h 1140"/>
                <a:gd name="T62" fmla="*/ 2 w 354"/>
                <a:gd name="T63" fmla="*/ 465 h 1140"/>
                <a:gd name="T64" fmla="*/ 0 w 354"/>
                <a:gd name="T65" fmla="*/ 431 h 1140"/>
                <a:gd name="T66" fmla="*/ 0 w 354"/>
                <a:gd name="T67" fmla="*/ 172 h 1140"/>
                <a:gd name="T68" fmla="*/ 3 w 354"/>
                <a:gd name="T69" fmla="*/ 137 h 1140"/>
                <a:gd name="T70" fmla="*/ 9 w 354"/>
                <a:gd name="T71" fmla="*/ 104 h 1140"/>
                <a:gd name="T72" fmla="*/ 21 w 354"/>
                <a:gd name="T73" fmla="*/ 77 h 1140"/>
                <a:gd name="T74" fmla="*/ 36 w 354"/>
                <a:gd name="T75" fmla="*/ 54 h 1140"/>
                <a:gd name="T76" fmla="*/ 57 w 354"/>
                <a:gd name="T77" fmla="*/ 35 h 1140"/>
                <a:gd name="T78" fmla="*/ 81 w 354"/>
                <a:gd name="T79" fmla="*/ 19 h 1140"/>
                <a:gd name="T80" fmla="*/ 110 w 354"/>
                <a:gd name="T81" fmla="*/ 9 h 1140"/>
                <a:gd name="T82" fmla="*/ 141 w 354"/>
                <a:gd name="T83" fmla="*/ 3 h 1140"/>
                <a:gd name="T84" fmla="*/ 177 w 354"/>
                <a:gd name="T85" fmla="*/ 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54" h="1140">
                  <a:moveTo>
                    <a:pt x="177" y="0"/>
                  </a:moveTo>
                  <a:lnTo>
                    <a:pt x="213" y="3"/>
                  </a:lnTo>
                  <a:lnTo>
                    <a:pt x="245" y="9"/>
                  </a:lnTo>
                  <a:lnTo>
                    <a:pt x="274" y="19"/>
                  </a:lnTo>
                  <a:lnTo>
                    <a:pt x="298" y="35"/>
                  </a:lnTo>
                  <a:lnTo>
                    <a:pt x="318" y="54"/>
                  </a:lnTo>
                  <a:lnTo>
                    <a:pt x="334" y="77"/>
                  </a:lnTo>
                  <a:lnTo>
                    <a:pt x="346" y="104"/>
                  </a:lnTo>
                  <a:lnTo>
                    <a:pt x="352" y="137"/>
                  </a:lnTo>
                  <a:lnTo>
                    <a:pt x="354" y="172"/>
                  </a:lnTo>
                  <a:lnTo>
                    <a:pt x="354" y="431"/>
                  </a:lnTo>
                  <a:lnTo>
                    <a:pt x="353" y="465"/>
                  </a:lnTo>
                  <a:lnTo>
                    <a:pt x="350" y="500"/>
                  </a:lnTo>
                  <a:lnTo>
                    <a:pt x="346" y="536"/>
                  </a:lnTo>
                  <a:lnTo>
                    <a:pt x="276" y="1057"/>
                  </a:lnTo>
                  <a:lnTo>
                    <a:pt x="271" y="1082"/>
                  </a:lnTo>
                  <a:lnTo>
                    <a:pt x="263" y="1102"/>
                  </a:lnTo>
                  <a:lnTo>
                    <a:pt x="252" y="1117"/>
                  </a:lnTo>
                  <a:lnTo>
                    <a:pt x="238" y="1128"/>
                  </a:lnTo>
                  <a:lnTo>
                    <a:pt x="221" y="1135"/>
                  </a:lnTo>
                  <a:lnTo>
                    <a:pt x="200" y="1138"/>
                  </a:lnTo>
                  <a:lnTo>
                    <a:pt x="177" y="1140"/>
                  </a:lnTo>
                  <a:lnTo>
                    <a:pt x="154" y="1138"/>
                  </a:lnTo>
                  <a:lnTo>
                    <a:pt x="134" y="1135"/>
                  </a:lnTo>
                  <a:lnTo>
                    <a:pt x="117" y="1128"/>
                  </a:lnTo>
                  <a:lnTo>
                    <a:pt x="103" y="1117"/>
                  </a:lnTo>
                  <a:lnTo>
                    <a:pt x="92" y="1102"/>
                  </a:lnTo>
                  <a:lnTo>
                    <a:pt x="83" y="1082"/>
                  </a:lnTo>
                  <a:lnTo>
                    <a:pt x="79" y="1057"/>
                  </a:lnTo>
                  <a:lnTo>
                    <a:pt x="9" y="536"/>
                  </a:lnTo>
                  <a:lnTo>
                    <a:pt x="5" y="500"/>
                  </a:lnTo>
                  <a:lnTo>
                    <a:pt x="2" y="465"/>
                  </a:lnTo>
                  <a:lnTo>
                    <a:pt x="0" y="431"/>
                  </a:lnTo>
                  <a:lnTo>
                    <a:pt x="0" y="172"/>
                  </a:lnTo>
                  <a:lnTo>
                    <a:pt x="3" y="137"/>
                  </a:lnTo>
                  <a:lnTo>
                    <a:pt x="9" y="104"/>
                  </a:lnTo>
                  <a:lnTo>
                    <a:pt x="21" y="77"/>
                  </a:lnTo>
                  <a:lnTo>
                    <a:pt x="36" y="54"/>
                  </a:lnTo>
                  <a:lnTo>
                    <a:pt x="57" y="35"/>
                  </a:lnTo>
                  <a:lnTo>
                    <a:pt x="81" y="19"/>
                  </a:lnTo>
                  <a:lnTo>
                    <a:pt x="110" y="9"/>
                  </a:lnTo>
                  <a:lnTo>
                    <a:pt x="141" y="3"/>
                  </a:lnTo>
                  <a:lnTo>
                    <a:pt x="1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14" name="Freeform 920"/>
            <p:cNvSpPr>
              <a:spLocks/>
            </p:cNvSpPr>
            <p:nvPr/>
          </p:nvSpPr>
          <p:spPr bwMode="auto">
            <a:xfrm>
              <a:off x="5359" y="845"/>
              <a:ext cx="74" cy="73"/>
            </a:xfrm>
            <a:custGeom>
              <a:avLst/>
              <a:gdLst>
                <a:gd name="T0" fmla="*/ 184 w 369"/>
                <a:gd name="T1" fmla="*/ 0 h 366"/>
                <a:gd name="T2" fmla="*/ 222 w 369"/>
                <a:gd name="T3" fmla="*/ 5 h 366"/>
                <a:gd name="T4" fmla="*/ 255 w 369"/>
                <a:gd name="T5" fmla="*/ 16 h 366"/>
                <a:gd name="T6" fmla="*/ 287 w 369"/>
                <a:gd name="T7" fmla="*/ 32 h 366"/>
                <a:gd name="T8" fmla="*/ 314 w 369"/>
                <a:gd name="T9" fmla="*/ 54 h 366"/>
                <a:gd name="T10" fmla="*/ 337 w 369"/>
                <a:gd name="T11" fmla="*/ 81 h 366"/>
                <a:gd name="T12" fmla="*/ 354 w 369"/>
                <a:gd name="T13" fmla="*/ 113 h 366"/>
                <a:gd name="T14" fmla="*/ 365 w 369"/>
                <a:gd name="T15" fmla="*/ 147 h 366"/>
                <a:gd name="T16" fmla="*/ 369 w 369"/>
                <a:gd name="T17" fmla="*/ 183 h 366"/>
                <a:gd name="T18" fmla="*/ 365 w 369"/>
                <a:gd name="T19" fmla="*/ 220 h 366"/>
                <a:gd name="T20" fmla="*/ 354 w 369"/>
                <a:gd name="T21" fmla="*/ 255 h 366"/>
                <a:gd name="T22" fmla="*/ 337 w 369"/>
                <a:gd name="T23" fmla="*/ 286 h 366"/>
                <a:gd name="T24" fmla="*/ 314 w 369"/>
                <a:gd name="T25" fmla="*/ 312 h 366"/>
                <a:gd name="T26" fmla="*/ 287 w 369"/>
                <a:gd name="T27" fmla="*/ 335 h 366"/>
                <a:gd name="T28" fmla="*/ 255 w 369"/>
                <a:gd name="T29" fmla="*/ 352 h 366"/>
                <a:gd name="T30" fmla="*/ 222 w 369"/>
                <a:gd name="T31" fmla="*/ 362 h 366"/>
                <a:gd name="T32" fmla="*/ 184 w 369"/>
                <a:gd name="T33" fmla="*/ 366 h 366"/>
                <a:gd name="T34" fmla="*/ 147 w 369"/>
                <a:gd name="T35" fmla="*/ 362 h 366"/>
                <a:gd name="T36" fmla="*/ 113 w 369"/>
                <a:gd name="T37" fmla="*/ 352 h 366"/>
                <a:gd name="T38" fmla="*/ 82 w 369"/>
                <a:gd name="T39" fmla="*/ 335 h 366"/>
                <a:gd name="T40" fmla="*/ 54 w 369"/>
                <a:gd name="T41" fmla="*/ 312 h 366"/>
                <a:gd name="T42" fmla="*/ 31 w 369"/>
                <a:gd name="T43" fmla="*/ 286 h 366"/>
                <a:gd name="T44" fmla="*/ 15 w 369"/>
                <a:gd name="T45" fmla="*/ 255 h 366"/>
                <a:gd name="T46" fmla="*/ 4 w 369"/>
                <a:gd name="T47" fmla="*/ 220 h 366"/>
                <a:gd name="T48" fmla="*/ 0 w 369"/>
                <a:gd name="T49" fmla="*/ 183 h 366"/>
                <a:gd name="T50" fmla="*/ 4 w 369"/>
                <a:gd name="T51" fmla="*/ 147 h 366"/>
                <a:gd name="T52" fmla="*/ 15 w 369"/>
                <a:gd name="T53" fmla="*/ 113 h 366"/>
                <a:gd name="T54" fmla="*/ 31 w 369"/>
                <a:gd name="T55" fmla="*/ 81 h 366"/>
                <a:gd name="T56" fmla="*/ 54 w 369"/>
                <a:gd name="T57" fmla="*/ 54 h 366"/>
                <a:gd name="T58" fmla="*/ 82 w 369"/>
                <a:gd name="T59" fmla="*/ 32 h 366"/>
                <a:gd name="T60" fmla="*/ 113 w 369"/>
                <a:gd name="T61" fmla="*/ 16 h 366"/>
                <a:gd name="T62" fmla="*/ 147 w 369"/>
                <a:gd name="T63" fmla="*/ 5 h 366"/>
                <a:gd name="T64" fmla="*/ 184 w 369"/>
                <a:gd name="T65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9" h="366">
                  <a:moveTo>
                    <a:pt x="184" y="0"/>
                  </a:moveTo>
                  <a:lnTo>
                    <a:pt x="222" y="5"/>
                  </a:lnTo>
                  <a:lnTo>
                    <a:pt x="255" y="16"/>
                  </a:lnTo>
                  <a:lnTo>
                    <a:pt x="287" y="32"/>
                  </a:lnTo>
                  <a:lnTo>
                    <a:pt x="314" y="54"/>
                  </a:lnTo>
                  <a:lnTo>
                    <a:pt x="337" y="81"/>
                  </a:lnTo>
                  <a:lnTo>
                    <a:pt x="354" y="113"/>
                  </a:lnTo>
                  <a:lnTo>
                    <a:pt x="365" y="147"/>
                  </a:lnTo>
                  <a:lnTo>
                    <a:pt x="369" y="183"/>
                  </a:lnTo>
                  <a:lnTo>
                    <a:pt x="365" y="220"/>
                  </a:lnTo>
                  <a:lnTo>
                    <a:pt x="354" y="255"/>
                  </a:lnTo>
                  <a:lnTo>
                    <a:pt x="337" y="286"/>
                  </a:lnTo>
                  <a:lnTo>
                    <a:pt x="314" y="312"/>
                  </a:lnTo>
                  <a:lnTo>
                    <a:pt x="287" y="335"/>
                  </a:lnTo>
                  <a:lnTo>
                    <a:pt x="255" y="352"/>
                  </a:lnTo>
                  <a:lnTo>
                    <a:pt x="222" y="362"/>
                  </a:lnTo>
                  <a:lnTo>
                    <a:pt x="184" y="366"/>
                  </a:lnTo>
                  <a:lnTo>
                    <a:pt x="147" y="362"/>
                  </a:lnTo>
                  <a:lnTo>
                    <a:pt x="113" y="352"/>
                  </a:lnTo>
                  <a:lnTo>
                    <a:pt x="82" y="335"/>
                  </a:lnTo>
                  <a:lnTo>
                    <a:pt x="54" y="312"/>
                  </a:lnTo>
                  <a:lnTo>
                    <a:pt x="31" y="286"/>
                  </a:lnTo>
                  <a:lnTo>
                    <a:pt x="15" y="255"/>
                  </a:lnTo>
                  <a:lnTo>
                    <a:pt x="4" y="220"/>
                  </a:lnTo>
                  <a:lnTo>
                    <a:pt x="0" y="183"/>
                  </a:lnTo>
                  <a:lnTo>
                    <a:pt x="4" y="147"/>
                  </a:lnTo>
                  <a:lnTo>
                    <a:pt x="15" y="113"/>
                  </a:lnTo>
                  <a:lnTo>
                    <a:pt x="31" y="81"/>
                  </a:lnTo>
                  <a:lnTo>
                    <a:pt x="54" y="54"/>
                  </a:lnTo>
                  <a:lnTo>
                    <a:pt x="82" y="32"/>
                  </a:lnTo>
                  <a:lnTo>
                    <a:pt x="113" y="16"/>
                  </a:lnTo>
                  <a:lnTo>
                    <a:pt x="147" y="5"/>
                  </a:lnTo>
                  <a:lnTo>
                    <a:pt x="1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</p:grpSp>
      <p:grpSp>
        <p:nvGrpSpPr>
          <p:cNvPr id="115" name="Group 1057"/>
          <p:cNvGrpSpPr>
            <a:grpSpLocks noChangeAspect="1"/>
          </p:cNvGrpSpPr>
          <p:nvPr/>
        </p:nvGrpSpPr>
        <p:grpSpPr bwMode="auto">
          <a:xfrm>
            <a:off x="6595492" y="4950753"/>
            <a:ext cx="528426" cy="404320"/>
            <a:chOff x="2889" y="1431"/>
            <a:chExt cx="1899" cy="1453"/>
          </a:xfrm>
          <a:solidFill>
            <a:schemeClr val="bg1"/>
          </a:solidFill>
        </p:grpSpPr>
        <p:sp>
          <p:nvSpPr>
            <p:cNvPr id="116" name="Freeform 1059"/>
            <p:cNvSpPr>
              <a:spLocks/>
            </p:cNvSpPr>
            <p:nvPr/>
          </p:nvSpPr>
          <p:spPr bwMode="auto">
            <a:xfrm>
              <a:off x="3111" y="1431"/>
              <a:ext cx="675" cy="1381"/>
            </a:xfrm>
            <a:custGeom>
              <a:avLst/>
              <a:gdLst>
                <a:gd name="T0" fmla="*/ 136 w 1349"/>
                <a:gd name="T1" fmla="*/ 0 h 2762"/>
                <a:gd name="T2" fmla="*/ 136 w 1349"/>
                <a:gd name="T3" fmla="*/ 0 h 2762"/>
                <a:gd name="T4" fmla="*/ 181 w 1349"/>
                <a:gd name="T5" fmla="*/ 0 h 2762"/>
                <a:gd name="T6" fmla="*/ 228 w 1349"/>
                <a:gd name="T7" fmla="*/ 2 h 2762"/>
                <a:gd name="T8" fmla="*/ 279 w 1349"/>
                <a:gd name="T9" fmla="*/ 5 h 2762"/>
                <a:gd name="T10" fmla="*/ 331 w 1349"/>
                <a:gd name="T11" fmla="*/ 9 h 2762"/>
                <a:gd name="T12" fmla="*/ 386 w 1349"/>
                <a:gd name="T13" fmla="*/ 16 h 2762"/>
                <a:gd name="T14" fmla="*/ 443 w 1349"/>
                <a:gd name="T15" fmla="*/ 23 h 2762"/>
                <a:gd name="T16" fmla="*/ 500 w 1349"/>
                <a:gd name="T17" fmla="*/ 33 h 2762"/>
                <a:gd name="T18" fmla="*/ 559 w 1349"/>
                <a:gd name="T19" fmla="*/ 46 h 2762"/>
                <a:gd name="T20" fmla="*/ 619 w 1349"/>
                <a:gd name="T21" fmla="*/ 60 h 2762"/>
                <a:gd name="T22" fmla="*/ 679 w 1349"/>
                <a:gd name="T23" fmla="*/ 77 h 2762"/>
                <a:gd name="T24" fmla="*/ 739 w 1349"/>
                <a:gd name="T25" fmla="*/ 98 h 2762"/>
                <a:gd name="T26" fmla="*/ 800 w 1349"/>
                <a:gd name="T27" fmla="*/ 121 h 2762"/>
                <a:gd name="T28" fmla="*/ 859 w 1349"/>
                <a:gd name="T29" fmla="*/ 146 h 2762"/>
                <a:gd name="T30" fmla="*/ 919 w 1349"/>
                <a:gd name="T31" fmla="*/ 177 h 2762"/>
                <a:gd name="T32" fmla="*/ 976 w 1349"/>
                <a:gd name="T33" fmla="*/ 210 h 2762"/>
                <a:gd name="T34" fmla="*/ 1033 w 1349"/>
                <a:gd name="T35" fmla="*/ 247 h 2762"/>
                <a:gd name="T36" fmla="*/ 1088 w 1349"/>
                <a:gd name="T37" fmla="*/ 287 h 2762"/>
                <a:gd name="T38" fmla="*/ 1142 w 1349"/>
                <a:gd name="T39" fmla="*/ 332 h 2762"/>
                <a:gd name="T40" fmla="*/ 1193 w 1349"/>
                <a:gd name="T41" fmla="*/ 382 h 2762"/>
                <a:gd name="T42" fmla="*/ 1241 w 1349"/>
                <a:gd name="T43" fmla="*/ 436 h 2762"/>
                <a:gd name="T44" fmla="*/ 1288 w 1349"/>
                <a:gd name="T45" fmla="*/ 494 h 2762"/>
                <a:gd name="T46" fmla="*/ 1330 w 1349"/>
                <a:gd name="T47" fmla="*/ 557 h 2762"/>
                <a:gd name="T48" fmla="*/ 1339 w 1349"/>
                <a:gd name="T49" fmla="*/ 579 h 2762"/>
                <a:gd name="T50" fmla="*/ 1346 w 1349"/>
                <a:gd name="T51" fmla="*/ 602 h 2762"/>
                <a:gd name="T52" fmla="*/ 1349 w 1349"/>
                <a:gd name="T53" fmla="*/ 627 h 2762"/>
                <a:gd name="T54" fmla="*/ 1349 w 1349"/>
                <a:gd name="T55" fmla="*/ 2762 h 2762"/>
                <a:gd name="T56" fmla="*/ 1286 w 1349"/>
                <a:gd name="T57" fmla="*/ 2701 h 2762"/>
                <a:gd name="T58" fmla="*/ 1221 w 1349"/>
                <a:gd name="T59" fmla="*/ 2645 h 2762"/>
                <a:gd name="T60" fmla="*/ 1154 w 1349"/>
                <a:gd name="T61" fmla="*/ 2596 h 2762"/>
                <a:gd name="T62" fmla="*/ 1085 w 1349"/>
                <a:gd name="T63" fmla="*/ 2551 h 2762"/>
                <a:gd name="T64" fmla="*/ 1013 w 1349"/>
                <a:gd name="T65" fmla="*/ 2511 h 2762"/>
                <a:gd name="T66" fmla="*/ 942 w 1349"/>
                <a:gd name="T67" fmla="*/ 2476 h 2762"/>
                <a:gd name="T68" fmla="*/ 869 w 1349"/>
                <a:gd name="T69" fmla="*/ 2444 h 2762"/>
                <a:gd name="T70" fmla="*/ 796 w 1349"/>
                <a:gd name="T71" fmla="*/ 2417 h 2762"/>
                <a:gd name="T72" fmla="*/ 724 w 1349"/>
                <a:gd name="T73" fmla="*/ 2394 h 2762"/>
                <a:gd name="T74" fmla="*/ 651 w 1349"/>
                <a:gd name="T75" fmla="*/ 2374 h 2762"/>
                <a:gd name="T76" fmla="*/ 580 w 1349"/>
                <a:gd name="T77" fmla="*/ 2358 h 2762"/>
                <a:gd name="T78" fmla="*/ 509 w 1349"/>
                <a:gd name="T79" fmla="*/ 2344 h 2762"/>
                <a:gd name="T80" fmla="*/ 441 w 1349"/>
                <a:gd name="T81" fmla="*/ 2334 h 2762"/>
                <a:gd name="T82" fmla="*/ 375 w 1349"/>
                <a:gd name="T83" fmla="*/ 2325 h 2762"/>
                <a:gd name="T84" fmla="*/ 311 w 1349"/>
                <a:gd name="T85" fmla="*/ 2319 h 2762"/>
                <a:gd name="T86" fmla="*/ 249 w 1349"/>
                <a:gd name="T87" fmla="*/ 2315 h 2762"/>
                <a:gd name="T88" fmla="*/ 191 w 1349"/>
                <a:gd name="T89" fmla="*/ 2313 h 2762"/>
                <a:gd name="T90" fmla="*/ 136 w 1349"/>
                <a:gd name="T91" fmla="*/ 2312 h 2762"/>
                <a:gd name="T92" fmla="*/ 105 w 1349"/>
                <a:gd name="T93" fmla="*/ 2308 h 2762"/>
                <a:gd name="T94" fmla="*/ 77 w 1349"/>
                <a:gd name="T95" fmla="*/ 2298 h 2762"/>
                <a:gd name="T96" fmla="*/ 52 w 1349"/>
                <a:gd name="T97" fmla="*/ 2282 h 2762"/>
                <a:gd name="T98" fmla="*/ 30 w 1349"/>
                <a:gd name="T99" fmla="*/ 2261 h 2762"/>
                <a:gd name="T100" fmla="*/ 14 w 1349"/>
                <a:gd name="T101" fmla="*/ 2235 h 2762"/>
                <a:gd name="T102" fmla="*/ 5 w 1349"/>
                <a:gd name="T103" fmla="*/ 2208 h 2762"/>
                <a:gd name="T104" fmla="*/ 0 w 1349"/>
                <a:gd name="T105" fmla="*/ 2177 h 2762"/>
                <a:gd name="T106" fmla="*/ 0 w 1349"/>
                <a:gd name="T107" fmla="*/ 136 h 2762"/>
                <a:gd name="T108" fmla="*/ 3 w 1349"/>
                <a:gd name="T109" fmla="*/ 110 h 2762"/>
                <a:gd name="T110" fmla="*/ 10 w 1349"/>
                <a:gd name="T111" fmla="*/ 83 h 2762"/>
                <a:gd name="T112" fmla="*/ 23 w 1349"/>
                <a:gd name="T113" fmla="*/ 60 h 2762"/>
                <a:gd name="T114" fmla="*/ 40 w 1349"/>
                <a:gd name="T115" fmla="*/ 39 h 2762"/>
                <a:gd name="T116" fmla="*/ 61 w 1349"/>
                <a:gd name="T117" fmla="*/ 22 h 2762"/>
                <a:gd name="T118" fmla="*/ 84 w 1349"/>
                <a:gd name="T119" fmla="*/ 10 h 2762"/>
                <a:gd name="T120" fmla="*/ 109 w 1349"/>
                <a:gd name="T121" fmla="*/ 2 h 2762"/>
                <a:gd name="T122" fmla="*/ 136 w 1349"/>
                <a:gd name="T123" fmla="*/ 0 h 2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49" h="2762">
                  <a:moveTo>
                    <a:pt x="136" y="0"/>
                  </a:moveTo>
                  <a:lnTo>
                    <a:pt x="136" y="0"/>
                  </a:lnTo>
                  <a:lnTo>
                    <a:pt x="181" y="0"/>
                  </a:lnTo>
                  <a:lnTo>
                    <a:pt x="228" y="2"/>
                  </a:lnTo>
                  <a:lnTo>
                    <a:pt x="279" y="5"/>
                  </a:lnTo>
                  <a:lnTo>
                    <a:pt x="331" y="9"/>
                  </a:lnTo>
                  <a:lnTo>
                    <a:pt x="386" y="16"/>
                  </a:lnTo>
                  <a:lnTo>
                    <a:pt x="443" y="23"/>
                  </a:lnTo>
                  <a:lnTo>
                    <a:pt x="500" y="33"/>
                  </a:lnTo>
                  <a:lnTo>
                    <a:pt x="559" y="46"/>
                  </a:lnTo>
                  <a:lnTo>
                    <a:pt x="619" y="60"/>
                  </a:lnTo>
                  <a:lnTo>
                    <a:pt x="679" y="77"/>
                  </a:lnTo>
                  <a:lnTo>
                    <a:pt x="739" y="98"/>
                  </a:lnTo>
                  <a:lnTo>
                    <a:pt x="800" y="121"/>
                  </a:lnTo>
                  <a:lnTo>
                    <a:pt x="859" y="146"/>
                  </a:lnTo>
                  <a:lnTo>
                    <a:pt x="919" y="177"/>
                  </a:lnTo>
                  <a:lnTo>
                    <a:pt x="976" y="210"/>
                  </a:lnTo>
                  <a:lnTo>
                    <a:pt x="1033" y="247"/>
                  </a:lnTo>
                  <a:lnTo>
                    <a:pt x="1088" y="287"/>
                  </a:lnTo>
                  <a:lnTo>
                    <a:pt x="1142" y="332"/>
                  </a:lnTo>
                  <a:lnTo>
                    <a:pt x="1193" y="382"/>
                  </a:lnTo>
                  <a:lnTo>
                    <a:pt x="1241" y="436"/>
                  </a:lnTo>
                  <a:lnTo>
                    <a:pt x="1288" y="494"/>
                  </a:lnTo>
                  <a:lnTo>
                    <a:pt x="1330" y="557"/>
                  </a:lnTo>
                  <a:lnTo>
                    <a:pt x="1339" y="579"/>
                  </a:lnTo>
                  <a:lnTo>
                    <a:pt x="1346" y="602"/>
                  </a:lnTo>
                  <a:lnTo>
                    <a:pt x="1349" y="627"/>
                  </a:lnTo>
                  <a:lnTo>
                    <a:pt x="1349" y="2762"/>
                  </a:lnTo>
                  <a:lnTo>
                    <a:pt x="1286" y="2701"/>
                  </a:lnTo>
                  <a:lnTo>
                    <a:pt x="1221" y="2645"/>
                  </a:lnTo>
                  <a:lnTo>
                    <a:pt x="1154" y="2596"/>
                  </a:lnTo>
                  <a:lnTo>
                    <a:pt x="1085" y="2551"/>
                  </a:lnTo>
                  <a:lnTo>
                    <a:pt x="1013" y="2511"/>
                  </a:lnTo>
                  <a:lnTo>
                    <a:pt x="942" y="2476"/>
                  </a:lnTo>
                  <a:lnTo>
                    <a:pt x="869" y="2444"/>
                  </a:lnTo>
                  <a:lnTo>
                    <a:pt x="796" y="2417"/>
                  </a:lnTo>
                  <a:lnTo>
                    <a:pt x="724" y="2394"/>
                  </a:lnTo>
                  <a:lnTo>
                    <a:pt x="651" y="2374"/>
                  </a:lnTo>
                  <a:lnTo>
                    <a:pt x="580" y="2358"/>
                  </a:lnTo>
                  <a:lnTo>
                    <a:pt x="509" y="2344"/>
                  </a:lnTo>
                  <a:lnTo>
                    <a:pt x="441" y="2334"/>
                  </a:lnTo>
                  <a:lnTo>
                    <a:pt x="375" y="2325"/>
                  </a:lnTo>
                  <a:lnTo>
                    <a:pt x="311" y="2319"/>
                  </a:lnTo>
                  <a:lnTo>
                    <a:pt x="249" y="2315"/>
                  </a:lnTo>
                  <a:lnTo>
                    <a:pt x="191" y="2313"/>
                  </a:lnTo>
                  <a:lnTo>
                    <a:pt x="136" y="2312"/>
                  </a:lnTo>
                  <a:lnTo>
                    <a:pt x="105" y="2308"/>
                  </a:lnTo>
                  <a:lnTo>
                    <a:pt x="77" y="2298"/>
                  </a:lnTo>
                  <a:lnTo>
                    <a:pt x="52" y="2282"/>
                  </a:lnTo>
                  <a:lnTo>
                    <a:pt x="30" y="2261"/>
                  </a:lnTo>
                  <a:lnTo>
                    <a:pt x="14" y="2235"/>
                  </a:lnTo>
                  <a:lnTo>
                    <a:pt x="5" y="2208"/>
                  </a:lnTo>
                  <a:lnTo>
                    <a:pt x="0" y="2177"/>
                  </a:lnTo>
                  <a:lnTo>
                    <a:pt x="0" y="136"/>
                  </a:lnTo>
                  <a:lnTo>
                    <a:pt x="3" y="110"/>
                  </a:lnTo>
                  <a:lnTo>
                    <a:pt x="10" y="83"/>
                  </a:lnTo>
                  <a:lnTo>
                    <a:pt x="23" y="60"/>
                  </a:lnTo>
                  <a:lnTo>
                    <a:pt x="40" y="39"/>
                  </a:lnTo>
                  <a:lnTo>
                    <a:pt x="61" y="22"/>
                  </a:lnTo>
                  <a:lnTo>
                    <a:pt x="84" y="10"/>
                  </a:lnTo>
                  <a:lnTo>
                    <a:pt x="109" y="2"/>
                  </a:lnTo>
                  <a:lnTo>
                    <a:pt x="13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17" name="Freeform 1060"/>
            <p:cNvSpPr>
              <a:spLocks/>
            </p:cNvSpPr>
            <p:nvPr/>
          </p:nvSpPr>
          <p:spPr bwMode="auto">
            <a:xfrm>
              <a:off x="3891" y="1431"/>
              <a:ext cx="674" cy="1381"/>
            </a:xfrm>
            <a:custGeom>
              <a:avLst/>
              <a:gdLst>
                <a:gd name="T0" fmla="*/ 1211 w 1347"/>
                <a:gd name="T1" fmla="*/ 0 h 2762"/>
                <a:gd name="T2" fmla="*/ 1212 w 1347"/>
                <a:gd name="T3" fmla="*/ 0 h 2762"/>
                <a:gd name="T4" fmla="*/ 1239 w 1347"/>
                <a:gd name="T5" fmla="*/ 2 h 2762"/>
                <a:gd name="T6" fmla="*/ 1263 w 1347"/>
                <a:gd name="T7" fmla="*/ 10 h 2762"/>
                <a:gd name="T8" fmla="*/ 1287 w 1347"/>
                <a:gd name="T9" fmla="*/ 22 h 2762"/>
                <a:gd name="T10" fmla="*/ 1307 w 1347"/>
                <a:gd name="T11" fmla="*/ 39 h 2762"/>
                <a:gd name="T12" fmla="*/ 1324 w 1347"/>
                <a:gd name="T13" fmla="*/ 60 h 2762"/>
                <a:gd name="T14" fmla="*/ 1337 w 1347"/>
                <a:gd name="T15" fmla="*/ 83 h 2762"/>
                <a:gd name="T16" fmla="*/ 1345 w 1347"/>
                <a:gd name="T17" fmla="*/ 110 h 2762"/>
                <a:gd name="T18" fmla="*/ 1347 w 1347"/>
                <a:gd name="T19" fmla="*/ 136 h 2762"/>
                <a:gd name="T20" fmla="*/ 1347 w 1347"/>
                <a:gd name="T21" fmla="*/ 2177 h 2762"/>
                <a:gd name="T22" fmla="*/ 1344 w 1347"/>
                <a:gd name="T23" fmla="*/ 2207 h 2762"/>
                <a:gd name="T24" fmla="*/ 1333 w 1347"/>
                <a:gd name="T25" fmla="*/ 2235 h 2762"/>
                <a:gd name="T26" fmla="*/ 1317 w 1347"/>
                <a:gd name="T27" fmla="*/ 2261 h 2762"/>
                <a:gd name="T28" fmla="*/ 1296 w 1347"/>
                <a:gd name="T29" fmla="*/ 2282 h 2762"/>
                <a:gd name="T30" fmla="*/ 1271 w 1347"/>
                <a:gd name="T31" fmla="*/ 2298 h 2762"/>
                <a:gd name="T32" fmla="*/ 1242 w 1347"/>
                <a:gd name="T33" fmla="*/ 2308 h 2762"/>
                <a:gd name="T34" fmla="*/ 1211 w 1347"/>
                <a:gd name="T35" fmla="*/ 2312 h 2762"/>
                <a:gd name="T36" fmla="*/ 1157 w 1347"/>
                <a:gd name="T37" fmla="*/ 2313 h 2762"/>
                <a:gd name="T38" fmla="*/ 1098 w 1347"/>
                <a:gd name="T39" fmla="*/ 2315 h 2762"/>
                <a:gd name="T40" fmla="*/ 1037 w 1347"/>
                <a:gd name="T41" fmla="*/ 2319 h 2762"/>
                <a:gd name="T42" fmla="*/ 972 w 1347"/>
                <a:gd name="T43" fmla="*/ 2325 h 2762"/>
                <a:gd name="T44" fmla="*/ 907 w 1347"/>
                <a:gd name="T45" fmla="*/ 2334 h 2762"/>
                <a:gd name="T46" fmla="*/ 838 w 1347"/>
                <a:gd name="T47" fmla="*/ 2344 h 2762"/>
                <a:gd name="T48" fmla="*/ 767 w 1347"/>
                <a:gd name="T49" fmla="*/ 2358 h 2762"/>
                <a:gd name="T50" fmla="*/ 696 w 1347"/>
                <a:gd name="T51" fmla="*/ 2374 h 2762"/>
                <a:gd name="T52" fmla="*/ 623 w 1347"/>
                <a:gd name="T53" fmla="*/ 2394 h 2762"/>
                <a:gd name="T54" fmla="*/ 551 w 1347"/>
                <a:gd name="T55" fmla="*/ 2417 h 2762"/>
                <a:gd name="T56" fmla="*/ 478 w 1347"/>
                <a:gd name="T57" fmla="*/ 2444 h 2762"/>
                <a:gd name="T58" fmla="*/ 405 w 1347"/>
                <a:gd name="T59" fmla="*/ 2476 h 2762"/>
                <a:gd name="T60" fmla="*/ 334 w 1347"/>
                <a:gd name="T61" fmla="*/ 2510 h 2762"/>
                <a:gd name="T62" fmla="*/ 264 w 1347"/>
                <a:gd name="T63" fmla="*/ 2551 h 2762"/>
                <a:gd name="T64" fmla="*/ 194 w 1347"/>
                <a:gd name="T65" fmla="*/ 2596 h 2762"/>
                <a:gd name="T66" fmla="*/ 126 w 1347"/>
                <a:gd name="T67" fmla="*/ 2645 h 2762"/>
                <a:gd name="T68" fmla="*/ 62 w 1347"/>
                <a:gd name="T69" fmla="*/ 2701 h 2762"/>
                <a:gd name="T70" fmla="*/ 0 w 1347"/>
                <a:gd name="T71" fmla="*/ 2762 h 2762"/>
                <a:gd name="T72" fmla="*/ 0 w 1347"/>
                <a:gd name="T73" fmla="*/ 627 h 2762"/>
                <a:gd name="T74" fmla="*/ 2 w 1347"/>
                <a:gd name="T75" fmla="*/ 602 h 2762"/>
                <a:gd name="T76" fmla="*/ 8 w 1347"/>
                <a:gd name="T77" fmla="*/ 579 h 2762"/>
                <a:gd name="T78" fmla="*/ 18 w 1347"/>
                <a:gd name="T79" fmla="*/ 557 h 2762"/>
                <a:gd name="T80" fmla="*/ 61 w 1347"/>
                <a:gd name="T81" fmla="*/ 494 h 2762"/>
                <a:gd name="T82" fmla="*/ 107 w 1347"/>
                <a:gd name="T83" fmla="*/ 436 h 2762"/>
                <a:gd name="T84" fmla="*/ 155 w 1347"/>
                <a:gd name="T85" fmla="*/ 382 h 2762"/>
                <a:gd name="T86" fmla="*/ 206 w 1347"/>
                <a:gd name="T87" fmla="*/ 332 h 2762"/>
                <a:gd name="T88" fmla="*/ 259 w 1347"/>
                <a:gd name="T89" fmla="*/ 287 h 2762"/>
                <a:gd name="T90" fmla="*/ 314 w 1347"/>
                <a:gd name="T91" fmla="*/ 247 h 2762"/>
                <a:gd name="T92" fmla="*/ 371 w 1347"/>
                <a:gd name="T93" fmla="*/ 210 h 2762"/>
                <a:gd name="T94" fmla="*/ 430 w 1347"/>
                <a:gd name="T95" fmla="*/ 177 h 2762"/>
                <a:gd name="T96" fmla="*/ 488 w 1347"/>
                <a:gd name="T97" fmla="*/ 146 h 2762"/>
                <a:gd name="T98" fmla="*/ 548 w 1347"/>
                <a:gd name="T99" fmla="*/ 121 h 2762"/>
                <a:gd name="T100" fmla="*/ 608 w 1347"/>
                <a:gd name="T101" fmla="*/ 98 h 2762"/>
                <a:gd name="T102" fmla="*/ 669 w 1347"/>
                <a:gd name="T103" fmla="*/ 77 h 2762"/>
                <a:gd name="T104" fmla="*/ 729 w 1347"/>
                <a:gd name="T105" fmla="*/ 60 h 2762"/>
                <a:gd name="T106" fmla="*/ 789 w 1347"/>
                <a:gd name="T107" fmla="*/ 46 h 2762"/>
                <a:gd name="T108" fmla="*/ 848 w 1347"/>
                <a:gd name="T109" fmla="*/ 33 h 2762"/>
                <a:gd name="T110" fmla="*/ 906 w 1347"/>
                <a:gd name="T111" fmla="*/ 23 h 2762"/>
                <a:gd name="T112" fmla="*/ 962 w 1347"/>
                <a:gd name="T113" fmla="*/ 16 h 2762"/>
                <a:gd name="T114" fmla="*/ 1016 w 1347"/>
                <a:gd name="T115" fmla="*/ 9 h 2762"/>
                <a:gd name="T116" fmla="*/ 1069 w 1347"/>
                <a:gd name="T117" fmla="*/ 5 h 2762"/>
                <a:gd name="T118" fmla="*/ 1119 w 1347"/>
                <a:gd name="T119" fmla="*/ 2 h 2762"/>
                <a:gd name="T120" fmla="*/ 1167 w 1347"/>
                <a:gd name="T121" fmla="*/ 0 h 2762"/>
                <a:gd name="T122" fmla="*/ 1211 w 1347"/>
                <a:gd name="T123" fmla="*/ 0 h 2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47" h="2762">
                  <a:moveTo>
                    <a:pt x="1211" y="0"/>
                  </a:moveTo>
                  <a:lnTo>
                    <a:pt x="1212" y="0"/>
                  </a:lnTo>
                  <a:lnTo>
                    <a:pt x="1239" y="2"/>
                  </a:lnTo>
                  <a:lnTo>
                    <a:pt x="1263" y="10"/>
                  </a:lnTo>
                  <a:lnTo>
                    <a:pt x="1287" y="22"/>
                  </a:lnTo>
                  <a:lnTo>
                    <a:pt x="1307" y="39"/>
                  </a:lnTo>
                  <a:lnTo>
                    <a:pt x="1324" y="60"/>
                  </a:lnTo>
                  <a:lnTo>
                    <a:pt x="1337" y="83"/>
                  </a:lnTo>
                  <a:lnTo>
                    <a:pt x="1345" y="110"/>
                  </a:lnTo>
                  <a:lnTo>
                    <a:pt x="1347" y="136"/>
                  </a:lnTo>
                  <a:lnTo>
                    <a:pt x="1347" y="2177"/>
                  </a:lnTo>
                  <a:lnTo>
                    <a:pt x="1344" y="2207"/>
                  </a:lnTo>
                  <a:lnTo>
                    <a:pt x="1333" y="2235"/>
                  </a:lnTo>
                  <a:lnTo>
                    <a:pt x="1317" y="2261"/>
                  </a:lnTo>
                  <a:lnTo>
                    <a:pt x="1296" y="2282"/>
                  </a:lnTo>
                  <a:lnTo>
                    <a:pt x="1271" y="2298"/>
                  </a:lnTo>
                  <a:lnTo>
                    <a:pt x="1242" y="2308"/>
                  </a:lnTo>
                  <a:lnTo>
                    <a:pt x="1211" y="2312"/>
                  </a:lnTo>
                  <a:lnTo>
                    <a:pt x="1157" y="2313"/>
                  </a:lnTo>
                  <a:lnTo>
                    <a:pt x="1098" y="2315"/>
                  </a:lnTo>
                  <a:lnTo>
                    <a:pt x="1037" y="2319"/>
                  </a:lnTo>
                  <a:lnTo>
                    <a:pt x="972" y="2325"/>
                  </a:lnTo>
                  <a:lnTo>
                    <a:pt x="907" y="2334"/>
                  </a:lnTo>
                  <a:lnTo>
                    <a:pt x="838" y="2344"/>
                  </a:lnTo>
                  <a:lnTo>
                    <a:pt x="767" y="2358"/>
                  </a:lnTo>
                  <a:lnTo>
                    <a:pt x="696" y="2374"/>
                  </a:lnTo>
                  <a:lnTo>
                    <a:pt x="623" y="2394"/>
                  </a:lnTo>
                  <a:lnTo>
                    <a:pt x="551" y="2417"/>
                  </a:lnTo>
                  <a:lnTo>
                    <a:pt x="478" y="2444"/>
                  </a:lnTo>
                  <a:lnTo>
                    <a:pt x="405" y="2476"/>
                  </a:lnTo>
                  <a:lnTo>
                    <a:pt x="334" y="2510"/>
                  </a:lnTo>
                  <a:lnTo>
                    <a:pt x="264" y="2551"/>
                  </a:lnTo>
                  <a:lnTo>
                    <a:pt x="194" y="2596"/>
                  </a:lnTo>
                  <a:lnTo>
                    <a:pt x="126" y="2645"/>
                  </a:lnTo>
                  <a:lnTo>
                    <a:pt x="62" y="2701"/>
                  </a:lnTo>
                  <a:lnTo>
                    <a:pt x="0" y="2762"/>
                  </a:lnTo>
                  <a:lnTo>
                    <a:pt x="0" y="627"/>
                  </a:lnTo>
                  <a:lnTo>
                    <a:pt x="2" y="602"/>
                  </a:lnTo>
                  <a:lnTo>
                    <a:pt x="8" y="579"/>
                  </a:lnTo>
                  <a:lnTo>
                    <a:pt x="18" y="557"/>
                  </a:lnTo>
                  <a:lnTo>
                    <a:pt x="61" y="494"/>
                  </a:lnTo>
                  <a:lnTo>
                    <a:pt x="107" y="436"/>
                  </a:lnTo>
                  <a:lnTo>
                    <a:pt x="155" y="382"/>
                  </a:lnTo>
                  <a:lnTo>
                    <a:pt x="206" y="332"/>
                  </a:lnTo>
                  <a:lnTo>
                    <a:pt x="259" y="287"/>
                  </a:lnTo>
                  <a:lnTo>
                    <a:pt x="314" y="247"/>
                  </a:lnTo>
                  <a:lnTo>
                    <a:pt x="371" y="210"/>
                  </a:lnTo>
                  <a:lnTo>
                    <a:pt x="430" y="177"/>
                  </a:lnTo>
                  <a:lnTo>
                    <a:pt x="488" y="146"/>
                  </a:lnTo>
                  <a:lnTo>
                    <a:pt x="548" y="121"/>
                  </a:lnTo>
                  <a:lnTo>
                    <a:pt x="608" y="98"/>
                  </a:lnTo>
                  <a:lnTo>
                    <a:pt x="669" y="77"/>
                  </a:lnTo>
                  <a:lnTo>
                    <a:pt x="729" y="60"/>
                  </a:lnTo>
                  <a:lnTo>
                    <a:pt x="789" y="46"/>
                  </a:lnTo>
                  <a:lnTo>
                    <a:pt x="848" y="33"/>
                  </a:lnTo>
                  <a:lnTo>
                    <a:pt x="906" y="23"/>
                  </a:lnTo>
                  <a:lnTo>
                    <a:pt x="962" y="16"/>
                  </a:lnTo>
                  <a:lnTo>
                    <a:pt x="1016" y="9"/>
                  </a:lnTo>
                  <a:lnTo>
                    <a:pt x="1069" y="5"/>
                  </a:lnTo>
                  <a:lnTo>
                    <a:pt x="1119" y="2"/>
                  </a:lnTo>
                  <a:lnTo>
                    <a:pt x="1167" y="0"/>
                  </a:lnTo>
                  <a:lnTo>
                    <a:pt x="12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18" name="Freeform 1061"/>
            <p:cNvSpPr>
              <a:spLocks/>
            </p:cNvSpPr>
            <p:nvPr/>
          </p:nvSpPr>
          <p:spPr bwMode="auto">
            <a:xfrm>
              <a:off x="3985" y="1667"/>
              <a:ext cx="803" cy="1217"/>
            </a:xfrm>
            <a:custGeom>
              <a:avLst/>
              <a:gdLst>
                <a:gd name="T0" fmla="*/ 1371 w 1605"/>
                <a:gd name="T1" fmla="*/ 0 h 2434"/>
                <a:gd name="T2" fmla="*/ 1470 w 1605"/>
                <a:gd name="T3" fmla="*/ 0 h 2434"/>
                <a:gd name="T4" fmla="*/ 1501 w 1605"/>
                <a:gd name="T5" fmla="*/ 3 h 2434"/>
                <a:gd name="T6" fmla="*/ 1529 w 1605"/>
                <a:gd name="T7" fmla="*/ 14 h 2434"/>
                <a:gd name="T8" fmla="*/ 1554 w 1605"/>
                <a:gd name="T9" fmla="*/ 30 h 2434"/>
                <a:gd name="T10" fmla="*/ 1576 w 1605"/>
                <a:gd name="T11" fmla="*/ 51 h 2434"/>
                <a:gd name="T12" fmla="*/ 1591 w 1605"/>
                <a:gd name="T13" fmla="*/ 76 h 2434"/>
                <a:gd name="T14" fmla="*/ 1602 w 1605"/>
                <a:gd name="T15" fmla="*/ 104 h 2434"/>
                <a:gd name="T16" fmla="*/ 1605 w 1605"/>
                <a:gd name="T17" fmla="*/ 135 h 2434"/>
                <a:gd name="T18" fmla="*/ 1605 w 1605"/>
                <a:gd name="T19" fmla="*/ 2298 h 2434"/>
                <a:gd name="T20" fmla="*/ 1604 w 1605"/>
                <a:gd name="T21" fmla="*/ 2322 h 2434"/>
                <a:gd name="T22" fmla="*/ 1597 w 1605"/>
                <a:gd name="T23" fmla="*/ 2345 h 2434"/>
                <a:gd name="T24" fmla="*/ 1587 w 1605"/>
                <a:gd name="T25" fmla="*/ 2367 h 2434"/>
                <a:gd name="T26" fmla="*/ 1573 w 1605"/>
                <a:gd name="T27" fmla="*/ 2387 h 2434"/>
                <a:gd name="T28" fmla="*/ 1554 w 1605"/>
                <a:gd name="T29" fmla="*/ 2404 h 2434"/>
                <a:gd name="T30" fmla="*/ 1534 w 1605"/>
                <a:gd name="T31" fmla="*/ 2418 h 2434"/>
                <a:gd name="T32" fmla="*/ 1512 w 1605"/>
                <a:gd name="T33" fmla="*/ 2427 h 2434"/>
                <a:gd name="T34" fmla="*/ 1488 w 1605"/>
                <a:gd name="T35" fmla="*/ 2433 h 2434"/>
                <a:gd name="T36" fmla="*/ 1463 w 1605"/>
                <a:gd name="T37" fmla="*/ 2434 h 2434"/>
                <a:gd name="T38" fmla="*/ 1439 w 1605"/>
                <a:gd name="T39" fmla="*/ 2430 h 2434"/>
                <a:gd name="T40" fmla="*/ 1360 w 1605"/>
                <a:gd name="T41" fmla="*/ 2413 h 2434"/>
                <a:gd name="T42" fmla="*/ 1273 w 1605"/>
                <a:gd name="T43" fmla="*/ 2396 h 2434"/>
                <a:gd name="T44" fmla="*/ 1179 w 1605"/>
                <a:gd name="T45" fmla="*/ 2380 h 2434"/>
                <a:gd name="T46" fmla="*/ 1077 w 1605"/>
                <a:gd name="T47" fmla="*/ 2365 h 2434"/>
                <a:gd name="T48" fmla="*/ 970 w 1605"/>
                <a:gd name="T49" fmla="*/ 2352 h 2434"/>
                <a:gd name="T50" fmla="*/ 858 w 1605"/>
                <a:gd name="T51" fmla="*/ 2343 h 2434"/>
                <a:gd name="T52" fmla="*/ 743 w 1605"/>
                <a:gd name="T53" fmla="*/ 2336 h 2434"/>
                <a:gd name="T54" fmla="*/ 623 w 1605"/>
                <a:gd name="T55" fmla="*/ 2333 h 2434"/>
                <a:gd name="T56" fmla="*/ 501 w 1605"/>
                <a:gd name="T57" fmla="*/ 2336 h 2434"/>
                <a:gd name="T58" fmla="*/ 377 w 1605"/>
                <a:gd name="T59" fmla="*/ 2343 h 2434"/>
                <a:gd name="T60" fmla="*/ 252 w 1605"/>
                <a:gd name="T61" fmla="*/ 2355 h 2434"/>
                <a:gd name="T62" fmla="*/ 126 w 1605"/>
                <a:gd name="T63" fmla="*/ 2375 h 2434"/>
                <a:gd name="T64" fmla="*/ 0 w 1605"/>
                <a:gd name="T65" fmla="*/ 2403 h 2434"/>
                <a:gd name="T66" fmla="*/ 60 w 1605"/>
                <a:gd name="T67" fmla="*/ 2350 h 2434"/>
                <a:gd name="T68" fmla="*/ 124 w 1605"/>
                <a:gd name="T69" fmla="*/ 2302 h 2434"/>
                <a:gd name="T70" fmla="*/ 188 w 1605"/>
                <a:gd name="T71" fmla="*/ 2260 h 2434"/>
                <a:gd name="T72" fmla="*/ 255 w 1605"/>
                <a:gd name="T73" fmla="*/ 2223 h 2434"/>
                <a:gd name="T74" fmla="*/ 323 w 1605"/>
                <a:gd name="T75" fmla="*/ 2190 h 2434"/>
                <a:gd name="T76" fmla="*/ 391 w 1605"/>
                <a:gd name="T77" fmla="*/ 2161 h 2434"/>
                <a:gd name="T78" fmla="*/ 460 w 1605"/>
                <a:gd name="T79" fmla="*/ 2137 h 2434"/>
                <a:gd name="T80" fmla="*/ 530 w 1605"/>
                <a:gd name="T81" fmla="*/ 2116 h 2434"/>
                <a:gd name="T82" fmla="*/ 598 w 1605"/>
                <a:gd name="T83" fmla="*/ 2099 h 2434"/>
                <a:gd name="T84" fmla="*/ 666 w 1605"/>
                <a:gd name="T85" fmla="*/ 2085 h 2434"/>
                <a:gd name="T86" fmla="*/ 731 w 1605"/>
                <a:gd name="T87" fmla="*/ 2074 h 2434"/>
                <a:gd name="T88" fmla="*/ 796 w 1605"/>
                <a:gd name="T89" fmla="*/ 2066 h 2434"/>
                <a:gd name="T90" fmla="*/ 857 w 1605"/>
                <a:gd name="T91" fmla="*/ 2060 h 2434"/>
                <a:gd name="T92" fmla="*/ 917 w 1605"/>
                <a:gd name="T93" fmla="*/ 2055 h 2434"/>
                <a:gd name="T94" fmla="*/ 972 w 1605"/>
                <a:gd name="T95" fmla="*/ 2053 h 2434"/>
                <a:gd name="T96" fmla="*/ 1024 w 1605"/>
                <a:gd name="T97" fmla="*/ 2052 h 2434"/>
                <a:gd name="T98" fmla="*/ 1071 w 1605"/>
                <a:gd name="T99" fmla="*/ 2050 h 2434"/>
                <a:gd name="T100" fmla="*/ 1116 w 1605"/>
                <a:gd name="T101" fmla="*/ 2040 h 2434"/>
                <a:gd name="T102" fmla="*/ 1159 w 1605"/>
                <a:gd name="T103" fmla="*/ 2025 h 2434"/>
                <a:gd name="T104" fmla="*/ 1199 w 1605"/>
                <a:gd name="T105" fmla="*/ 2005 h 2434"/>
                <a:gd name="T106" fmla="*/ 1236 w 1605"/>
                <a:gd name="T107" fmla="*/ 1979 h 2434"/>
                <a:gd name="T108" fmla="*/ 1270 w 1605"/>
                <a:gd name="T109" fmla="*/ 1950 h 2434"/>
                <a:gd name="T110" fmla="*/ 1298 w 1605"/>
                <a:gd name="T111" fmla="*/ 1917 h 2434"/>
                <a:gd name="T112" fmla="*/ 1324 w 1605"/>
                <a:gd name="T113" fmla="*/ 1880 h 2434"/>
                <a:gd name="T114" fmla="*/ 1343 w 1605"/>
                <a:gd name="T115" fmla="*/ 1839 h 2434"/>
                <a:gd name="T116" fmla="*/ 1358 w 1605"/>
                <a:gd name="T117" fmla="*/ 1797 h 2434"/>
                <a:gd name="T118" fmla="*/ 1368 w 1605"/>
                <a:gd name="T119" fmla="*/ 1752 h 2434"/>
                <a:gd name="T120" fmla="*/ 1371 w 1605"/>
                <a:gd name="T121" fmla="*/ 1706 h 2434"/>
                <a:gd name="T122" fmla="*/ 1371 w 1605"/>
                <a:gd name="T123" fmla="*/ 0 h 2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05" h="2434">
                  <a:moveTo>
                    <a:pt x="1371" y="0"/>
                  </a:moveTo>
                  <a:lnTo>
                    <a:pt x="1470" y="0"/>
                  </a:lnTo>
                  <a:lnTo>
                    <a:pt x="1501" y="3"/>
                  </a:lnTo>
                  <a:lnTo>
                    <a:pt x="1529" y="14"/>
                  </a:lnTo>
                  <a:lnTo>
                    <a:pt x="1554" y="30"/>
                  </a:lnTo>
                  <a:lnTo>
                    <a:pt x="1576" y="51"/>
                  </a:lnTo>
                  <a:lnTo>
                    <a:pt x="1591" y="76"/>
                  </a:lnTo>
                  <a:lnTo>
                    <a:pt x="1602" y="104"/>
                  </a:lnTo>
                  <a:lnTo>
                    <a:pt x="1605" y="135"/>
                  </a:lnTo>
                  <a:lnTo>
                    <a:pt x="1605" y="2298"/>
                  </a:lnTo>
                  <a:lnTo>
                    <a:pt x="1604" y="2322"/>
                  </a:lnTo>
                  <a:lnTo>
                    <a:pt x="1597" y="2345"/>
                  </a:lnTo>
                  <a:lnTo>
                    <a:pt x="1587" y="2367"/>
                  </a:lnTo>
                  <a:lnTo>
                    <a:pt x="1573" y="2387"/>
                  </a:lnTo>
                  <a:lnTo>
                    <a:pt x="1554" y="2404"/>
                  </a:lnTo>
                  <a:lnTo>
                    <a:pt x="1534" y="2418"/>
                  </a:lnTo>
                  <a:lnTo>
                    <a:pt x="1512" y="2427"/>
                  </a:lnTo>
                  <a:lnTo>
                    <a:pt x="1488" y="2433"/>
                  </a:lnTo>
                  <a:lnTo>
                    <a:pt x="1463" y="2434"/>
                  </a:lnTo>
                  <a:lnTo>
                    <a:pt x="1439" y="2430"/>
                  </a:lnTo>
                  <a:lnTo>
                    <a:pt x="1360" y="2413"/>
                  </a:lnTo>
                  <a:lnTo>
                    <a:pt x="1273" y="2396"/>
                  </a:lnTo>
                  <a:lnTo>
                    <a:pt x="1179" y="2380"/>
                  </a:lnTo>
                  <a:lnTo>
                    <a:pt x="1077" y="2365"/>
                  </a:lnTo>
                  <a:lnTo>
                    <a:pt x="970" y="2352"/>
                  </a:lnTo>
                  <a:lnTo>
                    <a:pt x="858" y="2343"/>
                  </a:lnTo>
                  <a:lnTo>
                    <a:pt x="743" y="2336"/>
                  </a:lnTo>
                  <a:lnTo>
                    <a:pt x="623" y="2333"/>
                  </a:lnTo>
                  <a:lnTo>
                    <a:pt x="501" y="2336"/>
                  </a:lnTo>
                  <a:lnTo>
                    <a:pt x="377" y="2343"/>
                  </a:lnTo>
                  <a:lnTo>
                    <a:pt x="252" y="2355"/>
                  </a:lnTo>
                  <a:lnTo>
                    <a:pt x="126" y="2375"/>
                  </a:lnTo>
                  <a:lnTo>
                    <a:pt x="0" y="2403"/>
                  </a:lnTo>
                  <a:lnTo>
                    <a:pt x="60" y="2350"/>
                  </a:lnTo>
                  <a:lnTo>
                    <a:pt x="124" y="2302"/>
                  </a:lnTo>
                  <a:lnTo>
                    <a:pt x="188" y="2260"/>
                  </a:lnTo>
                  <a:lnTo>
                    <a:pt x="255" y="2223"/>
                  </a:lnTo>
                  <a:lnTo>
                    <a:pt x="323" y="2190"/>
                  </a:lnTo>
                  <a:lnTo>
                    <a:pt x="391" y="2161"/>
                  </a:lnTo>
                  <a:lnTo>
                    <a:pt x="460" y="2137"/>
                  </a:lnTo>
                  <a:lnTo>
                    <a:pt x="530" y="2116"/>
                  </a:lnTo>
                  <a:lnTo>
                    <a:pt x="598" y="2099"/>
                  </a:lnTo>
                  <a:lnTo>
                    <a:pt x="666" y="2085"/>
                  </a:lnTo>
                  <a:lnTo>
                    <a:pt x="731" y="2074"/>
                  </a:lnTo>
                  <a:lnTo>
                    <a:pt x="796" y="2066"/>
                  </a:lnTo>
                  <a:lnTo>
                    <a:pt x="857" y="2060"/>
                  </a:lnTo>
                  <a:lnTo>
                    <a:pt x="917" y="2055"/>
                  </a:lnTo>
                  <a:lnTo>
                    <a:pt x="972" y="2053"/>
                  </a:lnTo>
                  <a:lnTo>
                    <a:pt x="1024" y="2052"/>
                  </a:lnTo>
                  <a:lnTo>
                    <a:pt x="1071" y="2050"/>
                  </a:lnTo>
                  <a:lnTo>
                    <a:pt x="1116" y="2040"/>
                  </a:lnTo>
                  <a:lnTo>
                    <a:pt x="1159" y="2025"/>
                  </a:lnTo>
                  <a:lnTo>
                    <a:pt x="1199" y="2005"/>
                  </a:lnTo>
                  <a:lnTo>
                    <a:pt x="1236" y="1979"/>
                  </a:lnTo>
                  <a:lnTo>
                    <a:pt x="1270" y="1950"/>
                  </a:lnTo>
                  <a:lnTo>
                    <a:pt x="1298" y="1917"/>
                  </a:lnTo>
                  <a:lnTo>
                    <a:pt x="1324" y="1880"/>
                  </a:lnTo>
                  <a:lnTo>
                    <a:pt x="1343" y="1839"/>
                  </a:lnTo>
                  <a:lnTo>
                    <a:pt x="1358" y="1797"/>
                  </a:lnTo>
                  <a:lnTo>
                    <a:pt x="1368" y="1752"/>
                  </a:lnTo>
                  <a:lnTo>
                    <a:pt x="1371" y="1706"/>
                  </a:lnTo>
                  <a:lnTo>
                    <a:pt x="13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19" name="Freeform 1062"/>
            <p:cNvSpPr>
              <a:spLocks/>
            </p:cNvSpPr>
            <p:nvPr/>
          </p:nvSpPr>
          <p:spPr bwMode="auto">
            <a:xfrm>
              <a:off x="2889" y="1667"/>
              <a:ext cx="802" cy="1217"/>
            </a:xfrm>
            <a:custGeom>
              <a:avLst/>
              <a:gdLst>
                <a:gd name="T0" fmla="*/ 136 w 1605"/>
                <a:gd name="T1" fmla="*/ 0 h 2434"/>
                <a:gd name="T2" fmla="*/ 234 w 1605"/>
                <a:gd name="T3" fmla="*/ 0 h 2434"/>
                <a:gd name="T4" fmla="*/ 234 w 1605"/>
                <a:gd name="T5" fmla="*/ 1706 h 2434"/>
                <a:gd name="T6" fmla="*/ 237 w 1605"/>
                <a:gd name="T7" fmla="*/ 1752 h 2434"/>
                <a:gd name="T8" fmla="*/ 247 w 1605"/>
                <a:gd name="T9" fmla="*/ 1797 h 2434"/>
                <a:gd name="T10" fmla="*/ 262 w 1605"/>
                <a:gd name="T11" fmla="*/ 1839 h 2434"/>
                <a:gd name="T12" fmla="*/ 281 w 1605"/>
                <a:gd name="T13" fmla="*/ 1880 h 2434"/>
                <a:gd name="T14" fmla="*/ 307 w 1605"/>
                <a:gd name="T15" fmla="*/ 1917 h 2434"/>
                <a:gd name="T16" fmla="*/ 335 w 1605"/>
                <a:gd name="T17" fmla="*/ 1950 h 2434"/>
                <a:gd name="T18" fmla="*/ 369 w 1605"/>
                <a:gd name="T19" fmla="*/ 1979 h 2434"/>
                <a:gd name="T20" fmla="*/ 406 w 1605"/>
                <a:gd name="T21" fmla="*/ 2005 h 2434"/>
                <a:gd name="T22" fmla="*/ 446 w 1605"/>
                <a:gd name="T23" fmla="*/ 2025 h 2434"/>
                <a:gd name="T24" fmla="*/ 489 w 1605"/>
                <a:gd name="T25" fmla="*/ 2040 h 2434"/>
                <a:gd name="T26" fmla="*/ 534 w 1605"/>
                <a:gd name="T27" fmla="*/ 2050 h 2434"/>
                <a:gd name="T28" fmla="*/ 581 w 1605"/>
                <a:gd name="T29" fmla="*/ 2052 h 2434"/>
                <a:gd name="T30" fmla="*/ 633 w 1605"/>
                <a:gd name="T31" fmla="*/ 2053 h 2434"/>
                <a:gd name="T32" fmla="*/ 689 w 1605"/>
                <a:gd name="T33" fmla="*/ 2055 h 2434"/>
                <a:gd name="T34" fmla="*/ 748 w 1605"/>
                <a:gd name="T35" fmla="*/ 2060 h 2434"/>
                <a:gd name="T36" fmla="*/ 810 w 1605"/>
                <a:gd name="T37" fmla="*/ 2066 h 2434"/>
                <a:gd name="T38" fmla="*/ 874 w 1605"/>
                <a:gd name="T39" fmla="*/ 2074 h 2434"/>
                <a:gd name="T40" fmla="*/ 941 w 1605"/>
                <a:gd name="T41" fmla="*/ 2085 h 2434"/>
                <a:gd name="T42" fmla="*/ 1007 w 1605"/>
                <a:gd name="T43" fmla="*/ 2099 h 2434"/>
                <a:gd name="T44" fmla="*/ 1075 w 1605"/>
                <a:gd name="T45" fmla="*/ 2116 h 2434"/>
                <a:gd name="T46" fmla="*/ 1145 w 1605"/>
                <a:gd name="T47" fmla="*/ 2137 h 2434"/>
                <a:gd name="T48" fmla="*/ 1214 w 1605"/>
                <a:gd name="T49" fmla="*/ 2161 h 2434"/>
                <a:gd name="T50" fmla="*/ 1283 w 1605"/>
                <a:gd name="T51" fmla="*/ 2189 h 2434"/>
                <a:gd name="T52" fmla="*/ 1351 w 1605"/>
                <a:gd name="T53" fmla="*/ 2223 h 2434"/>
                <a:gd name="T54" fmla="*/ 1417 w 1605"/>
                <a:gd name="T55" fmla="*/ 2260 h 2434"/>
                <a:gd name="T56" fmla="*/ 1482 w 1605"/>
                <a:gd name="T57" fmla="*/ 2302 h 2434"/>
                <a:gd name="T58" fmla="*/ 1545 w 1605"/>
                <a:gd name="T59" fmla="*/ 2350 h 2434"/>
                <a:gd name="T60" fmla="*/ 1605 w 1605"/>
                <a:gd name="T61" fmla="*/ 2403 h 2434"/>
                <a:gd name="T62" fmla="*/ 1479 w 1605"/>
                <a:gd name="T63" fmla="*/ 2375 h 2434"/>
                <a:gd name="T64" fmla="*/ 1353 w 1605"/>
                <a:gd name="T65" fmla="*/ 2355 h 2434"/>
                <a:gd name="T66" fmla="*/ 1229 w 1605"/>
                <a:gd name="T67" fmla="*/ 2343 h 2434"/>
                <a:gd name="T68" fmla="*/ 1104 w 1605"/>
                <a:gd name="T69" fmla="*/ 2336 h 2434"/>
                <a:gd name="T70" fmla="*/ 982 w 1605"/>
                <a:gd name="T71" fmla="*/ 2333 h 2434"/>
                <a:gd name="T72" fmla="*/ 863 w 1605"/>
                <a:gd name="T73" fmla="*/ 2336 h 2434"/>
                <a:gd name="T74" fmla="*/ 747 w 1605"/>
                <a:gd name="T75" fmla="*/ 2343 h 2434"/>
                <a:gd name="T76" fmla="*/ 635 w 1605"/>
                <a:gd name="T77" fmla="*/ 2352 h 2434"/>
                <a:gd name="T78" fmla="*/ 529 w 1605"/>
                <a:gd name="T79" fmla="*/ 2365 h 2434"/>
                <a:gd name="T80" fmla="*/ 428 w 1605"/>
                <a:gd name="T81" fmla="*/ 2380 h 2434"/>
                <a:gd name="T82" fmla="*/ 333 w 1605"/>
                <a:gd name="T83" fmla="*/ 2396 h 2434"/>
                <a:gd name="T84" fmla="*/ 246 w 1605"/>
                <a:gd name="T85" fmla="*/ 2413 h 2434"/>
                <a:gd name="T86" fmla="*/ 166 w 1605"/>
                <a:gd name="T87" fmla="*/ 2430 h 2434"/>
                <a:gd name="T88" fmla="*/ 142 w 1605"/>
                <a:gd name="T89" fmla="*/ 2434 h 2434"/>
                <a:gd name="T90" fmla="*/ 118 w 1605"/>
                <a:gd name="T91" fmla="*/ 2433 h 2434"/>
                <a:gd name="T92" fmla="*/ 93 w 1605"/>
                <a:gd name="T93" fmla="*/ 2427 h 2434"/>
                <a:gd name="T94" fmla="*/ 71 w 1605"/>
                <a:gd name="T95" fmla="*/ 2418 h 2434"/>
                <a:gd name="T96" fmla="*/ 51 w 1605"/>
                <a:gd name="T97" fmla="*/ 2404 h 2434"/>
                <a:gd name="T98" fmla="*/ 33 w 1605"/>
                <a:gd name="T99" fmla="*/ 2387 h 2434"/>
                <a:gd name="T100" fmla="*/ 20 w 1605"/>
                <a:gd name="T101" fmla="*/ 2367 h 2434"/>
                <a:gd name="T102" fmla="*/ 8 w 1605"/>
                <a:gd name="T103" fmla="*/ 2345 h 2434"/>
                <a:gd name="T104" fmla="*/ 2 w 1605"/>
                <a:gd name="T105" fmla="*/ 2322 h 2434"/>
                <a:gd name="T106" fmla="*/ 0 w 1605"/>
                <a:gd name="T107" fmla="*/ 2298 h 2434"/>
                <a:gd name="T108" fmla="*/ 0 w 1605"/>
                <a:gd name="T109" fmla="*/ 135 h 2434"/>
                <a:gd name="T110" fmla="*/ 3 w 1605"/>
                <a:gd name="T111" fmla="*/ 104 h 2434"/>
                <a:gd name="T112" fmla="*/ 14 w 1605"/>
                <a:gd name="T113" fmla="*/ 76 h 2434"/>
                <a:gd name="T114" fmla="*/ 30 w 1605"/>
                <a:gd name="T115" fmla="*/ 51 h 2434"/>
                <a:gd name="T116" fmla="*/ 51 w 1605"/>
                <a:gd name="T117" fmla="*/ 30 h 2434"/>
                <a:gd name="T118" fmla="*/ 76 w 1605"/>
                <a:gd name="T119" fmla="*/ 14 h 2434"/>
                <a:gd name="T120" fmla="*/ 105 w 1605"/>
                <a:gd name="T121" fmla="*/ 3 h 2434"/>
                <a:gd name="T122" fmla="*/ 136 w 1605"/>
                <a:gd name="T123" fmla="*/ 0 h 2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05" h="2434">
                  <a:moveTo>
                    <a:pt x="136" y="0"/>
                  </a:moveTo>
                  <a:lnTo>
                    <a:pt x="234" y="0"/>
                  </a:lnTo>
                  <a:lnTo>
                    <a:pt x="234" y="1706"/>
                  </a:lnTo>
                  <a:lnTo>
                    <a:pt x="237" y="1752"/>
                  </a:lnTo>
                  <a:lnTo>
                    <a:pt x="247" y="1797"/>
                  </a:lnTo>
                  <a:lnTo>
                    <a:pt x="262" y="1839"/>
                  </a:lnTo>
                  <a:lnTo>
                    <a:pt x="281" y="1880"/>
                  </a:lnTo>
                  <a:lnTo>
                    <a:pt x="307" y="1917"/>
                  </a:lnTo>
                  <a:lnTo>
                    <a:pt x="335" y="1950"/>
                  </a:lnTo>
                  <a:lnTo>
                    <a:pt x="369" y="1979"/>
                  </a:lnTo>
                  <a:lnTo>
                    <a:pt x="406" y="2005"/>
                  </a:lnTo>
                  <a:lnTo>
                    <a:pt x="446" y="2025"/>
                  </a:lnTo>
                  <a:lnTo>
                    <a:pt x="489" y="2040"/>
                  </a:lnTo>
                  <a:lnTo>
                    <a:pt x="534" y="2050"/>
                  </a:lnTo>
                  <a:lnTo>
                    <a:pt x="581" y="2052"/>
                  </a:lnTo>
                  <a:lnTo>
                    <a:pt x="633" y="2053"/>
                  </a:lnTo>
                  <a:lnTo>
                    <a:pt x="689" y="2055"/>
                  </a:lnTo>
                  <a:lnTo>
                    <a:pt x="748" y="2060"/>
                  </a:lnTo>
                  <a:lnTo>
                    <a:pt x="810" y="2066"/>
                  </a:lnTo>
                  <a:lnTo>
                    <a:pt x="874" y="2074"/>
                  </a:lnTo>
                  <a:lnTo>
                    <a:pt x="941" y="2085"/>
                  </a:lnTo>
                  <a:lnTo>
                    <a:pt x="1007" y="2099"/>
                  </a:lnTo>
                  <a:lnTo>
                    <a:pt x="1075" y="2116"/>
                  </a:lnTo>
                  <a:lnTo>
                    <a:pt x="1145" y="2137"/>
                  </a:lnTo>
                  <a:lnTo>
                    <a:pt x="1214" y="2161"/>
                  </a:lnTo>
                  <a:lnTo>
                    <a:pt x="1283" y="2189"/>
                  </a:lnTo>
                  <a:lnTo>
                    <a:pt x="1351" y="2223"/>
                  </a:lnTo>
                  <a:lnTo>
                    <a:pt x="1417" y="2260"/>
                  </a:lnTo>
                  <a:lnTo>
                    <a:pt x="1482" y="2302"/>
                  </a:lnTo>
                  <a:lnTo>
                    <a:pt x="1545" y="2350"/>
                  </a:lnTo>
                  <a:lnTo>
                    <a:pt x="1605" y="2403"/>
                  </a:lnTo>
                  <a:lnTo>
                    <a:pt x="1479" y="2375"/>
                  </a:lnTo>
                  <a:lnTo>
                    <a:pt x="1353" y="2355"/>
                  </a:lnTo>
                  <a:lnTo>
                    <a:pt x="1229" y="2343"/>
                  </a:lnTo>
                  <a:lnTo>
                    <a:pt x="1104" y="2336"/>
                  </a:lnTo>
                  <a:lnTo>
                    <a:pt x="982" y="2333"/>
                  </a:lnTo>
                  <a:lnTo>
                    <a:pt x="863" y="2336"/>
                  </a:lnTo>
                  <a:lnTo>
                    <a:pt x="747" y="2343"/>
                  </a:lnTo>
                  <a:lnTo>
                    <a:pt x="635" y="2352"/>
                  </a:lnTo>
                  <a:lnTo>
                    <a:pt x="529" y="2365"/>
                  </a:lnTo>
                  <a:lnTo>
                    <a:pt x="428" y="2380"/>
                  </a:lnTo>
                  <a:lnTo>
                    <a:pt x="333" y="2396"/>
                  </a:lnTo>
                  <a:lnTo>
                    <a:pt x="246" y="2413"/>
                  </a:lnTo>
                  <a:lnTo>
                    <a:pt x="166" y="2430"/>
                  </a:lnTo>
                  <a:lnTo>
                    <a:pt x="142" y="2434"/>
                  </a:lnTo>
                  <a:lnTo>
                    <a:pt x="118" y="2433"/>
                  </a:lnTo>
                  <a:lnTo>
                    <a:pt x="93" y="2427"/>
                  </a:lnTo>
                  <a:lnTo>
                    <a:pt x="71" y="2418"/>
                  </a:lnTo>
                  <a:lnTo>
                    <a:pt x="51" y="2404"/>
                  </a:lnTo>
                  <a:lnTo>
                    <a:pt x="33" y="2387"/>
                  </a:lnTo>
                  <a:lnTo>
                    <a:pt x="20" y="2367"/>
                  </a:lnTo>
                  <a:lnTo>
                    <a:pt x="8" y="2345"/>
                  </a:lnTo>
                  <a:lnTo>
                    <a:pt x="2" y="2322"/>
                  </a:lnTo>
                  <a:lnTo>
                    <a:pt x="0" y="2298"/>
                  </a:lnTo>
                  <a:lnTo>
                    <a:pt x="0" y="135"/>
                  </a:lnTo>
                  <a:lnTo>
                    <a:pt x="3" y="104"/>
                  </a:lnTo>
                  <a:lnTo>
                    <a:pt x="14" y="76"/>
                  </a:lnTo>
                  <a:lnTo>
                    <a:pt x="30" y="51"/>
                  </a:lnTo>
                  <a:lnTo>
                    <a:pt x="51" y="30"/>
                  </a:lnTo>
                  <a:lnTo>
                    <a:pt x="76" y="14"/>
                  </a:lnTo>
                  <a:lnTo>
                    <a:pt x="105" y="3"/>
                  </a:lnTo>
                  <a:lnTo>
                    <a:pt x="13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</p:grpSp>
      <p:grpSp>
        <p:nvGrpSpPr>
          <p:cNvPr id="120" name="Group 1429"/>
          <p:cNvGrpSpPr>
            <a:grpSpLocks noChangeAspect="1"/>
          </p:cNvGrpSpPr>
          <p:nvPr/>
        </p:nvGrpSpPr>
        <p:grpSpPr bwMode="auto">
          <a:xfrm rot="18900000">
            <a:off x="5115257" y="4905461"/>
            <a:ext cx="464464" cy="465025"/>
            <a:chOff x="3279" y="1837"/>
            <a:chExt cx="1659" cy="1661"/>
          </a:xfrm>
          <a:solidFill>
            <a:schemeClr val="bg1"/>
          </a:solidFill>
        </p:grpSpPr>
        <p:sp>
          <p:nvSpPr>
            <p:cNvPr id="121" name="Freeform 1431"/>
            <p:cNvSpPr>
              <a:spLocks noEditPoints="1"/>
            </p:cNvSpPr>
            <p:nvPr/>
          </p:nvSpPr>
          <p:spPr bwMode="auto">
            <a:xfrm>
              <a:off x="3279" y="1837"/>
              <a:ext cx="1659" cy="1661"/>
            </a:xfrm>
            <a:custGeom>
              <a:avLst/>
              <a:gdLst>
                <a:gd name="T0" fmla="*/ 538 w 3319"/>
                <a:gd name="T1" fmla="*/ 2783 h 3321"/>
                <a:gd name="T2" fmla="*/ 1085 w 3319"/>
                <a:gd name="T3" fmla="*/ 2114 h 3321"/>
                <a:gd name="T4" fmla="*/ 783 w 3319"/>
                <a:gd name="T5" fmla="*/ 1625 h 3321"/>
                <a:gd name="T6" fmla="*/ 1814 w 3319"/>
                <a:gd name="T7" fmla="*/ 2129 h 3321"/>
                <a:gd name="T8" fmla="*/ 1949 w 3319"/>
                <a:gd name="T9" fmla="*/ 786 h 3321"/>
                <a:gd name="T10" fmla="*/ 1889 w 3319"/>
                <a:gd name="T11" fmla="*/ 2016 h 3321"/>
                <a:gd name="T12" fmla="*/ 1949 w 3319"/>
                <a:gd name="T13" fmla="*/ 786 h 3321"/>
                <a:gd name="T14" fmla="*/ 2314 w 3319"/>
                <a:gd name="T15" fmla="*/ 133 h 3321"/>
                <a:gd name="T16" fmla="*/ 2309 w 3319"/>
                <a:gd name="T17" fmla="*/ 134 h 3321"/>
                <a:gd name="T18" fmla="*/ 2304 w 3319"/>
                <a:gd name="T19" fmla="*/ 137 h 3321"/>
                <a:gd name="T20" fmla="*/ 2299 w 3319"/>
                <a:gd name="T21" fmla="*/ 144 h 3321"/>
                <a:gd name="T22" fmla="*/ 2641 w 3319"/>
                <a:gd name="T23" fmla="*/ 1290 h 3321"/>
                <a:gd name="T24" fmla="*/ 3180 w 3319"/>
                <a:gd name="T25" fmla="*/ 1019 h 3321"/>
                <a:gd name="T26" fmla="*/ 3184 w 3319"/>
                <a:gd name="T27" fmla="*/ 1013 h 3321"/>
                <a:gd name="T28" fmla="*/ 3187 w 3319"/>
                <a:gd name="T29" fmla="*/ 1008 h 3321"/>
                <a:gd name="T30" fmla="*/ 3187 w 3319"/>
                <a:gd name="T31" fmla="*/ 1001 h 3321"/>
                <a:gd name="T32" fmla="*/ 3181 w 3319"/>
                <a:gd name="T33" fmla="*/ 988 h 3321"/>
                <a:gd name="T34" fmla="*/ 2325 w 3319"/>
                <a:gd name="T35" fmla="*/ 134 h 3321"/>
                <a:gd name="T36" fmla="*/ 2322 w 3319"/>
                <a:gd name="T37" fmla="*/ 0 h 3321"/>
                <a:gd name="T38" fmla="*/ 2378 w 3319"/>
                <a:gd name="T39" fmla="*/ 13 h 3321"/>
                <a:gd name="T40" fmla="*/ 2426 w 3319"/>
                <a:gd name="T41" fmla="*/ 45 h 3321"/>
                <a:gd name="T42" fmla="*/ 3293 w 3319"/>
                <a:gd name="T43" fmla="*/ 917 h 3321"/>
                <a:gd name="T44" fmla="*/ 3316 w 3319"/>
                <a:gd name="T45" fmla="*/ 970 h 3321"/>
                <a:gd name="T46" fmla="*/ 3318 w 3319"/>
                <a:gd name="T47" fmla="*/ 1027 h 3321"/>
                <a:gd name="T48" fmla="*/ 3298 w 3319"/>
                <a:gd name="T49" fmla="*/ 1082 h 3321"/>
                <a:gd name="T50" fmla="*/ 3259 w 3319"/>
                <a:gd name="T51" fmla="*/ 1124 h 3321"/>
                <a:gd name="T52" fmla="*/ 2667 w 3319"/>
                <a:gd name="T53" fmla="*/ 1425 h 3321"/>
                <a:gd name="T54" fmla="*/ 1805 w 3319"/>
                <a:gd name="T55" fmla="*/ 2633 h 3321"/>
                <a:gd name="T56" fmla="*/ 1787 w 3319"/>
                <a:gd name="T57" fmla="*/ 2669 h 3321"/>
                <a:gd name="T58" fmla="*/ 1756 w 3319"/>
                <a:gd name="T59" fmla="*/ 2693 h 3321"/>
                <a:gd name="T60" fmla="*/ 1713 w 3319"/>
                <a:gd name="T61" fmla="*/ 2703 h 3321"/>
                <a:gd name="T62" fmla="*/ 1677 w 3319"/>
                <a:gd name="T63" fmla="*/ 2696 h 3321"/>
                <a:gd name="T64" fmla="*/ 1646 w 3319"/>
                <a:gd name="T65" fmla="*/ 2675 h 3321"/>
                <a:gd name="T66" fmla="*/ 108 w 3319"/>
                <a:gd name="T67" fmla="*/ 3306 h 3321"/>
                <a:gd name="T68" fmla="*/ 81 w 3319"/>
                <a:gd name="T69" fmla="*/ 3319 h 3321"/>
                <a:gd name="T70" fmla="*/ 49 w 3319"/>
                <a:gd name="T71" fmla="*/ 3319 h 3321"/>
                <a:gd name="T72" fmla="*/ 19 w 3319"/>
                <a:gd name="T73" fmla="*/ 3302 h 3321"/>
                <a:gd name="T74" fmla="*/ 3 w 3319"/>
                <a:gd name="T75" fmla="*/ 3274 h 3321"/>
                <a:gd name="T76" fmla="*/ 1 w 3319"/>
                <a:gd name="T77" fmla="*/ 3242 h 3321"/>
                <a:gd name="T78" fmla="*/ 15 w 3319"/>
                <a:gd name="T79" fmla="*/ 3213 h 3321"/>
                <a:gd name="T80" fmla="*/ 646 w 3319"/>
                <a:gd name="T81" fmla="*/ 1675 h 3321"/>
                <a:gd name="T82" fmla="*/ 624 w 3319"/>
                <a:gd name="T83" fmla="*/ 1641 h 3321"/>
                <a:gd name="T84" fmla="*/ 618 w 3319"/>
                <a:gd name="T85" fmla="*/ 1603 h 3321"/>
                <a:gd name="T86" fmla="*/ 628 w 3319"/>
                <a:gd name="T87" fmla="*/ 1565 h 3321"/>
                <a:gd name="T88" fmla="*/ 652 w 3319"/>
                <a:gd name="T89" fmla="*/ 1533 h 3321"/>
                <a:gd name="T90" fmla="*/ 686 w 3319"/>
                <a:gd name="T91" fmla="*/ 1515 h 3321"/>
                <a:gd name="T92" fmla="*/ 1895 w 3319"/>
                <a:gd name="T93" fmla="*/ 653 h 3321"/>
                <a:gd name="T94" fmla="*/ 2196 w 3319"/>
                <a:gd name="T95" fmla="*/ 60 h 3321"/>
                <a:gd name="T96" fmla="*/ 2238 w 3319"/>
                <a:gd name="T97" fmla="*/ 22 h 3321"/>
                <a:gd name="T98" fmla="*/ 2293 w 3319"/>
                <a:gd name="T99" fmla="*/ 2 h 3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319" h="3321">
                  <a:moveTo>
                    <a:pt x="1085" y="2114"/>
                  </a:moveTo>
                  <a:lnTo>
                    <a:pt x="538" y="2783"/>
                  </a:lnTo>
                  <a:lnTo>
                    <a:pt x="1206" y="2235"/>
                  </a:lnTo>
                  <a:lnTo>
                    <a:pt x="1085" y="2114"/>
                  </a:lnTo>
                  <a:close/>
                  <a:moveTo>
                    <a:pt x="1191" y="1506"/>
                  </a:moveTo>
                  <a:lnTo>
                    <a:pt x="783" y="1625"/>
                  </a:lnTo>
                  <a:lnTo>
                    <a:pt x="1695" y="2538"/>
                  </a:lnTo>
                  <a:lnTo>
                    <a:pt x="1814" y="2129"/>
                  </a:lnTo>
                  <a:lnTo>
                    <a:pt x="1191" y="1506"/>
                  </a:lnTo>
                  <a:close/>
                  <a:moveTo>
                    <a:pt x="1949" y="786"/>
                  </a:moveTo>
                  <a:lnTo>
                    <a:pt x="1304" y="1432"/>
                  </a:lnTo>
                  <a:lnTo>
                    <a:pt x="1889" y="2016"/>
                  </a:lnTo>
                  <a:lnTo>
                    <a:pt x="2534" y="1371"/>
                  </a:lnTo>
                  <a:lnTo>
                    <a:pt x="1949" y="786"/>
                  </a:lnTo>
                  <a:close/>
                  <a:moveTo>
                    <a:pt x="2319" y="133"/>
                  </a:moveTo>
                  <a:lnTo>
                    <a:pt x="2314" y="133"/>
                  </a:lnTo>
                  <a:lnTo>
                    <a:pt x="2312" y="133"/>
                  </a:lnTo>
                  <a:lnTo>
                    <a:pt x="2309" y="134"/>
                  </a:lnTo>
                  <a:lnTo>
                    <a:pt x="2306" y="135"/>
                  </a:lnTo>
                  <a:lnTo>
                    <a:pt x="2304" y="137"/>
                  </a:lnTo>
                  <a:lnTo>
                    <a:pt x="2301" y="140"/>
                  </a:lnTo>
                  <a:lnTo>
                    <a:pt x="2299" y="144"/>
                  </a:lnTo>
                  <a:lnTo>
                    <a:pt x="2030" y="680"/>
                  </a:lnTo>
                  <a:lnTo>
                    <a:pt x="2641" y="1290"/>
                  </a:lnTo>
                  <a:lnTo>
                    <a:pt x="3176" y="1021"/>
                  </a:lnTo>
                  <a:lnTo>
                    <a:pt x="3180" y="1019"/>
                  </a:lnTo>
                  <a:lnTo>
                    <a:pt x="3182" y="1016"/>
                  </a:lnTo>
                  <a:lnTo>
                    <a:pt x="3184" y="1013"/>
                  </a:lnTo>
                  <a:lnTo>
                    <a:pt x="3186" y="1011"/>
                  </a:lnTo>
                  <a:lnTo>
                    <a:pt x="3187" y="1008"/>
                  </a:lnTo>
                  <a:lnTo>
                    <a:pt x="3187" y="1006"/>
                  </a:lnTo>
                  <a:lnTo>
                    <a:pt x="3187" y="1001"/>
                  </a:lnTo>
                  <a:lnTo>
                    <a:pt x="3186" y="995"/>
                  </a:lnTo>
                  <a:lnTo>
                    <a:pt x="3181" y="988"/>
                  </a:lnTo>
                  <a:lnTo>
                    <a:pt x="2332" y="139"/>
                  </a:lnTo>
                  <a:lnTo>
                    <a:pt x="2325" y="134"/>
                  </a:lnTo>
                  <a:lnTo>
                    <a:pt x="2319" y="133"/>
                  </a:lnTo>
                  <a:close/>
                  <a:moveTo>
                    <a:pt x="2322" y="0"/>
                  </a:moveTo>
                  <a:lnTo>
                    <a:pt x="2350" y="4"/>
                  </a:lnTo>
                  <a:lnTo>
                    <a:pt x="2378" y="13"/>
                  </a:lnTo>
                  <a:lnTo>
                    <a:pt x="2403" y="26"/>
                  </a:lnTo>
                  <a:lnTo>
                    <a:pt x="2426" y="45"/>
                  </a:lnTo>
                  <a:lnTo>
                    <a:pt x="3275" y="894"/>
                  </a:lnTo>
                  <a:lnTo>
                    <a:pt x="3293" y="917"/>
                  </a:lnTo>
                  <a:lnTo>
                    <a:pt x="3307" y="943"/>
                  </a:lnTo>
                  <a:lnTo>
                    <a:pt x="3316" y="970"/>
                  </a:lnTo>
                  <a:lnTo>
                    <a:pt x="3319" y="998"/>
                  </a:lnTo>
                  <a:lnTo>
                    <a:pt x="3318" y="1027"/>
                  </a:lnTo>
                  <a:lnTo>
                    <a:pt x="3310" y="1056"/>
                  </a:lnTo>
                  <a:lnTo>
                    <a:pt x="3298" y="1082"/>
                  </a:lnTo>
                  <a:lnTo>
                    <a:pt x="3281" y="1105"/>
                  </a:lnTo>
                  <a:lnTo>
                    <a:pt x="3259" y="1124"/>
                  </a:lnTo>
                  <a:lnTo>
                    <a:pt x="3235" y="1139"/>
                  </a:lnTo>
                  <a:lnTo>
                    <a:pt x="2667" y="1425"/>
                  </a:lnTo>
                  <a:lnTo>
                    <a:pt x="1947" y="2144"/>
                  </a:lnTo>
                  <a:lnTo>
                    <a:pt x="1805" y="2633"/>
                  </a:lnTo>
                  <a:lnTo>
                    <a:pt x="1798" y="2653"/>
                  </a:lnTo>
                  <a:lnTo>
                    <a:pt x="1787" y="2669"/>
                  </a:lnTo>
                  <a:lnTo>
                    <a:pt x="1773" y="2683"/>
                  </a:lnTo>
                  <a:lnTo>
                    <a:pt x="1756" y="2693"/>
                  </a:lnTo>
                  <a:lnTo>
                    <a:pt x="1738" y="2700"/>
                  </a:lnTo>
                  <a:lnTo>
                    <a:pt x="1713" y="2703"/>
                  </a:lnTo>
                  <a:lnTo>
                    <a:pt x="1694" y="2701"/>
                  </a:lnTo>
                  <a:lnTo>
                    <a:pt x="1677" y="2696"/>
                  </a:lnTo>
                  <a:lnTo>
                    <a:pt x="1661" y="2687"/>
                  </a:lnTo>
                  <a:lnTo>
                    <a:pt x="1646" y="2675"/>
                  </a:lnTo>
                  <a:lnTo>
                    <a:pt x="1300" y="2329"/>
                  </a:lnTo>
                  <a:lnTo>
                    <a:pt x="108" y="3306"/>
                  </a:lnTo>
                  <a:lnTo>
                    <a:pt x="95" y="3314"/>
                  </a:lnTo>
                  <a:lnTo>
                    <a:pt x="81" y="3319"/>
                  </a:lnTo>
                  <a:lnTo>
                    <a:pt x="67" y="3321"/>
                  </a:lnTo>
                  <a:lnTo>
                    <a:pt x="49" y="3319"/>
                  </a:lnTo>
                  <a:lnTo>
                    <a:pt x="33" y="3312"/>
                  </a:lnTo>
                  <a:lnTo>
                    <a:pt x="19" y="3302"/>
                  </a:lnTo>
                  <a:lnTo>
                    <a:pt x="9" y="3289"/>
                  </a:lnTo>
                  <a:lnTo>
                    <a:pt x="3" y="3274"/>
                  </a:lnTo>
                  <a:lnTo>
                    <a:pt x="0" y="3257"/>
                  </a:lnTo>
                  <a:lnTo>
                    <a:pt x="1" y="3242"/>
                  </a:lnTo>
                  <a:lnTo>
                    <a:pt x="6" y="3227"/>
                  </a:lnTo>
                  <a:lnTo>
                    <a:pt x="15" y="3213"/>
                  </a:lnTo>
                  <a:lnTo>
                    <a:pt x="992" y="2020"/>
                  </a:lnTo>
                  <a:lnTo>
                    <a:pt x="646" y="1675"/>
                  </a:lnTo>
                  <a:lnTo>
                    <a:pt x="633" y="1658"/>
                  </a:lnTo>
                  <a:lnTo>
                    <a:pt x="624" y="1641"/>
                  </a:lnTo>
                  <a:lnTo>
                    <a:pt x="619" y="1622"/>
                  </a:lnTo>
                  <a:lnTo>
                    <a:pt x="618" y="1603"/>
                  </a:lnTo>
                  <a:lnTo>
                    <a:pt x="621" y="1583"/>
                  </a:lnTo>
                  <a:lnTo>
                    <a:pt x="628" y="1565"/>
                  </a:lnTo>
                  <a:lnTo>
                    <a:pt x="638" y="1548"/>
                  </a:lnTo>
                  <a:lnTo>
                    <a:pt x="652" y="1533"/>
                  </a:lnTo>
                  <a:lnTo>
                    <a:pt x="668" y="1522"/>
                  </a:lnTo>
                  <a:lnTo>
                    <a:pt x="686" y="1515"/>
                  </a:lnTo>
                  <a:lnTo>
                    <a:pt x="1176" y="1373"/>
                  </a:lnTo>
                  <a:lnTo>
                    <a:pt x="1895" y="653"/>
                  </a:lnTo>
                  <a:lnTo>
                    <a:pt x="2180" y="85"/>
                  </a:lnTo>
                  <a:lnTo>
                    <a:pt x="2196" y="60"/>
                  </a:lnTo>
                  <a:lnTo>
                    <a:pt x="2215" y="39"/>
                  </a:lnTo>
                  <a:lnTo>
                    <a:pt x="2238" y="22"/>
                  </a:lnTo>
                  <a:lnTo>
                    <a:pt x="2265" y="10"/>
                  </a:lnTo>
                  <a:lnTo>
                    <a:pt x="2293" y="2"/>
                  </a:lnTo>
                  <a:lnTo>
                    <a:pt x="23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22" name="Freeform 1432"/>
            <p:cNvSpPr>
              <a:spLocks/>
            </p:cNvSpPr>
            <p:nvPr/>
          </p:nvSpPr>
          <p:spPr bwMode="auto">
            <a:xfrm>
              <a:off x="4278" y="2488"/>
              <a:ext cx="204" cy="204"/>
            </a:xfrm>
            <a:custGeom>
              <a:avLst/>
              <a:gdLst>
                <a:gd name="T0" fmla="*/ 341 w 408"/>
                <a:gd name="T1" fmla="*/ 0 h 408"/>
                <a:gd name="T2" fmla="*/ 358 w 408"/>
                <a:gd name="T3" fmla="*/ 3 h 408"/>
                <a:gd name="T4" fmla="*/ 375 w 408"/>
                <a:gd name="T5" fmla="*/ 9 h 408"/>
                <a:gd name="T6" fmla="*/ 389 w 408"/>
                <a:gd name="T7" fmla="*/ 20 h 408"/>
                <a:gd name="T8" fmla="*/ 399 w 408"/>
                <a:gd name="T9" fmla="*/ 34 h 408"/>
                <a:gd name="T10" fmla="*/ 406 w 408"/>
                <a:gd name="T11" fmla="*/ 49 h 408"/>
                <a:gd name="T12" fmla="*/ 408 w 408"/>
                <a:gd name="T13" fmla="*/ 66 h 408"/>
                <a:gd name="T14" fmla="*/ 406 w 408"/>
                <a:gd name="T15" fmla="*/ 83 h 408"/>
                <a:gd name="T16" fmla="*/ 399 w 408"/>
                <a:gd name="T17" fmla="*/ 98 h 408"/>
                <a:gd name="T18" fmla="*/ 389 w 408"/>
                <a:gd name="T19" fmla="*/ 112 h 408"/>
                <a:gd name="T20" fmla="*/ 114 w 408"/>
                <a:gd name="T21" fmla="*/ 388 h 408"/>
                <a:gd name="T22" fmla="*/ 99 w 408"/>
                <a:gd name="T23" fmla="*/ 399 h 408"/>
                <a:gd name="T24" fmla="*/ 83 w 408"/>
                <a:gd name="T25" fmla="*/ 406 h 408"/>
                <a:gd name="T26" fmla="*/ 66 w 408"/>
                <a:gd name="T27" fmla="*/ 408 h 408"/>
                <a:gd name="T28" fmla="*/ 49 w 408"/>
                <a:gd name="T29" fmla="*/ 406 h 408"/>
                <a:gd name="T30" fmla="*/ 34 w 408"/>
                <a:gd name="T31" fmla="*/ 399 h 408"/>
                <a:gd name="T32" fmla="*/ 20 w 408"/>
                <a:gd name="T33" fmla="*/ 388 h 408"/>
                <a:gd name="T34" fmla="*/ 9 w 408"/>
                <a:gd name="T35" fmla="*/ 374 h 408"/>
                <a:gd name="T36" fmla="*/ 3 w 408"/>
                <a:gd name="T37" fmla="*/ 357 h 408"/>
                <a:gd name="T38" fmla="*/ 0 w 408"/>
                <a:gd name="T39" fmla="*/ 341 h 408"/>
                <a:gd name="T40" fmla="*/ 3 w 408"/>
                <a:gd name="T41" fmla="*/ 324 h 408"/>
                <a:gd name="T42" fmla="*/ 9 w 408"/>
                <a:gd name="T43" fmla="*/ 309 h 408"/>
                <a:gd name="T44" fmla="*/ 20 w 408"/>
                <a:gd name="T45" fmla="*/ 295 h 408"/>
                <a:gd name="T46" fmla="*/ 295 w 408"/>
                <a:gd name="T47" fmla="*/ 20 h 408"/>
                <a:gd name="T48" fmla="*/ 309 w 408"/>
                <a:gd name="T49" fmla="*/ 9 h 408"/>
                <a:gd name="T50" fmla="*/ 325 w 408"/>
                <a:gd name="T51" fmla="*/ 3 h 408"/>
                <a:gd name="T52" fmla="*/ 341 w 408"/>
                <a:gd name="T53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08" h="408">
                  <a:moveTo>
                    <a:pt x="341" y="0"/>
                  </a:moveTo>
                  <a:lnTo>
                    <a:pt x="358" y="3"/>
                  </a:lnTo>
                  <a:lnTo>
                    <a:pt x="375" y="9"/>
                  </a:lnTo>
                  <a:lnTo>
                    <a:pt x="389" y="20"/>
                  </a:lnTo>
                  <a:lnTo>
                    <a:pt x="399" y="34"/>
                  </a:lnTo>
                  <a:lnTo>
                    <a:pt x="406" y="49"/>
                  </a:lnTo>
                  <a:lnTo>
                    <a:pt x="408" y="66"/>
                  </a:lnTo>
                  <a:lnTo>
                    <a:pt x="406" y="83"/>
                  </a:lnTo>
                  <a:lnTo>
                    <a:pt x="399" y="98"/>
                  </a:lnTo>
                  <a:lnTo>
                    <a:pt x="389" y="112"/>
                  </a:lnTo>
                  <a:lnTo>
                    <a:pt x="114" y="388"/>
                  </a:lnTo>
                  <a:lnTo>
                    <a:pt x="99" y="399"/>
                  </a:lnTo>
                  <a:lnTo>
                    <a:pt x="83" y="406"/>
                  </a:lnTo>
                  <a:lnTo>
                    <a:pt x="66" y="408"/>
                  </a:lnTo>
                  <a:lnTo>
                    <a:pt x="49" y="406"/>
                  </a:lnTo>
                  <a:lnTo>
                    <a:pt x="34" y="399"/>
                  </a:lnTo>
                  <a:lnTo>
                    <a:pt x="20" y="388"/>
                  </a:lnTo>
                  <a:lnTo>
                    <a:pt x="9" y="374"/>
                  </a:lnTo>
                  <a:lnTo>
                    <a:pt x="3" y="357"/>
                  </a:lnTo>
                  <a:lnTo>
                    <a:pt x="0" y="341"/>
                  </a:lnTo>
                  <a:lnTo>
                    <a:pt x="3" y="324"/>
                  </a:lnTo>
                  <a:lnTo>
                    <a:pt x="9" y="309"/>
                  </a:lnTo>
                  <a:lnTo>
                    <a:pt x="20" y="295"/>
                  </a:lnTo>
                  <a:lnTo>
                    <a:pt x="295" y="20"/>
                  </a:lnTo>
                  <a:lnTo>
                    <a:pt x="309" y="9"/>
                  </a:lnTo>
                  <a:lnTo>
                    <a:pt x="325" y="3"/>
                  </a:lnTo>
                  <a:lnTo>
                    <a:pt x="3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23" name="Freeform 1433"/>
            <p:cNvSpPr>
              <a:spLocks/>
            </p:cNvSpPr>
            <p:nvPr/>
          </p:nvSpPr>
          <p:spPr bwMode="auto">
            <a:xfrm>
              <a:off x="4197" y="2695"/>
              <a:ext cx="78" cy="79"/>
            </a:xfrm>
            <a:custGeom>
              <a:avLst/>
              <a:gdLst>
                <a:gd name="T0" fmla="*/ 92 w 158"/>
                <a:gd name="T1" fmla="*/ 0 h 158"/>
                <a:gd name="T2" fmla="*/ 108 w 158"/>
                <a:gd name="T3" fmla="*/ 2 h 158"/>
                <a:gd name="T4" fmla="*/ 124 w 158"/>
                <a:gd name="T5" fmla="*/ 9 h 158"/>
                <a:gd name="T6" fmla="*/ 138 w 158"/>
                <a:gd name="T7" fmla="*/ 19 h 158"/>
                <a:gd name="T8" fmla="*/ 150 w 158"/>
                <a:gd name="T9" fmla="*/ 33 h 158"/>
                <a:gd name="T10" fmla="*/ 156 w 158"/>
                <a:gd name="T11" fmla="*/ 49 h 158"/>
                <a:gd name="T12" fmla="*/ 158 w 158"/>
                <a:gd name="T13" fmla="*/ 66 h 158"/>
                <a:gd name="T14" fmla="*/ 156 w 158"/>
                <a:gd name="T15" fmla="*/ 83 h 158"/>
                <a:gd name="T16" fmla="*/ 150 w 158"/>
                <a:gd name="T17" fmla="*/ 99 h 158"/>
                <a:gd name="T18" fmla="*/ 138 w 158"/>
                <a:gd name="T19" fmla="*/ 113 h 158"/>
                <a:gd name="T20" fmla="*/ 113 w 158"/>
                <a:gd name="T21" fmla="*/ 138 h 158"/>
                <a:gd name="T22" fmla="*/ 99 w 158"/>
                <a:gd name="T23" fmla="*/ 149 h 158"/>
                <a:gd name="T24" fmla="*/ 83 w 158"/>
                <a:gd name="T25" fmla="*/ 155 h 158"/>
                <a:gd name="T26" fmla="*/ 66 w 158"/>
                <a:gd name="T27" fmla="*/ 158 h 158"/>
                <a:gd name="T28" fmla="*/ 50 w 158"/>
                <a:gd name="T29" fmla="*/ 155 h 158"/>
                <a:gd name="T30" fmla="*/ 34 w 158"/>
                <a:gd name="T31" fmla="*/ 149 h 158"/>
                <a:gd name="T32" fmla="*/ 19 w 158"/>
                <a:gd name="T33" fmla="*/ 138 h 158"/>
                <a:gd name="T34" fmla="*/ 8 w 158"/>
                <a:gd name="T35" fmla="*/ 124 h 158"/>
                <a:gd name="T36" fmla="*/ 2 w 158"/>
                <a:gd name="T37" fmla="*/ 109 h 158"/>
                <a:gd name="T38" fmla="*/ 0 w 158"/>
                <a:gd name="T39" fmla="*/ 92 h 158"/>
                <a:gd name="T40" fmla="*/ 2 w 158"/>
                <a:gd name="T41" fmla="*/ 75 h 158"/>
                <a:gd name="T42" fmla="*/ 8 w 158"/>
                <a:gd name="T43" fmla="*/ 59 h 158"/>
                <a:gd name="T44" fmla="*/ 19 w 158"/>
                <a:gd name="T45" fmla="*/ 45 h 158"/>
                <a:gd name="T46" fmla="*/ 45 w 158"/>
                <a:gd name="T47" fmla="*/ 19 h 158"/>
                <a:gd name="T48" fmla="*/ 59 w 158"/>
                <a:gd name="T49" fmla="*/ 9 h 158"/>
                <a:gd name="T50" fmla="*/ 75 w 158"/>
                <a:gd name="T51" fmla="*/ 2 h 158"/>
                <a:gd name="T52" fmla="*/ 92 w 158"/>
                <a:gd name="T5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58">
                  <a:moveTo>
                    <a:pt x="92" y="0"/>
                  </a:moveTo>
                  <a:lnTo>
                    <a:pt x="108" y="2"/>
                  </a:lnTo>
                  <a:lnTo>
                    <a:pt x="124" y="9"/>
                  </a:lnTo>
                  <a:lnTo>
                    <a:pt x="138" y="19"/>
                  </a:lnTo>
                  <a:lnTo>
                    <a:pt x="150" y="33"/>
                  </a:lnTo>
                  <a:lnTo>
                    <a:pt x="156" y="49"/>
                  </a:lnTo>
                  <a:lnTo>
                    <a:pt x="158" y="66"/>
                  </a:lnTo>
                  <a:lnTo>
                    <a:pt x="156" y="83"/>
                  </a:lnTo>
                  <a:lnTo>
                    <a:pt x="150" y="99"/>
                  </a:lnTo>
                  <a:lnTo>
                    <a:pt x="138" y="113"/>
                  </a:lnTo>
                  <a:lnTo>
                    <a:pt x="113" y="138"/>
                  </a:lnTo>
                  <a:lnTo>
                    <a:pt x="99" y="149"/>
                  </a:lnTo>
                  <a:lnTo>
                    <a:pt x="83" y="155"/>
                  </a:lnTo>
                  <a:lnTo>
                    <a:pt x="66" y="158"/>
                  </a:lnTo>
                  <a:lnTo>
                    <a:pt x="50" y="155"/>
                  </a:lnTo>
                  <a:lnTo>
                    <a:pt x="34" y="149"/>
                  </a:lnTo>
                  <a:lnTo>
                    <a:pt x="19" y="138"/>
                  </a:lnTo>
                  <a:lnTo>
                    <a:pt x="8" y="124"/>
                  </a:lnTo>
                  <a:lnTo>
                    <a:pt x="2" y="109"/>
                  </a:lnTo>
                  <a:lnTo>
                    <a:pt x="0" y="92"/>
                  </a:lnTo>
                  <a:lnTo>
                    <a:pt x="2" y="75"/>
                  </a:lnTo>
                  <a:lnTo>
                    <a:pt x="8" y="59"/>
                  </a:lnTo>
                  <a:lnTo>
                    <a:pt x="19" y="45"/>
                  </a:lnTo>
                  <a:lnTo>
                    <a:pt x="45" y="19"/>
                  </a:lnTo>
                  <a:lnTo>
                    <a:pt x="59" y="9"/>
                  </a:lnTo>
                  <a:lnTo>
                    <a:pt x="75" y="2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</p:grpSp>
      <p:sp>
        <p:nvSpPr>
          <p:cNvPr id="124" name="TextBox 123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126" name="Straight Connector 125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8" name="Straight Connector 127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430013" y="893978"/>
            <a:ext cx="7165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layfair Display Black" pitchFamily="2" charset="0"/>
                <a:cs typeface="Poppins SemiBold" panose="00000700000000000000" pitchFamily="2" charset="0"/>
              </a:rPr>
              <a:t>THE MAIN INFO GRAPHIC</a:t>
            </a:r>
          </a:p>
        </p:txBody>
      </p:sp>
    </p:spTree>
    <p:extLst>
      <p:ext uri="{BB962C8B-B14F-4D97-AF65-F5344CB8AC3E}">
        <p14:creationId xmlns:p14="http://schemas.microsoft.com/office/powerpoint/2010/main" val="2028667706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103;p70">
            <a:extLst>
              <a:ext uri="{FF2B5EF4-FFF2-40B4-BE49-F238E27FC236}">
                <a16:creationId xmlns:a16="http://schemas.microsoft.com/office/drawing/2014/main" id="{1F1BD377-9F02-4720-98C6-08B2470DCEDF}"/>
              </a:ext>
            </a:extLst>
          </p:cNvPr>
          <p:cNvSpPr/>
          <p:nvPr/>
        </p:nvSpPr>
        <p:spPr>
          <a:xfrm>
            <a:off x="7232859" y="2172672"/>
            <a:ext cx="3462147" cy="346241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1550" y="8432"/>
                </a:moveTo>
                <a:lnTo>
                  <a:pt x="11550" y="13479"/>
                </a:lnTo>
                <a:cubicBezTo>
                  <a:pt x="11511" y="13514"/>
                  <a:pt x="11472" y="13538"/>
                  <a:pt x="11439" y="13541"/>
                </a:cubicBezTo>
                <a:cubicBezTo>
                  <a:pt x="11342" y="13548"/>
                  <a:pt x="11249" y="13405"/>
                  <a:pt x="11161" y="13368"/>
                </a:cubicBezTo>
                <a:cubicBezTo>
                  <a:pt x="10895" y="13252"/>
                  <a:pt x="10766" y="13468"/>
                  <a:pt x="10546" y="13471"/>
                </a:cubicBezTo>
                <a:cubicBezTo>
                  <a:pt x="10341" y="13474"/>
                  <a:pt x="10048" y="13142"/>
                  <a:pt x="10058" y="12950"/>
                </a:cubicBezTo>
                <a:cubicBezTo>
                  <a:pt x="10065" y="12832"/>
                  <a:pt x="10126" y="12655"/>
                  <a:pt x="10140" y="12510"/>
                </a:cubicBezTo>
                <a:cubicBezTo>
                  <a:pt x="10151" y="12394"/>
                  <a:pt x="10231" y="12326"/>
                  <a:pt x="10233" y="12221"/>
                </a:cubicBezTo>
                <a:cubicBezTo>
                  <a:pt x="10234" y="12080"/>
                  <a:pt x="10046" y="11971"/>
                  <a:pt x="9954" y="11955"/>
                </a:cubicBezTo>
                <a:cubicBezTo>
                  <a:pt x="9738" y="11914"/>
                  <a:pt x="9437" y="12041"/>
                  <a:pt x="9188" y="11942"/>
                </a:cubicBezTo>
                <a:cubicBezTo>
                  <a:pt x="9141" y="11864"/>
                  <a:pt x="9243" y="11810"/>
                  <a:pt x="9270" y="11733"/>
                </a:cubicBezTo>
                <a:cubicBezTo>
                  <a:pt x="9285" y="11690"/>
                  <a:pt x="9275" y="11631"/>
                  <a:pt x="9292" y="11583"/>
                </a:cubicBezTo>
                <a:cubicBezTo>
                  <a:pt x="9320" y="11510"/>
                  <a:pt x="9397" y="11452"/>
                  <a:pt x="9433" y="11375"/>
                </a:cubicBezTo>
                <a:cubicBezTo>
                  <a:pt x="9458" y="11315"/>
                  <a:pt x="9464" y="11229"/>
                  <a:pt x="9490" y="11154"/>
                </a:cubicBezTo>
                <a:cubicBezTo>
                  <a:pt x="9520" y="11070"/>
                  <a:pt x="9576" y="11017"/>
                  <a:pt x="9583" y="10958"/>
                </a:cubicBezTo>
                <a:cubicBezTo>
                  <a:pt x="9592" y="10879"/>
                  <a:pt x="9562" y="10789"/>
                  <a:pt x="9501" y="10737"/>
                </a:cubicBezTo>
                <a:cubicBezTo>
                  <a:pt x="9309" y="10748"/>
                  <a:pt x="9182" y="10757"/>
                  <a:pt x="9072" y="10807"/>
                </a:cubicBezTo>
                <a:cubicBezTo>
                  <a:pt x="8821" y="10921"/>
                  <a:pt x="8871" y="11260"/>
                  <a:pt x="8620" y="11340"/>
                </a:cubicBezTo>
                <a:cubicBezTo>
                  <a:pt x="8533" y="11367"/>
                  <a:pt x="8413" y="11369"/>
                  <a:pt x="8318" y="11387"/>
                </a:cubicBezTo>
                <a:cubicBezTo>
                  <a:pt x="8235" y="11401"/>
                  <a:pt x="8135" y="11446"/>
                  <a:pt x="8051" y="11444"/>
                </a:cubicBezTo>
                <a:cubicBezTo>
                  <a:pt x="7950" y="11442"/>
                  <a:pt x="7774" y="11346"/>
                  <a:pt x="7715" y="11282"/>
                </a:cubicBezTo>
                <a:cubicBezTo>
                  <a:pt x="7661" y="11224"/>
                  <a:pt x="7532" y="10939"/>
                  <a:pt x="7518" y="10888"/>
                </a:cubicBezTo>
                <a:cubicBezTo>
                  <a:pt x="7418" y="10547"/>
                  <a:pt x="7526" y="10233"/>
                  <a:pt x="7656" y="9996"/>
                </a:cubicBezTo>
                <a:cubicBezTo>
                  <a:pt x="7684" y="9946"/>
                  <a:pt x="7729" y="9899"/>
                  <a:pt x="7749" y="9846"/>
                </a:cubicBezTo>
                <a:cubicBezTo>
                  <a:pt x="7780" y="9765"/>
                  <a:pt x="7760" y="9643"/>
                  <a:pt x="7784" y="9556"/>
                </a:cubicBezTo>
                <a:cubicBezTo>
                  <a:pt x="7828" y="9395"/>
                  <a:pt x="8041" y="9298"/>
                  <a:pt x="8191" y="9221"/>
                </a:cubicBezTo>
                <a:cubicBezTo>
                  <a:pt x="8360" y="9132"/>
                  <a:pt x="8503" y="8990"/>
                  <a:pt x="8701" y="8978"/>
                </a:cubicBezTo>
                <a:cubicBezTo>
                  <a:pt x="8799" y="8971"/>
                  <a:pt x="8943" y="9004"/>
                  <a:pt x="9038" y="9024"/>
                </a:cubicBezTo>
                <a:cubicBezTo>
                  <a:pt x="9125" y="9042"/>
                  <a:pt x="9194" y="9100"/>
                  <a:pt x="9270" y="9105"/>
                </a:cubicBezTo>
                <a:cubicBezTo>
                  <a:pt x="9484" y="9121"/>
                  <a:pt x="9535" y="8955"/>
                  <a:pt x="9710" y="8861"/>
                </a:cubicBezTo>
                <a:cubicBezTo>
                  <a:pt x="9890" y="8887"/>
                  <a:pt x="10011" y="8830"/>
                  <a:pt x="10174" y="8850"/>
                </a:cubicBezTo>
                <a:cubicBezTo>
                  <a:pt x="10286" y="8863"/>
                  <a:pt x="10366" y="8982"/>
                  <a:pt x="10453" y="8989"/>
                </a:cubicBezTo>
                <a:cubicBezTo>
                  <a:pt x="10526" y="8995"/>
                  <a:pt x="10591" y="8920"/>
                  <a:pt x="10663" y="8931"/>
                </a:cubicBezTo>
                <a:cubicBezTo>
                  <a:pt x="10730" y="8941"/>
                  <a:pt x="10848" y="9090"/>
                  <a:pt x="10859" y="9174"/>
                </a:cubicBezTo>
                <a:cubicBezTo>
                  <a:pt x="10873" y="9278"/>
                  <a:pt x="10782" y="9372"/>
                  <a:pt x="10813" y="9487"/>
                </a:cubicBezTo>
                <a:cubicBezTo>
                  <a:pt x="10922" y="9598"/>
                  <a:pt x="11121" y="9619"/>
                  <a:pt x="11277" y="9683"/>
                </a:cubicBezTo>
                <a:cubicBezTo>
                  <a:pt x="11378" y="9599"/>
                  <a:pt x="11291" y="9445"/>
                  <a:pt x="11277" y="9325"/>
                </a:cubicBezTo>
                <a:cubicBezTo>
                  <a:pt x="11272" y="9271"/>
                  <a:pt x="11282" y="9224"/>
                  <a:pt x="11277" y="9174"/>
                </a:cubicBezTo>
                <a:cubicBezTo>
                  <a:pt x="11268" y="9090"/>
                  <a:pt x="11231" y="9014"/>
                  <a:pt x="11231" y="8943"/>
                </a:cubicBezTo>
                <a:cubicBezTo>
                  <a:pt x="11229" y="8694"/>
                  <a:pt x="11380" y="8546"/>
                  <a:pt x="11550" y="8432"/>
                </a:cubicBezTo>
                <a:close/>
                <a:moveTo>
                  <a:pt x="219" y="8623"/>
                </a:moveTo>
                <a:cubicBezTo>
                  <a:pt x="183" y="8799"/>
                  <a:pt x="151" y="8976"/>
                  <a:pt x="124" y="9156"/>
                </a:cubicBezTo>
                <a:cubicBezTo>
                  <a:pt x="97" y="9334"/>
                  <a:pt x="74" y="9514"/>
                  <a:pt x="55" y="9696"/>
                </a:cubicBezTo>
                <a:cubicBezTo>
                  <a:pt x="18" y="10059"/>
                  <a:pt x="0" y="10427"/>
                  <a:pt x="0" y="10800"/>
                </a:cubicBezTo>
                <a:cubicBezTo>
                  <a:pt x="0" y="11173"/>
                  <a:pt x="18" y="11541"/>
                  <a:pt x="55" y="11904"/>
                </a:cubicBezTo>
                <a:cubicBezTo>
                  <a:pt x="74" y="12086"/>
                  <a:pt x="97" y="12266"/>
                  <a:pt x="124" y="12445"/>
                </a:cubicBezTo>
                <a:cubicBezTo>
                  <a:pt x="151" y="12624"/>
                  <a:pt x="183" y="12801"/>
                  <a:pt x="219" y="12977"/>
                </a:cubicBezTo>
                <a:cubicBezTo>
                  <a:pt x="255" y="13152"/>
                  <a:pt x="295" y="13326"/>
                  <a:pt x="339" y="13499"/>
                </a:cubicBezTo>
                <a:cubicBezTo>
                  <a:pt x="428" y="13844"/>
                  <a:pt x="534" y="14183"/>
                  <a:pt x="655" y="14513"/>
                </a:cubicBezTo>
                <a:cubicBezTo>
                  <a:pt x="715" y="14679"/>
                  <a:pt x="780" y="14842"/>
                  <a:pt x="849" y="15004"/>
                </a:cubicBezTo>
                <a:cubicBezTo>
                  <a:pt x="917" y="15165"/>
                  <a:pt x="989" y="15324"/>
                  <a:pt x="1065" y="15482"/>
                </a:cubicBezTo>
                <a:cubicBezTo>
                  <a:pt x="1103" y="15560"/>
                  <a:pt x="1142" y="15639"/>
                  <a:pt x="1181" y="15716"/>
                </a:cubicBezTo>
                <a:cubicBezTo>
                  <a:pt x="1260" y="15872"/>
                  <a:pt x="1344" y="16025"/>
                  <a:pt x="1431" y="16175"/>
                </a:cubicBezTo>
                <a:cubicBezTo>
                  <a:pt x="1691" y="16628"/>
                  <a:pt x="1982" y="17059"/>
                  <a:pt x="2303" y="17467"/>
                </a:cubicBezTo>
                <a:cubicBezTo>
                  <a:pt x="2463" y="17671"/>
                  <a:pt x="2631" y="17869"/>
                  <a:pt x="2805" y="18061"/>
                </a:cubicBezTo>
                <a:cubicBezTo>
                  <a:pt x="2921" y="18189"/>
                  <a:pt x="3041" y="18315"/>
                  <a:pt x="3163" y="18437"/>
                </a:cubicBezTo>
                <a:cubicBezTo>
                  <a:pt x="3285" y="18559"/>
                  <a:pt x="3411" y="18678"/>
                  <a:pt x="3538" y="18795"/>
                </a:cubicBezTo>
                <a:cubicBezTo>
                  <a:pt x="4113" y="19317"/>
                  <a:pt x="4745" y="19779"/>
                  <a:pt x="5424" y="20169"/>
                </a:cubicBezTo>
                <a:cubicBezTo>
                  <a:pt x="5575" y="20255"/>
                  <a:pt x="5728" y="20339"/>
                  <a:pt x="5883" y="20419"/>
                </a:cubicBezTo>
                <a:cubicBezTo>
                  <a:pt x="6193" y="20577"/>
                  <a:pt x="6513" y="20722"/>
                  <a:pt x="6840" y="20851"/>
                </a:cubicBezTo>
                <a:cubicBezTo>
                  <a:pt x="7003" y="20915"/>
                  <a:pt x="7168" y="20975"/>
                  <a:pt x="7336" y="21032"/>
                </a:cubicBezTo>
                <a:cubicBezTo>
                  <a:pt x="8423" y="21400"/>
                  <a:pt x="9588" y="21600"/>
                  <a:pt x="10799" y="21600"/>
                </a:cubicBezTo>
                <a:cubicBezTo>
                  <a:pt x="11052" y="21600"/>
                  <a:pt x="11302" y="21591"/>
                  <a:pt x="11550" y="21574"/>
                </a:cubicBezTo>
                <a:lnTo>
                  <a:pt x="11550" y="18085"/>
                </a:lnTo>
                <a:cubicBezTo>
                  <a:pt x="11505" y="18026"/>
                  <a:pt x="11456" y="17968"/>
                  <a:pt x="11416" y="17907"/>
                </a:cubicBezTo>
                <a:cubicBezTo>
                  <a:pt x="11272" y="17688"/>
                  <a:pt x="11157" y="17414"/>
                  <a:pt x="11010" y="17189"/>
                </a:cubicBezTo>
                <a:cubicBezTo>
                  <a:pt x="10936" y="17075"/>
                  <a:pt x="10871" y="16945"/>
                  <a:pt x="10790" y="16853"/>
                </a:cubicBezTo>
                <a:cubicBezTo>
                  <a:pt x="10742" y="16799"/>
                  <a:pt x="10589" y="16749"/>
                  <a:pt x="10569" y="16667"/>
                </a:cubicBezTo>
                <a:cubicBezTo>
                  <a:pt x="10543" y="16561"/>
                  <a:pt x="10464" y="16414"/>
                  <a:pt x="10477" y="16332"/>
                </a:cubicBezTo>
                <a:cubicBezTo>
                  <a:pt x="10493" y="16221"/>
                  <a:pt x="10708" y="16132"/>
                  <a:pt x="10708" y="16031"/>
                </a:cubicBezTo>
                <a:cubicBezTo>
                  <a:pt x="10708" y="15945"/>
                  <a:pt x="10593" y="15895"/>
                  <a:pt x="10569" y="15823"/>
                </a:cubicBezTo>
                <a:cubicBezTo>
                  <a:pt x="10511" y="15645"/>
                  <a:pt x="10603" y="15541"/>
                  <a:pt x="10673" y="15394"/>
                </a:cubicBezTo>
                <a:cubicBezTo>
                  <a:pt x="10697" y="15345"/>
                  <a:pt x="10719" y="15267"/>
                  <a:pt x="10743" y="15231"/>
                </a:cubicBezTo>
                <a:cubicBezTo>
                  <a:pt x="10786" y="15168"/>
                  <a:pt x="10872" y="15150"/>
                  <a:pt x="10929" y="15081"/>
                </a:cubicBezTo>
                <a:cubicBezTo>
                  <a:pt x="10961" y="15043"/>
                  <a:pt x="10981" y="14961"/>
                  <a:pt x="11022" y="14907"/>
                </a:cubicBezTo>
                <a:cubicBezTo>
                  <a:pt x="11110" y="14790"/>
                  <a:pt x="11253" y="14746"/>
                  <a:pt x="11289" y="14641"/>
                </a:cubicBezTo>
                <a:cubicBezTo>
                  <a:pt x="11318" y="14555"/>
                  <a:pt x="11335" y="14124"/>
                  <a:pt x="11300" y="13981"/>
                </a:cubicBezTo>
                <a:cubicBezTo>
                  <a:pt x="11280" y="13897"/>
                  <a:pt x="11202" y="13828"/>
                  <a:pt x="11172" y="13749"/>
                </a:cubicBezTo>
                <a:cubicBezTo>
                  <a:pt x="11120" y="13609"/>
                  <a:pt x="11108" y="13456"/>
                  <a:pt x="10963" y="13460"/>
                </a:cubicBezTo>
                <a:cubicBezTo>
                  <a:pt x="10874" y="13461"/>
                  <a:pt x="10812" y="13560"/>
                  <a:pt x="10754" y="13621"/>
                </a:cubicBezTo>
                <a:cubicBezTo>
                  <a:pt x="10741" y="13704"/>
                  <a:pt x="10748" y="13794"/>
                  <a:pt x="10663" y="13819"/>
                </a:cubicBezTo>
                <a:cubicBezTo>
                  <a:pt x="10530" y="13857"/>
                  <a:pt x="10479" y="13680"/>
                  <a:pt x="10325" y="13634"/>
                </a:cubicBezTo>
                <a:cubicBezTo>
                  <a:pt x="10265" y="13615"/>
                  <a:pt x="10167" y="13616"/>
                  <a:pt x="10128" y="13598"/>
                </a:cubicBezTo>
                <a:cubicBezTo>
                  <a:pt x="10016" y="13548"/>
                  <a:pt x="9979" y="13384"/>
                  <a:pt x="9861" y="13320"/>
                </a:cubicBezTo>
                <a:cubicBezTo>
                  <a:pt x="9763" y="13267"/>
                  <a:pt x="9677" y="13286"/>
                  <a:pt x="9617" y="13204"/>
                </a:cubicBezTo>
                <a:cubicBezTo>
                  <a:pt x="9593" y="13149"/>
                  <a:pt x="9612" y="13047"/>
                  <a:pt x="9606" y="12973"/>
                </a:cubicBezTo>
                <a:cubicBezTo>
                  <a:pt x="9478" y="12899"/>
                  <a:pt x="9371" y="12622"/>
                  <a:pt x="9223" y="12556"/>
                </a:cubicBezTo>
                <a:cubicBezTo>
                  <a:pt x="9125" y="12513"/>
                  <a:pt x="8974" y="12517"/>
                  <a:pt x="8852" y="12475"/>
                </a:cubicBezTo>
                <a:cubicBezTo>
                  <a:pt x="8794" y="12456"/>
                  <a:pt x="8749" y="12430"/>
                  <a:pt x="8689" y="12417"/>
                </a:cubicBezTo>
                <a:cubicBezTo>
                  <a:pt x="8614" y="12401"/>
                  <a:pt x="8538" y="12400"/>
                  <a:pt x="8480" y="12371"/>
                </a:cubicBezTo>
                <a:cubicBezTo>
                  <a:pt x="8251" y="12257"/>
                  <a:pt x="8126" y="11889"/>
                  <a:pt x="7842" y="11896"/>
                </a:cubicBezTo>
                <a:cubicBezTo>
                  <a:pt x="7721" y="11899"/>
                  <a:pt x="7604" y="12012"/>
                  <a:pt x="7494" y="12012"/>
                </a:cubicBezTo>
                <a:cubicBezTo>
                  <a:pt x="7385" y="12011"/>
                  <a:pt x="7201" y="11925"/>
                  <a:pt x="7064" y="11861"/>
                </a:cubicBezTo>
                <a:cubicBezTo>
                  <a:pt x="6922" y="11796"/>
                  <a:pt x="6765" y="11759"/>
                  <a:pt x="6647" y="11699"/>
                </a:cubicBezTo>
                <a:cubicBezTo>
                  <a:pt x="6552" y="11650"/>
                  <a:pt x="6486" y="11562"/>
                  <a:pt x="6403" y="11525"/>
                </a:cubicBezTo>
                <a:cubicBezTo>
                  <a:pt x="6339" y="11497"/>
                  <a:pt x="6246" y="11492"/>
                  <a:pt x="6195" y="11467"/>
                </a:cubicBezTo>
                <a:cubicBezTo>
                  <a:pt x="6120" y="11432"/>
                  <a:pt x="6043" y="11358"/>
                  <a:pt x="5950" y="11293"/>
                </a:cubicBezTo>
                <a:cubicBezTo>
                  <a:pt x="5863" y="11233"/>
                  <a:pt x="5768" y="11140"/>
                  <a:pt x="5765" y="11062"/>
                </a:cubicBezTo>
                <a:cubicBezTo>
                  <a:pt x="5761" y="10972"/>
                  <a:pt x="5848" y="10894"/>
                  <a:pt x="5858" y="10807"/>
                </a:cubicBezTo>
                <a:cubicBezTo>
                  <a:pt x="5888" y="10531"/>
                  <a:pt x="5684" y="10333"/>
                  <a:pt x="5556" y="10170"/>
                </a:cubicBezTo>
                <a:cubicBezTo>
                  <a:pt x="5460" y="10049"/>
                  <a:pt x="5350" y="9947"/>
                  <a:pt x="5255" y="9834"/>
                </a:cubicBezTo>
                <a:cubicBezTo>
                  <a:pt x="5260" y="9760"/>
                  <a:pt x="5260" y="9747"/>
                  <a:pt x="5255" y="9672"/>
                </a:cubicBezTo>
                <a:cubicBezTo>
                  <a:pt x="5182" y="9602"/>
                  <a:pt x="5122" y="9499"/>
                  <a:pt x="5045" y="9394"/>
                </a:cubicBezTo>
                <a:cubicBezTo>
                  <a:pt x="4977" y="9300"/>
                  <a:pt x="4842" y="9199"/>
                  <a:pt x="4825" y="9094"/>
                </a:cubicBezTo>
                <a:cubicBezTo>
                  <a:pt x="4803" y="8963"/>
                  <a:pt x="4875" y="8849"/>
                  <a:pt x="4825" y="8722"/>
                </a:cubicBezTo>
                <a:cubicBezTo>
                  <a:pt x="4742" y="8513"/>
                  <a:pt x="4451" y="8608"/>
                  <a:pt x="4488" y="8884"/>
                </a:cubicBezTo>
                <a:cubicBezTo>
                  <a:pt x="4499" y="8961"/>
                  <a:pt x="4606" y="9063"/>
                  <a:pt x="4639" y="9139"/>
                </a:cubicBezTo>
                <a:cubicBezTo>
                  <a:pt x="4672" y="9217"/>
                  <a:pt x="4666" y="9313"/>
                  <a:pt x="4697" y="9406"/>
                </a:cubicBezTo>
                <a:cubicBezTo>
                  <a:pt x="4727" y="9495"/>
                  <a:pt x="4817" y="9572"/>
                  <a:pt x="4848" y="9673"/>
                </a:cubicBezTo>
                <a:cubicBezTo>
                  <a:pt x="4897" y="9831"/>
                  <a:pt x="4896" y="10002"/>
                  <a:pt x="4941" y="10101"/>
                </a:cubicBezTo>
                <a:cubicBezTo>
                  <a:pt x="4981" y="10189"/>
                  <a:pt x="5128" y="10272"/>
                  <a:pt x="5045" y="10379"/>
                </a:cubicBezTo>
                <a:cubicBezTo>
                  <a:pt x="4935" y="10402"/>
                  <a:pt x="4893" y="10292"/>
                  <a:pt x="4825" y="10228"/>
                </a:cubicBezTo>
                <a:cubicBezTo>
                  <a:pt x="4787" y="10193"/>
                  <a:pt x="4649" y="10126"/>
                  <a:pt x="4628" y="10043"/>
                </a:cubicBezTo>
                <a:cubicBezTo>
                  <a:pt x="4610" y="9975"/>
                  <a:pt x="4671" y="9883"/>
                  <a:pt x="4651" y="9800"/>
                </a:cubicBezTo>
                <a:cubicBezTo>
                  <a:pt x="4611" y="9636"/>
                  <a:pt x="4281" y="9632"/>
                  <a:pt x="4279" y="9464"/>
                </a:cubicBezTo>
                <a:cubicBezTo>
                  <a:pt x="4279" y="9358"/>
                  <a:pt x="4418" y="9346"/>
                  <a:pt x="4419" y="9244"/>
                </a:cubicBezTo>
                <a:cubicBezTo>
                  <a:pt x="4420" y="9132"/>
                  <a:pt x="4266" y="9037"/>
                  <a:pt x="4233" y="8943"/>
                </a:cubicBezTo>
                <a:cubicBezTo>
                  <a:pt x="4203" y="8855"/>
                  <a:pt x="4198" y="8717"/>
                  <a:pt x="4187" y="8595"/>
                </a:cubicBezTo>
                <a:cubicBezTo>
                  <a:pt x="4176" y="8480"/>
                  <a:pt x="4190" y="8348"/>
                  <a:pt x="4163" y="8259"/>
                </a:cubicBezTo>
                <a:cubicBezTo>
                  <a:pt x="4139" y="8179"/>
                  <a:pt x="4020" y="8070"/>
                  <a:pt x="3942" y="8028"/>
                </a:cubicBezTo>
                <a:cubicBezTo>
                  <a:pt x="3841" y="7971"/>
                  <a:pt x="3761" y="7994"/>
                  <a:pt x="3710" y="7912"/>
                </a:cubicBezTo>
                <a:cubicBezTo>
                  <a:pt x="3668" y="7840"/>
                  <a:pt x="3639" y="7689"/>
                  <a:pt x="3630" y="7611"/>
                </a:cubicBezTo>
                <a:cubicBezTo>
                  <a:pt x="3613" y="7471"/>
                  <a:pt x="3626" y="7319"/>
                  <a:pt x="3618" y="7170"/>
                </a:cubicBezTo>
                <a:cubicBezTo>
                  <a:pt x="3610" y="7022"/>
                  <a:pt x="3596" y="6879"/>
                  <a:pt x="3618" y="6719"/>
                </a:cubicBezTo>
                <a:cubicBezTo>
                  <a:pt x="3675" y="6607"/>
                  <a:pt x="3780" y="6551"/>
                  <a:pt x="3839" y="6440"/>
                </a:cubicBezTo>
                <a:cubicBezTo>
                  <a:pt x="3879" y="6363"/>
                  <a:pt x="3885" y="6268"/>
                  <a:pt x="3931" y="6186"/>
                </a:cubicBezTo>
                <a:cubicBezTo>
                  <a:pt x="4016" y="6034"/>
                  <a:pt x="4201" y="5895"/>
                  <a:pt x="4326" y="5745"/>
                </a:cubicBezTo>
                <a:cubicBezTo>
                  <a:pt x="4460" y="5585"/>
                  <a:pt x="4584" y="5431"/>
                  <a:pt x="4663" y="5247"/>
                </a:cubicBezTo>
                <a:cubicBezTo>
                  <a:pt x="4691" y="5182"/>
                  <a:pt x="4766" y="5038"/>
                  <a:pt x="4755" y="4958"/>
                </a:cubicBezTo>
                <a:cubicBezTo>
                  <a:pt x="4740" y="4847"/>
                  <a:pt x="4530" y="4755"/>
                  <a:pt x="4546" y="4622"/>
                </a:cubicBezTo>
                <a:cubicBezTo>
                  <a:pt x="4557" y="4540"/>
                  <a:pt x="4673" y="4541"/>
                  <a:pt x="4709" y="4461"/>
                </a:cubicBezTo>
                <a:cubicBezTo>
                  <a:pt x="4727" y="4418"/>
                  <a:pt x="4743" y="4302"/>
                  <a:pt x="4743" y="4251"/>
                </a:cubicBezTo>
                <a:cubicBezTo>
                  <a:pt x="4746" y="4140"/>
                  <a:pt x="4687" y="4024"/>
                  <a:pt x="4709" y="3905"/>
                </a:cubicBezTo>
                <a:cubicBezTo>
                  <a:pt x="4728" y="3802"/>
                  <a:pt x="4880" y="3761"/>
                  <a:pt x="4801" y="3649"/>
                </a:cubicBezTo>
                <a:cubicBezTo>
                  <a:pt x="4725" y="3538"/>
                  <a:pt x="4585" y="3709"/>
                  <a:pt x="4500" y="3638"/>
                </a:cubicBezTo>
                <a:cubicBezTo>
                  <a:pt x="4421" y="3572"/>
                  <a:pt x="4515" y="3492"/>
                  <a:pt x="4523" y="3371"/>
                </a:cubicBezTo>
                <a:cubicBezTo>
                  <a:pt x="4526" y="3323"/>
                  <a:pt x="4495" y="3268"/>
                  <a:pt x="4500" y="3232"/>
                </a:cubicBezTo>
                <a:cubicBezTo>
                  <a:pt x="4507" y="3180"/>
                  <a:pt x="4608" y="3093"/>
                  <a:pt x="4581" y="3059"/>
                </a:cubicBezTo>
                <a:cubicBezTo>
                  <a:pt x="4539" y="3005"/>
                  <a:pt x="4493" y="2899"/>
                  <a:pt x="4428" y="2814"/>
                </a:cubicBezTo>
                <a:cubicBezTo>
                  <a:pt x="5723" y="1778"/>
                  <a:pt x="7274" y="1050"/>
                  <a:pt x="8970" y="742"/>
                </a:cubicBezTo>
                <a:lnTo>
                  <a:pt x="8970" y="742"/>
                </a:lnTo>
                <a:cubicBezTo>
                  <a:pt x="8991" y="778"/>
                  <a:pt x="9008" y="819"/>
                  <a:pt x="9060" y="834"/>
                </a:cubicBezTo>
                <a:cubicBezTo>
                  <a:pt x="9161" y="783"/>
                  <a:pt x="9262" y="839"/>
                  <a:pt x="9374" y="834"/>
                </a:cubicBezTo>
                <a:cubicBezTo>
                  <a:pt x="9482" y="831"/>
                  <a:pt x="9579" y="781"/>
                  <a:pt x="9698" y="800"/>
                </a:cubicBezTo>
                <a:cubicBezTo>
                  <a:pt x="9909" y="833"/>
                  <a:pt x="10205" y="1040"/>
                  <a:pt x="10371" y="928"/>
                </a:cubicBezTo>
                <a:cubicBezTo>
                  <a:pt x="10413" y="899"/>
                  <a:pt x="10403" y="851"/>
                  <a:pt x="10441" y="777"/>
                </a:cubicBezTo>
                <a:cubicBezTo>
                  <a:pt x="10471" y="718"/>
                  <a:pt x="10518" y="653"/>
                  <a:pt x="10547" y="581"/>
                </a:cubicBezTo>
                <a:cubicBezTo>
                  <a:pt x="10631" y="579"/>
                  <a:pt x="10716" y="578"/>
                  <a:pt x="10799" y="578"/>
                </a:cubicBezTo>
                <a:cubicBezTo>
                  <a:pt x="11052" y="578"/>
                  <a:pt x="11302" y="587"/>
                  <a:pt x="11550" y="605"/>
                </a:cubicBezTo>
                <a:lnTo>
                  <a:pt x="11550" y="27"/>
                </a:lnTo>
                <a:cubicBezTo>
                  <a:pt x="11367" y="14"/>
                  <a:pt x="11182" y="6"/>
                  <a:pt x="10997" y="3"/>
                </a:cubicBezTo>
                <a:cubicBezTo>
                  <a:pt x="10931" y="2"/>
                  <a:pt x="10866" y="0"/>
                  <a:pt x="10799" y="0"/>
                </a:cubicBezTo>
                <a:cubicBezTo>
                  <a:pt x="10688" y="0"/>
                  <a:pt x="10576" y="3"/>
                  <a:pt x="10465" y="6"/>
                </a:cubicBezTo>
                <a:cubicBezTo>
                  <a:pt x="9374" y="39"/>
                  <a:pt x="8323" y="234"/>
                  <a:pt x="7336" y="568"/>
                </a:cubicBezTo>
                <a:cubicBezTo>
                  <a:pt x="7168" y="625"/>
                  <a:pt x="7003" y="685"/>
                  <a:pt x="6840" y="749"/>
                </a:cubicBezTo>
                <a:cubicBezTo>
                  <a:pt x="6789" y="769"/>
                  <a:pt x="6739" y="791"/>
                  <a:pt x="6688" y="811"/>
                </a:cubicBezTo>
                <a:cubicBezTo>
                  <a:pt x="6577" y="857"/>
                  <a:pt x="6465" y="905"/>
                  <a:pt x="6355" y="955"/>
                </a:cubicBezTo>
                <a:cubicBezTo>
                  <a:pt x="6195" y="1027"/>
                  <a:pt x="6038" y="1103"/>
                  <a:pt x="5882" y="1182"/>
                </a:cubicBezTo>
                <a:cubicBezTo>
                  <a:pt x="5727" y="1262"/>
                  <a:pt x="5574" y="1345"/>
                  <a:pt x="5424" y="1432"/>
                </a:cubicBezTo>
                <a:cubicBezTo>
                  <a:pt x="4817" y="1781"/>
                  <a:pt x="4248" y="2186"/>
                  <a:pt x="3723" y="2642"/>
                </a:cubicBezTo>
                <a:cubicBezTo>
                  <a:pt x="3661" y="2696"/>
                  <a:pt x="3599" y="2751"/>
                  <a:pt x="3538" y="2806"/>
                </a:cubicBezTo>
                <a:cubicBezTo>
                  <a:pt x="3410" y="2922"/>
                  <a:pt x="3285" y="3042"/>
                  <a:pt x="3163" y="3164"/>
                </a:cubicBezTo>
                <a:cubicBezTo>
                  <a:pt x="3040" y="3286"/>
                  <a:pt x="2921" y="3411"/>
                  <a:pt x="2805" y="3538"/>
                </a:cubicBezTo>
                <a:cubicBezTo>
                  <a:pt x="2631" y="3731"/>
                  <a:pt x="2463" y="3929"/>
                  <a:pt x="2303" y="4133"/>
                </a:cubicBezTo>
                <a:cubicBezTo>
                  <a:pt x="1982" y="4540"/>
                  <a:pt x="1691" y="4972"/>
                  <a:pt x="1430" y="5425"/>
                </a:cubicBezTo>
                <a:cubicBezTo>
                  <a:pt x="1343" y="5576"/>
                  <a:pt x="1260" y="5729"/>
                  <a:pt x="1181" y="5883"/>
                </a:cubicBezTo>
                <a:cubicBezTo>
                  <a:pt x="1141" y="5961"/>
                  <a:pt x="1102" y="6040"/>
                  <a:pt x="1064" y="6118"/>
                </a:cubicBezTo>
                <a:cubicBezTo>
                  <a:pt x="951" y="6354"/>
                  <a:pt x="846" y="6595"/>
                  <a:pt x="748" y="6840"/>
                </a:cubicBezTo>
                <a:cubicBezTo>
                  <a:pt x="716" y="6922"/>
                  <a:pt x="684" y="7005"/>
                  <a:pt x="655" y="7087"/>
                </a:cubicBezTo>
                <a:cubicBezTo>
                  <a:pt x="533" y="7418"/>
                  <a:pt x="428" y="7756"/>
                  <a:pt x="339" y="8102"/>
                </a:cubicBezTo>
                <a:cubicBezTo>
                  <a:pt x="295" y="8273"/>
                  <a:pt x="255" y="8448"/>
                  <a:pt x="219" y="8623"/>
                </a:cubicBezTo>
                <a:cubicBezTo>
                  <a:pt x="219" y="8623"/>
                  <a:pt x="219" y="8623"/>
                  <a:pt x="219" y="8623"/>
                </a:cubicBezTo>
                <a:close/>
                <a:moveTo>
                  <a:pt x="11550" y="21574"/>
                </a:moveTo>
                <a:cubicBezTo>
                  <a:pt x="12114" y="21535"/>
                  <a:pt x="12666" y="21453"/>
                  <a:pt x="13203" y="21331"/>
                </a:cubicBezTo>
                <a:cubicBezTo>
                  <a:pt x="13564" y="21249"/>
                  <a:pt x="13918" y="21149"/>
                  <a:pt x="14264" y="21033"/>
                </a:cubicBezTo>
                <a:cubicBezTo>
                  <a:pt x="14431" y="20975"/>
                  <a:pt x="14596" y="20915"/>
                  <a:pt x="14760" y="20851"/>
                </a:cubicBezTo>
                <a:cubicBezTo>
                  <a:pt x="15087" y="20722"/>
                  <a:pt x="15407" y="20578"/>
                  <a:pt x="15717" y="20419"/>
                </a:cubicBezTo>
                <a:cubicBezTo>
                  <a:pt x="15872" y="20339"/>
                  <a:pt x="16025" y="20255"/>
                  <a:pt x="16176" y="20169"/>
                </a:cubicBezTo>
                <a:cubicBezTo>
                  <a:pt x="16854" y="19779"/>
                  <a:pt x="17486" y="19317"/>
                  <a:pt x="18062" y="18795"/>
                </a:cubicBezTo>
                <a:cubicBezTo>
                  <a:pt x="18190" y="18678"/>
                  <a:pt x="18316" y="18559"/>
                  <a:pt x="18437" y="18437"/>
                </a:cubicBezTo>
                <a:cubicBezTo>
                  <a:pt x="18559" y="18315"/>
                  <a:pt x="18679" y="18190"/>
                  <a:pt x="18795" y="18062"/>
                </a:cubicBezTo>
                <a:cubicBezTo>
                  <a:pt x="18969" y="17870"/>
                  <a:pt x="19136" y="17672"/>
                  <a:pt x="19297" y="17467"/>
                </a:cubicBezTo>
                <a:cubicBezTo>
                  <a:pt x="19550" y="17145"/>
                  <a:pt x="19786" y="16807"/>
                  <a:pt x="20001" y="16456"/>
                </a:cubicBezTo>
                <a:cubicBezTo>
                  <a:pt x="20058" y="16363"/>
                  <a:pt x="20115" y="16270"/>
                  <a:pt x="20169" y="16175"/>
                </a:cubicBezTo>
                <a:cubicBezTo>
                  <a:pt x="20256" y="16025"/>
                  <a:pt x="20340" y="15872"/>
                  <a:pt x="20419" y="15717"/>
                </a:cubicBezTo>
                <a:cubicBezTo>
                  <a:pt x="20459" y="15639"/>
                  <a:pt x="20498" y="15560"/>
                  <a:pt x="20536" y="15482"/>
                </a:cubicBezTo>
                <a:cubicBezTo>
                  <a:pt x="20611" y="15325"/>
                  <a:pt x="20683" y="15165"/>
                  <a:pt x="20752" y="15004"/>
                </a:cubicBezTo>
                <a:cubicBezTo>
                  <a:pt x="20820" y="14842"/>
                  <a:pt x="20885" y="14679"/>
                  <a:pt x="20945" y="14513"/>
                </a:cubicBezTo>
                <a:cubicBezTo>
                  <a:pt x="21066" y="14183"/>
                  <a:pt x="21172" y="13844"/>
                  <a:pt x="21260" y="13499"/>
                </a:cubicBezTo>
                <a:cubicBezTo>
                  <a:pt x="21305" y="13326"/>
                  <a:pt x="21345" y="13152"/>
                  <a:pt x="21381" y="12977"/>
                </a:cubicBezTo>
                <a:cubicBezTo>
                  <a:pt x="21417" y="12801"/>
                  <a:pt x="21448" y="12624"/>
                  <a:pt x="21476" y="12445"/>
                </a:cubicBezTo>
                <a:cubicBezTo>
                  <a:pt x="21503" y="12266"/>
                  <a:pt x="21526" y="12086"/>
                  <a:pt x="21545" y="11904"/>
                </a:cubicBezTo>
                <a:cubicBezTo>
                  <a:pt x="21582" y="11541"/>
                  <a:pt x="21600" y="11173"/>
                  <a:pt x="21600" y="10800"/>
                </a:cubicBezTo>
                <a:cubicBezTo>
                  <a:pt x="21600" y="10427"/>
                  <a:pt x="21582" y="10059"/>
                  <a:pt x="21545" y="9696"/>
                </a:cubicBezTo>
                <a:cubicBezTo>
                  <a:pt x="21526" y="9514"/>
                  <a:pt x="21504" y="9334"/>
                  <a:pt x="21476" y="9156"/>
                </a:cubicBezTo>
                <a:cubicBezTo>
                  <a:pt x="21448" y="8976"/>
                  <a:pt x="21417" y="8799"/>
                  <a:pt x="21381" y="8623"/>
                </a:cubicBezTo>
                <a:cubicBezTo>
                  <a:pt x="21345" y="8448"/>
                  <a:pt x="21305" y="8274"/>
                  <a:pt x="21260" y="8101"/>
                </a:cubicBezTo>
                <a:cubicBezTo>
                  <a:pt x="21172" y="7756"/>
                  <a:pt x="21066" y="7418"/>
                  <a:pt x="20945" y="7087"/>
                </a:cubicBezTo>
                <a:cubicBezTo>
                  <a:pt x="20915" y="7004"/>
                  <a:pt x="20884" y="6922"/>
                  <a:pt x="20851" y="6840"/>
                </a:cubicBezTo>
                <a:cubicBezTo>
                  <a:pt x="20755" y="6595"/>
                  <a:pt x="20649" y="6354"/>
                  <a:pt x="20535" y="6118"/>
                </a:cubicBezTo>
                <a:cubicBezTo>
                  <a:pt x="20498" y="6040"/>
                  <a:pt x="20458" y="5961"/>
                  <a:pt x="20419" y="5883"/>
                </a:cubicBezTo>
                <a:cubicBezTo>
                  <a:pt x="20339" y="5728"/>
                  <a:pt x="20256" y="5576"/>
                  <a:pt x="20169" y="5425"/>
                </a:cubicBezTo>
                <a:cubicBezTo>
                  <a:pt x="19910" y="4972"/>
                  <a:pt x="19617" y="4540"/>
                  <a:pt x="19297" y="4133"/>
                </a:cubicBezTo>
                <a:cubicBezTo>
                  <a:pt x="19136" y="3929"/>
                  <a:pt x="18968" y="3731"/>
                  <a:pt x="18795" y="3538"/>
                </a:cubicBezTo>
                <a:cubicBezTo>
                  <a:pt x="18678" y="3411"/>
                  <a:pt x="18559" y="3286"/>
                  <a:pt x="18437" y="3164"/>
                </a:cubicBezTo>
                <a:cubicBezTo>
                  <a:pt x="18315" y="3041"/>
                  <a:pt x="18189" y="2922"/>
                  <a:pt x="18062" y="2806"/>
                </a:cubicBezTo>
                <a:cubicBezTo>
                  <a:pt x="17814" y="2580"/>
                  <a:pt x="17556" y="2367"/>
                  <a:pt x="17288" y="2166"/>
                </a:cubicBezTo>
                <a:cubicBezTo>
                  <a:pt x="16934" y="1899"/>
                  <a:pt x="16562" y="1653"/>
                  <a:pt x="16176" y="1431"/>
                </a:cubicBezTo>
                <a:cubicBezTo>
                  <a:pt x="16025" y="1345"/>
                  <a:pt x="15872" y="1262"/>
                  <a:pt x="15717" y="1182"/>
                </a:cubicBezTo>
                <a:cubicBezTo>
                  <a:pt x="15646" y="1146"/>
                  <a:pt x="15575" y="1111"/>
                  <a:pt x="15503" y="1076"/>
                </a:cubicBezTo>
                <a:cubicBezTo>
                  <a:pt x="15418" y="1035"/>
                  <a:pt x="15332" y="993"/>
                  <a:pt x="15244" y="955"/>
                </a:cubicBezTo>
                <a:cubicBezTo>
                  <a:pt x="15208" y="938"/>
                  <a:pt x="15172" y="922"/>
                  <a:pt x="15135" y="907"/>
                </a:cubicBezTo>
                <a:cubicBezTo>
                  <a:pt x="15012" y="852"/>
                  <a:pt x="14887" y="799"/>
                  <a:pt x="14760" y="749"/>
                </a:cubicBezTo>
                <a:cubicBezTo>
                  <a:pt x="14758" y="749"/>
                  <a:pt x="14756" y="748"/>
                  <a:pt x="14755" y="747"/>
                </a:cubicBezTo>
                <a:cubicBezTo>
                  <a:pt x="14620" y="695"/>
                  <a:pt x="14484" y="644"/>
                  <a:pt x="14347" y="597"/>
                </a:cubicBezTo>
                <a:cubicBezTo>
                  <a:pt x="14319" y="587"/>
                  <a:pt x="14292" y="577"/>
                  <a:pt x="14263" y="568"/>
                </a:cubicBezTo>
                <a:cubicBezTo>
                  <a:pt x="13944" y="460"/>
                  <a:pt x="13618" y="366"/>
                  <a:pt x="13285" y="288"/>
                </a:cubicBezTo>
                <a:cubicBezTo>
                  <a:pt x="13181" y="263"/>
                  <a:pt x="13077" y="240"/>
                  <a:pt x="12972" y="218"/>
                </a:cubicBezTo>
                <a:cubicBezTo>
                  <a:pt x="12896" y="203"/>
                  <a:pt x="12820" y="189"/>
                  <a:pt x="12744" y="175"/>
                </a:cubicBezTo>
                <a:cubicBezTo>
                  <a:pt x="12353" y="104"/>
                  <a:pt x="11955" y="54"/>
                  <a:pt x="11550" y="27"/>
                </a:cubicBezTo>
                <a:lnTo>
                  <a:pt x="11550" y="605"/>
                </a:lnTo>
                <a:cubicBezTo>
                  <a:pt x="11988" y="637"/>
                  <a:pt x="12419" y="697"/>
                  <a:pt x="12841" y="783"/>
                </a:cubicBezTo>
                <a:cubicBezTo>
                  <a:pt x="12812" y="855"/>
                  <a:pt x="12721" y="823"/>
                  <a:pt x="12646" y="859"/>
                </a:cubicBezTo>
                <a:cubicBezTo>
                  <a:pt x="12574" y="891"/>
                  <a:pt x="12548" y="960"/>
                  <a:pt x="12472" y="975"/>
                </a:cubicBezTo>
                <a:cubicBezTo>
                  <a:pt x="12260" y="1014"/>
                  <a:pt x="12086" y="921"/>
                  <a:pt x="11903" y="928"/>
                </a:cubicBezTo>
                <a:cubicBezTo>
                  <a:pt x="11895" y="1007"/>
                  <a:pt x="11993" y="1053"/>
                  <a:pt x="12042" y="1078"/>
                </a:cubicBezTo>
                <a:cubicBezTo>
                  <a:pt x="12208" y="1165"/>
                  <a:pt x="12342" y="1152"/>
                  <a:pt x="12576" y="1148"/>
                </a:cubicBezTo>
                <a:cubicBezTo>
                  <a:pt x="12696" y="1145"/>
                  <a:pt x="12833" y="1183"/>
                  <a:pt x="12936" y="1113"/>
                </a:cubicBezTo>
                <a:cubicBezTo>
                  <a:pt x="13001" y="1068"/>
                  <a:pt x="12997" y="970"/>
                  <a:pt x="13052" y="916"/>
                </a:cubicBezTo>
                <a:cubicBezTo>
                  <a:pt x="13075" y="893"/>
                  <a:pt x="13109" y="870"/>
                  <a:pt x="13148" y="850"/>
                </a:cubicBezTo>
                <a:cubicBezTo>
                  <a:pt x="13262" y="877"/>
                  <a:pt x="13376" y="907"/>
                  <a:pt x="13490" y="938"/>
                </a:cubicBezTo>
                <a:cubicBezTo>
                  <a:pt x="13470" y="1016"/>
                  <a:pt x="13344" y="997"/>
                  <a:pt x="13343" y="1102"/>
                </a:cubicBezTo>
                <a:cubicBezTo>
                  <a:pt x="13423" y="1150"/>
                  <a:pt x="13611" y="1075"/>
                  <a:pt x="13683" y="993"/>
                </a:cubicBezTo>
                <a:cubicBezTo>
                  <a:pt x="13711" y="1001"/>
                  <a:pt x="13739" y="1009"/>
                  <a:pt x="13768" y="1017"/>
                </a:cubicBezTo>
                <a:cubicBezTo>
                  <a:pt x="13932" y="1067"/>
                  <a:pt x="14094" y="1121"/>
                  <a:pt x="14254" y="1179"/>
                </a:cubicBezTo>
                <a:cubicBezTo>
                  <a:pt x="14483" y="1262"/>
                  <a:pt x="14709" y="1352"/>
                  <a:pt x="14930" y="1450"/>
                </a:cubicBezTo>
                <a:cubicBezTo>
                  <a:pt x="14887" y="1475"/>
                  <a:pt x="14842" y="1507"/>
                  <a:pt x="14805" y="1507"/>
                </a:cubicBezTo>
                <a:cubicBezTo>
                  <a:pt x="14709" y="1506"/>
                  <a:pt x="14668" y="1378"/>
                  <a:pt x="14561" y="1426"/>
                </a:cubicBezTo>
                <a:cubicBezTo>
                  <a:pt x="14551" y="1550"/>
                  <a:pt x="14692" y="1600"/>
                  <a:pt x="14781" y="1657"/>
                </a:cubicBezTo>
                <a:cubicBezTo>
                  <a:pt x="14878" y="1719"/>
                  <a:pt x="14979" y="1781"/>
                  <a:pt x="15013" y="1889"/>
                </a:cubicBezTo>
                <a:cubicBezTo>
                  <a:pt x="14919" y="2089"/>
                  <a:pt x="14768" y="1878"/>
                  <a:pt x="14619" y="1878"/>
                </a:cubicBezTo>
                <a:cubicBezTo>
                  <a:pt x="14454" y="1876"/>
                  <a:pt x="14214" y="2190"/>
                  <a:pt x="14073" y="1935"/>
                </a:cubicBezTo>
                <a:cubicBezTo>
                  <a:pt x="14108" y="1801"/>
                  <a:pt x="14257" y="1779"/>
                  <a:pt x="14294" y="1645"/>
                </a:cubicBezTo>
                <a:cubicBezTo>
                  <a:pt x="14262" y="1651"/>
                  <a:pt x="14231" y="1661"/>
                  <a:pt x="14200" y="1674"/>
                </a:cubicBezTo>
                <a:cubicBezTo>
                  <a:pt x="14145" y="1696"/>
                  <a:pt x="14090" y="1725"/>
                  <a:pt x="14034" y="1756"/>
                </a:cubicBezTo>
                <a:cubicBezTo>
                  <a:pt x="13960" y="1795"/>
                  <a:pt x="13882" y="1835"/>
                  <a:pt x="13794" y="1855"/>
                </a:cubicBezTo>
                <a:cubicBezTo>
                  <a:pt x="13714" y="1872"/>
                  <a:pt x="13634" y="1867"/>
                  <a:pt x="13563" y="1889"/>
                </a:cubicBezTo>
                <a:cubicBezTo>
                  <a:pt x="13423" y="1930"/>
                  <a:pt x="13327" y="2032"/>
                  <a:pt x="13180" y="2086"/>
                </a:cubicBezTo>
                <a:cubicBezTo>
                  <a:pt x="13123" y="2107"/>
                  <a:pt x="13054" y="2100"/>
                  <a:pt x="12995" y="2121"/>
                </a:cubicBezTo>
                <a:cubicBezTo>
                  <a:pt x="12854" y="2167"/>
                  <a:pt x="12687" y="2251"/>
                  <a:pt x="12542" y="2329"/>
                </a:cubicBezTo>
                <a:cubicBezTo>
                  <a:pt x="12394" y="2409"/>
                  <a:pt x="12227" y="2493"/>
                  <a:pt x="12136" y="2573"/>
                </a:cubicBezTo>
                <a:cubicBezTo>
                  <a:pt x="12086" y="2616"/>
                  <a:pt x="11957" y="2767"/>
                  <a:pt x="11961" y="2815"/>
                </a:cubicBezTo>
                <a:cubicBezTo>
                  <a:pt x="11967" y="2885"/>
                  <a:pt x="12098" y="2907"/>
                  <a:pt x="12101" y="2978"/>
                </a:cubicBezTo>
                <a:cubicBezTo>
                  <a:pt x="12098" y="3021"/>
                  <a:pt x="12025" y="3113"/>
                  <a:pt x="12078" y="3175"/>
                </a:cubicBezTo>
                <a:cubicBezTo>
                  <a:pt x="12125" y="3231"/>
                  <a:pt x="12220" y="3186"/>
                  <a:pt x="12321" y="3198"/>
                </a:cubicBezTo>
                <a:cubicBezTo>
                  <a:pt x="12499" y="3220"/>
                  <a:pt x="12614" y="3366"/>
                  <a:pt x="12750" y="3441"/>
                </a:cubicBezTo>
                <a:cubicBezTo>
                  <a:pt x="12853" y="3498"/>
                  <a:pt x="13006" y="3565"/>
                  <a:pt x="13122" y="3580"/>
                </a:cubicBezTo>
                <a:cubicBezTo>
                  <a:pt x="13282" y="3600"/>
                  <a:pt x="13460" y="3534"/>
                  <a:pt x="13481" y="3661"/>
                </a:cubicBezTo>
                <a:cubicBezTo>
                  <a:pt x="13503" y="3784"/>
                  <a:pt x="13332" y="3827"/>
                  <a:pt x="13319" y="3905"/>
                </a:cubicBezTo>
                <a:cubicBezTo>
                  <a:pt x="13406" y="4017"/>
                  <a:pt x="13260" y="4072"/>
                  <a:pt x="13261" y="4171"/>
                </a:cubicBezTo>
                <a:cubicBezTo>
                  <a:pt x="13261" y="4251"/>
                  <a:pt x="13361" y="4371"/>
                  <a:pt x="13447" y="4379"/>
                </a:cubicBezTo>
                <a:cubicBezTo>
                  <a:pt x="13564" y="4389"/>
                  <a:pt x="13735" y="4264"/>
                  <a:pt x="13784" y="4147"/>
                </a:cubicBezTo>
                <a:cubicBezTo>
                  <a:pt x="13841" y="4009"/>
                  <a:pt x="13817" y="3820"/>
                  <a:pt x="13923" y="3718"/>
                </a:cubicBezTo>
                <a:cubicBezTo>
                  <a:pt x="14463" y="3734"/>
                  <a:pt x="14921" y="3474"/>
                  <a:pt x="14886" y="2920"/>
                </a:cubicBezTo>
                <a:cubicBezTo>
                  <a:pt x="14883" y="2865"/>
                  <a:pt x="14851" y="2795"/>
                  <a:pt x="14863" y="2735"/>
                </a:cubicBezTo>
                <a:cubicBezTo>
                  <a:pt x="14880" y="2645"/>
                  <a:pt x="15034" y="2570"/>
                  <a:pt x="15014" y="2457"/>
                </a:cubicBezTo>
                <a:cubicBezTo>
                  <a:pt x="15072" y="2438"/>
                  <a:pt x="15107" y="2391"/>
                  <a:pt x="15137" y="2338"/>
                </a:cubicBezTo>
                <a:cubicBezTo>
                  <a:pt x="15181" y="2259"/>
                  <a:pt x="15216" y="2170"/>
                  <a:pt x="15298" y="2139"/>
                </a:cubicBezTo>
                <a:cubicBezTo>
                  <a:pt x="15305" y="2137"/>
                  <a:pt x="15309" y="2133"/>
                  <a:pt x="15316" y="2132"/>
                </a:cubicBezTo>
                <a:cubicBezTo>
                  <a:pt x="15362" y="2122"/>
                  <a:pt x="15412" y="2131"/>
                  <a:pt x="15464" y="2146"/>
                </a:cubicBezTo>
                <a:cubicBezTo>
                  <a:pt x="15557" y="2174"/>
                  <a:pt x="15657" y="2221"/>
                  <a:pt x="15767" y="2213"/>
                </a:cubicBezTo>
                <a:cubicBezTo>
                  <a:pt x="15824" y="2209"/>
                  <a:pt x="15897" y="2159"/>
                  <a:pt x="15953" y="2167"/>
                </a:cubicBezTo>
                <a:cubicBezTo>
                  <a:pt x="16067" y="2183"/>
                  <a:pt x="16135" y="2323"/>
                  <a:pt x="16220" y="2387"/>
                </a:cubicBezTo>
                <a:cubicBezTo>
                  <a:pt x="16296" y="2445"/>
                  <a:pt x="16376" y="2426"/>
                  <a:pt x="16395" y="2503"/>
                </a:cubicBezTo>
                <a:cubicBezTo>
                  <a:pt x="16372" y="2631"/>
                  <a:pt x="16283" y="2637"/>
                  <a:pt x="16290" y="2755"/>
                </a:cubicBezTo>
                <a:cubicBezTo>
                  <a:pt x="16290" y="2755"/>
                  <a:pt x="16290" y="2757"/>
                  <a:pt x="16290" y="2758"/>
                </a:cubicBezTo>
                <a:cubicBezTo>
                  <a:pt x="16298" y="2864"/>
                  <a:pt x="16409" y="2945"/>
                  <a:pt x="16464" y="2955"/>
                </a:cubicBezTo>
                <a:cubicBezTo>
                  <a:pt x="16549" y="2971"/>
                  <a:pt x="16670" y="2926"/>
                  <a:pt x="16754" y="2885"/>
                </a:cubicBezTo>
                <a:cubicBezTo>
                  <a:pt x="16845" y="2842"/>
                  <a:pt x="16928" y="2750"/>
                  <a:pt x="17008" y="2684"/>
                </a:cubicBezTo>
                <a:cubicBezTo>
                  <a:pt x="17121" y="2772"/>
                  <a:pt x="17234" y="2861"/>
                  <a:pt x="17344" y="2953"/>
                </a:cubicBezTo>
                <a:cubicBezTo>
                  <a:pt x="17357" y="3004"/>
                  <a:pt x="17365" y="3050"/>
                  <a:pt x="17369" y="3082"/>
                </a:cubicBezTo>
                <a:cubicBezTo>
                  <a:pt x="17385" y="3207"/>
                  <a:pt x="17353" y="3303"/>
                  <a:pt x="17358" y="3419"/>
                </a:cubicBezTo>
                <a:cubicBezTo>
                  <a:pt x="17373" y="3613"/>
                  <a:pt x="17620" y="3594"/>
                  <a:pt x="17741" y="3696"/>
                </a:cubicBezTo>
                <a:cubicBezTo>
                  <a:pt x="17777" y="3727"/>
                  <a:pt x="17791" y="3806"/>
                  <a:pt x="17822" y="3846"/>
                </a:cubicBezTo>
                <a:cubicBezTo>
                  <a:pt x="17881" y="3925"/>
                  <a:pt x="17952" y="3925"/>
                  <a:pt x="17961" y="4009"/>
                </a:cubicBezTo>
                <a:cubicBezTo>
                  <a:pt x="17983" y="4209"/>
                  <a:pt x="17779" y="4225"/>
                  <a:pt x="17799" y="4449"/>
                </a:cubicBezTo>
                <a:cubicBezTo>
                  <a:pt x="17757" y="4535"/>
                  <a:pt x="17651" y="4530"/>
                  <a:pt x="17659" y="4645"/>
                </a:cubicBezTo>
                <a:cubicBezTo>
                  <a:pt x="17673" y="4828"/>
                  <a:pt x="17936" y="4688"/>
                  <a:pt x="18007" y="4831"/>
                </a:cubicBezTo>
                <a:cubicBezTo>
                  <a:pt x="18047" y="4908"/>
                  <a:pt x="18001" y="4964"/>
                  <a:pt x="17973" y="5074"/>
                </a:cubicBezTo>
                <a:cubicBezTo>
                  <a:pt x="18063" y="5181"/>
                  <a:pt x="18062" y="5352"/>
                  <a:pt x="17903" y="5352"/>
                </a:cubicBezTo>
                <a:cubicBezTo>
                  <a:pt x="17807" y="5352"/>
                  <a:pt x="17781" y="5249"/>
                  <a:pt x="17683" y="5224"/>
                </a:cubicBezTo>
                <a:cubicBezTo>
                  <a:pt x="17628" y="5211"/>
                  <a:pt x="17554" y="5214"/>
                  <a:pt x="17485" y="5201"/>
                </a:cubicBezTo>
                <a:cubicBezTo>
                  <a:pt x="17427" y="5191"/>
                  <a:pt x="17356" y="5174"/>
                  <a:pt x="17301" y="5166"/>
                </a:cubicBezTo>
                <a:cubicBezTo>
                  <a:pt x="17156" y="5150"/>
                  <a:pt x="17001" y="5191"/>
                  <a:pt x="16917" y="5109"/>
                </a:cubicBezTo>
                <a:cubicBezTo>
                  <a:pt x="17055" y="4926"/>
                  <a:pt x="17238" y="4745"/>
                  <a:pt x="17416" y="4588"/>
                </a:cubicBezTo>
                <a:cubicBezTo>
                  <a:pt x="17468" y="4540"/>
                  <a:pt x="17582" y="4508"/>
                  <a:pt x="17555" y="4414"/>
                </a:cubicBezTo>
                <a:cubicBezTo>
                  <a:pt x="17457" y="4327"/>
                  <a:pt x="17335" y="4419"/>
                  <a:pt x="17242" y="4472"/>
                </a:cubicBezTo>
                <a:cubicBezTo>
                  <a:pt x="17144" y="4527"/>
                  <a:pt x="17027" y="4606"/>
                  <a:pt x="16917" y="4623"/>
                </a:cubicBezTo>
                <a:cubicBezTo>
                  <a:pt x="16725" y="4651"/>
                  <a:pt x="16470" y="4566"/>
                  <a:pt x="16313" y="4669"/>
                </a:cubicBezTo>
                <a:cubicBezTo>
                  <a:pt x="16292" y="4756"/>
                  <a:pt x="16492" y="4722"/>
                  <a:pt x="16464" y="4855"/>
                </a:cubicBezTo>
                <a:cubicBezTo>
                  <a:pt x="16387" y="4866"/>
                  <a:pt x="16315" y="4873"/>
                  <a:pt x="16255" y="4819"/>
                </a:cubicBezTo>
                <a:cubicBezTo>
                  <a:pt x="16201" y="4771"/>
                  <a:pt x="16232" y="4698"/>
                  <a:pt x="16198" y="4669"/>
                </a:cubicBezTo>
                <a:cubicBezTo>
                  <a:pt x="16138" y="4619"/>
                  <a:pt x="15914" y="4606"/>
                  <a:pt x="15814" y="4623"/>
                </a:cubicBezTo>
                <a:cubicBezTo>
                  <a:pt x="15693" y="4642"/>
                  <a:pt x="15584" y="4715"/>
                  <a:pt x="15571" y="4819"/>
                </a:cubicBezTo>
                <a:cubicBezTo>
                  <a:pt x="15717" y="4888"/>
                  <a:pt x="15958" y="4749"/>
                  <a:pt x="16012" y="4924"/>
                </a:cubicBezTo>
                <a:cubicBezTo>
                  <a:pt x="15931" y="5068"/>
                  <a:pt x="15743" y="5147"/>
                  <a:pt x="15767" y="5341"/>
                </a:cubicBezTo>
                <a:cubicBezTo>
                  <a:pt x="15778" y="5415"/>
                  <a:pt x="15867" y="5515"/>
                  <a:pt x="15930" y="5526"/>
                </a:cubicBezTo>
                <a:cubicBezTo>
                  <a:pt x="15995" y="5537"/>
                  <a:pt x="16030" y="5473"/>
                  <a:pt x="16093" y="5479"/>
                </a:cubicBezTo>
                <a:cubicBezTo>
                  <a:pt x="16158" y="5486"/>
                  <a:pt x="16143" y="5560"/>
                  <a:pt x="16220" y="5549"/>
                </a:cubicBezTo>
                <a:cubicBezTo>
                  <a:pt x="16332" y="5502"/>
                  <a:pt x="16394" y="5345"/>
                  <a:pt x="16522" y="5352"/>
                </a:cubicBezTo>
                <a:cubicBezTo>
                  <a:pt x="16675" y="5539"/>
                  <a:pt x="16384" y="5629"/>
                  <a:pt x="16220" y="5688"/>
                </a:cubicBezTo>
                <a:cubicBezTo>
                  <a:pt x="16035" y="5755"/>
                  <a:pt x="15793" y="5791"/>
                  <a:pt x="15651" y="5850"/>
                </a:cubicBezTo>
                <a:cubicBezTo>
                  <a:pt x="15577" y="5881"/>
                  <a:pt x="15297" y="6153"/>
                  <a:pt x="15257" y="5942"/>
                </a:cubicBezTo>
                <a:cubicBezTo>
                  <a:pt x="15229" y="5792"/>
                  <a:pt x="15396" y="5835"/>
                  <a:pt x="15431" y="5711"/>
                </a:cubicBezTo>
                <a:cubicBezTo>
                  <a:pt x="15252" y="5676"/>
                  <a:pt x="15084" y="5788"/>
                  <a:pt x="14921" y="5850"/>
                </a:cubicBezTo>
                <a:cubicBezTo>
                  <a:pt x="14687" y="5938"/>
                  <a:pt x="14292" y="5994"/>
                  <a:pt x="14236" y="6256"/>
                </a:cubicBezTo>
                <a:cubicBezTo>
                  <a:pt x="14225" y="6308"/>
                  <a:pt x="14259" y="6406"/>
                  <a:pt x="14225" y="6440"/>
                </a:cubicBezTo>
                <a:cubicBezTo>
                  <a:pt x="14196" y="6469"/>
                  <a:pt x="14030" y="6474"/>
                  <a:pt x="13958" y="6499"/>
                </a:cubicBezTo>
                <a:cubicBezTo>
                  <a:pt x="13846" y="6537"/>
                  <a:pt x="13749" y="6619"/>
                  <a:pt x="13679" y="6637"/>
                </a:cubicBezTo>
                <a:cubicBezTo>
                  <a:pt x="13627" y="6652"/>
                  <a:pt x="13550" y="6648"/>
                  <a:pt x="13517" y="6661"/>
                </a:cubicBezTo>
                <a:cubicBezTo>
                  <a:pt x="13425" y="6697"/>
                  <a:pt x="13390" y="6822"/>
                  <a:pt x="13284" y="6905"/>
                </a:cubicBezTo>
                <a:cubicBezTo>
                  <a:pt x="13241" y="6938"/>
                  <a:pt x="13145" y="6962"/>
                  <a:pt x="13110" y="6996"/>
                </a:cubicBezTo>
                <a:cubicBezTo>
                  <a:pt x="13050" y="7056"/>
                  <a:pt x="13042" y="7206"/>
                  <a:pt x="12937" y="7228"/>
                </a:cubicBezTo>
                <a:cubicBezTo>
                  <a:pt x="12869" y="7234"/>
                  <a:pt x="12814" y="7178"/>
                  <a:pt x="12750" y="7217"/>
                </a:cubicBezTo>
                <a:cubicBezTo>
                  <a:pt x="12743" y="7364"/>
                  <a:pt x="12803" y="7566"/>
                  <a:pt x="12739" y="7714"/>
                </a:cubicBezTo>
                <a:cubicBezTo>
                  <a:pt x="12602" y="7826"/>
                  <a:pt x="12450" y="7905"/>
                  <a:pt x="12275" y="8004"/>
                </a:cubicBezTo>
                <a:cubicBezTo>
                  <a:pt x="12178" y="8059"/>
                  <a:pt x="12091" y="8074"/>
                  <a:pt x="11973" y="8131"/>
                </a:cubicBezTo>
                <a:cubicBezTo>
                  <a:pt x="11890" y="8173"/>
                  <a:pt x="11814" y="8272"/>
                  <a:pt x="11718" y="8329"/>
                </a:cubicBezTo>
                <a:cubicBezTo>
                  <a:pt x="11663" y="8361"/>
                  <a:pt x="11605" y="8395"/>
                  <a:pt x="11550" y="8432"/>
                </a:cubicBezTo>
                <a:lnTo>
                  <a:pt x="11550" y="13479"/>
                </a:lnTo>
                <a:cubicBezTo>
                  <a:pt x="11607" y="13429"/>
                  <a:pt x="11663" y="13356"/>
                  <a:pt x="11695" y="13297"/>
                </a:cubicBezTo>
                <a:cubicBezTo>
                  <a:pt x="11760" y="13179"/>
                  <a:pt x="11765" y="13079"/>
                  <a:pt x="11881" y="13020"/>
                </a:cubicBezTo>
                <a:cubicBezTo>
                  <a:pt x="12005" y="12955"/>
                  <a:pt x="12104" y="12986"/>
                  <a:pt x="12264" y="12926"/>
                </a:cubicBezTo>
                <a:cubicBezTo>
                  <a:pt x="12335" y="12900"/>
                  <a:pt x="12397" y="12855"/>
                  <a:pt x="12461" y="12811"/>
                </a:cubicBezTo>
                <a:cubicBezTo>
                  <a:pt x="12517" y="12772"/>
                  <a:pt x="12576" y="12672"/>
                  <a:pt x="12646" y="12741"/>
                </a:cubicBezTo>
                <a:cubicBezTo>
                  <a:pt x="12739" y="12834"/>
                  <a:pt x="12533" y="12886"/>
                  <a:pt x="12612" y="12985"/>
                </a:cubicBezTo>
                <a:cubicBezTo>
                  <a:pt x="12773" y="13070"/>
                  <a:pt x="12854" y="12826"/>
                  <a:pt x="12972" y="12823"/>
                </a:cubicBezTo>
                <a:cubicBezTo>
                  <a:pt x="13008" y="12822"/>
                  <a:pt x="13137" y="12895"/>
                  <a:pt x="13203" y="12939"/>
                </a:cubicBezTo>
                <a:cubicBezTo>
                  <a:pt x="13294" y="12998"/>
                  <a:pt x="13325" y="13081"/>
                  <a:pt x="13423" y="13100"/>
                </a:cubicBezTo>
                <a:cubicBezTo>
                  <a:pt x="13487" y="13113"/>
                  <a:pt x="13590" y="13076"/>
                  <a:pt x="13679" y="13089"/>
                </a:cubicBezTo>
                <a:cubicBezTo>
                  <a:pt x="13797" y="13106"/>
                  <a:pt x="13868" y="13207"/>
                  <a:pt x="13958" y="13204"/>
                </a:cubicBezTo>
                <a:cubicBezTo>
                  <a:pt x="14067" y="13202"/>
                  <a:pt x="14120" y="13083"/>
                  <a:pt x="14214" y="13066"/>
                </a:cubicBezTo>
                <a:cubicBezTo>
                  <a:pt x="14417" y="13028"/>
                  <a:pt x="14494" y="13088"/>
                  <a:pt x="14584" y="13216"/>
                </a:cubicBezTo>
                <a:cubicBezTo>
                  <a:pt x="14686" y="13234"/>
                  <a:pt x="14689" y="13099"/>
                  <a:pt x="14782" y="13147"/>
                </a:cubicBezTo>
                <a:cubicBezTo>
                  <a:pt x="14731" y="13248"/>
                  <a:pt x="14799" y="13294"/>
                  <a:pt x="14839" y="13379"/>
                </a:cubicBezTo>
                <a:cubicBezTo>
                  <a:pt x="14865" y="13433"/>
                  <a:pt x="14862" y="13471"/>
                  <a:pt x="14886" y="13494"/>
                </a:cubicBezTo>
                <a:cubicBezTo>
                  <a:pt x="14941" y="13547"/>
                  <a:pt x="15048" y="13547"/>
                  <a:pt x="15130" y="13598"/>
                </a:cubicBezTo>
                <a:cubicBezTo>
                  <a:pt x="15215" y="13652"/>
                  <a:pt x="15263" y="13752"/>
                  <a:pt x="15362" y="13865"/>
                </a:cubicBezTo>
                <a:cubicBezTo>
                  <a:pt x="15463" y="13980"/>
                  <a:pt x="15633" y="14100"/>
                  <a:pt x="15767" y="14108"/>
                </a:cubicBezTo>
                <a:cubicBezTo>
                  <a:pt x="15895" y="14116"/>
                  <a:pt x="15999" y="14072"/>
                  <a:pt x="16105" y="14084"/>
                </a:cubicBezTo>
                <a:cubicBezTo>
                  <a:pt x="16344" y="14114"/>
                  <a:pt x="16493" y="14234"/>
                  <a:pt x="16662" y="14364"/>
                </a:cubicBezTo>
                <a:cubicBezTo>
                  <a:pt x="16755" y="14435"/>
                  <a:pt x="16840" y="14486"/>
                  <a:pt x="16870" y="14571"/>
                </a:cubicBezTo>
                <a:cubicBezTo>
                  <a:pt x="16892" y="14632"/>
                  <a:pt x="16881" y="14713"/>
                  <a:pt x="16905" y="14779"/>
                </a:cubicBezTo>
                <a:cubicBezTo>
                  <a:pt x="16956" y="14924"/>
                  <a:pt x="17168" y="14994"/>
                  <a:pt x="17090" y="15242"/>
                </a:cubicBezTo>
                <a:cubicBezTo>
                  <a:pt x="17126" y="15316"/>
                  <a:pt x="17204" y="15342"/>
                  <a:pt x="17288" y="15394"/>
                </a:cubicBezTo>
                <a:cubicBezTo>
                  <a:pt x="17356" y="15435"/>
                  <a:pt x="17412" y="15521"/>
                  <a:pt x="17485" y="15533"/>
                </a:cubicBezTo>
                <a:cubicBezTo>
                  <a:pt x="17532" y="15540"/>
                  <a:pt x="17584" y="15518"/>
                  <a:pt x="17624" y="15521"/>
                </a:cubicBezTo>
                <a:cubicBezTo>
                  <a:pt x="17756" y="15529"/>
                  <a:pt x="17846" y="15581"/>
                  <a:pt x="17961" y="15625"/>
                </a:cubicBezTo>
                <a:cubicBezTo>
                  <a:pt x="18032" y="15652"/>
                  <a:pt x="18123" y="15664"/>
                  <a:pt x="18170" y="15695"/>
                </a:cubicBezTo>
                <a:cubicBezTo>
                  <a:pt x="18229" y="15735"/>
                  <a:pt x="18236" y="15868"/>
                  <a:pt x="18310" y="15903"/>
                </a:cubicBezTo>
                <a:cubicBezTo>
                  <a:pt x="18357" y="15926"/>
                  <a:pt x="18463" y="15894"/>
                  <a:pt x="18542" y="15903"/>
                </a:cubicBezTo>
                <a:cubicBezTo>
                  <a:pt x="18666" y="15917"/>
                  <a:pt x="18835" y="15994"/>
                  <a:pt x="18948" y="15996"/>
                </a:cubicBezTo>
                <a:cubicBezTo>
                  <a:pt x="19016" y="15997"/>
                  <a:pt x="19072" y="15968"/>
                  <a:pt x="19133" y="15973"/>
                </a:cubicBezTo>
                <a:cubicBezTo>
                  <a:pt x="19274" y="15983"/>
                  <a:pt x="19385" y="16073"/>
                  <a:pt x="19494" y="16172"/>
                </a:cubicBezTo>
                <a:cubicBezTo>
                  <a:pt x="18096" y="18426"/>
                  <a:pt x="15847" y="20098"/>
                  <a:pt x="13199" y="20737"/>
                </a:cubicBezTo>
                <a:cubicBezTo>
                  <a:pt x="13190" y="20635"/>
                  <a:pt x="13161" y="20533"/>
                  <a:pt x="13157" y="20432"/>
                </a:cubicBezTo>
                <a:cubicBezTo>
                  <a:pt x="13148" y="20212"/>
                  <a:pt x="13181" y="20056"/>
                  <a:pt x="13146" y="19853"/>
                </a:cubicBezTo>
                <a:cubicBezTo>
                  <a:pt x="13118" y="19699"/>
                  <a:pt x="13085" y="19463"/>
                  <a:pt x="13030" y="19366"/>
                </a:cubicBezTo>
                <a:cubicBezTo>
                  <a:pt x="12967" y="19259"/>
                  <a:pt x="12723" y="19076"/>
                  <a:pt x="12600" y="19007"/>
                </a:cubicBezTo>
                <a:cubicBezTo>
                  <a:pt x="12519" y="18962"/>
                  <a:pt x="12422" y="18946"/>
                  <a:pt x="12333" y="18903"/>
                </a:cubicBezTo>
                <a:cubicBezTo>
                  <a:pt x="12144" y="18810"/>
                  <a:pt x="11778" y="18616"/>
                  <a:pt x="11695" y="18429"/>
                </a:cubicBezTo>
                <a:cubicBezTo>
                  <a:pt x="11671" y="18375"/>
                  <a:pt x="11675" y="18303"/>
                  <a:pt x="11648" y="18244"/>
                </a:cubicBezTo>
                <a:cubicBezTo>
                  <a:pt x="11624" y="18188"/>
                  <a:pt x="11589" y="18136"/>
                  <a:pt x="11550" y="18085"/>
                </a:cubicBezTo>
                <a:cubicBezTo>
                  <a:pt x="11550" y="18085"/>
                  <a:pt x="11550" y="21574"/>
                  <a:pt x="11550" y="2157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Helvetica Neue Light"/>
              <a:buNone/>
            </a:pPr>
            <a:endParaRPr sz="5800" b="0" i="0" u="none" strike="noStrike" cap="none" dirty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  <a:sym typeface="Oswald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113FB5B-8926-40EF-81A5-38916B61824B}"/>
              </a:ext>
            </a:extLst>
          </p:cNvPr>
          <p:cNvSpPr/>
          <p:nvPr/>
        </p:nvSpPr>
        <p:spPr>
          <a:xfrm>
            <a:off x="1566442" y="2871684"/>
            <a:ext cx="4777932" cy="830997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Proactively envisioned multimedia expertise and cross-media growth capital </a:t>
            </a:r>
            <a:r>
              <a:rPr lang="en-US" sz="12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sintellectual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based</a:t>
            </a:r>
            <a:r>
              <a:rPr lang="id-ID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cross-media growth capital </a:t>
            </a:r>
            <a:r>
              <a:rPr lang="en-US" sz="12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sintellectual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based</a:t>
            </a:r>
            <a:r>
              <a:rPr lang="id-ID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growth based</a:t>
            </a:r>
            <a:r>
              <a:rPr lang="id-ID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cross-media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8178DC-3E4E-43D5-ABBF-A044C89E456D}"/>
              </a:ext>
            </a:extLst>
          </p:cNvPr>
          <p:cNvSpPr/>
          <p:nvPr/>
        </p:nvSpPr>
        <p:spPr>
          <a:xfrm>
            <a:off x="1566442" y="2460185"/>
            <a:ext cx="2505575" cy="250838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spc="6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D</a:t>
            </a:r>
            <a:r>
              <a:rPr lang="id-ID" sz="1200" b="1" spc="6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escription</a:t>
            </a:r>
            <a:endParaRPr lang="en-US" sz="1200" b="1" spc="600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3BCEE5-9F4E-4ABE-9D3F-A2D1092C6E01}"/>
              </a:ext>
            </a:extLst>
          </p:cNvPr>
          <p:cNvSpPr/>
          <p:nvPr/>
        </p:nvSpPr>
        <p:spPr>
          <a:xfrm>
            <a:off x="1566442" y="4560784"/>
            <a:ext cx="4777932" cy="830997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Proactively envisioned multimedia expertise and cross-media growth capital </a:t>
            </a:r>
            <a:r>
              <a:rPr lang="en-US" sz="12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sintellectual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based</a:t>
            </a:r>
            <a:r>
              <a:rPr lang="id-ID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cross-media growth capital </a:t>
            </a:r>
            <a:r>
              <a:rPr lang="en-US" sz="12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sintellectual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based</a:t>
            </a:r>
            <a:r>
              <a:rPr lang="id-ID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growth based</a:t>
            </a:r>
            <a:r>
              <a:rPr lang="id-ID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cross-media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60C8E7-DCF6-456A-896D-28A772420C51}"/>
              </a:ext>
            </a:extLst>
          </p:cNvPr>
          <p:cNvSpPr/>
          <p:nvPr/>
        </p:nvSpPr>
        <p:spPr>
          <a:xfrm>
            <a:off x="1566442" y="4149285"/>
            <a:ext cx="2505575" cy="250838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spc="6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D</a:t>
            </a:r>
            <a:r>
              <a:rPr lang="id-ID" sz="1200" b="1" spc="6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escription</a:t>
            </a:r>
            <a:endParaRPr lang="en-US" sz="1200" b="1" spc="600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430013" y="893978"/>
            <a:ext cx="7165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layfair Display Black" pitchFamily="2" charset="0"/>
                <a:cs typeface="Poppins SemiBold" panose="00000700000000000000" pitchFamily="2" charset="0"/>
              </a:rPr>
              <a:t>THE MAIN INFO GRAPHIC</a:t>
            </a:r>
          </a:p>
        </p:txBody>
      </p:sp>
    </p:spTree>
    <p:extLst>
      <p:ext uri="{BB962C8B-B14F-4D97-AF65-F5344CB8AC3E}">
        <p14:creationId xmlns:p14="http://schemas.microsoft.com/office/powerpoint/2010/main" val="2179214999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B856B85C-00EE-4681-997C-8E84FF1A02F0}"/>
              </a:ext>
            </a:extLst>
          </p:cNvPr>
          <p:cNvGrpSpPr/>
          <p:nvPr/>
        </p:nvGrpSpPr>
        <p:grpSpPr>
          <a:xfrm>
            <a:off x="7905014" y="2005412"/>
            <a:ext cx="3387588" cy="3386958"/>
            <a:chOff x="4329710" y="2398127"/>
            <a:chExt cx="3387588" cy="3386958"/>
          </a:xfrm>
        </p:grpSpPr>
        <p:sp>
          <p:nvSpPr>
            <p:cNvPr id="8" name="Freeform 30">
              <a:extLst>
                <a:ext uri="{FF2B5EF4-FFF2-40B4-BE49-F238E27FC236}">
                  <a16:creationId xmlns:a16="http://schemas.microsoft.com/office/drawing/2014/main" id="{A137739E-57C8-4F01-BEE7-2C37D48D70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397468">
              <a:off x="4753346" y="2398127"/>
              <a:ext cx="1730288" cy="1755045"/>
            </a:xfrm>
            <a:custGeom>
              <a:avLst/>
              <a:gdLst>
                <a:gd name="T0" fmla="*/ 3563 w 10688"/>
                <a:gd name="T1" fmla="*/ 7062 h 10844"/>
                <a:gd name="T2" fmla="*/ 3563 w 10688"/>
                <a:gd name="T3" fmla="*/ 7062 h 10844"/>
                <a:gd name="T4" fmla="*/ 4563 w 10688"/>
                <a:gd name="T5" fmla="*/ 10749 h 10844"/>
                <a:gd name="T6" fmla="*/ 7937 w 10688"/>
                <a:gd name="T7" fmla="*/ 9812 h 10844"/>
                <a:gd name="T8" fmla="*/ 9062 w 10688"/>
                <a:gd name="T9" fmla="*/ 2782 h 10844"/>
                <a:gd name="T10" fmla="*/ 2032 w 10688"/>
                <a:gd name="T11" fmla="*/ 1626 h 10844"/>
                <a:gd name="T12" fmla="*/ 0 w 10688"/>
                <a:gd name="T13" fmla="*/ 4907 h 10844"/>
                <a:gd name="T14" fmla="*/ 3563 w 10688"/>
                <a:gd name="T15" fmla="*/ 7062 h 10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88" h="10844">
                  <a:moveTo>
                    <a:pt x="3563" y="7062"/>
                  </a:moveTo>
                  <a:lnTo>
                    <a:pt x="3563" y="7062"/>
                  </a:lnTo>
                  <a:cubicBezTo>
                    <a:pt x="4375" y="8187"/>
                    <a:pt x="4688" y="9500"/>
                    <a:pt x="4563" y="10749"/>
                  </a:cubicBezTo>
                  <a:cubicBezTo>
                    <a:pt x="5718" y="10843"/>
                    <a:pt x="6906" y="10562"/>
                    <a:pt x="7937" y="9812"/>
                  </a:cubicBezTo>
                  <a:cubicBezTo>
                    <a:pt x="10187" y="8187"/>
                    <a:pt x="10687" y="5032"/>
                    <a:pt x="9062" y="2782"/>
                  </a:cubicBezTo>
                  <a:cubicBezTo>
                    <a:pt x="7437" y="500"/>
                    <a:pt x="4282" y="0"/>
                    <a:pt x="2032" y="1626"/>
                  </a:cubicBezTo>
                  <a:cubicBezTo>
                    <a:pt x="907" y="2438"/>
                    <a:pt x="219" y="3657"/>
                    <a:pt x="0" y="4907"/>
                  </a:cubicBezTo>
                  <a:cubicBezTo>
                    <a:pt x="1375" y="5126"/>
                    <a:pt x="2688" y="5843"/>
                    <a:pt x="3563" y="706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lIns="91433" tIns="45716" rIns="91433" bIns="45716" anchor="ctr"/>
            <a:lstStyle/>
            <a:p>
              <a:endParaRPr lang="en-US" sz="6000" dirty="0">
                <a:latin typeface="Source Sans Pro" panose="020B0503030403020204" pitchFamily="34" charset="0"/>
              </a:endParaRPr>
            </a:p>
          </p:txBody>
        </p:sp>
        <p:sp>
          <p:nvSpPr>
            <p:cNvPr id="9" name="Freeform 3">
              <a:extLst>
                <a:ext uri="{FF2B5EF4-FFF2-40B4-BE49-F238E27FC236}">
                  <a16:creationId xmlns:a16="http://schemas.microsoft.com/office/drawing/2014/main" id="{3D9AEBB2-1F4F-43E1-81E3-0BA4E03A60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202081">
              <a:off x="5974630" y="2806946"/>
              <a:ext cx="1730063" cy="1755273"/>
            </a:xfrm>
            <a:custGeom>
              <a:avLst/>
              <a:gdLst>
                <a:gd name="T0" fmla="*/ 3563 w 10688"/>
                <a:gd name="T1" fmla="*/ 7062 h 10844"/>
                <a:gd name="T2" fmla="*/ 3563 w 10688"/>
                <a:gd name="T3" fmla="*/ 7062 h 10844"/>
                <a:gd name="T4" fmla="*/ 4563 w 10688"/>
                <a:gd name="T5" fmla="*/ 10749 h 10844"/>
                <a:gd name="T6" fmla="*/ 7937 w 10688"/>
                <a:gd name="T7" fmla="*/ 9812 h 10844"/>
                <a:gd name="T8" fmla="*/ 9062 w 10688"/>
                <a:gd name="T9" fmla="*/ 2782 h 10844"/>
                <a:gd name="T10" fmla="*/ 2032 w 10688"/>
                <a:gd name="T11" fmla="*/ 1626 h 10844"/>
                <a:gd name="T12" fmla="*/ 0 w 10688"/>
                <a:gd name="T13" fmla="*/ 4907 h 10844"/>
                <a:gd name="T14" fmla="*/ 3563 w 10688"/>
                <a:gd name="T15" fmla="*/ 7062 h 10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88" h="10844">
                  <a:moveTo>
                    <a:pt x="3563" y="7062"/>
                  </a:moveTo>
                  <a:lnTo>
                    <a:pt x="3563" y="7062"/>
                  </a:lnTo>
                  <a:cubicBezTo>
                    <a:pt x="4375" y="8187"/>
                    <a:pt x="4688" y="9500"/>
                    <a:pt x="4563" y="10749"/>
                  </a:cubicBezTo>
                  <a:cubicBezTo>
                    <a:pt x="5718" y="10843"/>
                    <a:pt x="6906" y="10562"/>
                    <a:pt x="7937" y="9812"/>
                  </a:cubicBezTo>
                  <a:cubicBezTo>
                    <a:pt x="10187" y="8187"/>
                    <a:pt x="10687" y="5032"/>
                    <a:pt x="9062" y="2782"/>
                  </a:cubicBezTo>
                  <a:cubicBezTo>
                    <a:pt x="7437" y="500"/>
                    <a:pt x="4282" y="0"/>
                    <a:pt x="2032" y="1626"/>
                  </a:cubicBezTo>
                  <a:cubicBezTo>
                    <a:pt x="907" y="2438"/>
                    <a:pt x="219" y="3657"/>
                    <a:pt x="0" y="4907"/>
                  </a:cubicBezTo>
                  <a:cubicBezTo>
                    <a:pt x="1375" y="5126"/>
                    <a:pt x="2688" y="5843"/>
                    <a:pt x="3563" y="706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lIns="91433" tIns="45716" rIns="91433" bIns="45716" anchor="ctr"/>
            <a:lstStyle/>
            <a:p>
              <a:endParaRPr lang="en-US" sz="6000" dirty="0">
                <a:latin typeface="Source Sans Pro" panose="020B0503030403020204" pitchFamily="34" charset="0"/>
              </a:endParaRPr>
            </a:p>
          </p:txBody>
        </p:sp>
        <p:sp>
          <p:nvSpPr>
            <p:cNvPr id="10" name="Freeform 3">
              <a:extLst>
                <a:ext uri="{FF2B5EF4-FFF2-40B4-BE49-F238E27FC236}">
                  <a16:creationId xmlns:a16="http://schemas.microsoft.com/office/drawing/2014/main" id="{853647F9-601B-4963-9391-67F7389AE8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579122">
              <a:off x="5562732" y="4030040"/>
              <a:ext cx="1730288" cy="1755045"/>
            </a:xfrm>
            <a:custGeom>
              <a:avLst/>
              <a:gdLst>
                <a:gd name="T0" fmla="*/ 3563 w 10688"/>
                <a:gd name="T1" fmla="*/ 7062 h 10844"/>
                <a:gd name="T2" fmla="*/ 3563 w 10688"/>
                <a:gd name="T3" fmla="*/ 7062 h 10844"/>
                <a:gd name="T4" fmla="*/ 4563 w 10688"/>
                <a:gd name="T5" fmla="*/ 10749 h 10844"/>
                <a:gd name="T6" fmla="*/ 7937 w 10688"/>
                <a:gd name="T7" fmla="*/ 9812 h 10844"/>
                <a:gd name="T8" fmla="*/ 9062 w 10688"/>
                <a:gd name="T9" fmla="*/ 2782 h 10844"/>
                <a:gd name="T10" fmla="*/ 2032 w 10688"/>
                <a:gd name="T11" fmla="*/ 1626 h 10844"/>
                <a:gd name="T12" fmla="*/ 0 w 10688"/>
                <a:gd name="T13" fmla="*/ 4907 h 10844"/>
                <a:gd name="T14" fmla="*/ 3563 w 10688"/>
                <a:gd name="T15" fmla="*/ 7062 h 10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88" h="10844">
                  <a:moveTo>
                    <a:pt x="3563" y="7062"/>
                  </a:moveTo>
                  <a:lnTo>
                    <a:pt x="3563" y="7062"/>
                  </a:lnTo>
                  <a:cubicBezTo>
                    <a:pt x="4375" y="8187"/>
                    <a:pt x="4688" y="9500"/>
                    <a:pt x="4563" y="10749"/>
                  </a:cubicBezTo>
                  <a:cubicBezTo>
                    <a:pt x="5718" y="10843"/>
                    <a:pt x="6906" y="10562"/>
                    <a:pt x="7937" y="9812"/>
                  </a:cubicBezTo>
                  <a:cubicBezTo>
                    <a:pt x="10187" y="8187"/>
                    <a:pt x="10687" y="5032"/>
                    <a:pt x="9062" y="2782"/>
                  </a:cubicBezTo>
                  <a:cubicBezTo>
                    <a:pt x="7437" y="500"/>
                    <a:pt x="4282" y="0"/>
                    <a:pt x="2032" y="1626"/>
                  </a:cubicBezTo>
                  <a:cubicBezTo>
                    <a:pt x="907" y="2438"/>
                    <a:pt x="219" y="3657"/>
                    <a:pt x="0" y="4907"/>
                  </a:cubicBezTo>
                  <a:cubicBezTo>
                    <a:pt x="1375" y="5126"/>
                    <a:pt x="2688" y="5843"/>
                    <a:pt x="3563" y="70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lIns="91433" tIns="45716" rIns="91433" bIns="45716" anchor="ctr"/>
            <a:lstStyle/>
            <a:p>
              <a:endParaRPr lang="en-US" sz="6000" dirty="0">
                <a:latin typeface="Source Sans Pro" panose="020B0503030403020204" pitchFamily="34" charset="0"/>
              </a:endParaRPr>
            </a:p>
          </p:txBody>
        </p:sp>
        <p:sp>
          <p:nvSpPr>
            <p:cNvPr id="11" name="Freeform 3">
              <a:extLst>
                <a:ext uri="{FF2B5EF4-FFF2-40B4-BE49-F238E27FC236}">
                  <a16:creationId xmlns:a16="http://schemas.microsoft.com/office/drawing/2014/main" id="{EC399EFF-3892-4347-97E3-B06D9ACB1F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3978264">
              <a:off x="4342315" y="3629578"/>
              <a:ext cx="1730063" cy="1755273"/>
            </a:xfrm>
            <a:custGeom>
              <a:avLst/>
              <a:gdLst>
                <a:gd name="T0" fmla="*/ 3563 w 10688"/>
                <a:gd name="T1" fmla="*/ 7062 h 10844"/>
                <a:gd name="T2" fmla="*/ 3563 w 10688"/>
                <a:gd name="T3" fmla="*/ 7062 h 10844"/>
                <a:gd name="T4" fmla="*/ 4563 w 10688"/>
                <a:gd name="T5" fmla="*/ 10749 h 10844"/>
                <a:gd name="T6" fmla="*/ 7937 w 10688"/>
                <a:gd name="T7" fmla="*/ 9812 h 10844"/>
                <a:gd name="T8" fmla="*/ 9062 w 10688"/>
                <a:gd name="T9" fmla="*/ 2782 h 10844"/>
                <a:gd name="T10" fmla="*/ 2032 w 10688"/>
                <a:gd name="T11" fmla="*/ 1626 h 10844"/>
                <a:gd name="T12" fmla="*/ 0 w 10688"/>
                <a:gd name="T13" fmla="*/ 4907 h 10844"/>
                <a:gd name="T14" fmla="*/ 3563 w 10688"/>
                <a:gd name="T15" fmla="*/ 7062 h 10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88" h="10844">
                  <a:moveTo>
                    <a:pt x="3563" y="7062"/>
                  </a:moveTo>
                  <a:lnTo>
                    <a:pt x="3563" y="7062"/>
                  </a:lnTo>
                  <a:cubicBezTo>
                    <a:pt x="4375" y="8187"/>
                    <a:pt x="4688" y="9500"/>
                    <a:pt x="4563" y="10749"/>
                  </a:cubicBezTo>
                  <a:cubicBezTo>
                    <a:pt x="5718" y="10843"/>
                    <a:pt x="6906" y="10562"/>
                    <a:pt x="7937" y="9812"/>
                  </a:cubicBezTo>
                  <a:cubicBezTo>
                    <a:pt x="10187" y="8187"/>
                    <a:pt x="10687" y="5032"/>
                    <a:pt x="9062" y="2782"/>
                  </a:cubicBezTo>
                  <a:cubicBezTo>
                    <a:pt x="7437" y="500"/>
                    <a:pt x="4282" y="0"/>
                    <a:pt x="2032" y="1626"/>
                  </a:cubicBezTo>
                  <a:cubicBezTo>
                    <a:pt x="907" y="2438"/>
                    <a:pt x="219" y="3657"/>
                    <a:pt x="0" y="4907"/>
                  </a:cubicBezTo>
                  <a:cubicBezTo>
                    <a:pt x="1375" y="5126"/>
                    <a:pt x="2688" y="5843"/>
                    <a:pt x="3563" y="706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lIns="91433" tIns="45716" rIns="91433" bIns="45716" anchor="ctr"/>
            <a:lstStyle/>
            <a:p>
              <a:endParaRPr lang="en-US" sz="6000" dirty="0">
                <a:latin typeface="Source Sans Pro" panose="020B050303040302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ACCBAC8-CE69-45AD-8E4C-95C08858818A}"/>
                </a:ext>
              </a:extLst>
            </p:cNvPr>
            <p:cNvSpPr txBox="1"/>
            <p:nvPr/>
          </p:nvSpPr>
          <p:spPr>
            <a:xfrm>
              <a:off x="5039187" y="2633380"/>
              <a:ext cx="1094015" cy="1015632"/>
            </a:xfrm>
            <a:prstGeom prst="rect">
              <a:avLst/>
            </a:prstGeom>
            <a:noFill/>
          </p:spPr>
          <p:txBody>
            <a:bodyPr wrap="square" lIns="91413" tIns="45705" rIns="91413" bIns="45705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Source Sans Pro" panose="020B0503030403020204" pitchFamily="34" charset="0"/>
                  <a:cs typeface="Poppins Light" panose="00000400000000000000" pitchFamily="2" charset="0"/>
                </a:rPr>
                <a:t>S</a:t>
              </a:r>
              <a:endParaRPr lang="ru-RU" sz="6000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E29F44D-C0E1-4F41-AA40-54ECE3D88BBA}"/>
                </a:ext>
              </a:extLst>
            </p:cNvPr>
            <p:cNvSpPr txBox="1"/>
            <p:nvPr/>
          </p:nvSpPr>
          <p:spPr>
            <a:xfrm>
              <a:off x="5867973" y="4444419"/>
              <a:ext cx="1094015" cy="1015632"/>
            </a:xfrm>
            <a:prstGeom prst="rect">
              <a:avLst/>
            </a:prstGeom>
            <a:noFill/>
          </p:spPr>
          <p:txBody>
            <a:bodyPr wrap="square" lIns="91413" tIns="45705" rIns="91413" bIns="45705" rtlCol="0">
              <a:spAutoFit/>
            </a:bodyPr>
            <a:lstStyle/>
            <a:p>
              <a:pPr algn="ctr"/>
              <a:r>
                <a:rPr lang="id-ID" sz="6000" b="1" dirty="0">
                  <a:solidFill>
                    <a:schemeClr val="bg1"/>
                  </a:solidFill>
                  <a:latin typeface="Source Sans Pro" panose="020B0503030403020204" pitchFamily="34" charset="0"/>
                  <a:cs typeface="Poppins Light" panose="00000400000000000000" pitchFamily="2" charset="0"/>
                </a:rPr>
                <a:t>O</a:t>
              </a:r>
              <a:endParaRPr lang="ru-RU" sz="6000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138D9FD-329E-4851-858E-7635D0AAC158}"/>
                </a:ext>
              </a:extLst>
            </p:cNvPr>
            <p:cNvSpPr txBox="1"/>
            <p:nvPr/>
          </p:nvSpPr>
          <p:spPr>
            <a:xfrm>
              <a:off x="6402111" y="3102174"/>
              <a:ext cx="1094015" cy="1015632"/>
            </a:xfrm>
            <a:prstGeom prst="rect">
              <a:avLst/>
            </a:prstGeom>
            <a:noFill/>
          </p:spPr>
          <p:txBody>
            <a:bodyPr wrap="square" lIns="91413" tIns="45705" rIns="91413" bIns="45705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Source Sans Pro" panose="020B0503030403020204" pitchFamily="34" charset="0"/>
                  <a:cs typeface="Poppins Light" panose="00000400000000000000" pitchFamily="2" charset="0"/>
                </a:rPr>
                <a:t>W</a:t>
              </a:r>
              <a:endParaRPr lang="ru-RU" sz="6000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1374F4E-667E-4055-934A-4D0CE8F6AEF0}"/>
                </a:ext>
              </a:extLst>
            </p:cNvPr>
            <p:cNvSpPr txBox="1"/>
            <p:nvPr/>
          </p:nvSpPr>
          <p:spPr>
            <a:xfrm>
              <a:off x="4623121" y="3950989"/>
              <a:ext cx="1094015" cy="1015632"/>
            </a:xfrm>
            <a:prstGeom prst="rect">
              <a:avLst/>
            </a:prstGeom>
            <a:noFill/>
          </p:spPr>
          <p:txBody>
            <a:bodyPr wrap="square" lIns="91413" tIns="45705" rIns="91413" bIns="45705" rtlCol="0">
              <a:spAutoFit/>
            </a:bodyPr>
            <a:lstStyle/>
            <a:p>
              <a:pPr algn="ctr"/>
              <a:r>
                <a:rPr lang="id-ID" sz="6000" b="1" dirty="0">
                  <a:solidFill>
                    <a:schemeClr val="bg1"/>
                  </a:solidFill>
                  <a:latin typeface="Source Sans Pro" panose="020B0503030403020204" pitchFamily="34" charset="0"/>
                  <a:cs typeface="Poppins Light" panose="00000400000000000000" pitchFamily="2" charset="0"/>
                </a:rPr>
                <a:t>T</a:t>
              </a:r>
              <a:endParaRPr lang="ru-RU" sz="6000" b="1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</p:grp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E40A5C0-B1C6-423A-9F87-F42179AD3A94}"/>
              </a:ext>
            </a:extLst>
          </p:cNvPr>
          <p:cNvSpPr/>
          <p:nvPr/>
        </p:nvSpPr>
        <p:spPr>
          <a:xfrm>
            <a:off x="1170030" y="2400059"/>
            <a:ext cx="712011" cy="71201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CA8BEC-CC7E-4C9D-9C17-AE76AC31EC1B}"/>
              </a:ext>
            </a:extLst>
          </p:cNvPr>
          <p:cNvSpPr/>
          <p:nvPr/>
        </p:nvSpPr>
        <p:spPr>
          <a:xfrm>
            <a:off x="2031145" y="2594563"/>
            <a:ext cx="2227810" cy="532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00" b="0" i="0" dirty="0" err="1">
                <a:solidFill>
                  <a:sysClr val="windowText" lastClr="000000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cupiditate</a:t>
            </a:r>
            <a:r>
              <a:rPr lang="en-US" sz="1000" b="0" i="0" dirty="0">
                <a:solidFill>
                  <a:sysClr val="windowText" lastClr="000000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00" b="0" i="0" dirty="0" err="1">
                <a:solidFill>
                  <a:sysClr val="windowText" lastClr="000000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similique</a:t>
            </a:r>
            <a:r>
              <a:rPr lang="en-US" sz="1000" b="0" i="0" dirty="0">
                <a:solidFill>
                  <a:sysClr val="windowText" lastClr="000000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sunt in culpa qui </a:t>
            </a:r>
            <a:r>
              <a:rPr lang="en-US" sz="1000" b="0" i="0" dirty="0" err="1">
                <a:solidFill>
                  <a:sysClr val="windowText" lastClr="000000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officia</a:t>
            </a:r>
            <a:r>
              <a:rPr lang="en-US" sz="1000" b="0" i="0" dirty="0">
                <a:solidFill>
                  <a:sysClr val="windowText" lastClr="000000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00" b="0" i="0" dirty="0" err="1">
                <a:solidFill>
                  <a:sysClr val="windowText" lastClr="000000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deserunt</a:t>
            </a:r>
            <a:endParaRPr lang="en-US" sz="1000" dirty="0">
              <a:solidFill>
                <a:sysClr val="windowText" lastClr="000000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A7F44EC-7B0A-49D7-BFFB-B818C0144AA7}"/>
              </a:ext>
            </a:extLst>
          </p:cNvPr>
          <p:cNvSpPr/>
          <p:nvPr/>
        </p:nvSpPr>
        <p:spPr>
          <a:xfrm>
            <a:off x="2031144" y="2366879"/>
            <a:ext cx="2866617" cy="277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900" b="0" i="0" dirty="0">
                <a:solidFill>
                  <a:sysClr val="windowText" lastClr="000000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Title Here</a:t>
            </a:r>
            <a:endParaRPr lang="en-US" sz="900" dirty="0">
              <a:solidFill>
                <a:sysClr val="windowText" lastClr="000000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478DF7B-BDD8-4594-86AE-5DC09587E5BC}"/>
              </a:ext>
            </a:extLst>
          </p:cNvPr>
          <p:cNvSpPr/>
          <p:nvPr/>
        </p:nvSpPr>
        <p:spPr>
          <a:xfrm>
            <a:off x="1217551" y="4175045"/>
            <a:ext cx="712011" cy="71201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E952D11-320F-4D19-8D8A-0DC086648EF2}"/>
              </a:ext>
            </a:extLst>
          </p:cNvPr>
          <p:cNvSpPr/>
          <p:nvPr/>
        </p:nvSpPr>
        <p:spPr>
          <a:xfrm>
            <a:off x="2078666" y="4369549"/>
            <a:ext cx="2227810" cy="529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cupiditate</a:t>
            </a:r>
            <a:r>
              <a:rPr lang="en-US" sz="1000" dirty="0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similique</a:t>
            </a:r>
            <a:r>
              <a:rPr lang="en-US" sz="1000" dirty="0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sunt</a:t>
            </a:r>
            <a:r>
              <a:rPr lang="en-US" sz="1000" dirty="0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in culpa qui </a:t>
            </a: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officia</a:t>
            </a:r>
            <a:r>
              <a:rPr lang="en-US" sz="1000" dirty="0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deserunt</a:t>
            </a:r>
            <a:endParaRPr lang="en-US" sz="1000" dirty="0">
              <a:solidFill>
                <a:sysClr val="windowText" lastClr="000000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AB8BF72-94B1-4064-8C71-49097D06530A}"/>
              </a:ext>
            </a:extLst>
          </p:cNvPr>
          <p:cNvSpPr/>
          <p:nvPr/>
        </p:nvSpPr>
        <p:spPr>
          <a:xfrm>
            <a:off x="2078665" y="4141865"/>
            <a:ext cx="2866617" cy="277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900" b="0" i="0" dirty="0">
                <a:solidFill>
                  <a:sysClr val="windowText" lastClr="000000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Title Here</a:t>
            </a:r>
            <a:endParaRPr lang="en-US" sz="900" dirty="0">
              <a:solidFill>
                <a:sysClr val="windowText" lastClr="000000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907BE7A-165A-4411-8451-7D0AC448FA80}"/>
              </a:ext>
            </a:extLst>
          </p:cNvPr>
          <p:cNvSpPr/>
          <p:nvPr/>
        </p:nvSpPr>
        <p:spPr>
          <a:xfrm>
            <a:off x="4569609" y="2426060"/>
            <a:ext cx="712011" cy="712011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FA5240-FC5E-4749-ADCA-9D95C26E5ABC}"/>
              </a:ext>
            </a:extLst>
          </p:cNvPr>
          <p:cNvSpPr/>
          <p:nvPr/>
        </p:nvSpPr>
        <p:spPr>
          <a:xfrm>
            <a:off x="5430724" y="2620564"/>
            <a:ext cx="2227810" cy="529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cupiditate</a:t>
            </a:r>
            <a:r>
              <a:rPr lang="en-US" sz="1000" dirty="0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similique</a:t>
            </a:r>
            <a:r>
              <a:rPr lang="en-US" sz="1000" dirty="0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sunt</a:t>
            </a:r>
            <a:r>
              <a:rPr lang="en-US" sz="1000" dirty="0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in culpa qui </a:t>
            </a: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officia</a:t>
            </a:r>
            <a:r>
              <a:rPr lang="en-US" sz="1000" dirty="0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deserunt</a:t>
            </a:r>
            <a:endParaRPr lang="en-US" sz="1000" dirty="0">
              <a:solidFill>
                <a:sysClr val="windowText" lastClr="000000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92915F9-2E4F-450C-9E71-F87F07BB726E}"/>
              </a:ext>
            </a:extLst>
          </p:cNvPr>
          <p:cNvSpPr/>
          <p:nvPr/>
        </p:nvSpPr>
        <p:spPr>
          <a:xfrm>
            <a:off x="5430723" y="2392880"/>
            <a:ext cx="2866617" cy="277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900" b="0" i="0" dirty="0">
                <a:solidFill>
                  <a:sysClr val="windowText" lastClr="000000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Title Here</a:t>
            </a:r>
            <a:endParaRPr lang="en-US" sz="900" dirty="0">
              <a:solidFill>
                <a:sysClr val="windowText" lastClr="000000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3C977812-262A-4FF4-B618-A9A610D03BE9}"/>
              </a:ext>
            </a:extLst>
          </p:cNvPr>
          <p:cNvSpPr/>
          <p:nvPr/>
        </p:nvSpPr>
        <p:spPr>
          <a:xfrm>
            <a:off x="4617130" y="4201046"/>
            <a:ext cx="712011" cy="712011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4F52F13-FE09-4429-A1EA-60EC49224365}"/>
              </a:ext>
            </a:extLst>
          </p:cNvPr>
          <p:cNvSpPr/>
          <p:nvPr/>
        </p:nvSpPr>
        <p:spPr>
          <a:xfrm>
            <a:off x="5478245" y="4395550"/>
            <a:ext cx="2227810" cy="529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cupiditate</a:t>
            </a:r>
            <a:r>
              <a:rPr lang="en-US" sz="1000" dirty="0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similique</a:t>
            </a:r>
            <a:r>
              <a:rPr lang="en-US" sz="1000" dirty="0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sunt</a:t>
            </a:r>
            <a:r>
              <a:rPr lang="en-US" sz="1000" dirty="0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in culpa qui </a:t>
            </a: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officia</a:t>
            </a:r>
            <a:r>
              <a:rPr lang="en-US" sz="1000" dirty="0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latin typeface="Source Sans Pro" panose="020B0503030403020204" pitchFamily="34" charset="0"/>
                <a:cs typeface="Poppins Light" panose="00000400000000000000" pitchFamily="2" charset="0"/>
              </a:rPr>
              <a:t>deserunt</a:t>
            </a:r>
            <a:endParaRPr lang="en-US" sz="1000" dirty="0">
              <a:solidFill>
                <a:sysClr val="windowText" lastClr="000000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E041FE2-D937-4F18-8574-BE72277627B8}"/>
              </a:ext>
            </a:extLst>
          </p:cNvPr>
          <p:cNvSpPr/>
          <p:nvPr/>
        </p:nvSpPr>
        <p:spPr>
          <a:xfrm>
            <a:off x="5478244" y="4167866"/>
            <a:ext cx="2866617" cy="277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900" b="0" i="0" dirty="0">
                <a:solidFill>
                  <a:sysClr val="windowText" lastClr="000000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Title Here</a:t>
            </a:r>
            <a:endParaRPr lang="en-US" sz="900" dirty="0">
              <a:solidFill>
                <a:sysClr val="windowText" lastClr="000000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A7F44EC-7B0A-49D7-BFFB-B818C0144AA7}"/>
              </a:ext>
            </a:extLst>
          </p:cNvPr>
          <p:cNvSpPr/>
          <p:nvPr/>
        </p:nvSpPr>
        <p:spPr>
          <a:xfrm>
            <a:off x="1057259" y="2553504"/>
            <a:ext cx="917347" cy="342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200" b="1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01</a:t>
            </a:r>
            <a:endParaRPr lang="en-US" sz="1200" b="1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A7F44EC-7B0A-49D7-BFFB-B818C0144AA7}"/>
              </a:ext>
            </a:extLst>
          </p:cNvPr>
          <p:cNvSpPr/>
          <p:nvPr/>
        </p:nvSpPr>
        <p:spPr>
          <a:xfrm>
            <a:off x="4466940" y="2551563"/>
            <a:ext cx="917347" cy="342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200" b="1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02</a:t>
            </a:r>
            <a:endParaRPr lang="en-US" sz="1200" b="1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A7F44EC-7B0A-49D7-BFFB-B818C0144AA7}"/>
              </a:ext>
            </a:extLst>
          </p:cNvPr>
          <p:cNvSpPr/>
          <p:nvPr/>
        </p:nvSpPr>
        <p:spPr>
          <a:xfrm>
            <a:off x="1104263" y="4344050"/>
            <a:ext cx="917347" cy="342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200" b="1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03</a:t>
            </a:r>
            <a:endParaRPr lang="en-US" sz="1200" b="1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A7F44EC-7B0A-49D7-BFFB-B818C0144AA7}"/>
              </a:ext>
            </a:extLst>
          </p:cNvPr>
          <p:cNvSpPr/>
          <p:nvPr/>
        </p:nvSpPr>
        <p:spPr>
          <a:xfrm>
            <a:off x="4513944" y="4342109"/>
            <a:ext cx="917347" cy="342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200" b="1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Poppins Light" panose="00000400000000000000" pitchFamily="2" charset="0"/>
              </a:rPr>
              <a:t>04</a:t>
            </a:r>
            <a:endParaRPr lang="en-US" sz="1200" b="1" dirty="0">
              <a:solidFill>
                <a:schemeClr val="bg1"/>
              </a:solidFill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430013" y="893978"/>
            <a:ext cx="7165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layfair Display Black" pitchFamily="2" charset="0"/>
                <a:cs typeface="Poppins SemiBold" panose="00000700000000000000" pitchFamily="2" charset="0"/>
              </a:rPr>
              <a:t>THE MAIN INFO GRAPHIC</a:t>
            </a:r>
          </a:p>
        </p:txBody>
      </p:sp>
    </p:spTree>
    <p:extLst>
      <p:ext uri="{BB962C8B-B14F-4D97-AF65-F5344CB8AC3E}">
        <p14:creationId xmlns:p14="http://schemas.microsoft.com/office/powerpoint/2010/main" val="317446914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5450F7E-8A50-4D01-9D54-49AC36908B55}"/>
              </a:ext>
            </a:extLst>
          </p:cNvPr>
          <p:cNvSpPr txBox="1"/>
          <p:nvPr/>
        </p:nvSpPr>
        <p:spPr>
          <a:xfrm>
            <a:off x="6603062" y="2148424"/>
            <a:ext cx="183704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1" dirty="0">
                <a:latin typeface="Source Sans Pro" panose="020B0503030403020204" pitchFamily="34" charset="0"/>
                <a:cs typeface="Poppins Light" panose="00000400000000000000" pitchFamily="2" charset="0"/>
              </a:rPr>
              <a:t>Input Your Specialty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96D461-EB24-413C-A199-1A89515CFFC3}"/>
              </a:ext>
            </a:extLst>
          </p:cNvPr>
          <p:cNvSpPr txBox="1"/>
          <p:nvPr/>
        </p:nvSpPr>
        <p:spPr>
          <a:xfrm flipH="1">
            <a:off x="6603062" y="2515663"/>
            <a:ext cx="3870527" cy="4838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consectetur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adipiscing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elit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, sed do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eiusmod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tempor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incididunt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ut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labore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708638-98E7-475E-98C8-641D076CDBAC}"/>
              </a:ext>
            </a:extLst>
          </p:cNvPr>
          <p:cNvSpPr txBox="1"/>
          <p:nvPr/>
        </p:nvSpPr>
        <p:spPr>
          <a:xfrm>
            <a:off x="6603062" y="3499353"/>
            <a:ext cx="183704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1" dirty="0">
                <a:latin typeface="Source Sans Pro" panose="020B0503030403020204" pitchFamily="34" charset="0"/>
                <a:cs typeface="Poppins Light" panose="00000400000000000000" pitchFamily="2" charset="0"/>
              </a:rPr>
              <a:t>Input Your Specialty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7FD2F0-9AC2-4989-9DB1-16A5C439644B}"/>
              </a:ext>
            </a:extLst>
          </p:cNvPr>
          <p:cNvSpPr txBox="1"/>
          <p:nvPr/>
        </p:nvSpPr>
        <p:spPr>
          <a:xfrm flipH="1">
            <a:off x="6603062" y="3866592"/>
            <a:ext cx="3870527" cy="4838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consectetur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adipiscing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elit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, sed do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eiusmod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tempor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incididunt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ut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labore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AF3F46-E1B7-4A01-BECE-67F7EB5F66FC}"/>
              </a:ext>
            </a:extLst>
          </p:cNvPr>
          <p:cNvSpPr txBox="1"/>
          <p:nvPr/>
        </p:nvSpPr>
        <p:spPr>
          <a:xfrm>
            <a:off x="6603062" y="4871788"/>
            <a:ext cx="183704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1" dirty="0">
                <a:latin typeface="Source Sans Pro" panose="020B0503030403020204" pitchFamily="34" charset="0"/>
                <a:cs typeface="Poppins Light" panose="00000400000000000000" pitchFamily="2" charset="0"/>
              </a:rPr>
              <a:t>Input Your Specialty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9D4645-378D-43B3-ABF0-0D52C2075AE2}"/>
              </a:ext>
            </a:extLst>
          </p:cNvPr>
          <p:cNvSpPr txBox="1"/>
          <p:nvPr/>
        </p:nvSpPr>
        <p:spPr>
          <a:xfrm flipH="1">
            <a:off x="6603062" y="5239027"/>
            <a:ext cx="3870527" cy="4838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Lorem ipsum dolor sit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,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consectetur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adipiscing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elit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, sed do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eiusmod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tempor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incididunt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ut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labore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2" charset="0"/>
              </a:rPr>
              <a:t> 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B07C6FF-C98C-43DF-9484-583CD4AE46D0}"/>
              </a:ext>
            </a:extLst>
          </p:cNvPr>
          <p:cNvGrpSpPr/>
          <p:nvPr/>
        </p:nvGrpSpPr>
        <p:grpSpPr>
          <a:xfrm flipH="1">
            <a:off x="1736909" y="2218573"/>
            <a:ext cx="3946740" cy="3570752"/>
            <a:chOff x="1553807" y="2369160"/>
            <a:chExt cx="4378066" cy="3960988"/>
          </a:xfrm>
        </p:grpSpPr>
        <p:sp>
          <p:nvSpPr>
            <p:cNvPr id="3" name="Oval 206">
              <a:extLst>
                <a:ext uri="{FF2B5EF4-FFF2-40B4-BE49-F238E27FC236}">
                  <a16:creationId xmlns:a16="http://schemas.microsoft.com/office/drawing/2014/main" id="{60F0ADD4-DD96-439A-8C28-A39665946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2104" y="2888479"/>
              <a:ext cx="1659863" cy="1310572"/>
            </a:xfrm>
            <a:prstGeom prst="parallelogram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4" name="Freeform 180">
              <a:extLst>
                <a:ext uri="{FF2B5EF4-FFF2-40B4-BE49-F238E27FC236}">
                  <a16:creationId xmlns:a16="http://schemas.microsoft.com/office/drawing/2014/main" id="{930C0CA5-0B63-4B96-9D9E-95870AF06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451" y="3462563"/>
              <a:ext cx="1263086" cy="1977189"/>
            </a:xfrm>
            <a:custGeom>
              <a:avLst/>
              <a:gdLst>
                <a:gd name="T0" fmla="*/ 868 w 868"/>
                <a:gd name="T1" fmla="*/ 960 h 960"/>
                <a:gd name="T2" fmla="*/ 829 w 868"/>
                <a:gd name="T3" fmla="*/ 960 h 960"/>
                <a:gd name="T4" fmla="*/ 829 w 868"/>
                <a:gd name="T5" fmla="*/ 176 h 960"/>
                <a:gd name="T6" fmla="*/ 692 w 868"/>
                <a:gd name="T7" fmla="*/ 38 h 960"/>
                <a:gd name="T8" fmla="*/ 0 w 868"/>
                <a:gd name="T9" fmla="*/ 38 h 960"/>
                <a:gd name="T10" fmla="*/ 0 w 868"/>
                <a:gd name="T11" fmla="*/ 0 h 960"/>
                <a:gd name="T12" fmla="*/ 692 w 868"/>
                <a:gd name="T13" fmla="*/ 0 h 960"/>
                <a:gd name="T14" fmla="*/ 868 w 868"/>
                <a:gd name="T15" fmla="*/ 176 h 960"/>
                <a:gd name="T16" fmla="*/ 868 w 868"/>
                <a:gd name="T17" fmla="*/ 96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8" h="960">
                  <a:moveTo>
                    <a:pt x="868" y="960"/>
                  </a:moveTo>
                  <a:cubicBezTo>
                    <a:pt x="829" y="960"/>
                    <a:pt x="829" y="960"/>
                    <a:pt x="829" y="960"/>
                  </a:cubicBezTo>
                  <a:cubicBezTo>
                    <a:pt x="829" y="176"/>
                    <a:pt x="829" y="176"/>
                    <a:pt x="829" y="176"/>
                  </a:cubicBezTo>
                  <a:cubicBezTo>
                    <a:pt x="829" y="100"/>
                    <a:pt x="768" y="38"/>
                    <a:pt x="692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92" y="0"/>
                    <a:pt x="692" y="0"/>
                    <a:pt x="692" y="0"/>
                  </a:cubicBezTo>
                  <a:cubicBezTo>
                    <a:pt x="789" y="0"/>
                    <a:pt x="868" y="79"/>
                    <a:pt x="868" y="176"/>
                  </a:cubicBezTo>
                  <a:lnTo>
                    <a:pt x="868" y="9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5" name="Freeform 189">
              <a:extLst>
                <a:ext uri="{FF2B5EF4-FFF2-40B4-BE49-F238E27FC236}">
                  <a16:creationId xmlns:a16="http://schemas.microsoft.com/office/drawing/2014/main" id="{CAF02865-1B8D-42F2-ABD8-5094C8D63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9868" y="5007301"/>
              <a:ext cx="2235904" cy="630737"/>
            </a:xfrm>
            <a:custGeom>
              <a:avLst/>
              <a:gdLst>
                <a:gd name="T0" fmla="*/ 1085 w 1085"/>
                <a:gd name="T1" fmla="*/ 306 h 306"/>
                <a:gd name="T2" fmla="*/ 1047 w 1085"/>
                <a:gd name="T3" fmla="*/ 306 h 306"/>
                <a:gd name="T4" fmla="*/ 1047 w 1085"/>
                <a:gd name="T5" fmla="*/ 124 h 306"/>
                <a:gd name="T6" fmla="*/ 962 w 1085"/>
                <a:gd name="T7" fmla="*/ 38 h 306"/>
                <a:gd name="T8" fmla="*/ 0 w 1085"/>
                <a:gd name="T9" fmla="*/ 38 h 306"/>
                <a:gd name="T10" fmla="*/ 0 w 1085"/>
                <a:gd name="T11" fmla="*/ 0 h 306"/>
                <a:gd name="T12" fmla="*/ 962 w 1085"/>
                <a:gd name="T13" fmla="*/ 0 h 306"/>
                <a:gd name="T14" fmla="*/ 1085 w 1085"/>
                <a:gd name="T15" fmla="*/ 124 h 306"/>
                <a:gd name="T16" fmla="*/ 1085 w 1085"/>
                <a:gd name="T17" fmla="*/ 30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5" h="306">
                  <a:moveTo>
                    <a:pt x="1085" y="306"/>
                  </a:moveTo>
                  <a:cubicBezTo>
                    <a:pt x="1047" y="306"/>
                    <a:pt x="1047" y="306"/>
                    <a:pt x="1047" y="306"/>
                  </a:cubicBezTo>
                  <a:cubicBezTo>
                    <a:pt x="1047" y="124"/>
                    <a:pt x="1047" y="124"/>
                    <a:pt x="1047" y="124"/>
                  </a:cubicBezTo>
                  <a:cubicBezTo>
                    <a:pt x="1047" y="77"/>
                    <a:pt x="1009" y="38"/>
                    <a:pt x="962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62" y="0"/>
                    <a:pt x="962" y="0"/>
                    <a:pt x="962" y="0"/>
                  </a:cubicBezTo>
                  <a:cubicBezTo>
                    <a:pt x="1030" y="0"/>
                    <a:pt x="1085" y="56"/>
                    <a:pt x="1085" y="124"/>
                  </a:cubicBezTo>
                  <a:lnTo>
                    <a:pt x="1085" y="30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6" name="Oval 190">
              <a:extLst>
                <a:ext uri="{FF2B5EF4-FFF2-40B4-BE49-F238E27FC236}">
                  <a16:creationId xmlns:a16="http://schemas.microsoft.com/office/drawing/2014/main" id="{A9471524-68FB-4489-A7BC-E6874E73B8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3807" y="4674936"/>
              <a:ext cx="1691000" cy="1333233"/>
            </a:xfrm>
            <a:prstGeom prst="parallelogram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7" name="Freeform 199">
              <a:extLst>
                <a:ext uri="{FF2B5EF4-FFF2-40B4-BE49-F238E27FC236}">
                  <a16:creationId xmlns:a16="http://schemas.microsoft.com/office/drawing/2014/main" id="{FE7C36B0-4E0D-4ACF-8EDC-DECA65C741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0014" y="2826160"/>
              <a:ext cx="800695" cy="2640029"/>
            </a:xfrm>
            <a:custGeom>
              <a:avLst/>
              <a:gdLst>
                <a:gd name="T0" fmla="*/ 38 w 389"/>
                <a:gd name="T1" fmla="*/ 1282 h 1282"/>
                <a:gd name="T2" fmla="*/ 0 w 389"/>
                <a:gd name="T3" fmla="*/ 1282 h 1282"/>
                <a:gd name="T4" fmla="*/ 0 w 389"/>
                <a:gd name="T5" fmla="*/ 125 h 1282"/>
                <a:gd name="T6" fmla="*/ 124 w 389"/>
                <a:gd name="T7" fmla="*/ 0 h 1282"/>
                <a:gd name="T8" fmla="*/ 389 w 389"/>
                <a:gd name="T9" fmla="*/ 0 h 1282"/>
                <a:gd name="T10" fmla="*/ 389 w 389"/>
                <a:gd name="T11" fmla="*/ 39 h 1282"/>
                <a:gd name="T12" fmla="*/ 124 w 389"/>
                <a:gd name="T13" fmla="*/ 39 h 1282"/>
                <a:gd name="T14" fmla="*/ 38 w 389"/>
                <a:gd name="T15" fmla="*/ 125 h 1282"/>
                <a:gd name="T16" fmla="*/ 38 w 389"/>
                <a:gd name="T17" fmla="*/ 1282 h 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" h="1282">
                  <a:moveTo>
                    <a:pt x="38" y="1282"/>
                  </a:moveTo>
                  <a:cubicBezTo>
                    <a:pt x="0" y="1282"/>
                    <a:pt x="0" y="1282"/>
                    <a:pt x="0" y="1282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56"/>
                    <a:pt x="56" y="0"/>
                    <a:pt x="124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39"/>
                    <a:pt x="389" y="39"/>
                    <a:pt x="389" y="39"/>
                  </a:cubicBezTo>
                  <a:cubicBezTo>
                    <a:pt x="124" y="39"/>
                    <a:pt x="124" y="39"/>
                    <a:pt x="124" y="39"/>
                  </a:cubicBezTo>
                  <a:cubicBezTo>
                    <a:pt x="77" y="39"/>
                    <a:pt x="38" y="77"/>
                    <a:pt x="38" y="125"/>
                  </a:cubicBezTo>
                  <a:lnTo>
                    <a:pt x="38" y="128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8" name="Oval 211">
              <a:extLst>
                <a:ext uri="{FF2B5EF4-FFF2-40B4-BE49-F238E27FC236}">
                  <a16:creationId xmlns:a16="http://schemas.microsoft.com/office/drawing/2014/main" id="{5B034EF7-3731-45DA-A4A2-E63EC0C0D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2006" y="2369160"/>
              <a:ext cx="1259867" cy="991427"/>
            </a:xfrm>
            <a:prstGeom prst="parallelogram">
              <a:avLst/>
            </a:pr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5" name="Oval 181">
              <a:extLst>
                <a:ext uri="{FF2B5EF4-FFF2-40B4-BE49-F238E27FC236}">
                  <a16:creationId xmlns:a16="http://schemas.microsoft.com/office/drawing/2014/main" id="{F1C22E5D-1826-4A48-899E-1020D2719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8175" y="4945927"/>
              <a:ext cx="1758065" cy="1384221"/>
            </a:xfrm>
            <a:prstGeom prst="parallelogram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503AE4F-42C3-42BF-876E-3E37074EAD7B}"/>
                </a:ext>
              </a:extLst>
            </p:cNvPr>
            <p:cNvSpPr txBox="1"/>
            <p:nvPr/>
          </p:nvSpPr>
          <p:spPr>
            <a:xfrm>
              <a:off x="3798220" y="5364549"/>
              <a:ext cx="1243311" cy="6486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Source Sans Pro" panose="020B0503030403020204" pitchFamily="34" charset="0"/>
                  <a:cs typeface="Poppins Light" panose="00000400000000000000" pitchFamily="2" charset="0"/>
                </a:rPr>
                <a:t>Input Your </a:t>
              </a:r>
            </a:p>
            <a:p>
              <a:pPr algn="ctr"/>
              <a:r>
                <a:rPr lang="en-US" sz="1600" dirty="0">
                  <a:solidFill>
                    <a:schemeClr val="bg1"/>
                  </a:solidFill>
                  <a:latin typeface="Source Sans Pro" panose="020B0503030403020204" pitchFamily="34" charset="0"/>
                  <a:cs typeface="Poppins Light" panose="00000400000000000000" pitchFamily="2" charset="0"/>
                </a:rPr>
                <a:t>Details</a:t>
              </a:r>
              <a:endParaRPr lang="en-ID" sz="1600" dirty="0">
                <a:solidFill>
                  <a:schemeClr val="bg1"/>
                </a:solidFill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  <p:grpSp>
          <p:nvGrpSpPr>
            <p:cNvPr id="17" name="Group 11">
              <a:extLst>
                <a:ext uri="{FF2B5EF4-FFF2-40B4-BE49-F238E27FC236}">
                  <a16:creationId xmlns:a16="http://schemas.microsoft.com/office/drawing/2014/main" id="{9A5ECAF2-861F-43A2-95C0-327C5DCEE31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10818" y="3256674"/>
              <a:ext cx="538926" cy="538926"/>
              <a:chOff x="4154" y="2181"/>
              <a:chExt cx="384" cy="384"/>
            </a:xfrm>
            <a:solidFill>
              <a:schemeClr val="bg1"/>
            </a:solidFill>
          </p:grpSpPr>
          <p:sp>
            <p:nvSpPr>
              <p:cNvPr id="18" name="Freeform 13">
                <a:extLst>
                  <a:ext uri="{FF2B5EF4-FFF2-40B4-BE49-F238E27FC236}">
                    <a16:creationId xmlns:a16="http://schemas.microsoft.com/office/drawing/2014/main" id="{D56B96DB-B5B2-4B4B-8C33-2DA94A54860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54" y="2181"/>
                <a:ext cx="384" cy="384"/>
              </a:xfrm>
              <a:custGeom>
                <a:avLst/>
                <a:gdLst>
                  <a:gd name="T0" fmla="*/ 723 w 3456"/>
                  <a:gd name="T1" fmla="*/ 1672 h 3456"/>
                  <a:gd name="T2" fmla="*/ 706 w 3456"/>
                  <a:gd name="T3" fmla="*/ 1685 h 3456"/>
                  <a:gd name="T4" fmla="*/ 701 w 3456"/>
                  <a:gd name="T5" fmla="*/ 1699 h 3456"/>
                  <a:gd name="T6" fmla="*/ 461 w 3456"/>
                  <a:gd name="T7" fmla="*/ 2355 h 3456"/>
                  <a:gd name="T8" fmla="*/ 115 w 3456"/>
                  <a:gd name="T9" fmla="*/ 3314 h 3456"/>
                  <a:gd name="T10" fmla="*/ 123 w 3456"/>
                  <a:gd name="T11" fmla="*/ 3328 h 3456"/>
                  <a:gd name="T12" fmla="*/ 131 w 3456"/>
                  <a:gd name="T13" fmla="*/ 3337 h 3456"/>
                  <a:gd name="T14" fmla="*/ 148 w 3456"/>
                  <a:gd name="T15" fmla="*/ 3341 h 3456"/>
                  <a:gd name="T16" fmla="*/ 2737 w 3456"/>
                  <a:gd name="T17" fmla="*/ 3339 h 3456"/>
                  <a:gd name="T18" fmla="*/ 2753 w 3456"/>
                  <a:gd name="T19" fmla="*/ 3326 h 3456"/>
                  <a:gd name="T20" fmla="*/ 3341 w 3456"/>
                  <a:gd name="T21" fmla="*/ 1718 h 3456"/>
                  <a:gd name="T22" fmla="*/ 3338 w 3456"/>
                  <a:gd name="T23" fmla="*/ 1699 h 3456"/>
                  <a:gd name="T24" fmla="*/ 3328 w 3456"/>
                  <a:gd name="T25" fmla="*/ 1679 h 3456"/>
                  <a:gd name="T26" fmla="*/ 3311 w 3456"/>
                  <a:gd name="T27" fmla="*/ 1670 h 3456"/>
                  <a:gd name="T28" fmla="*/ 2765 w 3456"/>
                  <a:gd name="T29" fmla="*/ 1152 h 3456"/>
                  <a:gd name="T30" fmla="*/ 2995 w 3456"/>
                  <a:gd name="T31" fmla="*/ 1555 h 3456"/>
                  <a:gd name="T32" fmla="*/ 2993 w 3456"/>
                  <a:gd name="T33" fmla="*/ 1181 h 3456"/>
                  <a:gd name="T34" fmla="*/ 2978 w 3456"/>
                  <a:gd name="T35" fmla="*/ 1160 h 3456"/>
                  <a:gd name="T36" fmla="*/ 2953 w 3456"/>
                  <a:gd name="T37" fmla="*/ 1152 h 3456"/>
                  <a:gd name="T38" fmla="*/ 157 w 3456"/>
                  <a:gd name="T39" fmla="*/ 749 h 3456"/>
                  <a:gd name="T40" fmla="*/ 133 w 3456"/>
                  <a:gd name="T41" fmla="*/ 757 h 3456"/>
                  <a:gd name="T42" fmla="*/ 117 w 3456"/>
                  <a:gd name="T43" fmla="*/ 778 h 3456"/>
                  <a:gd name="T44" fmla="*/ 115 w 3456"/>
                  <a:gd name="T45" fmla="*/ 2961 h 3456"/>
                  <a:gd name="T46" fmla="*/ 461 w 3456"/>
                  <a:gd name="T47" fmla="*/ 749 h 3456"/>
                  <a:gd name="T48" fmla="*/ 1901 w 3456"/>
                  <a:gd name="T49" fmla="*/ 197 h 3456"/>
                  <a:gd name="T50" fmla="*/ 2568 w 3456"/>
                  <a:gd name="T51" fmla="*/ 864 h 3456"/>
                  <a:gd name="T52" fmla="*/ 576 w 3456"/>
                  <a:gd name="T53" fmla="*/ 115 h 3456"/>
                  <a:gd name="T54" fmla="*/ 593 w 3456"/>
                  <a:gd name="T55" fmla="*/ 1660 h 3456"/>
                  <a:gd name="T56" fmla="*/ 616 w 3456"/>
                  <a:gd name="T57" fmla="*/ 1612 h 3456"/>
                  <a:gd name="T58" fmla="*/ 657 w 3456"/>
                  <a:gd name="T59" fmla="*/ 1576 h 3456"/>
                  <a:gd name="T60" fmla="*/ 709 w 3456"/>
                  <a:gd name="T61" fmla="*/ 1557 h 3456"/>
                  <a:gd name="T62" fmla="*/ 2650 w 3456"/>
                  <a:gd name="T63" fmla="*/ 1555 h 3456"/>
                  <a:gd name="T64" fmla="*/ 1786 w 3456"/>
                  <a:gd name="T65" fmla="*/ 979 h 3456"/>
                  <a:gd name="T66" fmla="*/ 576 w 3456"/>
                  <a:gd name="T67" fmla="*/ 115 h 3456"/>
                  <a:gd name="T68" fmla="*/ 1867 w 3456"/>
                  <a:gd name="T69" fmla="*/ 0 h 3456"/>
                  <a:gd name="T70" fmla="*/ 2737 w 3456"/>
                  <a:gd name="T71" fmla="*/ 869 h 3456"/>
                  <a:gd name="T72" fmla="*/ 2765 w 3456"/>
                  <a:gd name="T73" fmla="*/ 898 h 3456"/>
                  <a:gd name="T74" fmla="*/ 2953 w 3456"/>
                  <a:gd name="T75" fmla="*/ 1037 h 3456"/>
                  <a:gd name="T76" fmla="*/ 3014 w 3456"/>
                  <a:gd name="T77" fmla="*/ 1049 h 3456"/>
                  <a:gd name="T78" fmla="*/ 3064 w 3456"/>
                  <a:gd name="T79" fmla="*/ 1083 h 3456"/>
                  <a:gd name="T80" fmla="*/ 3098 w 3456"/>
                  <a:gd name="T81" fmla="*/ 1133 h 3456"/>
                  <a:gd name="T82" fmla="*/ 3110 w 3456"/>
                  <a:gd name="T83" fmla="*/ 1194 h 3456"/>
                  <a:gd name="T84" fmla="*/ 3311 w 3456"/>
                  <a:gd name="T85" fmla="*/ 1555 h 3456"/>
                  <a:gd name="T86" fmla="*/ 3364 w 3456"/>
                  <a:gd name="T87" fmla="*/ 1566 h 3456"/>
                  <a:gd name="T88" fmla="*/ 3406 w 3456"/>
                  <a:gd name="T89" fmla="*/ 1594 h 3456"/>
                  <a:gd name="T90" fmla="*/ 3437 w 3456"/>
                  <a:gd name="T91" fmla="*/ 1638 h 3456"/>
                  <a:gd name="T92" fmla="*/ 3454 w 3456"/>
                  <a:gd name="T93" fmla="*/ 1694 h 3456"/>
                  <a:gd name="T94" fmla="*/ 3456 w 3456"/>
                  <a:gd name="T95" fmla="*/ 1736 h 3456"/>
                  <a:gd name="T96" fmla="*/ 2858 w 3456"/>
                  <a:gd name="T97" fmla="*/ 3376 h 3456"/>
                  <a:gd name="T98" fmla="*/ 2826 w 3456"/>
                  <a:gd name="T99" fmla="*/ 3417 h 3456"/>
                  <a:gd name="T100" fmla="*/ 2781 w 3456"/>
                  <a:gd name="T101" fmla="*/ 3446 h 3456"/>
                  <a:gd name="T102" fmla="*/ 2726 w 3456"/>
                  <a:gd name="T103" fmla="*/ 3456 h 3456"/>
                  <a:gd name="T104" fmla="*/ 120 w 3456"/>
                  <a:gd name="T105" fmla="*/ 3454 h 3456"/>
                  <a:gd name="T106" fmla="*/ 70 w 3456"/>
                  <a:gd name="T107" fmla="*/ 3434 h 3456"/>
                  <a:gd name="T108" fmla="*/ 30 w 3456"/>
                  <a:gd name="T109" fmla="*/ 3398 h 3456"/>
                  <a:gd name="T110" fmla="*/ 7 w 3456"/>
                  <a:gd name="T111" fmla="*/ 3355 h 3456"/>
                  <a:gd name="T112" fmla="*/ 0 w 3456"/>
                  <a:gd name="T113" fmla="*/ 3307 h 3456"/>
                  <a:gd name="T114" fmla="*/ 0 w 3456"/>
                  <a:gd name="T115" fmla="*/ 791 h 3456"/>
                  <a:gd name="T116" fmla="*/ 13 w 3456"/>
                  <a:gd name="T117" fmla="*/ 730 h 3456"/>
                  <a:gd name="T118" fmla="*/ 46 w 3456"/>
                  <a:gd name="T119" fmla="*/ 680 h 3456"/>
                  <a:gd name="T120" fmla="*/ 96 w 3456"/>
                  <a:gd name="T121" fmla="*/ 646 h 3456"/>
                  <a:gd name="T122" fmla="*/ 157 w 3456"/>
                  <a:gd name="T123" fmla="*/ 634 h 3456"/>
                  <a:gd name="T124" fmla="*/ 461 w 3456"/>
                  <a:gd name="T125" fmla="*/ 0 h 3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456" h="3456">
                    <a:moveTo>
                      <a:pt x="733" y="1670"/>
                    </a:moveTo>
                    <a:lnTo>
                      <a:pt x="723" y="1672"/>
                    </a:lnTo>
                    <a:lnTo>
                      <a:pt x="713" y="1677"/>
                    </a:lnTo>
                    <a:lnTo>
                      <a:pt x="706" y="1685"/>
                    </a:lnTo>
                    <a:lnTo>
                      <a:pt x="702" y="1694"/>
                    </a:lnTo>
                    <a:lnTo>
                      <a:pt x="701" y="1699"/>
                    </a:lnTo>
                    <a:lnTo>
                      <a:pt x="461" y="2356"/>
                    </a:lnTo>
                    <a:lnTo>
                      <a:pt x="461" y="2355"/>
                    </a:lnTo>
                    <a:lnTo>
                      <a:pt x="115" y="3304"/>
                    </a:lnTo>
                    <a:lnTo>
                      <a:pt x="115" y="3314"/>
                    </a:lnTo>
                    <a:lnTo>
                      <a:pt x="118" y="3322"/>
                    </a:lnTo>
                    <a:lnTo>
                      <a:pt x="123" y="3328"/>
                    </a:lnTo>
                    <a:lnTo>
                      <a:pt x="126" y="3332"/>
                    </a:lnTo>
                    <a:lnTo>
                      <a:pt x="131" y="3337"/>
                    </a:lnTo>
                    <a:lnTo>
                      <a:pt x="138" y="3340"/>
                    </a:lnTo>
                    <a:lnTo>
                      <a:pt x="148" y="3341"/>
                    </a:lnTo>
                    <a:lnTo>
                      <a:pt x="2726" y="3341"/>
                    </a:lnTo>
                    <a:lnTo>
                      <a:pt x="2737" y="3339"/>
                    </a:lnTo>
                    <a:lnTo>
                      <a:pt x="2746" y="3335"/>
                    </a:lnTo>
                    <a:lnTo>
                      <a:pt x="2753" y="3326"/>
                    </a:lnTo>
                    <a:lnTo>
                      <a:pt x="2757" y="3317"/>
                    </a:lnTo>
                    <a:lnTo>
                      <a:pt x="3341" y="1718"/>
                    </a:lnTo>
                    <a:lnTo>
                      <a:pt x="3340" y="1708"/>
                    </a:lnTo>
                    <a:lnTo>
                      <a:pt x="3338" y="1699"/>
                    </a:lnTo>
                    <a:lnTo>
                      <a:pt x="3333" y="1688"/>
                    </a:lnTo>
                    <a:lnTo>
                      <a:pt x="3328" y="1679"/>
                    </a:lnTo>
                    <a:lnTo>
                      <a:pt x="3321" y="1672"/>
                    </a:lnTo>
                    <a:lnTo>
                      <a:pt x="3311" y="1670"/>
                    </a:lnTo>
                    <a:lnTo>
                      <a:pt x="733" y="1670"/>
                    </a:lnTo>
                    <a:close/>
                    <a:moveTo>
                      <a:pt x="2765" y="1152"/>
                    </a:moveTo>
                    <a:lnTo>
                      <a:pt x="2765" y="1555"/>
                    </a:lnTo>
                    <a:lnTo>
                      <a:pt x="2995" y="1555"/>
                    </a:lnTo>
                    <a:lnTo>
                      <a:pt x="2995" y="1194"/>
                    </a:lnTo>
                    <a:lnTo>
                      <a:pt x="2993" y="1181"/>
                    </a:lnTo>
                    <a:lnTo>
                      <a:pt x="2987" y="1169"/>
                    </a:lnTo>
                    <a:lnTo>
                      <a:pt x="2978" y="1160"/>
                    </a:lnTo>
                    <a:lnTo>
                      <a:pt x="2966" y="1154"/>
                    </a:lnTo>
                    <a:lnTo>
                      <a:pt x="2953" y="1152"/>
                    </a:lnTo>
                    <a:lnTo>
                      <a:pt x="2765" y="1152"/>
                    </a:lnTo>
                    <a:close/>
                    <a:moveTo>
                      <a:pt x="157" y="749"/>
                    </a:moveTo>
                    <a:lnTo>
                      <a:pt x="145" y="751"/>
                    </a:lnTo>
                    <a:lnTo>
                      <a:pt x="133" y="757"/>
                    </a:lnTo>
                    <a:lnTo>
                      <a:pt x="124" y="766"/>
                    </a:lnTo>
                    <a:lnTo>
                      <a:pt x="117" y="778"/>
                    </a:lnTo>
                    <a:lnTo>
                      <a:pt x="115" y="791"/>
                    </a:lnTo>
                    <a:lnTo>
                      <a:pt x="115" y="2961"/>
                    </a:lnTo>
                    <a:lnTo>
                      <a:pt x="461" y="2018"/>
                    </a:lnTo>
                    <a:lnTo>
                      <a:pt x="461" y="749"/>
                    </a:lnTo>
                    <a:lnTo>
                      <a:pt x="157" y="749"/>
                    </a:lnTo>
                    <a:close/>
                    <a:moveTo>
                      <a:pt x="1901" y="197"/>
                    </a:moveTo>
                    <a:lnTo>
                      <a:pt x="1901" y="864"/>
                    </a:lnTo>
                    <a:lnTo>
                      <a:pt x="2568" y="864"/>
                    </a:lnTo>
                    <a:lnTo>
                      <a:pt x="1901" y="197"/>
                    </a:lnTo>
                    <a:close/>
                    <a:moveTo>
                      <a:pt x="576" y="115"/>
                    </a:moveTo>
                    <a:lnTo>
                      <a:pt x="576" y="1704"/>
                    </a:lnTo>
                    <a:lnTo>
                      <a:pt x="593" y="1660"/>
                    </a:lnTo>
                    <a:lnTo>
                      <a:pt x="602" y="1635"/>
                    </a:lnTo>
                    <a:lnTo>
                      <a:pt x="616" y="1612"/>
                    </a:lnTo>
                    <a:lnTo>
                      <a:pt x="635" y="1592"/>
                    </a:lnTo>
                    <a:lnTo>
                      <a:pt x="657" y="1576"/>
                    </a:lnTo>
                    <a:lnTo>
                      <a:pt x="682" y="1565"/>
                    </a:lnTo>
                    <a:lnTo>
                      <a:pt x="709" y="1557"/>
                    </a:lnTo>
                    <a:lnTo>
                      <a:pt x="733" y="1555"/>
                    </a:lnTo>
                    <a:lnTo>
                      <a:pt x="2650" y="1555"/>
                    </a:lnTo>
                    <a:lnTo>
                      <a:pt x="2650" y="979"/>
                    </a:lnTo>
                    <a:lnTo>
                      <a:pt x="1786" y="979"/>
                    </a:lnTo>
                    <a:lnTo>
                      <a:pt x="1786" y="115"/>
                    </a:lnTo>
                    <a:lnTo>
                      <a:pt x="576" y="115"/>
                    </a:lnTo>
                    <a:close/>
                    <a:moveTo>
                      <a:pt x="461" y="0"/>
                    </a:moveTo>
                    <a:lnTo>
                      <a:pt x="1867" y="0"/>
                    </a:lnTo>
                    <a:lnTo>
                      <a:pt x="2317" y="449"/>
                    </a:lnTo>
                    <a:lnTo>
                      <a:pt x="2737" y="869"/>
                    </a:lnTo>
                    <a:lnTo>
                      <a:pt x="2737" y="869"/>
                    </a:lnTo>
                    <a:lnTo>
                      <a:pt x="2765" y="898"/>
                    </a:lnTo>
                    <a:lnTo>
                      <a:pt x="2765" y="1037"/>
                    </a:lnTo>
                    <a:lnTo>
                      <a:pt x="2953" y="1037"/>
                    </a:lnTo>
                    <a:lnTo>
                      <a:pt x="2985" y="1040"/>
                    </a:lnTo>
                    <a:lnTo>
                      <a:pt x="3014" y="1049"/>
                    </a:lnTo>
                    <a:lnTo>
                      <a:pt x="3041" y="1064"/>
                    </a:lnTo>
                    <a:lnTo>
                      <a:pt x="3064" y="1083"/>
                    </a:lnTo>
                    <a:lnTo>
                      <a:pt x="3083" y="1106"/>
                    </a:lnTo>
                    <a:lnTo>
                      <a:pt x="3098" y="1133"/>
                    </a:lnTo>
                    <a:lnTo>
                      <a:pt x="3107" y="1162"/>
                    </a:lnTo>
                    <a:lnTo>
                      <a:pt x="3110" y="1194"/>
                    </a:lnTo>
                    <a:lnTo>
                      <a:pt x="3110" y="1555"/>
                    </a:lnTo>
                    <a:lnTo>
                      <a:pt x="3311" y="1555"/>
                    </a:lnTo>
                    <a:lnTo>
                      <a:pt x="3339" y="1558"/>
                    </a:lnTo>
                    <a:lnTo>
                      <a:pt x="3364" y="1566"/>
                    </a:lnTo>
                    <a:lnTo>
                      <a:pt x="3386" y="1577"/>
                    </a:lnTo>
                    <a:lnTo>
                      <a:pt x="3406" y="1594"/>
                    </a:lnTo>
                    <a:lnTo>
                      <a:pt x="3424" y="1614"/>
                    </a:lnTo>
                    <a:lnTo>
                      <a:pt x="3437" y="1638"/>
                    </a:lnTo>
                    <a:lnTo>
                      <a:pt x="3448" y="1665"/>
                    </a:lnTo>
                    <a:lnTo>
                      <a:pt x="3454" y="1694"/>
                    </a:lnTo>
                    <a:lnTo>
                      <a:pt x="3456" y="1726"/>
                    </a:lnTo>
                    <a:lnTo>
                      <a:pt x="3456" y="1736"/>
                    </a:lnTo>
                    <a:lnTo>
                      <a:pt x="2867" y="3351"/>
                    </a:lnTo>
                    <a:lnTo>
                      <a:pt x="2858" y="3376"/>
                    </a:lnTo>
                    <a:lnTo>
                      <a:pt x="2843" y="3398"/>
                    </a:lnTo>
                    <a:lnTo>
                      <a:pt x="2826" y="3417"/>
                    </a:lnTo>
                    <a:lnTo>
                      <a:pt x="2805" y="3434"/>
                    </a:lnTo>
                    <a:lnTo>
                      <a:pt x="2781" y="3446"/>
                    </a:lnTo>
                    <a:lnTo>
                      <a:pt x="2754" y="3453"/>
                    </a:lnTo>
                    <a:lnTo>
                      <a:pt x="2726" y="3456"/>
                    </a:lnTo>
                    <a:lnTo>
                      <a:pt x="148" y="3456"/>
                    </a:lnTo>
                    <a:lnTo>
                      <a:pt x="120" y="3454"/>
                    </a:lnTo>
                    <a:lnTo>
                      <a:pt x="94" y="3447"/>
                    </a:lnTo>
                    <a:lnTo>
                      <a:pt x="70" y="3434"/>
                    </a:lnTo>
                    <a:lnTo>
                      <a:pt x="49" y="3418"/>
                    </a:lnTo>
                    <a:lnTo>
                      <a:pt x="30" y="3398"/>
                    </a:lnTo>
                    <a:lnTo>
                      <a:pt x="17" y="3377"/>
                    </a:lnTo>
                    <a:lnTo>
                      <a:pt x="7" y="3355"/>
                    </a:lnTo>
                    <a:lnTo>
                      <a:pt x="2" y="3331"/>
                    </a:lnTo>
                    <a:lnTo>
                      <a:pt x="0" y="3307"/>
                    </a:lnTo>
                    <a:lnTo>
                      <a:pt x="0" y="3307"/>
                    </a:lnTo>
                    <a:lnTo>
                      <a:pt x="0" y="791"/>
                    </a:lnTo>
                    <a:lnTo>
                      <a:pt x="3" y="759"/>
                    </a:lnTo>
                    <a:lnTo>
                      <a:pt x="13" y="730"/>
                    </a:lnTo>
                    <a:lnTo>
                      <a:pt x="27" y="703"/>
                    </a:lnTo>
                    <a:lnTo>
                      <a:pt x="46" y="680"/>
                    </a:lnTo>
                    <a:lnTo>
                      <a:pt x="69" y="661"/>
                    </a:lnTo>
                    <a:lnTo>
                      <a:pt x="96" y="646"/>
                    </a:lnTo>
                    <a:lnTo>
                      <a:pt x="126" y="637"/>
                    </a:lnTo>
                    <a:lnTo>
                      <a:pt x="157" y="634"/>
                    </a:lnTo>
                    <a:lnTo>
                      <a:pt x="461" y="634"/>
                    </a:lnTo>
                    <a:lnTo>
                      <a:pt x="46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Source Sans Pro" panose="020B0503030403020204" pitchFamily="34" charset="0"/>
                  <a:cs typeface="Poppins Light" panose="00000400000000000000" pitchFamily="2" charset="0"/>
                </a:endParaRPr>
              </a:p>
            </p:txBody>
          </p:sp>
          <p:sp>
            <p:nvSpPr>
              <p:cNvPr id="19" name="Freeform 14">
                <a:extLst>
                  <a:ext uri="{FF2B5EF4-FFF2-40B4-BE49-F238E27FC236}">
                    <a16:creationId xmlns:a16="http://schemas.microsoft.com/office/drawing/2014/main" id="{2C2BCDE5-CF31-4AF5-9CE9-A7480EEBA2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0" y="2277"/>
                <a:ext cx="77" cy="13"/>
              </a:xfrm>
              <a:custGeom>
                <a:avLst/>
                <a:gdLst>
                  <a:gd name="T0" fmla="*/ 58 w 691"/>
                  <a:gd name="T1" fmla="*/ 0 h 115"/>
                  <a:gd name="T2" fmla="*/ 634 w 691"/>
                  <a:gd name="T3" fmla="*/ 0 h 115"/>
                  <a:gd name="T4" fmla="*/ 651 w 691"/>
                  <a:gd name="T5" fmla="*/ 3 h 115"/>
                  <a:gd name="T6" fmla="*/ 668 w 691"/>
                  <a:gd name="T7" fmla="*/ 12 h 115"/>
                  <a:gd name="T8" fmla="*/ 680 w 691"/>
                  <a:gd name="T9" fmla="*/ 24 h 115"/>
                  <a:gd name="T10" fmla="*/ 688 w 691"/>
                  <a:gd name="T11" fmla="*/ 40 h 115"/>
                  <a:gd name="T12" fmla="*/ 691 w 691"/>
                  <a:gd name="T13" fmla="*/ 58 h 115"/>
                  <a:gd name="T14" fmla="*/ 688 w 691"/>
                  <a:gd name="T15" fmla="*/ 75 h 115"/>
                  <a:gd name="T16" fmla="*/ 680 w 691"/>
                  <a:gd name="T17" fmla="*/ 92 h 115"/>
                  <a:gd name="T18" fmla="*/ 668 w 691"/>
                  <a:gd name="T19" fmla="*/ 104 h 115"/>
                  <a:gd name="T20" fmla="*/ 651 w 691"/>
                  <a:gd name="T21" fmla="*/ 112 h 115"/>
                  <a:gd name="T22" fmla="*/ 634 w 691"/>
                  <a:gd name="T23" fmla="*/ 115 h 115"/>
                  <a:gd name="T24" fmla="*/ 58 w 691"/>
                  <a:gd name="T25" fmla="*/ 115 h 115"/>
                  <a:gd name="T26" fmla="*/ 40 w 691"/>
                  <a:gd name="T27" fmla="*/ 112 h 115"/>
                  <a:gd name="T28" fmla="*/ 24 w 691"/>
                  <a:gd name="T29" fmla="*/ 104 h 115"/>
                  <a:gd name="T30" fmla="*/ 12 w 691"/>
                  <a:gd name="T31" fmla="*/ 92 h 115"/>
                  <a:gd name="T32" fmla="*/ 3 w 691"/>
                  <a:gd name="T33" fmla="*/ 75 h 115"/>
                  <a:gd name="T34" fmla="*/ 0 w 691"/>
                  <a:gd name="T35" fmla="*/ 58 h 115"/>
                  <a:gd name="T36" fmla="*/ 3 w 691"/>
                  <a:gd name="T37" fmla="*/ 40 h 115"/>
                  <a:gd name="T38" fmla="*/ 12 w 691"/>
                  <a:gd name="T39" fmla="*/ 24 h 115"/>
                  <a:gd name="T40" fmla="*/ 24 w 691"/>
                  <a:gd name="T41" fmla="*/ 12 h 115"/>
                  <a:gd name="T42" fmla="*/ 40 w 691"/>
                  <a:gd name="T43" fmla="*/ 3 h 115"/>
                  <a:gd name="T44" fmla="*/ 58 w 691"/>
                  <a:gd name="T4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91" h="115">
                    <a:moveTo>
                      <a:pt x="58" y="0"/>
                    </a:moveTo>
                    <a:lnTo>
                      <a:pt x="634" y="0"/>
                    </a:lnTo>
                    <a:lnTo>
                      <a:pt x="651" y="3"/>
                    </a:lnTo>
                    <a:lnTo>
                      <a:pt x="668" y="12"/>
                    </a:lnTo>
                    <a:lnTo>
                      <a:pt x="680" y="24"/>
                    </a:lnTo>
                    <a:lnTo>
                      <a:pt x="688" y="40"/>
                    </a:lnTo>
                    <a:lnTo>
                      <a:pt x="691" y="58"/>
                    </a:lnTo>
                    <a:lnTo>
                      <a:pt x="688" y="75"/>
                    </a:lnTo>
                    <a:lnTo>
                      <a:pt x="680" y="92"/>
                    </a:lnTo>
                    <a:lnTo>
                      <a:pt x="668" y="104"/>
                    </a:lnTo>
                    <a:lnTo>
                      <a:pt x="651" y="112"/>
                    </a:lnTo>
                    <a:lnTo>
                      <a:pt x="634" y="115"/>
                    </a:lnTo>
                    <a:lnTo>
                      <a:pt x="58" y="115"/>
                    </a:lnTo>
                    <a:lnTo>
                      <a:pt x="40" y="112"/>
                    </a:lnTo>
                    <a:lnTo>
                      <a:pt x="24" y="104"/>
                    </a:lnTo>
                    <a:lnTo>
                      <a:pt x="12" y="92"/>
                    </a:lnTo>
                    <a:lnTo>
                      <a:pt x="3" y="75"/>
                    </a:lnTo>
                    <a:lnTo>
                      <a:pt x="0" y="58"/>
                    </a:lnTo>
                    <a:lnTo>
                      <a:pt x="3" y="40"/>
                    </a:lnTo>
                    <a:lnTo>
                      <a:pt x="12" y="24"/>
                    </a:lnTo>
                    <a:lnTo>
                      <a:pt x="24" y="12"/>
                    </a:lnTo>
                    <a:lnTo>
                      <a:pt x="40" y="3"/>
                    </a:lnTo>
                    <a:lnTo>
                      <a:pt x="5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Source Sans Pro" panose="020B0503030403020204" pitchFamily="34" charset="0"/>
                  <a:cs typeface="Poppins Light" panose="00000400000000000000" pitchFamily="2" charset="0"/>
                </a:endParaRPr>
              </a:p>
            </p:txBody>
          </p:sp>
          <p:sp>
            <p:nvSpPr>
              <p:cNvPr id="20" name="Freeform 15">
                <a:extLst>
                  <a:ext uri="{FF2B5EF4-FFF2-40B4-BE49-F238E27FC236}">
                    <a16:creationId xmlns:a16="http://schemas.microsoft.com/office/drawing/2014/main" id="{BE439C44-4738-4970-9579-05B1A3AA95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0" y="2232"/>
                <a:ext cx="77" cy="13"/>
              </a:xfrm>
              <a:custGeom>
                <a:avLst/>
                <a:gdLst>
                  <a:gd name="T0" fmla="*/ 58 w 691"/>
                  <a:gd name="T1" fmla="*/ 0 h 115"/>
                  <a:gd name="T2" fmla="*/ 634 w 691"/>
                  <a:gd name="T3" fmla="*/ 0 h 115"/>
                  <a:gd name="T4" fmla="*/ 651 w 691"/>
                  <a:gd name="T5" fmla="*/ 3 h 115"/>
                  <a:gd name="T6" fmla="*/ 668 w 691"/>
                  <a:gd name="T7" fmla="*/ 11 h 115"/>
                  <a:gd name="T8" fmla="*/ 680 w 691"/>
                  <a:gd name="T9" fmla="*/ 23 h 115"/>
                  <a:gd name="T10" fmla="*/ 688 w 691"/>
                  <a:gd name="T11" fmla="*/ 40 h 115"/>
                  <a:gd name="T12" fmla="*/ 691 w 691"/>
                  <a:gd name="T13" fmla="*/ 57 h 115"/>
                  <a:gd name="T14" fmla="*/ 688 w 691"/>
                  <a:gd name="T15" fmla="*/ 75 h 115"/>
                  <a:gd name="T16" fmla="*/ 680 w 691"/>
                  <a:gd name="T17" fmla="*/ 91 h 115"/>
                  <a:gd name="T18" fmla="*/ 668 w 691"/>
                  <a:gd name="T19" fmla="*/ 103 h 115"/>
                  <a:gd name="T20" fmla="*/ 651 w 691"/>
                  <a:gd name="T21" fmla="*/ 112 h 115"/>
                  <a:gd name="T22" fmla="*/ 634 w 691"/>
                  <a:gd name="T23" fmla="*/ 115 h 115"/>
                  <a:gd name="T24" fmla="*/ 58 w 691"/>
                  <a:gd name="T25" fmla="*/ 115 h 115"/>
                  <a:gd name="T26" fmla="*/ 40 w 691"/>
                  <a:gd name="T27" fmla="*/ 112 h 115"/>
                  <a:gd name="T28" fmla="*/ 24 w 691"/>
                  <a:gd name="T29" fmla="*/ 103 h 115"/>
                  <a:gd name="T30" fmla="*/ 12 w 691"/>
                  <a:gd name="T31" fmla="*/ 91 h 115"/>
                  <a:gd name="T32" fmla="*/ 3 w 691"/>
                  <a:gd name="T33" fmla="*/ 75 h 115"/>
                  <a:gd name="T34" fmla="*/ 0 w 691"/>
                  <a:gd name="T35" fmla="*/ 57 h 115"/>
                  <a:gd name="T36" fmla="*/ 3 w 691"/>
                  <a:gd name="T37" fmla="*/ 40 h 115"/>
                  <a:gd name="T38" fmla="*/ 12 w 691"/>
                  <a:gd name="T39" fmla="*/ 23 h 115"/>
                  <a:gd name="T40" fmla="*/ 24 w 691"/>
                  <a:gd name="T41" fmla="*/ 11 h 115"/>
                  <a:gd name="T42" fmla="*/ 40 w 691"/>
                  <a:gd name="T43" fmla="*/ 3 h 115"/>
                  <a:gd name="T44" fmla="*/ 58 w 691"/>
                  <a:gd name="T4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91" h="115">
                    <a:moveTo>
                      <a:pt x="58" y="0"/>
                    </a:moveTo>
                    <a:lnTo>
                      <a:pt x="634" y="0"/>
                    </a:lnTo>
                    <a:lnTo>
                      <a:pt x="651" y="3"/>
                    </a:lnTo>
                    <a:lnTo>
                      <a:pt x="668" y="11"/>
                    </a:lnTo>
                    <a:lnTo>
                      <a:pt x="680" y="23"/>
                    </a:lnTo>
                    <a:lnTo>
                      <a:pt x="688" y="40"/>
                    </a:lnTo>
                    <a:lnTo>
                      <a:pt x="691" y="57"/>
                    </a:lnTo>
                    <a:lnTo>
                      <a:pt x="688" y="75"/>
                    </a:lnTo>
                    <a:lnTo>
                      <a:pt x="680" y="91"/>
                    </a:lnTo>
                    <a:lnTo>
                      <a:pt x="668" y="103"/>
                    </a:lnTo>
                    <a:lnTo>
                      <a:pt x="651" y="112"/>
                    </a:lnTo>
                    <a:lnTo>
                      <a:pt x="634" y="115"/>
                    </a:lnTo>
                    <a:lnTo>
                      <a:pt x="58" y="115"/>
                    </a:lnTo>
                    <a:lnTo>
                      <a:pt x="40" y="112"/>
                    </a:lnTo>
                    <a:lnTo>
                      <a:pt x="24" y="103"/>
                    </a:lnTo>
                    <a:lnTo>
                      <a:pt x="12" y="91"/>
                    </a:lnTo>
                    <a:lnTo>
                      <a:pt x="3" y="75"/>
                    </a:lnTo>
                    <a:lnTo>
                      <a:pt x="0" y="57"/>
                    </a:lnTo>
                    <a:lnTo>
                      <a:pt x="3" y="40"/>
                    </a:lnTo>
                    <a:lnTo>
                      <a:pt x="12" y="23"/>
                    </a:lnTo>
                    <a:lnTo>
                      <a:pt x="24" y="11"/>
                    </a:lnTo>
                    <a:lnTo>
                      <a:pt x="40" y="3"/>
                    </a:lnTo>
                    <a:lnTo>
                      <a:pt x="5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Source Sans Pro" panose="020B0503030403020204" pitchFamily="34" charset="0"/>
                  <a:cs typeface="Poppins Light" panose="00000400000000000000" pitchFamily="2" charset="0"/>
                </a:endParaRPr>
              </a:p>
            </p:txBody>
          </p:sp>
          <p:sp>
            <p:nvSpPr>
              <p:cNvPr id="21" name="Freeform 16">
                <a:extLst>
                  <a:ext uri="{FF2B5EF4-FFF2-40B4-BE49-F238E27FC236}">
                    <a16:creationId xmlns:a16="http://schemas.microsoft.com/office/drawing/2014/main" id="{A99B2D18-94F5-42BD-B3BE-E2D68849FF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0" y="2322"/>
                <a:ext cx="166" cy="13"/>
              </a:xfrm>
              <a:custGeom>
                <a:avLst/>
                <a:gdLst>
                  <a:gd name="T0" fmla="*/ 58 w 1498"/>
                  <a:gd name="T1" fmla="*/ 0 h 115"/>
                  <a:gd name="T2" fmla="*/ 1440 w 1498"/>
                  <a:gd name="T3" fmla="*/ 0 h 115"/>
                  <a:gd name="T4" fmla="*/ 1458 w 1498"/>
                  <a:gd name="T5" fmla="*/ 3 h 115"/>
                  <a:gd name="T6" fmla="*/ 1474 w 1498"/>
                  <a:gd name="T7" fmla="*/ 12 h 115"/>
                  <a:gd name="T8" fmla="*/ 1486 w 1498"/>
                  <a:gd name="T9" fmla="*/ 24 h 115"/>
                  <a:gd name="T10" fmla="*/ 1494 w 1498"/>
                  <a:gd name="T11" fmla="*/ 40 h 115"/>
                  <a:gd name="T12" fmla="*/ 1498 w 1498"/>
                  <a:gd name="T13" fmla="*/ 58 h 115"/>
                  <a:gd name="T14" fmla="*/ 1494 w 1498"/>
                  <a:gd name="T15" fmla="*/ 76 h 115"/>
                  <a:gd name="T16" fmla="*/ 1486 w 1498"/>
                  <a:gd name="T17" fmla="*/ 91 h 115"/>
                  <a:gd name="T18" fmla="*/ 1474 w 1498"/>
                  <a:gd name="T19" fmla="*/ 104 h 115"/>
                  <a:gd name="T20" fmla="*/ 1458 w 1498"/>
                  <a:gd name="T21" fmla="*/ 112 h 115"/>
                  <a:gd name="T22" fmla="*/ 1440 w 1498"/>
                  <a:gd name="T23" fmla="*/ 115 h 115"/>
                  <a:gd name="T24" fmla="*/ 58 w 1498"/>
                  <a:gd name="T25" fmla="*/ 115 h 115"/>
                  <a:gd name="T26" fmla="*/ 40 w 1498"/>
                  <a:gd name="T27" fmla="*/ 112 h 115"/>
                  <a:gd name="T28" fmla="*/ 24 w 1498"/>
                  <a:gd name="T29" fmla="*/ 104 h 115"/>
                  <a:gd name="T30" fmla="*/ 12 w 1498"/>
                  <a:gd name="T31" fmla="*/ 91 h 115"/>
                  <a:gd name="T32" fmla="*/ 3 w 1498"/>
                  <a:gd name="T33" fmla="*/ 76 h 115"/>
                  <a:gd name="T34" fmla="*/ 0 w 1498"/>
                  <a:gd name="T35" fmla="*/ 58 h 115"/>
                  <a:gd name="T36" fmla="*/ 3 w 1498"/>
                  <a:gd name="T37" fmla="*/ 40 h 115"/>
                  <a:gd name="T38" fmla="*/ 12 w 1498"/>
                  <a:gd name="T39" fmla="*/ 24 h 115"/>
                  <a:gd name="T40" fmla="*/ 24 w 1498"/>
                  <a:gd name="T41" fmla="*/ 12 h 115"/>
                  <a:gd name="T42" fmla="*/ 40 w 1498"/>
                  <a:gd name="T43" fmla="*/ 3 h 115"/>
                  <a:gd name="T44" fmla="*/ 58 w 1498"/>
                  <a:gd name="T4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498" h="115">
                    <a:moveTo>
                      <a:pt x="58" y="0"/>
                    </a:moveTo>
                    <a:lnTo>
                      <a:pt x="1440" y="0"/>
                    </a:lnTo>
                    <a:lnTo>
                      <a:pt x="1458" y="3"/>
                    </a:lnTo>
                    <a:lnTo>
                      <a:pt x="1474" y="12"/>
                    </a:lnTo>
                    <a:lnTo>
                      <a:pt x="1486" y="24"/>
                    </a:lnTo>
                    <a:lnTo>
                      <a:pt x="1494" y="40"/>
                    </a:lnTo>
                    <a:lnTo>
                      <a:pt x="1498" y="58"/>
                    </a:lnTo>
                    <a:lnTo>
                      <a:pt x="1494" y="76"/>
                    </a:lnTo>
                    <a:lnTo>
                      <a:pt x="1486" y="91"/>
                    </a:lnTo>
                    <a:lnTo>
                      <a:pt x="1474" y="104"/>
                    </a:lnTo>
                    <a:lnTo>
                      <a:pt x="1458" y="112"/>
                    </a:lnTo>
                    <a:lnTo>
                      <a:pt x="1440" y="115"/>
                    </a:lnTo>
                    <a:lnTo>
                      <a:pt x="58" y="115"/>
                    </a:lnTo>
                    <a:lnTo>
                      <a:pt x="40" y="112"/>
                    </a:lnTo>
                    <a:lnTo>
                      <a:pt x="24" y="104"/>
                    </a:lnTo>
                    <a:lnTo>
                      <a:pt x="12" y="91"/>
                    </a:lnTo>
                    <a:lnTo>
                      <a:pt x="3" y="76"/>
                    </a:lnTo>
                    <a:lnTo>
                      <a:pt x="0" y="58"/>
                    </a:lnTo>
                    <a:lnTo>
                      <a:pt x="3" y="40"/>
                    </a:lnTo>
                    <a:lnTo>
                      <a:pt x="12" y="24"/>
                    </a:lnTo>
                    <a:lnTo>
                      <a:pt x="24" y="12"/>
                    </a:lnTo>
                    <a:lnTo>
                      <a:pt x="40" y="3"/>
                    </a:lnTo>
                    <a:lnTo>
                      <a:pt x="5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Source Sans Pro" panose="020B0503030403020204" pitchFamily="34" charset="0"/>
                  <a:cs typeface="Poppins Light" panose="00000400000000000000" pitchFamily="2" charset="0"/>
                </a:endParaRPr>
              </a:p>
            </p:txBody>
          </p:sp>
        </p:grpSp>
        <p:grpSp>
          <p:nvGrpSpPr>
            <p:cNvPr id="22" name="Group 19">
              <a:extLst>
                <a:ext uri="{FF2B5EF4-FFF2-40B4-BE49-F238E27FC236}">
                  <a16:creationId xmlns:a16="http://schemas.microsoft.com/office/drawing/2014/main" id="{A921ACDE-2CA6-41DA-8FAD-34FA849541D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083939" y="4996619"/>
              <a:ext cx="630737" cy="630737"/>
              <a:chOff x="4494" y="2163"/>
              <a:chExt cx="384" cy="384"/>
            </a:xfrm>
            <a:solidFill>
              <a:schemeClr val="bg1"/>
            </a:solidFill>
          </p:grpSpPr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EB81AC20-B685-46DC-8DC5-BFFEC2A505D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94" y="2163"/>
                <a:ext cx="384" cy="384"/>
              </a:xfrm>
              <a:custGeom>
                <a:avLst/>
                <a:gdLst>
                  <a:gd name="T0" fmla="*/ 1611 w 3456"/>
                  <a:gd name="T1" fmla="*/ 979 h 3456"/>
                  <a:gd name="T2" fmla="*/ 1817 w 3456"/>
                  <a:gd name="T3" fmla="*/ 1267 h 3456"/>
                  <a:gd name="T4" fmla="*/ 3341 w 3456"/>
                  <a:gd name="T5" fmla="*/ 1267 h 3456"/>
                  <a:gd name="T6" fmla="*/ 3341 w 3456"/>
                  <a:gd name="T7" fmla="*/ 979 h 3456"/>
                  <a:gd name="T8" fmla="*/ 1611 w 3456"/>
                  <a:gd name="T9" fmla="*/ 979 h 3456"/>
                  <a:gd name="T10" fmla="*/ 115 w 3456"/>
                  <a:gd name="T11" fmla="*/ 576 h 3456"/>
                  <a:gd name="T12" fmla="*/ 115 w 3456"/>
                  <a:gd name="T13" fmla="*/ 3341 h 3456"/>
                  <a:gd name="T14" fmla="*/ 3341 w 3456"/>
                  <a:gd name="T15" fmla="*/ 3341 h 3456"/>
                  <a:gd name="T16" fmla="*/ 3341 w 3456"/>
                  <a:gd name="T17" fmla="*/ 1382 h 3456"/>
                  <a:gd name="T18" fmla="*/ 1786 w 3456"/>
                  <a:gd name="T19" fmla="*/ 1382 h 3456"/>
                  <a:gd name="T20" fmla="*/ 1786 w 3456"/>
                  <a:gd name="T21" fmla="*/ 1380 h 3456"/>
                  <a:gd name="T22" fmla="*/ 1772 w 3456"/>
                  <a:gd name="T23" fmla="*/ 1379 h 3456"/>
                  <a:gd name="T24" fmla="*/ 1759 w 3456"/>
                  <a:gd name="T25" fmla="*/ 1374 h 3456"/>
                  <a:gd name="T26" fmla="*/ 1748 w 3456"/>
                  <a:gd name="T27" fmla="*/ 1367 h 3456"/>
                  <a:gd name="T28" fmla="*/ 1738 w 3456"/>
                  <a:gd name="T29" fmla="*/ 1356 h 3456"/>
                  <a:gd name="T30" fmla="*/ 1468 w 3456"/>
                  <a:gd name="T31" fmla="*/ 979 h 3456"/>
                  <a:gd name="T32" fmla="*/ 1468 w 3456"/>
                  <a:gd name="T33" fmla="*/ 979 h 3456"/>
                  <a:gd name="T34" fmla="*/ 1180 w 3456"/>
                  <a:gd name="T35" fmla="*/ 576 h 3456"/>
                  <a:gd name="T36" fmla="*/ 115 w 3456"/>
                  <a:gd name="T37" fmla="*/ 576 h 3456"/>
                  <a:gd name="T38" fmla="*/ 288 w 3456"/>
                  <a:gd name="T39" fmla="*/ 346 h 3456"/>
                  <a:gd name="T40" fmla="*/ 288 w 3456"/>
                  <a:gd name="T41" fmla="*/ 461 h 3456"/>
                  <a:gd name="T42" fmla="*/ 1239 w 3456"/>
                  <a:gd name="T43" fmla="*/ 461 h 3456"/>
                  <a:gd name="T44" fmla="*/ 1257 w 3456"/>
                  <a:gd name="T45" fmla="*/ 485 h 3456"/>
                  <a:gd name="T46" fmla="*/ 1528 w 3456"/>
                  <a:gd name="T47" fmla="*/ 864 h 3456"/>
                  <a:gd name="T48" fmla="*/ 3341 w 3456"/>
                  <a:gd name="T49" fmla="*/ 864 h 3456"/>
                  <a:gd name="T50" fmla="*/ 3341 w 3456"/>
                  <a:gd name="T51" fmla="*/ 749 h 3456"/>
                  <a:gd name="T52" fmla="*/ 1641 w 3456"/>
                  <a:gd name="T53" fmla="*/ 749 h 3456"/>
                  <a:gd name="T54" fmla="*/ 1353 w 3456"/>
                  <a:gd name="T55" fmla="*/ 346 h 3456"/>
                  <a:gd name="T56" fmla="*/ 288 w 3456"/>
                  <a:gd name="T57" fmla="*/ 346 h 3456"/>
                  <a:gd name="T58" fmla="*/ 461 w 3456"/>
                  <a:gd name="T59" fmla="*/ 115 h 3456"/>
                  <a:gd name="T60" fmla="*/ 461 w 3456"/>
                  <a:gd name="T61" fmla="*/ 230 h 3456"/>
                  <a:gd name="T62" fmla="*/ 1412 w 3456"/>
                  <a:gd name="T63" fmla="*/ 230 h 3456"/>
                  <a:gd name="T64" fmla="*/ 1700 w 3456"/>
                  <a:gd name="T65" fmla="*/ 634 h 3456"/>
                  <a:gd name="T66" fmla="*/ 3341 w 3456"/>
                  <a:gd name="T67" fmla="*/ 634 h 3456"/>
                  <a:gd name="T68" fmla="*/ 3341 w 3456"/>
                  <a:gd name="T69" fmla="*/ 518 h 3456"/>
                  <a:gd name="T70" fmla="*/ 1814 w 3456"/>
                  <a:gd name="T71" fmla="*/ 518 h 3456"/>
                  <a:gd name="T72" fmla="*/ 1526 w 3456"/>
                  <a:gd name="T73" fmla="*/ 115 h 3456"/>
                  <a:gd name="T74" fmla="*/ 461 w 3456"/>
                  <a:gd name="T75" fmla="*/ 115 h 3456"/>
                  <a:gd name="T76" fmla="*/ 346 w 3456"/>
                  <a:gd name="T77" fmla="*/ 0 h 3456"/>
                  <a:gd name="T78" fmla="*/ 1585 w 3456"/>
                  <a:gd name="T79" fmla="*/ 0 h 3456"/>
                  <a:gd name="T80" fmla="*/ 1873 w 3456"/>
                  <a:gd name="T81" fmla="*/ 403 h 3456"/>
                  <a:gd name="T82" fmla="*/ 3456 w 3456"/>
                  <a:gd name="T83" fmla="*/ 403 h 3456"/>
                  <a:gd name="T84" fmla="*/ 3456 w 3456"/>
                  <a:gd name="T85" fmla="*/ 3456 h 3456"/>
                  <a:gd name="T86" fmla="*/ 0 w 3456"/>
                  <a:gd name="T87" fmla="*/ 3456 h 3456"/>
                  <a:gd name="T88" fmla="*/ 0 w 3456"/>
                  <a:gd name="T89" fmla="*/ 461 h 3456"/>
                  <a:gd name="T90" fmla="*/ 173 w 3456"/>
                  <a:gd name="T91" fmla="*/ 461 h 3456"/>
                  <a:gd name="T92" fmla="*/ 173 w 3456"/>
                  <a:gd name="T93" fmla="*/ 230 h 3456"/>
                  <a:gd name="T94" fmla="*/ 346 w 3456"/>
                  <a:gd name="T95" fmla="*/ 230 h 3456"/>
                  <a:gd name="T96" fmla="*/ 346 w 3456"/>
                  <a:gd name="T97" fmla="*/ 0 h 3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456" h="3456">
                    <a:moveTo>
                      <a:pt x="1611" y="979"/>
                    </a:moveTo>
                    <a:lnTo>
                      <a:pt x="1817" y="1267"/>
                    </a:lnTo>
                    <a:lnTo>
                      <a:pt x="3341" y="1267"/>
                    </a:lnTo>
                    <a:lnTo>
                      <a:pt x="3341" y="979"/>
                    </a:lnTo>
                    <a:lnTo>
                      <a:pt x="1611" y="979"/>
                    </a:lnTo>
                    <a:close/>
                    <a:moveTo>
                      <a:pt x="115" y="576"/>
                    </a:moveTo>
                    <a:lnTo>
                      <a:pt x="115" y="3341"/>
                    </a:lnTo>
                    <a:lnTo>
                      <a:pt x="3341" y="3341"/>
                    </a:lnTo>
                    <a:lnTo>
                      <a:pt x="3341" y="1382"/>
                    </a:lnTo>
                    <a:lnTo>
                      <a:pt x="1786" y="1382"/>
                    </a:lnTo>
                    <a:lnTo>
                      <a:pt x="1786" y="1380"/>
                    </a:lnTo>
                    <a:lnTo>
                      <a:pt x="1772" y="1379"/>
                    </a:lnTo>
                    <a:lnTo>
                      <a:pt x="1759" y="1374"/>
                    </a:lnTo>
                    <a:lnTo>
                      <a:pt x="1748" y="1367"/>
                    </a:lnTo>
                    <a:lnTo>
                      <a:pt x="1738" y="1356"/>
                    </a:lnTo>
                    <a:lnTo>
                      <a:pt x="1468" y="979"/>
                    </a:lnTo>
                    <a:lnTo>
                      <a:pt x="1468" y="979"/>
                    </a:lnTo>
                    <a:lnTo>
                      <a:pt x="1180" y="576"/>
                    </a:lnTo>
                    <a:lnTo>
                      <a:pt x="115" y="576"/>
                    </a:lnTo>
                    <a:close/>
                    <a:moveTo>
                      <a:pt x="288" y="346"/>
                    </a:moveTo>
                    <a:lnTo>
                      <a:pt x="288" y="461"/>
                    </a:lnTo>
                    <a:lnTo>
                      <a:pt x="1239" y="461"/>
                    </a:lnTo>
                    <a:lnTo>
                      <a:pt x="1257" y="485"/>
                    </a:lnTo>
                    <a:lnTo>
                      <a:pt x="1528" y="864"/>
                    </a:lnTo>
                    <a:lnTo>
                      <a:pt x="3341" y="864"/>
                    </a:lnTo>
                    <a:lnTo>
                      <a:pt x="3341" y="749"/>
                    </a:lnTo>
                    <a:lnTo>
                      <a:pt x="1641" y="749"/>
                    </a:lnTo>
                    <a:lnTo>
                      <a:pt x="1353" y="346"/>
                    </a:lnTo>
                    <a:lnTo>
                      <a:pt x="288" y="346"/>
                    </a:lnTo>
                    <a:close/>
                    <a:moveTo>
                      <a:pt x="461" y="115"/>
                    </a:moveTo>
                    <a:lnTo>
                      <a:pt x="461" y="230"/>
                    </a:lnTo>
                    <a:lnTo>
                      <a:pt x="1412" y="230"/>
                    </a:lnTo>
                    <a:lnTo>
                      <a:pt x="1700" y="634"/>
                    </a:lnTo>
                    <a:lnTo>
                      <a:pt x="3341" y="634"/>
                    </a:lnTo>
                    <a:lnTo>
                      <a:pt x="3341" y="518"/>
                    </a:lnTo>
                    <a:lnTo>
                      <a:pt x="1814" y="518"/>
                    </a:lnTo>
                    <a:lnTo>
                      <a:pt x="1526" y="115"/>
                    </a:lnTo>
                    <a:lnTo>
                      <a:pt x="461" y="115"/>
                    </a:lnTo>
                    <a:close/>
                    <a:moveTo>
                      <a:pt x="346" y="0"/>
                    </a:moveTo>
                    <a:lnTo>
                      <a:pt x="1585" y="0"/>
                    </a:lnTo>
                    <a:lnTo>
                      <a:pt x="1873" y="403"/>
                    </a:lnTo>
                    <a:lnTo>
                      <a:pt x="3456" y="403"/>
                    </a:lnTo>
                    <a:lnTo>
                      <a:pt x="3456" y="3456"/>
                    </a:lnTo>
                    <a:lnTo>
                      <a:pt x="0" y="3456"/>
                    </a:lnTo>
                    <a:lnTo>
                      <a:pt x="0" y="461"/>
                    </a:lnTo>
                    <a:lnTo>
                      <a:pt x="173" y="461"/>
                    </a:lnTo>
                    <a:lnTo>
                      <a:pt x="173" y="230"/>
                    </a:lnTo>
                    <a:lnTo>
                      <a:pt x="346" y="230"/>
                    </a:lnTo>
                    <a:lnTo>
                      <a:pt x="34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Source Sans Pro" panose="020B0503030403020204" pitchFamily="34" charset="0"/>
                  <a:cs typeface="Poppins Light" panose="00000400000000000000" pitchFamily="2" charset="0"/>
                </a:endParaRPr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AD59DFB6-5070-40B9-8809-1C6FF2D54C1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67" y="2387"/>
                <a:ext cx="179" cy="128"/>
              </a:xfrm>
              <a:custGeom>
                <a:avLst/>
                <a:gdLst>
                  <a:gd name="T0" fmla="*/ 115 w 1613"/>
                  <a:gd name="T1" fmla="*/ 115 h 1152"/>
                  <a:gd name="T2" fmla="*/ 115 w 1613"/>
                  <a:gd name="T3" fmla="*/ 1037 h 1152"/>
                  <a:gd name="T4" fmla="*/ 1498 w 1613"/>
                  <a:gd name="T5" fmla="*/ 1037 h 1152"/>
                  <a:gd name="T6" fmla="*/ 1498 w 1613"/>
                  <a:gd name="T7" fmla="*/ 115 h 1152"/>
                  <a:gd name="T8" fmla="*/ 115 w 1613"/>
                  <a:gd name="T9" fmla="*/ 115 h 1152"/>
                  <a:gd name="T10" fmla="*/ 0 w 1613"/>
                  <a:gd name="T11" fmla="*/ 0 h 1152"/>
                  <a:gd name="T12" fmla="*/ 1613 w 1613"/>
                  <a:gd name="T13" fmla="*/ 0 h 1152"/>
                  <a:gd name="T14" fmla="*/ 1613 w 1613"/>
                  <a:gd name="T15" fmla="*/ 1152 h 1152"/>
                  <a:gd name="T16" fmla="*/ 0 w 1613"/>
                  <a:gd name="T17" fmla="*/ 1152 h 1152"/>
                  <a:gd name="T18" fmla="*/ 0 w 1613"/>
                  <a:gd name="T19" fmla="*/ 0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13" h="1152">
                    <a:moveTo>
                      <a:pt x="115" y="115"/>
                    </a:moveTo>
                    <a:lnTo>
                      <a:pt x="115" y="1037"/>
                    </a:lnTo>
                    <a:lnTo>
                      <a:pt x="1498" y="1037"/>
                    </a:lnTo>
                    <a:lnTo>
                      <a:pt x="1498" y="115"/>
                    </a:lnTo>
                    <a:lnTo>
                      <a:pt x="115" y="115"/>
                    </a:lnTo>
                    <a:close/>
                    <a:moveTo>
                      <a:pt x="0" y="0"/>
                    </a:moveTo>
                    <a:lnTo>
                      <a:pt x="1613" y="0"/>
                    </a:lnTo>
                    <a:lnTo>
                      <a:pt x="1613" y="1152"/>
                    </a:lnTo>
                    <a:lnTo>
                      <a:pt x="0" y="115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Source Sans Pro" panose="020B0503030403020204" pitchFamily="34" charset="0"/>
                  <a:cs typeface="Poppins Light" panose="00000400000000000000" pitchFamily="2" charset="0"/>
                </a:endParaRPr>
              </a:p>
            </p:txBody>
          </p:sp>
          <p:sp>
            <p:nvSpPr>
              <p:cNvPr id="25" name="Rectangle 23">
                <a:extLst>
                  <a:ext uri="{FF2B5EF4-FFF2-40B4-BE49-F238E27FC236}">
                    <a16:creationId xmlns:a16="http://schemas.microsoft.com/office/drawing/2014/main" id="{E3EDED52-76F6-4911-A2B5-F401654C89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5" y="2419"/>
                <a:ext cx="64" cy="13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Source Sans Pro" panose="020B0503030403020204" pitchFamily="34" charset="0"/>
                  <a:cs typeface="Poppins Light" panose="00000400000000000000" pitchFamily="2" charset="0"/>
                </a:endParaRPr>
              </a:p>
            </p:txBody>
          </p:sp>
          <p:sp>
            <p:nvSpPr>
              <p:cNvPr id="26" name="Rectangle 24">
                <a:extLst>
                  <a:ext uri="{FF2B5EF4-FFF2-40B4-BE49-F238E27FC236}">
                    <a16:creationId xmlns:a16="http://schemas.microsoft.com/office/drawing/2014/main" id="{6BAE5EA3-152F-4245-B98D-7A07E968C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5" y="2445"/>
                <a:ext cx="103" cy="12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Source Sans Pro" panose="020B0503030403020204" pitchFamily="34" charset="0"/>
                  <a:cs typeface="Poppins Light" panose="00000400000000000000" pitchFamily="2" charset="0"/>
                </a:endParaRPr>
              </a:p>
            </p:txBody>
          </p:sp>
          <p:sp>
            <p:nvSpPr>
              <p:cNvPr id="27" name="Rectangle 25">
                <a:extLst>
                  <a:ext uri="{FF2B5EF4-FFF2-40B4-BE49-F238E27FC236}">
                    <a16:creationId xmlns:a16="http://schemas.microsoft.com/office/drawing/2014/main" id="{FC4CA4CB-188F-41E8-8DE5-0729B90A1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5" y="2470"/>
                <a:ext cx="103" cy="13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Source Sans Pro" panose="020B0503030403020204" pitchFamily="34" charset="0"/>
                  <a:cs typeface="Poppins Light" panose="00000400000000000000" pitchFamily="2" charset="0"/>
                </a:endParaRPr>
              </a:p>
            </p:txBody>
          </p:sp>
        </p:grpSp>
        <p:sp>
          <p:nvSpPr>
            <p:cNvPr id="28" name="Freeform 36">
              <a:extLst>
                <a:ext uri="{FF2B5EF4-FFF2-40B4-BE49-F238E27FC236}">
                  <a16:creationId xmlns:a16="http://schemas.microsoft.com/office/drawing/2014/main" id="{31E40404-C1B2-4A2A-9D50-5C51C9999D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09940" y="2665434"/>
              <a:ext cx="458370" cy="407043"/>
            </a:xfrm>
            <a:custGeom>
              <a:avLst/>
              <a:gdLst>
                <a:gd name="T0" fmla="*/ 1611 w 3456"/>
                <a:gd name="T1" fmla="*/ 522 h 3070"/>
                <a:gd name="T2" fmla="*/ 1817 w 3456"/>
                <a:gd name="T3" fmla="*/ 811 h 3070"/>
                <a:gd name="T4" fmla="*/ 3341 w 3456"/>
                <a:gd name="T5" fmla="*/ 811 h 3070"/>
                <a:gd name="T6" fmla="*/ 3341 w 3456"/>
                <a:gd name="T7" fmla="*/ 522 h 3070"/>
                <a:gd name="T8" fmla="*/ 1611 w 3456"/>
                <a:gd name="T9" fmla="*/ 522 h 3070"/>
                <a:gd name="T10" fmla="*/ 115 w 3456"/>
                <a:gd name="T11" fmla="*/ 116 h 3070"/>
                <a:gd name="T12" fmla="*/ 115 w 3456"/>
                <a:gd name="T13" fmla="*/ 2954 h 3070"/>
                <a:gd name="T14" fmla="*/ 3341 w 3456"/>
                <a:gd name="T15" fmla="*/ 2954 h 3070"/>
                <a:gd name="T16" fmla="*/ 3341 w 3456"/>
                <a:gd name="T17" fmla="*/ 927 h 3070"/>
                <a:gd name="T18" fmla="*/ 1786 w 3456"/>
                <a:gd name="T19" fmla="*/ 927 h 3070"/>
                <a:gd name="T20" fmla="*/ 1786 w 3456"/>
                <a:gd name="T21" fmla="*/ 925 h 3070"/>
                <a:gd name="T22" fmla="*/ 1772 w 3456"/>
                <a:gd name="T23" fmla="*/ 923 h 3070"/>
                <a:gd name="T24" fmla="*/ 1759 w 3456"/>
                <a:gd name="T25" fmla="*/ 919 h 3070"/>
                <a:gd name="T26" fmla="*/ 1748 w 3456"/>
                <a:gd name="T27" fmla="*/ 911 h 3070"/>
                <a:gd name="T28" fmla="*/ 1738 w 3456"/>
                <a:gd name="T29" fmla="*/ 901 h 3070"/>
                <a:gd name="T30" fmla="*/ 1468 w 3456"/>
                <a:gd name="T31" fmla="*/ 522 h 3070"/>
                <a:gd name="T32" fmla="*/ 1468 w 3456"/>
                <a:gd name="T33" fmla="*/ 522 h 3070"/>
                <a:gd name="T34" fmla="*/ 1180 w 3456"/>
                <a:gd name="T35" fmla="*/ 116 h 3070"/>
                <a:gd name="T36" fmla="*/ 115 w 3456"/>
                <a:gd name="T37" fmla="*/ 116 h 3070"/>
                <a:gd name="T38" fmla="*/ 0 w 3456"/>
                <a:gd name="T39" fmla="*/ 0 h 3070"/>
                <a:gd name="T40" fmla="*/ 1239 w 3456"/>
                <a:gd name="T41" fmla="*/ 0 h 3070"/>
                <a:gd name="T42" fmla="*/ 1262 w 3456"/>
                <a:gd name="T43" fmla="*/ 32 h 3070"/>
                <a:gd name="T44" fmla="*/ 1528 w 3456"/>
                <a:gd name="T45" fmla="*/ 406 h 3070"/>
                <a:gd name="T46" fmla="*/ 3456 w 3456"/>
                <a:gd name="T47" fmla="*/ 406 h 3070"/>
                <a:gd name="T48" fmla="*/ 3456 w 3456"/>
                <a:gd name="T49" fmla="*/ 3070 h 3070"/>
                <a:gd name="T50" fmla="*/ 0 w 3456"/>
                <a:gd name="T51" fmla="*/ 3070 h 3070"/>
                <a:gd name="T52" fmla="*/ 0 w 3456"/>
                <a:gd name="T53" fmla="*/ 0 h 3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56" h="3070">
                  <a:moveTo>
                    <a:pt x="1611" y="522"/>
                  </a:moveTo>
                  <a:lnTo>
                    <a:pt x="1817" y="811"/>
                  </a:lnTo>
                  <a:lnTo>
                    <a:pt x="3341" y="811"/>
                  </a:lnTo>
                  <a:lnTo>
                    <a:pt x="3341" y="522"/>
                  </a:lnTo>
                  <a:lnTo>
                    <a:pt x="1611" y="522"/>
                  </a:lnTo>
                  <a:close/>
                  <a:moveTo>
                    <a:pt x="115" y="116"/>
                  </a:moveTo>
                  <a:lnTo>
                    <a:pt x="115" y="2954"/>
                  </a:lnTo>
                  <a:lnTo>
                    <a:pt x="3341" y="2954"/>
                  </a:lnTo>
                  <a:lnTo>
                    <a:pt x="3341" y="927"/>
                  </a:lnTo>
                  <a:lnTo>
                    <a:pt x="1786" y="927"/>
                  </a:lnTo>
                  <a:lnTo>
                    <a:pt x="1786" y="925"/>
                  </a:lnTo>
                  <a:lnTo>
                    <a:pt x="1772" y="923"/>
                  </a:lnTo>
                  <a:lnTo>
                    <a:pt x="1759" y="919"/>
                  </a:lnTo>
                  <a:lnTo>
                    <a:pt x="1748" y="911"/>
                  </a:lnTo>
                  <a:lnTo>
                    <a:pt x="1738" y="901"/>
                  </a:lnTo>
                  <a:lnTo>
                    <a:pt x="1468" y="522"/>
                  </a:lnTo>
                  <a:lnTo>
                    <a:pt x="1468" y="522"/>
                  </a:lnTo>
                  <a:lnTo>
                    <a:pt x="1180" y="116"/>
                  </a:lnTo>
                  <a:lnTo>
                    <a:pt x="115" y="116"/>
                  </a:lnTo>
                  <a:close/>
                  <a:moveTo>
                    <a:pt x="0" y="0"/>
                  </a:moveTo>
                  <a:lnTo>
                    <a:pt x="1239" y="0"/>
                  </a:lnTo>
                  <a:lnTo>
                    <a:pt x="1262" y="32"/>
                  </a:lnTo>
                  <a:lnTo>
                    <a:pt x="1528" y="406"/>
                  </a:lnTo>
                  <a:lnTo>
                    <a:pt x="3456" y="406"/>
                  </a:lnTo>
                  <a:lnTo>
                    <a:pt x="3456" y="3070"/>
                  </a:lnTo>
                  <a:lnTo>
                    <a:pt x="0" y="30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  <a:cs typeface="Poppins Light" panose="00000400000000000000" pitchFamily="2" charset="0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38" name="Rectangle 37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430013" y="893978"/>
            <a:ext cx="7165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layfair Display Black" pitchFamily="2" charset="0"/>
                <a:cs typeface="Poppins SemiBold" panose="00000700000000000000" pitchFamily="2" charset="0"/>
              </a:rPr>
              <a:t>THE MAIN INFO GRAPHIC</a:t>
            </a:r>
          </a:p>
        </p:txBody>
      </p:sp>
    </p:spTree>
    <p:extLst>
      <p:ext uri="{BB962C8B-B14F-4D97-AF65-F5344CB8AC3E}">
        <p14:creationId xmlns:p14="http://schemas.microsoft.com/office/powerpoint/2010/main" val="3691468296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ntagon 7">
            <a:extLst>
              <a:ext uri="{FF2B5EF4-FFF2-40B4-BE49-F238E27FC236}">
                <a16:creationId xmlns:a16="http://schemas.microsoft.com/office/drawing/2014/main" id="{6EA0BC41-DE0B-4202-8E05-BBF4AB9F60CB}"/>
              </a:ext>
            </a:extLst>
          </p:cNvPr>
          <p:cNvSpPr/>
          <p:nvPr/>
        </p:nvSpPr>
        <p:spPr>
          <a:xfrm rot="18818899">
            <a:off x="4360308" y="4284919"/>
            <a:ext cx="1754849" cy="1037991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Source Sans Pro" panose="020B0503030403020204" pitchFamily="34" charset="0"/>
            </a:endParaRPr>
          </a:p>
        </p:txBody>
      </p:sp>
      <p:sp>
        <p:nvSpPr>
          <p:cNvPr id="12" name="Pentagon 8">
            <a:extLst>
              <a:ext uri="{FF2B5EF4-FFF2-40B4-BE49-F238E27FC236}">
                <a16:creationId xmlns:a16="http://schemas.microsoft.com/office/drawing/2014/main" id="{A5FFB91D-FA3E-4C56-A612-58FBD8CB7789}"/>
              </a:ext>
            </a:extLst>
          </p:cNvPr>
          <p:cNvSpPr/>
          <p:nvPr/>
        </p:nvSpPr>
        <p:spPr>
          <a:xfrm rot="2607929" flipH="1">
            <a:off x="5751048" y="4242889"/>
            <a:ext cx="1754850" cy="1037991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Source Sans Pro" panose="020B0503030403020204" pitchFamily="34" charset="0"/>
            </a:endParaRPr>
          </a:p>
        </p:txBody>
      </p:sp>
      <p:sp>
        <p:nvSpPr>
          <p:cNvPr id="13" name="Pentagon 3">
            <a:extLst>
              <a:ext uri="{FF2B5EF4-FFF2-40B4-BE49-F238E27FC236}">
                <a16:creationId xmlns:a16="http://schemas.microsoft.com/office/drawing/2014/main" id="{9D9AB58B-D702-49FA-95A3-69AEE5A8323F}"/>
              </a:ext>
            </a:extLst>
          </p:cNvPr>
          <p:cNvSpPr/>
          <p:nvPr/>
        </p:nvSpPr>
        <p:spPr>
          <a:xfrm rot="2715877">
            <a:off x="4327674" y="2911542"/>
            <a:ext cx="1754850" cy="1037991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Source Sans Pro" panose="020B0503030403020204" pitchFamily="34" charset="0"/>
            </a:endParaRPr>
          </a:p>
        </p:txBody>
      </p:sp>
      <p:sp>
        <p:nvSpPr>
          <p:cNvPr id="14" name="Pentagon 6">
            <a:extLst>
              <a:ext uri="{FF2B5EF4-FFF2-40B4-BE49-F238E27FC236}">
                <a16:creationId xmlns:a16="http://schemas.microsoft.com/office/drawing/2014/main" id="{8CFFC50D-F177-4AEB-818A-F73E565A57F6}"/>
              </a:ext>
            </a:extLst>
          </p:cNvPr>
          <p:cNvSpPr/>
          <p:nvPr/>
        </p:nvSpPr>
        <p:spPr>
          <a:xfrm rot="18792398" flipH="1">
            <a:off x="5715126" y="2910006"/>
            <a:ext cx="1754849" cy="1037991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Source Sans Pro" panose="020B0503030403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282F86DD-0439-4CD5-98AD-5FB50B0C9313}"/>
              </a:ext>
            </a:extLst>
          </p:cNvPr>
          <p:cNvSpPr>
            <a:spLocks noEditPoints="1"/>
          </p:cNvSpPr>
          <p:nvPr/>
        </p:nvSpPr>
        <p:spPr bwMode="auto">
          <a:xfrm rot="2273276">
            <a:off x="4872755" y="4645997"/>
            <a:ext cx="526368" cy="462079"/>
          </a:xfrm>
          <a:custGeom>
            <a:avLst/>
            <a:gdLst>
              <a:gd name="T0" fmla="*/ 404552 w 256"/>
              <a:gd name="T1" fmla="*/ 200493 h 224"/>
              <a:gd name="T2" fmla="*/ 216086 w 256"/>
              <a:gd name="T3" fmla="*/ 278734 h 224"/>
              <a:gd name="T4" fmla="*/ 216086 w 256"/>
              <a:gd name="T5" fmla="*/ 278734 h 224"/>
              <a:gd name="T6" fmla="*/ 199839 w 256"/>
              <a:gd name="T7" fmla="*/ 278734 h 224"/>
              <a:gd name="T8" fmla="*/ 199839 w 256"/>
              <a:gd name="T9" fmla="*/ 278734 h 224"/>
              <a:gd name="T10" fmla="*/ 11373 w 256"/>
              <a:gd name="T11" fmla="*/ 200493 h 224"/>
              <a:gd name="T12" fmla="*/ 0 w 256"/>
              <a:gd name="T13" fmla="*/ 182563 h 224"/>
              <a:gd name="T14" fmla="*/ 27620 w 256"/>
              <a:gd name="T15" fmla="*/ 164632 h 224"/>
              <a:gd name="T16" fmla="*/ 27620 w 256"/>
              <a:gd name="T17" fmla="*/ 164632 h 224"/>
              <a:gd name="T18" fmla="*/ 207963 w 256"/>
              <a:gd name="T19" fmla="*/ 239613 h 224"/>
              <a:gd name="T20" fmla="*/ 388305 w 256"/>
              <a:gd name="T21" fmla="*/ 164632 h 224"/>
              <a:gd name="T22" fmla="*/ 388305 w 256"/>
              <a:gd name="T23" fmla="*/ 164632 h 224"/>
              <a:gd name="T24" fmla="*/ 415925 w 256"/>
              <a:gd name="T25" fmla="*/ 182563 h 224"/>
              <a:gd name="T26" fmla="*/ 404552 w 256"/>
              <a:gd name="T27" fmla="*/ 115732 h 224"/>
              <a:gd name="T28" fmla="*/ 216086 w 256"/>
              <a:gd name="T29" fmla="*/ 193973 h 224"/>
              <a:gd name="T30" fmla="*/ 216086 w 256"/>
              <a:gd name="T31" fmla="*/ 193973 h 224"/>
              <a:gd name="T32" fmla="*/ 207963 w 256"/>
              <a:gd name="T33" fmla="*/ 195603 h 224"/>
              <a:gd name="T34" fmla="*/ 199839 w 256"/>
              <a:gd name="T35" fmla="*/ 193973 h 224"/>
              <a:gd name="T36" fmla="*/ 199839 w 256"/>
              <a:gd name="T37" fmla="*/ 193973 h 224"/>
              <a:gd name="T38" fmla="*/ 11373 w 256"/>
              <a:gd name="T39" fmla="*/ 115732 h 224"/>
              <a:gd name="T40" fmla="*/ 11373 w 256"/>
              <a:gd name="T41" fmla="*/ 79871 h 224"/>
              <a:gd name="T42" fmla="*/ 199839 w 256"/>
              <a:gd name="T43" fmla="*/ 1630 h 224"/>
              <a:gd name="T44" fmla="*/ 199839 w 256"/>
              <a:gd name="T45" fmla="*/ 1630 h 224"/>
              <a:gd name="T46" fmla="*/ 207963 w 256"/>
              <a:gd name="T47" fmla="*/ 0 h 224"/>
              <a:gd name="T48" fmla="*/ 216086 w 256"/>
              <a:gd name="T49" fmla="*/ 1630 h 224"/>
              <a:gd name="T50" fmla="*/ 216086 w 256"/>
              <a:gd name="T51" fmla="*/ 1630 h 224"/>
              <a:gd name="T52" fmla="*/ 404552 w 256"/>
              <a:gd name="T53" fmla="*/ 79871 h 224"/>
              <a:gd name="T54" fmla="*/ 404552 w 256"/>
              <a:gd name="T55" fmla="*/ 115732 h 224"/>
              <a:gd name="T56" fmla="*/ 27620 w 256"/>
              <a:gd name="T57" fmla="*/ 249393 h 224"/>
              <a:gd name="T58" fmla="*/ 27620 w 256"/>
              <a:gd name="T59" fmla="*/ 249393 h 224"/>
              <a:gd name="T60" fmla="*/ 207963 w 256"/>
              <a:gd name="T61" fmla="*/ 324374 h 224"/>
              <a:gd name="T62" fmla="*/ 388305 w 256"/>
              <a:gd name="T63" fmla="*/ 249393 h 224"/>
              <a:gd name="T64" fmla="*/ 388305 w 256"/>
              <a:gd name="T65" fmla="*/ 249393 h 224"/>
              <a:gd name="T66" fmla="*/ 415925 w 256"/>
              <a:gd name="T67" fmla="*/ 267324 h 224"/>
              <a:gd name="T68" fmla="*/ 404552 w 256"/>
              <a:gd name="T69" fmla="*/ 285254 h 224"/>
              <a:gd name="T70" fmla="*/ 216086 w 256"/>
              <a:gd name="T71" fmla="*/ 363495 h 224"/>
              <a:gd name="T72" fmla="*/ 216086 w 256"/>
              <a:gd name="T73" fmla="*/ 363495 h 224"/>
              <a:gd name="T74" fmla="*/ 199839 w 256"/>
              <a:gd name="T75" fmla="*/ 363495 h 224"/>
              <a:gd name="T76" fmla="*/ 199839 w 256"/>
              <a:gd name="T77" fmla="*/ 363495 h 224"/>
              <a:gd name="T78" fmla="*/ 11373 w 256"/>
              <a:gd name="T79" fmla="*/ 285254 h 224"/>
              <a:gd name="T80" fmla="*/ 0 w 256"/>
              <a:gd name="T81" fmla="*/ 267324 h 22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256" h="224">
                <a:moveTo>
                  <a:pt x="249" y="123"/>
                </a:moveTo>
                <a:cubicBezTo>
                  <a:pt x="249" y="123"/>
                  <a:pt x="249" y="123"/>
                  <a:pt x="249" y="123"/>
                </a:cubicBezTo>
                <a:cubicBezTo>
                  <a:pt x="133" y="171"/>
                  <a:pt x="133" y="171"/>
                  <a:pt x="133" y="171"/>
                </a:cubicBezTo>
                <a:cubicBezTo>
                  <a:pt x="133" y="171"/>
                  <a:pt x="133" y="171"/>
                  <a:pt x="133" y="171"/>
                </a:cubicBezTo>
                <a:cubicBezTo>
                  <a:pt x="133" y="171"/>
                  <a:pt x="133" y="171"/>
                  <a:pt x="133" y="171"/>
                </a:cubicBezTo>
                <a:cubicBezTo>
                  <a:pt x="133" y="171"/>
                  <a:pt x="133" y="171"/>
                  <a:pt x="133" y="171"/>
                </a:cubicBezTo>
                <a:cubicBezTo>
                  <a:pt x="131" y="172"/>
                  <a:pt x="130" y="172"/>
                  <a:pt x="128" y="172"/>
                </a:cubicBezTo>
                <a:cubicBezTo>
                  <a:pt x="126" y="172"/>
                  <a:pt x="125" y="172"/>
                  <a:pt x="123" y="171"/>
                </a:cubicBezTo>
                <a:cubicBezTo>
                  <a:pt x="123" y="171"/>
                  <a:pt x="123" y="171"/>
                  <a:pt x="123" y="171"/>
                </a:cubicBezTo>
                <a:cubicBezTo>
                  <a:pt x="123" y="171"/>
                  <a:pt x="123" y="171"/>
                  <a:pt x="123" y="171"/>
                </a:cubicBezTo>
                <a:cubicBezTo>
                  <a:pt x="123" y="171"/>
                  <a:pt x="123" y="171"/>
                  <a:pt x="123" y="171"/>
                </a:cubicBezTo>
                <a:cubicBezTo>
                  <a:pt x="7" y="123"/>
                  <a:pt x="7" y="123"/>
                  <a:pt x="7" y="123"/>
                </a:cubicBezTo>
                <a:cubicBezTo>
                  <a:pt x="7" y="123"/>
                  <a:pt x="7" y="123"/>
                  <a:pt x="7" y="123"/>
                </a:cubicBezTo>
                <a:cubicBezTo>
                  <a:pt x="3" y="121"/>
                  <a:pt x="0" y="117"/>
                  <a:pt x="0" y="112"/>
                </a:cubicBezTo>
                <a:cubicBezTo>
                  <a:pt x="0" y="105"/>
                  <a:pt x="5" y="100"/>
                  <a:pt x="12" y="100"/>
                </a:cubicBezTo>
                <a:cubicBezTo>
                  <a:pt x="14" y="100"/>
                  <a:pt x="15" y="100"/>
                  <a:pt x="17" y="101"/>
                </a:cubicBezTo>
                <a:cubicBezTo>
                  <a:pt x="17" y="101"/>
                  <a:pt x="17" y="101"/>
                  <a:pt x="17" y="101"/>
                </a:cubicBezTo>
                <a:cubicBezTo>
                  <a:pt x="17" y="101"/>
                  <a:pt x="17" y="101"/>
                  <a:pt x="17" y="101"/>
                </a:cubicBezTo>
                <a:cubicBezTo>
                  <a:pt x="17" y="101"/>
                  <a:pt x="17" y="101"/>
                  <a:pt x="17" y="101"/>
                </a:cubicBezTo>
                <a:cubicBezTo>
                  <a:pt x="128" y="147"/>
                  <a:pt x="128" y="147"/>
                  <a:pt x="128" y="147"/>
                </a:cubicBezTo>
                <a:cubicBezTo>
                  <a:pt x="239" y="101"/>
                  <a:pt x="239" y="101"/>
                  <a:pt x="239" y="101"/>
                </a:cubicBezTo>
                <a:cubicBezTo>
                  <a:pt x="239" y="101"/>
                  <a:pt x="239" y="101"/>
                  <a:pt x="239" y="101"/>
                </a:cubicBezTo>
                <a:cubicBezTo>
                  <a:pt x="239" y="101"/>
                  <a:pt x="239" y="101"/>
                  <a:pt x="239" y="101"/>
                </a:cubicBezTo>
                <a:cubicBezTo>
                  <a:pt x="239" y="101"/>
                  <a:pt x="239" y="101"/>
                  <a:pt x="239" y="101"/>
                </a:cubicBezTo>
                <a:cubicBezTo>
                  <a:pt x="241" y="100"/>
                  <a:pt x="242" y="100"/>
                  <a:pt x="244" y="100"/>
                </a:cubicBezTo>
                <a:cubicBezTo>
                  <a:pt x="251" y="100"/>
                  <a:pt x="256" y="105"/>
                  <a:pt x="256" y="112"/>
                </a:cubicBezTo>
                <a:cubicBezTo>
                  <a:pt x="256" y="117"/>
                  <a:pt x="253" y="121"/>
                  <a:pt x="249" y="123"/>
                </a:cubicBezTo>
                <a:moveTo>
                  <a:pt x="249" y="71"/>
                </a:moveTo>
                <a:cubicBezTo>
                  <a:pt x="249" y="71"/>
                  <a:pt x="249" y="71"/>
                  <a:pt x="249" y="71"/>
                </a:cubicBezTo>
                <a:cubicBezTo>
                  <a:pt x="133" y="119"/>
                  <a:pt x="133" y="119"/>
                  <a:pt x="133" y="119"/>
                </a:cubicBezTo>
                <a:cubicBezTo>
                  <a:pt x="133" y="119"/>
                  <a:pt x="133" y="119"/>
                  <a:pt x="133" y="119"/>
                </a:cubicBezTo>
                <a:cubicBezTo>
                  <a:pt x="133" y="119"/>
                  <a:pt x="133" y="119"/>
                  <a:pt x="133" y="119"/>
                </a:cubicBezTo>
                <a:cubicBezTo>
                  <a:pt x="133" y="119"/>
                  <a:pt x="133" y="119"/>
                  <a:pt x="133" y="119"/>
                </a:cubicBezTo>
                <a:cubicBezTo>
                  <a:pt x="131" y="120"/>
                  <a:pt x="130" y="120"/>
                  <a:pt x="128" y="120"/>
                </a:cubicBezTo>
                <a:cubicBezTo>
                  <a:pt x="126" y="120"/>
                  <a:pt x="125" y="120"/>
                  <a:pt x="123" y="119"/>
                </a:cubicBezTo>
                <a:cubicBezTo>
                  <a:pt x="123" y="119"/>
                  <a:pt x="123" y="119"/>
                  <a:pt x="123" y="119"/>
                </a:cubicBezTo>
                <a:cubicBezTo>
                  <a:pt x="123" y="119"/>
                  <a:pt x="123" y="119"/>
                  <a:pt x="123" y="119"/>
                </a:cubicBezTo>
                <a:cubicBezTo>
                  <a:pt x="123" y="119"/>
                  <a:pt x="123" y="119"/>
                  <a:pt x="123" y="119"/>
                </a:cubicBezTo>
                <a:cubicBezTo>
                  <a:pt x="7" y="71"/>
                  <a:pt x="7" y="71"/>
                  <a:pt x="7" y="71"/>
                </a:cubicBezTo>
                <a:cubicBezTo>
                  <a:pt x="7" y="71"/>
                  <a:pt x="7" y="71"/>
                  <a:pt x="7" y="71"/>
                </a:cubicBezTo>
                <a:cubicBezTo>
                  <a:pt x="3" y="69"/>
                  <a:pt x="0" y="65"/>
                  <a:pt x="0" y="60"/>
                </a:cubicBezTo>
                <a:cubicBezTo>
                  <a:pt x="0" y="55"/>
                  <a:pt x="3" y="51"/>
                  <a:pt x="7" y="49"/>
                </a:cubicBezTo>
                <a:cubicBezTo>
                  <a:pt x="7" y="49"/>
                  <a:pt x="7" y="49"/>
                  <a:pt x="7" y="49"/>
                </a:cubicBezTo>
                <a:cubicBezTo>
                  <a:pt x="123" y="1"/>
                  <a:pt x="123" y="1"/>
                  <a:pt x="123" y="1"/>
                </a:cubicBezTo>
                <a:cubicBezTo>
                  <a:pt x="123" y="1"/>
                  <a:pt x="123" y="1"/>
                  <a:pt x="123" y="1"/>
                </a:cubicBezTo>
                <a:cubicBezTo>
                  <a:pt x="123" y="1"/>
                  <a:pt x="123" y="1"/>
                  <a:pt x="123" y="1"/>
                </a:cubicBezTo>
                <a:cubicBezTo>
                  <a:pt x="123" y="1"/>
                  <a:pt x="123" y="1"/>
                  <a:pt x="123" y="1"/>
                </a:cubicBezTo>
                <a:cubicBezTo>
                  <a:pt x="125" y="0"/>
                  <a:pt x="126" y="0"/>
                  <a:pt x="128" y="0"/>
                </a:cubicBezTo>
                <a:cubicBezTo>
                  <a:pt x="130" y="0"/>
                  <a:pt x="131" y="0"/>
                  <a:pt x="133" y="1"/>
                </a:cubicBezTo>
                <a:cubicBezTo>
                  <a:pt x="133" y="1"/>
                  <a:pt x="133" y="1"/>
                  <a:pt x="133" y="1"/>
                </a:cubicBezTo>
                <a:cubicBezTo>
                  <a:pt x="133" y="1"/>
                  <a:pt x="133" y="1"/>
                  <a:pt x="133" y="1"/>
                </a:cubicBezTo>
                <a:cubicBezTo>
                  <a:pt x="133" y="1"/>
                  <a:pt x="133" y="1"/>
                  <a:pt x="133" y="1"/>
                </a:cubicBezTo>
                <a:cubicBezTo>
                  <a:pt x="249" y="49"/>
                  <a:pt x="249" y="49"/>
                  <a:pt x="249" y="49"/>
                </a:cubicBezTo>
                <a:cubicBezTo>
                  <a:pt x="249" y="49"/>
                  <a:pt x="249" y="49"/>
                  <a:pt x="249" y="49"/>
                </a:cubicBezTo>
                <a:cubicBezTo>
                  <a:pt x="253" y="51"/>
                  <a:pt x="256" y="55"/>
                  <a:pt x="256" y="60"/>
                </a:cubicBezTo>
                <a:cubicBezTo>
                  <a:pt x="256" y="65"/>
                  <a:pt x="253" y="69"/>
                  <a:pt x="249" y="71"/>
                </a:cubicBezTo>
                <a:moveTo>
                  <a:pt x="12" y="152"/>
                </a:moveTo>
                <a:cubicBezTo>
                  <a:pt x="14" y="152"/>
                  <a:pt x="15" y="152"/>
                  <a:pt x="17" y="153"/>
                </a:cubicBezTo>
                <a:cubicBezTo>
                  <a:pt x="17" y="153"/>
                  <a:pt x="17" y="153"/>
                  <a:pt x="17" y="153"/>
                </a:cubicBezTo>
                <a:cubicBezTo>
                  <a:pt x="17" y="153"/>
                  <a:pt x="17" y="153"/>
                  <a:pt x="17" y="153"/>
                </a:cubicBezTo>
                <a:cubicBezTo>
                  <a:pt x="17" y="153"/>
                  <a:pt x="17" y="153"/>
                  <a:pt x="17" y="153"/>
                </a:cubicBezTo>
                <a:cubicBezTo>
                  <a:pt x="128" y="199"/>
                  <a:pt x="128" y="199"/>
                  <a:pt x="128" y="199"/>
                </a:cubicBezTo>
                <a:cubicBezTo>
                  <a:pt x="239" y="153"/>
                  <a:pt x="239" y="153"/>
                  <a:pt x="239" y="153"/>
                </a:cubicBezTo>
                <a:cubicBezTo>
                  <a:pt x="239" y="153"/>
                  <a:pt x="239" y="153"/>
                  <a:pt x="239" y="153"/>
                </a:cubicBezTo>
                <a:cubicBezTo>
                  <a:pt x="239" y="153"/>
                  <a:pt x="239" y="153"/>
                  <a:pt x="239" y="153"/>
                </a:cubicBezTo>
                <a:cubicBezTo>
                  <a:pt x="239" y="153"/>
                  <a:pt x="239" y="153"/>
                  <a:pt x="239" y="153"/>
                </a:cubicBezTo>
                <a:cubicBezTo>
                  <a:pt x="241" y="152"/>
                  <a:pt x="242" y="152"/>
                  <a:pt x="244" y="152"/>
                </a:cubicBezTo>
                <a:cubicBezTo>
                  <a:pt x="251" y="152"/>
                  <a:pt x="256" y="157"/>
                  <a:pt x="256" y="164"/>
                </a:cubicBezTo>
                <a:cubicBezTo>
                  <a:pt x="256" y="169"/>
                  <a:pt x="253" y="173"/>
                  <a:pt x="249" y="175"/>
                </a:cubicBezTo>
                <a:cubicBezTo>
                  <a:pt x="249" y="175"/>
                  <a:pt x="249" y="175"/>
                  <a:pt x="249" y="175"/>
                </a:cubicBezTo>
                <a:cubicBezTo>
                  <a:pt x="133" y="223"/>
                  <a:pt x="133" y="223"/>
                  <a:pt x="133" y="223"/>
                </a:cubicBezTo>
                <a:cubicBezTo>
                  <a:pt x="133" y="223"/>
                  <a:pt x="133" y="223"/>
                  <a:pt x="133" y="223"/>
                </a:cubicBezTo>
                <a:cubicBezTo>
                  <a:pt x="133" y="223"/>
                  <a:pt x="133" y="223"/>
                  <a:pt x="133" y="223"/>
                </a:cubicBezTo>
                <a:cubicBezTo>
                  <a:pt x="133" y="223"/>
                  <a:pt x="133" y="223"/>
                  <a:pt x="133" y="223"/>
                </a:cubicBezTo>
                <a:cubicBezTo>
                  <a:pt x="131" y="224"/>
                  <a:pt x="130" y="224"/>
                  <a:pt x="128" y="224"/>
                </a:cubicBezTo>
                <a:cubicBezTo>
                  <a:pt x="126" y="224"/>
                  <a:pt x="125" y="224"/>
                  <a:pt x="123" y="223"/>
                </a:cubicBezTo>
                <a:cubicBezTo>
                  <a:pt x="123" y="223"/>
                  <a:pt x="123" y="223"/>
                  <a:pt x="123" y="223"/>
                </a:cubicBezTo>
                <a:cubicBezTo>
                  <a:pt x="123" y="223"/>
                  <a:pt x="123" y="223"/>
                  <a:pt x="123" y="223"/>
                </a:cubicBezTo>
                <a:cubicBezTo>
                  <a:pt x="123" y="223"/>
                  <a:pt x="123" y="223"/>
                  <a:pt x="123" y="223"/>
                </a:cubicBezTo>
                <a:cubicBezTo>
                  <a:pt x="7" y="175"/>
                  <a:pt x="7" y="175"/>
                  <a:pt x="7" y="175"/>
                </a:cubicBezTo>
                <a:cubicBezTo>
                  <a:pt x="7" y="175"/>
                  <a:pt x="7" y="175"/>
                  <a:pt x="7" y="175"/>
                </a:cubicBezTo>
                <a:cubicBezTo>
                  <a:pt x="3" y="173"/>
                  <a:pt x="0" y="169"/>
                  <a:pt x="0" y="164"/>
                </a:cubicBezTo>
                <a:cubicBezTo>
                  <a:pt x="0" y="157"/>
                  <a:pt x="5" y="152"/>
                  <a:pt x="12" y="152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16" name="Freeform 77">
            <a:extLst>
              <a:ext uri="{FF2B5EF4-FFF2-40B4-BE49-F238E27FC236}">
                <a16:creationId xmlns:a16="http://schemas.microsoft.com/office/drawing/2014/main" id="{886B3490-EC40-4CEE-82E1-F7D11F578D5C}"/>
              </a:ext>
            </a:extLst>
          </p:cNvPr>
          <p:cNvSpPr>
            <a:spLocks noEditPoints="1"/>
          </p:cNvSpPr>
          <p:nvPr/>
        </p:nvSpPr>
        <p:spPr bwMode="auto">
          <a:xfrm rot="18837833">
            <a:off x="6434584" y="4595869"/>
            <a:ext cx="526368" cy="427926"/>
          </a:xfrm>
          <a:custGeom>
            <a:avLst/>
            <a:gdLst>
              <a:gd name="T0" fmla="*/ 396429 w 256"/>
              <a:gd name="T1" fmla="*/ 338138 h 208"/>
              <a:gd name="T2" fmla="*/ 19496 w 256"/>
              <a:gd name="T3" fmla="*/ 338138 h 208"/>
              <a:gd name="T4" fmla="*/ 0 w 256"/>
              <a:gd name="T5" fmla="*/ 318630 h 208"/>
              <a:gd name="T6" fmla="*/ 0 w 256"/>
              <a:gd name="T7" fmla="*/ 58524 h 208"/>
              <a:gd name="T8" fmla="*/ 19496 w 256"/>
              <a:gd name="T9" fmla="*/ 39016 h 208"/>
              <a:gd name="T10" fmla="*/ 102357 w 256"/>
              <a:gd name="T11" fmla="*/ 39016 h 208"/>
              <a:gd name="T12" fmla="*/ 133226 w 256"/>
              <a:gd name="T13" fmla="*/ 8128 h 208"/>
              <a:gd name="T14" fmla="*/ 149473 w 256"/>
              <a:gd name="T15" fmla="*/ 0 h 208"/>
              <a:gd name="T16" fmla="*/ 266452 w 256"/>
              <a:gd name="T17" fmla="*/ 0 h 208"/>
              <a:gd name="T18" fmla="*/ 281074 w 256"/>
              <a:gd name="T19" fmla="*/ 6503 h 208"/>
              <a:gd name="T20" fmla="*/ 281074 w 256"/>
              <a:gd name="T21" fmla="*/ 6503 h 208"/>
              <a:gd name="T22" fmla="*/ 313568 w 256"/>
              <a:gd name="T23" fmla="*/ 39016 h 208"/>
              <a:gd name="T24" fmla="*/ 396429 w 256"/>
              <a:gd name="T25" fmla="*/ 39016 h 208"/>
              <a:gd name="T26" fmla="*/ 415925 w 256"/>
              <a:gd name="T27" fmla="*/ 58524 h 208"/>
              <a:gd name="T28" fmla="*/ 415925 w 256"/>
              <a:gd name="T29" fmla="*/ 318630 h 208"/>
              <a:gd name="T30" fmla="*/ 396429 w 256"/>
              <a:gd name="T31" fmla="*/ 338138 h 208"/>
              <a:gd name="T32" fmla="*/ 207963 w 256"/>
              <a:gd name="T33" fmla="*/ 65027 h 208"/>
              <a:gd name="T34" fmla="*/ 90984 w 256"/>
              <a:gd name="T35" fmla="*/ 182074 h 208"/>
              <a:gd name="T36" fmla="*/ 207963 w 256"/>
              <a:gd name="T37" fmla="*/ 299122 h 208"/>
              <a:gd name="T38" fmla="*/ 324941 w 256"/>
              <a:gd name="T39" fmla="*/ 182074 h 208"/>
              <a:gd name="T40" fmla="*/ 207963 w 256"/>
              <a:gd name="T41" fmla="*/ 65027 h 208"/>
              <a:gd name="T42" fmla="*/ 207963 w 256"/>
              <a:gd name="T43" fmla="*/ 260106 h 208"/>
              <a:gd name="T44" fmla="*/ 129977 w 256"/>
              <a:gd name="T45" fmla="*/ 182074 h 208"/>
              <a:gd name="T46" fmla="*/ 207963 w 256"/>
              <a:gd name="T47" fmla="*/ 104042 h 208"/>
              <a:gd name="T48" fmla="*/ 285948 w 256"/>
              <a:gd name="T49" fmla="*/ 182074 h 208"/>
              <a:gd name="T50" fmla="*/ 207963 w 256"/>
              <a:gd name="T51" fmla="*/ 260106 h 20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56" h="208">
                <a:moveTo>
                  <a:pt x="244" y="208"/>
                </a:moveTo>
                <a:cubicBezTo>
                  <a:pt x="12" y="208"/>
                  <a:pt x="12" y="208"/>
                  <a:pt x="12" y="208"/>
                </a:cubicBezTo>
                <a:cubicBezTo>
                  <a:pt x="5" y="208"/>
                  <a:pt x="0" y="203"/>
                  <a:pt x="0" y="19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29"/>
                  <a:pt x="5" y="24"/>
                  <a:pt x="12" y="24"/>
                </a:cubicBezTo>
                <a:cubicBezTo>
                  <a:pt x="63" y="24"/>
                  <a:pt x="63" y="24"/>
                  <a:pt x="63" y="24"/>
                </a:cubicBezTo>
                <a:cubicBezTo>
                  <a:pt x="82" y="5"/>
                  <a:pt x="82" y="5"/>
                  <a:pt x="82" y="5"/>
                </a:cubicBezTo>
                <a:cubicBezTo>
                  <a:pt x="85" y="2"/>
                  <a:pt x="88" y="0"/>
                  <a:pt x="92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67" y="0"/>
                  <a:pt x="170" y="1"/>
                  <a:pt x="173" y="4"/>
                </a:cubicBezTo>
                <a:cubicBezTo>
                  <a:pt x="173" y="4"/>
                  <a:pt x="173" y="4"/>
                  <a:pt x="173" y="4"/>
                </a:cubicBezTo>
                <a:cubicBezTo>
                  <a:pt x="193" y="24"/>
                  <a:pt x="193" y="24"/>
                  <a:pt x="193" y="24"/>
                </a:cubicBezTo>
                <a:cubicBezTo>
                  <a:pt x="244" y="24"/>
                  <a:pt x="244" y="24"/>
                  <a:pt x="244" y="24"/>
                </a:cubicBezTo>
                <a:cubicBezTo>
                  <a:pt x="251" y="24"/>
                  <a:pt x="256" y="29"/>
                  <a:pt x="256" y="36"/>
                </a:cubicBezTo>
                <a:cubicBezTo>
                  <a:pt x="256" y="196"/>
                  <a:pt x="256" y="196"/>
                  <a:pt x="256" y="196"/>
                </a:cubicBezTo>
                <a:cubicBezTo>
                  <a:pt x="256" y="203"/>
                  <a:pt x="251" y="208"/>
                  <a:pt x="244" y="208"/>
                </a:cubicBezTo>
                <a:moveTo>
                  <a:pt x="128" y="40"/>
                </a:moveTo>
                <a:cubicBezTo>
                  <a:pt x="88" y="40"/>
                  <a:pt x="56" y="72"/>
                  <a:pt x="56" y="112"/>
                </a:cubicBezTo>
                <a:cubicBezTo>
                  <a:pt x="56" y="152"/>
                  <a:pt x="88" y="184"/>
                  <a:pt x="128" y="184"/>
                </a:cubicBezTo>
                <a:cubicBezTo>
                  <a:pt x="168" y="184"/>
                  <a:pt x="200" y="152"/>
                  <a:pt x="200" y="112"/>
                </a:cubicBezTo>
                <a:cubicBezTo>
                  <a:pt x="200" y="72"/>
                  <a:pt x="168" y="40"/>
                  <a:pt x="128" y="40"/>
                </a:cubicBezTo>
                <a:moveTo>
                  <a:pt x="128" y="160"/>
                </a:moveTo>
                <a:cubicBezTo>
                  <a:pt x="101" y="160"/>
                  <a:pt x="80" y="139"/>
                  <a:pt x="80" y="112"/>
                </a:cubicBezTo>
                <a:cubicBezTo>
                  <a:pt x="80" y="85"/>
                  <a:pt x="101" y="64"/>
                  <a:pt x="128" y="64"/>
                </a:cubicBezTo>
                <a:cubicBezTo>
                  <a:pt x="155" y="64"/>
                  <a:pt x="176" y="85"/>
                  <a:pt x="176" y="112"/>
                </a:cubicBezTo>
                <a:cubicBezTo>
                  <a:pt x="176" y="139"/>
                  <a:pt x="155" y="160"/>
                  <a:pt x="128" y="16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17" name="Freeform 78">
            <a:extLst>
              <a:ext uri="{FF2B5EF4-FFF2-40B4-BE49-F238E27FC236}">
                <a16:creationId xmlns:a16="http://schemas.microsoft.com/office/drawing/2014/main" id="{D172CE73-C875-44B9-AF8F-7C78E2F38E08}"/>
              </a:ext>
            </a:extLst>
          </p:cNvPr>
          <p:cNvSpPr>
            <a:spLocks/>
          </p:cNvSpPr>
          <p:nvPr/>
        </p:nvSpPr>
        <p:spPr bwMode="auto">
          <a:xfrm rot="2842065">
            <a:off x="6373324" y="3109953"/>
            <a:ext cx="510296" cy="526368"/>
          </a:xfrm>
          <a:custGeom>
            <a:avLst/>
            <a:gdLst>
              <a:gd name="T0" fmla="*/ 403225 w 248"/>
              <a:gd name="T1" fmla="*/ 318443 h 256"/>
              <a:gd name="T2" fmla="*/ 331685 w 248"/>
              <a:gd name="T3" fmla="*/ 357436 h 256"/>
              <a:gd name="T4" fmla="*/ 260145 w 248"/>
              <a:gd name="T5" fmla="*/ 318443 h 256"/>
              <a:gd name="T6" fmla="*/ 331685 w 248"/>
              <a:gd name="T7" fmla="*/ 279450 h 256"/>
              <a:gd name="T8" fmla="*/ 364203 w 248"/>
              <a:gd name="T9" fmla="*/ 284324 h 256"/>
              <a:gd name="T10" fmla="*/ 364203 w 248"/>
              <a:gd name="T11" fmla="*/ 246955 h 256"/>
              <a:gd name="T12" fmla="*/ 364203 w 248"/>
              <a:gd name="T13" fmla="*/ 121853 h 256"/>
              <a:gd name="T14" fmla="*/ 143080 w 248"/>
              <a:gd name="T15" fmla="*/ 168970 h 256"/>
              <a:gd name="T16" fmla="*/ 143080 w 248"/>
              <a:gd name="T17" fmla="*/ 376932 h 256"/>
              <a:gd name="T18" fmla="*/ 71540 w 248"/>
              <a:gd name="T19" fmla="*/ 415925 h 256"/>
              <a:gd name="T20" fmla="*/ 0 w 248"/>
              <a:gd name="T21" fmla="*/ 376932 h 256"/>
              <a:gd name="T22" fmla="*/ 71540 w 248"/>
              <a:gd name="T23" fmla="*/ 337939 h 256"/>
              <a:gd name="T24" fmla="*/ 104058 w 248"/>
              <a:gd name="T25" fmla="*/ 342813 h 256"/>
              <a:gd name="T26" fmla="*/ 104058 w 248"/>
              <a:gd name="T27" fmla="*/ 311944 h 256"/>
              <a:gd name="T28" fmla="*/ 104058 w 248"/>
              <a:gd name="T29" fmla="*/ 77986 h 256"/>
              <a:gd name="T30" fmla="*/ 123569 w 248"/>
              <a:gd name="T31" fmla="*/ 58489 h 256"/>
              <a:gd name="T32" fmla="*/ 383714 w 248"/>
              <a:gd name="T33" fmla="*/ 0 h 256"/>
              <a:gd name="T34" fmla="*/ 403225 w 248"/>
              <a:gd name="T35" fmla="*/ 19496 h 256"/>
              <a:gd name="T36" fmla="*/ 403225 w 248"/>
              <a:gd name="T37" fmla="*/ 298946 h 256"/>
              <a:gd name="T38" fmla="*/ 403225 w 248"/>
              <a:gd name="T39" fmla="*/ 311944 h 256"/>
              <a:gd name="T40" fmla="*/ 403225 w 248"/>
              <a:gd name="T41" fmla="*/ 318443 h 2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48" h="256">
                <a:moveTo>
                  <a:pt x="248" y="196"/>
                </a:moveTo>
                <a:cubicBezTo>
                  <a:pt x="248" y="209"/>
                  <a:pt x="228" y="220"/>
                  <a:pt x="204" y="220"/>
                </a:cubicBezTo>
                <a:cubicBezTo>
                  <a:pt x="180" y="220"/>
                  <a:pt x="160" y="209"/>
                  <a:pt x="160" y="196"/>
                </a:cubicBezTo>
                <a:cubicBezTo>
                  <a:pt x="160" y="183"/>
                  <a:pt x="180" y="172"/>
                  <a:pt x="204" y="172"/>
                </a:cubicBezTo>
                <a:cubicBezTo>
                  <a:pt x="211" y="172"/>
                  <a:pt x="218" y="173"/>
                  <a:pt x="224" y="175"/>
                </a:cubicBezTo>
                <a:cubicBezTo>
                  <a:pt x="224" y="152"/>
                  <a:pt x="224" y="152"/>
                  <a:pt x="224" y="152"/>
                </a:cubicBezTo>
                <a:cubicBezTo>
                  <a:pt x="224" y="75"/>
                  <a:pt x="224" y="75"/>
                  <a:pt x="224" y="75"/>
                </a:cubicBezTo>
                <a:cubicBezTo>
                  <a:pt x="88" y="104"/>
                  <a:pt x="88" y="104"/>
                  <a:pt x="88" y="104"/>
                </a:cubicBezTo>
                <a:cubicBezTo>
                  <a:pt x="88" y="232"/>
                  <a:pt x="88" y="232"/>
                  <a:pt x="88" y="232"/>
                </a:cubicBezTo>
                <a:cubicBezTo>
                  <a:pt x="88" y="245"/>
                  <a:pt x="68" y="256"/>
                  <a:pt x="44" y="256"/>
                </a:cubicBezTo>
                <a:cubicBezTo>
                  <a:pt x="20" y="256"/>
                  <a:pt x="0" y="245"/>
                  <a:pt x="0" y="232"/>
                </a:cubicBezTo>
                <a:cubicBezTo>
                  <a:pt x="0" y="219"/>
                  <a:pt x="20" y="208"/>
                  <a:pt x="44" y="208"/>
                </a:cubicBezTo>
                <a:cubicBezTo>
                  <a:pt x="51" y="208"/>
                  <a:pt x="58" y="209"/>
                  <a:pt x="64" y="211"/>
                </a:cubicBezTo>
                <a:cubicBezTo>
                  <a:pt x="64" y="192"/>
                  <a:pt x="64" y="192"/>
                  <a:pt x="64" y="192"/>
                </a:cubicBezTo>
                <a:cubicBezTo>
                  <a:pt x="64" y="48"/>
                  <a:pt x="64" y="48"/>
                  <a:pt x="64" y="48"/>
                </a:cubicBezTo>
                <a:cubicBezTo>
                  <a:pt x="64" y="39"/>
                  <a:pt x="76" y="36"/>
                  <a:pt x="76" y="36"/>
                </a:cubicBezTo>
                <a:cubicBezTo>
                  <a:pt x="236" y="0"/>
                  <a:pt x="236" y="0"/>
                  <a:pt x="236" y="0"/>
                </a:cubicBezTo>
                <a:cubicBezTo>
                  <a:pt x="243" y="0"/>
                  <a:pt x="248" y="5"/>
                  <a:pt x="248" y="12"/>
                </a:cubicBezTo>
                <a:cubicBezTo>
                  <a:pt x="248" y="184"/>
                  <a:pt x="248" y="184"/>
                  <a:pt x="248" y="184"/>
                </a:cubicBezTo>
                <a:cubicBezTo>
                  <a:pt x="248" y="192"/>
                  <a:pt x="248" y="192"/>
                  <a:pt x="248" y="192"/>
                </a:cubicBezTo>
                <a:lnTo>
                  <a:pt x="248" y="1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18" name="Freeform 82">
            <a:extLst>
              <a:ext uri="{FF2B5EF4-FFF2-40B4-BE49-F238E27FC236}">
                <a16:creationId xmlns:a16="http://schemas.microsoft.com/office/drawing/2014/main" id="{74C58762-F723-49A6-87FA-AB4745D5CD54}"/>
              </a:ext>
            </a:extLst>
          </p:cNvPr>
          <p:cNvSpPr>
            <a:spLocks noEditPoints="1"/>
          </p:cNvSpPr>
          <p:nvPr/>
        </p:nvSpPr>
        <p:spPr bwMode="auto">
          <a:xfrm rot="18851659">
            <a:off x="4964872" y="3178602"/>
            <a:ext cx="395781" cy="478151"/>
          </a:xfrm>
          <a:custGeom>
            <a:avLst/>
            <a:gdLst>
              <a:gd name="T0" fmla="*/ 0 w 192"/>
              <a:gd name="T1" fmla="*/ 58628 h 232"/>
              <a:gd name="T2" fmla="*/ 19546 w 192"/>
              <a:gd name="T3" fmla="*/ 39085 h 232"/>
              <a:gd name="T4" fmla="*/ 117277 w 192"/>
              <a:gd name="T5" fmla="*/ 39085 h 232"/>
              <a:gd name="T6" fmla="*/ 117277 w 192"/>
              <a:gd name="T7" fmla="*/ 19543 h 232"/>
              <a:gd name="T8" fmla="*/ 136823 w 192"/>
              <a:gd name="T9" fmla="*/ 0 h 232"/>
              <a:gd name="T10" fmla="*/ 175915 w 192"/>
              <a:gd name="T11" fmla="*/ 0 h 232"/>
              <a:gd name="T12" fmla="*/ 195461 w 192"/>
              <a:gd name="T13" fmla="*/ 19543 h 232"/>
              <a:gd name="T14" fmla="*/ 195461 w 192"/>
              <a:gd name="T15" fmla="*/ 39085 h 232"/>
              <a:gd name="T16" fmla="*/ 293192 w 192"/>
              <a:gd name="T17" fmla="*/ 39085 h 232"/>
              <a:gd name="T18" fmla="*/ 312738 w 192"/>
              <a:gd name="T19" fmla="*/ 58628 h 232"/>
              <a:gd name="T20" fmla="*/ 312738 w 192"/>
              <a:gd name="T21" fmla="*/ 78171 h 232"/>
              <a:gd name="T22" fmla="*/ 0 w 192"/>
              <a:gd name="T23" fmla="*/ 78171 h 232"/>
              <a:gd name="T24" fmla="*/ 0 w 192"/>
              <a:gd name="T25" fmla="*/ 58628 h 232"/>
              <a:gd name="T26" fmla="*/ 293192 w 192"/>
              <a:gd name="T27" fmla="*/ 117256 h 232"/>
              <a:gd name="T28" fmla="*/ 293192 w 192"/>
              <a:gd name="T29" fmla="*/ 156341 h 232"/>
              <a:gd name="T30" fmla="*/ 293192 w 192"/>
              <a:gd name="T31" fmla="*/ 358282 h 232"/>
              <a:gd name="T32" fmla="*/ 273646 w 192"/>
              <a:gd name="T33" fmla="*/ 377825 h 232"/>
              <a:gd name="T34" fmla="*/ 39092 w 192"/>
              <a:gd name="T35" fmla="*/ 377825 h 232"/>
              <a:gd name="T36" fmla="*/ 19546 w 192"/>
              <a:gd name="T37" fmla="*/ 358282 h 232"/>
              <a:gd name="T38" fmla="*/ 19546 w 192"/>
              <a:gd name="T39" fmla="*/ 156341 h 232"/>
              <a:gd name="T40" fmla="*/ 19546 w 192"/>
              <a:gd name="T41" fmla="*/ 117256 h 232"/>
              <a:gd name="T42" fmla="*/ 19546 w 192"/>
              <a:gd name="T43" fmla="*/ 97713 h 232"/>
              <a:gd name="T44" fmla="*/ 293192 w 192"/>
              <a:gd name="T45" fmla="*/ 97713 h 232"/>
              <a:gd name="T46" fmla="*/ 293192 w 192"/>
              <a:gd name="T47" fmla="*/ 117256 h 232"/>
              <a:gd name="T48" fmla="*/ 97731 w 192"/>
              <a:gd name="T49" fmla="*/ 156341 h 232"/>
              <a:gd name="T50" fmla="*/ 78185 w 192"/>
              <a:gd name="T51" fmla="*/ 136799 h 232"/>
              <a:gd name="T52" fmla="*/ 58638 w 192"/>
              <a:gd name="T53" fmla="*/ 156341 h 232"/>
              <a:gd name="T54" fmla="*/ 58638 w 192"/>
              <a:gd name="T55" fmla="*/ 319197 h 232"/>
              <a:gd name="T56" fmla="*/ 78185 w 192"/>
              <a:gd name="T57" fmla="*/ 338740 h 232"/>
              <a:gd name="T58" fmla="*/ 97731 w 192"/>
              <a:gd name="T59" fmla="*/ 319197 h 232"/>
              <a:gd name="T60" fmla="*/ 97731 w 192"/>
              <a:gd name="T61" fmla="*/ 156341 h 232"/>
              <a:gd name="T62" fmla="*/ 175915 w 192"/>
              <a:gd name="T63" fmla="*/ 156341 h 232"/>
              <a:gd name="T64" fmla="*/ 156369 w 192"/>
              <a:gd name="T65" fmla="*/ 136799 h 232"/>
              <a:gd name="T66" fmla="*/ 136823 w 192"/>
              <a:gd name="T67" fmla="*/ 156341 h 232"/>
              <a:gd name="T68" fmla="*/ 136823 w 192"/>
              <a:gd name="T69" fmla="*/ 319197 h 232"/>
              <a:gd name="T70" fmla="*/ 156369 w 192"/>
              <a:gd name="T71" fmla="*/ 338740 h 232"/>
              <a:gd name="T72" fmla="*/ 175915 w 192"/>
              <a:gd name="T73" fmla="*/ 319197 h 232"/>
              <a:gd name="T74" fmla="*/ 175915 w 192"/>
              <a:gd name="T75" fmla="*/ 156341 h 232"/>
              <a:gd name="T76" fmla="*/ 254100 w 192"/>
              <a:gd name="T77" fmla="*/ 156341 h 232"/>
              <a:gd name="T78" fmla="*/ 234554 w 192"/>
              <a:gd name="T79" fmla="*/ 136799 h 232"/>
              <a:gd name="T80" fmla="*/ 215007 w 192"/>
              <a:gd name="T81" fmla="*/ 156341 h 232"/>
              <a:gd name="T82" fmla="*/ 215007 w 192"/>
              <a:gd name="T83" fmla="*/ 319197 h 232"/>
              <a:gd name="T84" fmla="*/ 234554 w 192"/>
              <a:gd name="T85" fmla="*/ 338740 h 232"/>
              <a:gd name="T86" fmla="*/ 254100 w 192"/>
              <a:gd name="T87" fmla="*/ 319197 h 232"/>
              <a:gd name="T88" fmla="*/ 254100 w 192"/>
              <a:gd name="T89" fmla="*/ 156341 h 23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92" h="232">
                <a:moveTo>
                  <a:pt x="0" y="36"/>
                </a:moveTo>
                <a:cubicBezTo>
                  <a:pt x="0" y="29"/>
                  <a:pt x="5" y="24"/>
                  <a:pt x="12" y="24"/>
                </a:cubicBezTo>
                <a:cubicBezTo>
                  <a:pt x="72" y="24"/>
                  <a:pt x="72" y="24"/>
                  <a:pt x="72" y="24"/>
                </a:cubicBezTo>
                <a:cubicBezTo>
                  <a:pt x="72" y="12"/>
                  <a:pt x="72" y="12"/>
                  <a:pt x="72" y="12"/>
                </a:cubicBezTo>
                <a:cubicBezTo>
                  <a:pt x="72" y="5"/>
                  <a:pt x="77" y="0"/>
                  <a:pt x="84" y="0"/>
                </a:cubicBezTo>
                <a:cubicBezTo>
                  <a:pt x="108" y="0"/>
                  <a:pt x="108" y="0"/>
                  <a:pt x="108" y="0"/>
                </a:cubicBezTo>
                <a:cubicBezTo>
                  <a:pt x="115" y="0"/>
                  <a:pt x="120" y="5"/>
                  <a:pt x="120" y="12"/>
                </a:cubicBezTo>
                <a:cubicBezTo>
                  <a:pt x="120" y="24"/>
                  <a:pt x="120" y="24"/>
                  <a:pt x="120" y="24"/>
                </a:cubicBezTo>
                <a:cubicBezTo>
                  <a:pt x="180" y="24"/>
                  <a:pt x="180" y="24"/>
                  <a:pt x="180" y="24"/>
                </a:cubicBezTo>
                <a:cubicBezTo>
                  <a:pt x="187" y="24"/>
                  <a:pt x="192" y="29"/>
                  <a:pt x="192" y="36"/>
                </a:cubicBezTo>
                <a:cubicBezTo>
                  <a:pt x="192" y="48"/>
                  <a:pt x="192" y="48"/>
                  <a:pt x="192" y="48"/>
                </a:cubicBezTo>
                <a:cubicBezTo>
                  <a:pt x="0" y="48"/>
                  <a:pt x="0" y="48"/>
                  <a:pt x="0" y="48"/>
                </a:cubicBezTo>
                <a:lnTo>
                  <a:pt x="0" y="36"/>
                </a:lnTo>
                <a:close/>
                <a:moveTo>
                  <a:pt x="180" y="72"/>
                </a:moveTo>
                <a:cubicBezTo>
                  <a:pt x="180" y="96"/>
                  <a:pt x="180" y="96"/>
                  <a:pt x="180" y="96"/>
                </a:cubicBezTo>
                <a:cubicBezTo>
                  <a:pt x="180" y="220"/>
                  <a:pt x="180" y="220"/>
                  <a:pt x="180" y="220"/>
                </a:cubicBezTo>
                <a:cubicBezTo>
                  <a:pt x="180" y="227"/>
                  <a:pt x="175" y="232"/>
                  <a:pt x="168" y="232"/>
                </a:cubicBezTo>
                <a:cubicBezTo>
                  <a:pt x="24" y="232"/>
                  <a:pt x="24" y="232"/>
                  <a:pt x="24" y="232"/>
                </a:cubicBezTo>
                <a:cubicBezTo>
                  <a:pt x="17" y="232"/>
                  <a:pt x="12" y="227"/>
                  <a:pt x="12" y="220"/>
                </a:cubicBezTo>
                <a:cubicBezTo>
                  <a:pt x="12" y="96"/>
                  <a:pt x="12" y="96"/>
                  <a:pt x="12" y="96"/>
                </a:cubicBezTo>
                <a:cubicBezTo>
                  <a:pt x="12" y="72"/>
                  <a:pt x="12" y="72"/>
                  <a:pt x="12" y="72"/>
                </a:cubicBezTo>
                <a:cubicBezTo>
                  <a:pt x="12" y="60"/>
                  <a:pt x="12" y="60"/>
                  <a:pt x="12" y="60"/>
                </a:cubicBezTo>
                <a:cubicBezTo>
                  <a:pt x="180" y="60"/>
                  <a:pt x="180" y="60"/>
                  <a:pt x="180" y="60"/>
                </a:cubicBezTo>
                <a:lnTo>
                  <a:pt x="180" y="72"/>
                </a:lnTo>
                <a:close/>
                <a:moveTo>
                  <a:pt x="60" y="96"/>
                </a:moveTo>
                <a:cubicBezTo>
                  <a:pt x="60" y="89"/>
                  <a:pt x="55" y="84"/>
                  <a:pt x="48" y="84"/>
                </a:cubicBezTo>
                <a:cubicBezTo>
                  <a:pt x="41" y="84"/>
                  <a:pt x="36" y="89"/>
                  <a:pt x="36" y="96"/>
                </a:cubicBezTo>
                <a:cubicBezTo>
                  <a:pt x="36" y="196"/>
                  <a:pt x="36" y="196"/>
                  <a:pt x="36" y="196"/>
                </a:cubicBezTo>
                <a:cubicBezTo>
                  <a:pt x="36" y="203"/>
                  <a:pt x="41" y="208"/>
                  <a:pt x="48" y="208"/>
                </a:cubicBezTo>
                <a:cubicBezTo>
                  <a:pt x="55" y="208"/>
                  <a:pt x="60" y="203"/>
                  <a:pt x="60" y="196"/>
                </a:cubicBezTo>
                <a:lnTo>
                  <a:pt x="60" y="96"/>
                </a:lnTo>
                <a:close/>
                <a:moveTo>
                  <a:pt x="108" y="96"/>
                </a:moveTo>
                <a:cubicBezTo>
                  <a:pt x="108" y="89"/>
                  <a:pt x="103" y="84"/>
                  <a:pt x="96" y="84"/>
                </a:cubicBezTo>
                <a:cubicBezTo>
                  <a:pt x="89" y="84"/>
                  <a:pt x="84" y="89"/>
                  <a:pt x="84" y="96"/>
                </a:cubicBezTo>
                <a:cubicBezTo>
                  <a:pt x="84" y="196"/>
                  <a:pt x="84" y="196"/>
                  <a:pt x="84" y="196"/>
                </a:cubicBezTo>
                <a:cubicBezTo>
                  <a:pt x="84" y="203"/>
                  <a:pt x="89" y="208"/>
                  <a:pt x="96" y="208"/>
                </a:cubicBezTo>
                <a:cubicBezTo>
                  <a:pt x="103" y="208"/>
                  <a:pt x="108" y="203"/>
                  <a:pt x="108" y="196"/>
                </a:cubicBezTo>
                <a:lnTo>
                  <a:pt x="108" y="96"/>
                </a:lnTo>
                <a:close/>
                <a:moveTo>
                  <a:pt x="156" y="96"/>
                </a:moveTo>
                <a:cubicBezTo>
                  <a:pt x="156" y="89"/>
                  <a:pt x="151" y="84"/>
                  <a:pt x="144" y="84"/>
                </a:cubicBezTo>
                <a:cubicBezTo>
                  <a:pt x="137" y="84"/>
                  <a:pt x="132" y="89"/>
                  <a:pt x="132" y="96"/>
                </a:cubicBezTo>
                <a:cubicBezTo>
                  <a:pt x="132" y="196"/>
                  <a:pt x="132" y="196"/>
                  <a:pt x="132" y="196"/>
                </a:cubicBezTo>
                <a:cubicBezTo>
                  <a:pt x="132" y="203"/>
                  <a:pt x="137" y="208"/>
                  <a:pt x="144" y="208"/>
                </a:cubicBezTo>
                <a:cubicBezTo>
                  <a:pt x="151" y="208"/>
                  <a:pt x="156" y="203"/>
                  <a:pt x="156" y="196"/>
                </a:cubicBezTo>
                <a:lnTo>
                  <a:pt x="156" y="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4F4A45E-2850-4A2D-8504-5E34913864F3}"/>
              </a:ext>
            </a:extLst>
          </p:cNvPr>
          <p:cNvSpPr/>
          <p:nvPr/>
        </p:nvSpPr>
        <p:spPr>
          <a:xfrm>
            <a:off x="931833" y="2782976"/>
            <a:ext cx="2155391" cy="368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latin typeface="Source Sans Pro" panose="020B0503030403020204" pitchFamily="34" charset="0"/>
                <a:cs typeface="Poppins Light" panose="00000400000000000000" pitchFamily="2" charset="0"/>
              </a:rPr>
              <a:t>Main Topic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CEE8F17-A8BC-4CCE-BC2B-7B6362B24DC6}"/>
              </a:ext>
            </a:extLst>
          </p:cNvPr>
          <p:cNvSpPr/>
          <p:nvPr/>
        </p:nvSpPr>
        <p:spPr>
          <a:xfrm>
            <a:off x="931832" y="3133622"/>
            <a:ext cx="2451291" cy="687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1100" dirty="0">
                <a:latin typeface="Source Sans Pro" panose="020B0503030403020204" pitchFamily="34" charset="0"/>
                <a:cs typeface="Poppins Light" panose="00000400000000000000" pitchFamily="2" charset="0"/>
              </a:rPr>
              <a:t>The quick, brown fox jumps over a lazy dog. DJs flock by when MTV ax quiz prog. The quick, </a:t>
            </a:r>
            <a:endParaRPr lang="en-US" sz="11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85ACAAB-EE92-42F3-8FD8-427C0B709C0F}"/>
              </a:ext>
            </a:extLst>
          </p:cNvPr>
          <p:cNvSpPr/>
          <p:nvPr/>
        </p:nvSpPr>
        <p:spPr>
          <a:xfrm>
            <a:off x="931832" y="4315071"/>
            <a:ext cx="2155391" cy="368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latin typeface="Source Sans Pro" panose="020B0503030403020204" pitchFamily="34" charset="0"/>
                <a:cs typeface="Poppins Light" panose="00000400000000000000" pitchFamily="2" charset="0"/>
              </a:rPr>
              <a:t>Main Topic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A7B30C-AF5C-431C-994D-2E2BA06D7FBD}"/>
              </a:ext>
            </a:extLst>
          </p:cNvPr>
          <p:cNvSpPr/>
          <p:nvPr/>
        </p:nvSpPr>
        <p:spPr>
          <a:xfrm>
            <a:off x="931831" y="4665717"/>
            <a:ext cx="2451291" cy="687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1100" dirty="0">
                <a:latin typeface="Source Sans Pro" panose="020B0503030403020204" pitchFamily="34" charset="0"/>
                <a:cs typeface="Poppins Light" panose="00000400000000000000" pitchFamily="2" charset="0"/>
              </a:rPr>
              <a:t>The quick, brown fox jumps over a lazy dog. DJs flock by when MTV ax quiz prog. The quick, </a:t>
            </a:r>
            <a:endParaRPr lang="en-US" sz="11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C950BA6-F3CC-45A4-A8AB-675C4F4F24B0}"/>
              </a:ext>
            </a:extLst>
          </p:cNvPr>
          <p:cNvSpPr/>
          <p:nvPr/>
        </p:nvSpPr>
        <p:spPr>
          <a:xfrm>
            <a:off x="9104779" y="2781206"/>
            <a:ext cx="2155391" cy="368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600" dirty="0">
                <a:latin typeface="Source Sans Pro" panose="020B0503030403020204" pitchFamily="34" charset="0"/>
                <a:cs typeface="Poppins Light" panose="00000400000000000000" pitchFamily="2" charset="0"/>
              </a:rPr>
              <a:t>Main Topic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F8FAC51-C4A1-4B64-BDD4-75DBA234EFA2}"/>
              </a:ext>
            </a:extLst>
          </p:cNvPr>
          <p:cNvSpPr/>
          <p:nvPr/>
        </p:nvSpPr>
        <p:spPr>
          <a:xfrm>
            <a:off x="8808879" y="3131852"/>
            <a:ext cx="2451291" cy="687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id-ID" sz="1100" dirty="0">
                <a:latin typeface="Source Sans Pro" panose="020B0503030403020204" pitchFamily="34" charset="0"/>
                <a:cs typeface="Poppins Light" panose="00000400000000000000" pitchFamily="2" charset="0"/>
              </a:rPr>
              <a:t>The quick, brown fox jumps over a lazy dog. DJs flock by when MTV ax quiz prog. The quick, </a:t>
            </a:r>
            <a:endParaRPr lang="en-US" sz="11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3858B86-CA03-42CC-85E8-AA944EE9BCCD}"/>
              </a:ext>
            </a:extLst>
          </p:cNvPr>
          <p:cNvSpPr/>
          <p:nvPr/>
        </p:nvSpPr>
        <p:spPr>
          <a:xfrm>
            <a:off x="9104779" y="4313301"/>
            <a:ext cx="2155391" cy="368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600" dirty="0">
                <a:latin typeface="Source Sans Pro" panose="020B0503030403020204" pitchFamily="34" charset="0"/>
                <a:cs typeface="Poppins Light" panose="00000400000000000000" pitchFamily="2" charset="0"/>
              </a:rPr>
              <a:t>Main Topic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6FD85FF-EE69-48E0-9CB8-782A61222CA0}"/>
              </a:ext>
            </a:extLst>
          </p:cNvPr>
          <p:cNvSpPr/>
          <p:nvPr/>
        </p:nvSpPr>
        <p:spPr>
          <a:xfrm>
            <a:off x="8808879" y="4663947"/>
            <a:ext cx="2451291" cy="687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id-ID" sz="1100" dirty="0">
                <a:latin typeface="Source Sans Pro" panose="020B0503030403020204" pitchFamily="34" charset="0"/>
                <a:cs typeface="Poppins Light" panose="00000400000000000000" pitchFamily="2" charset="0"/>
              </a:rPr>
              <a:t>The quick, brown fox jumps over a lazy dog. DJs flock by when MTV ax quiz prog. The quick, </a:t>
            </a:r>
            <a:endParaRPr lang="en-US" sz="1100" dirty="0">
              <a:latin typeface="Source Sans Pro" panose="020B0503030403020204" pitchFamily="34" charset="0"/>
              <a:cs typeface="Poppins Light" panose="000004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430013" y="893978"/>
            <a:ext cx="7165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Playfair Display Black" pitchFamily="2" charset="0"/>
                <a:cs typeface="Poppins SemiBold" panose="00000700000000000000" pitchFamily="2" charset="0"/>
              </a:rPr>
              <a:t>THE MAIN INFO GRAPHIC</a:t>
            </a:r>
          </a:p>
        </p:txBody>
      </p:sp>
    </p:spTree>
    <p:extLst>
      <p:ext uri="{BB962C8B-B14F-4D97-AF65-F5344CB8AC3E}">
        <p14:creationId xmlns:p14="http://schemas.microsoft.com/office/powerpoint/2010/main" val="283589000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7301103" y="1560094"/>
            <a:ext cx="4890898" cy="5306519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1122793" y="3543761"/>
            <a:ext cx="40257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 these sweet mA wonderful serenity has taken possession of my entire soul, like</a:t>
            </a:r>
            <a:endParaRPr lang="id-ID" sz="1200" dirty="0"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206388" y="4655616"/>
            <a:ext cx="1093718" cy="334884"/>
          </a:xfrm>
          <a:prstGeom prst="round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Read More</a:t>
            </a:r>
            <a:endParaRPr lang="en-US" sz="16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588822" y="4662656"/>
            <a:ext cx="1093718" cy="334884"/>
          </a:xfrm>
          <a:prstGeom prst="round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Images</a:t>
            </a:r>
            <a:endParaRPr lang="en-US" sz="16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30" name="Rectangle 29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1122792" y="2064036"/>
            <a:ext cx="38157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Playfair Display Black" pitchFamily="2" charset="0"/>
                <a:cs typeface="Poppins SemiBold" panose="00000700000000000000" pitchFamily="2" charset="0"/>
              </a:rPr>
              <a:t>DISCUSSION NEED COMPLETE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587FB3-5CDE-4ADA-A646-B9C01682F3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220961746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914400" y="630878"/>
            <a:ext cx="10668000" cy="53193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0" y="4583643"/>
            <a:ext cx="12192000" cy="2274357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1B2C9D-C38F-4F4D-A568-BADD24B1E5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5" name="Straight Connector 4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96927" y="4583643"/>
            <a:ext cx="9902946" cy="1063939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1705190" y="4653321"/>
            <a:ext cx="5705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Playfair Display Black" pitchFamily="2" charset="0"/>
                <a:cs typeface="Poppins SemiBold" panose="00000700000000000000" pitchFamily="2" charset="0"/>
              </a:rPr>
              <a:t>END OF THE SLIDE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524991" y="4807208"/>
            <a:ext cx="3266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 SemiBold" panose="00000700000000000000" pitchFamily="2" charset="0"/>
              </a:rPr>
              <a:t>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237318465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08359" y="0"/>
            <a:ext cx="3175281" cy="2861187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80250" y="1135024"/>
            <a:ext cx="2031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The Main Costumers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5080250" y="1473882"/>
            <a:ext cx="20314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grpSp>
        <p:nvGrpSpPr>
          <p:cNvPr id="22" name="Group 32"/>
          <p:cNvGrpSpPr>
            <a:grpSpLocks noChangeAspect="1"/>
          </p:cNvGrpSpPr>
          <p:nvPr/>
        </p:nvGrpSpPr>
        <p:grpSpPr bwMode="auto">
          <a:xfrm>
            <a:off x="5930899" y="505949"/>
            <a:ext cx="330200" cy="330200"/>
            <a:chOff x="5370" y="1444"/>
            <a:chExt cx="208" cy="208"/>
          </a:xfrm>
          <a:solidFill>
            <a:schemeClr val="bg1"/>
          </a:solidFill>
        </p:grpSpPr>
        <p:sp>
          <p:nvSpPr>
            <p:cNvPr id="23" name="Freeform 34"/>
            <p:cNvSpPr>
              <a:spLocks/>
            </p:cNvSpPr>
            <p:nvPr/>
          </p:nvSpPr>
          <p:spPr bwMode="auto">
            <a:xfrm>
              <a:off x="5434" y="1519"/>
              <a:ext cx="19" cy="19"/>
            </a:xfrm>
            <a:custGeom>
              <a:avLst/>
              <a:gdLst>
                <a:gd name="T0" fmla="*/ 166 w 306"/>
                <a:gd name="T1" fmla="*/ 0 h 306"/>
                <a:gd name="T2" fmla="*/ 192 w 306"/>
                <a:gd name="T3" fmla="*/ 5 h 306"/>
                <a:gd name="T4" fmla="*/ 217 w 306"/>
                <a:gd name="T5" fmla="*/ 13 h 306"/>
                <a:gd name="T6" fmla="*/ 240 w 306"/>
                <a:gd name="T7" fmla="*/ 27 h 306"/>
                <a:gd name="T8" fmla="*/ 261 w 306"/>
                <a:gd name="T9" fmla="*/ 44 h 306"/>
                <a:gd name="T10" fmla="*/ 279 w 306"/>
                <a:gd name="T11" fmla="*/ 66 h 306"/>
                <a:gd name="T12" fmla="*/ 293 w 306"/>
                <a:gd name="T13" fmla="*/ 89 h 306"/>
                <a:gd name="T14" fmla="*/ 302 w 306"/>
                <a:gd name="T15" fmla="*/ 114 h 306"/>
                <a:gd name="T16" fmla="*/ 306 w 306"/>
                <a:gd name="T17" fmla="*/ 140 h 306"/>
                <a:gd name="T18" fmla="*/ 306 w 306"/>
                <a:gd name="T19" fmla="*/ 166 h 306"/>
                <a:gd name="T20" fmla="*/ 302 w 306"/>
                <a:gd name="T21" fmla="*/ 191 h 306"/>
                <a:gd name="T22" fmla="*/ 293 w 306"/>
                <a:gd name="T23" fmla="*/ 217 h 306"/>
                <a:gd name="T24" fmla="*/ 279 w 306"/>
                <a:gd name="T25" fmla="*/ 240 h 306"/>
                <a:gd name="T26" fmla="*/ 261 w 306"/>
                <a:gd name="T27" fmla="*/ 261 h 306"/>
                <a:gd name="T28" fmla="*/ 241 w 306"/>
                <a:gd name="T29" fmla="*/ 280 h 306"/>
                <a:gd name="T30" fmla="*/ 218 w 306"/>
                <a:gd name="T31" fmla="*/ 293 h 306"/>
                <a:gd name="T32" fmla="*/ 192 w 306"/>
                <a:gd name="T33" fmla="*/ 301 h 306"/>
                <a:gd name="T34" fmla="*/ 167 w 306"/>
                <a:gd name="T35" fmla="*/ 306 h 306"/>
                <a:gd name="T36" fmla="*/ 141 w 306"/>
                <a:gd name="T37" fmla="*/ 306 h 306"/>
                <a:gd name="T38" fmla="*/ 115 w 306"/>
                <a:gd name="T39" fmla="*/ 301 h 306"/>
                <a:gd name="T40" fmla="*/ 90 w 306"/>
                <a:gd name="T41" fmla="*/ 293 h 306"/>
                <a:gd name="T42" fmla="*/ 66 w 306"/>
                <a:gd name="T43" fmla="*/ 280 h 306"/>
                <a:gd name="T44" fmla="*/ 45 w 306"/>
                <a:gd name="T45" fmla="*/ 261 h 306"/>
                <a:gd name="T46" fmla="*/ 28 w 306"/>
                <a:gd name="T47" fmla="*/ 240 h 306"/>
                <a:gd name="T48" fmla="*/ 14 w 306"/>
                <a:gd name="T49" fmla="*/ 217 h 306"/>
                <a:gd name="T50" fmla="*/ 5 w 306"/>
                <a:gd name="T51" fmla="*/ 192 h 306"/>
                <a:gd name="T52" fmla="*/ 0 w 306"/>
                <a:gd name="T53" fmla="*/ 166 h 306"/>
                <a:gd name="T54" fmla="*/ 0 w 306"/>
                <a:gd name="T55" fmla="*/ 141 h 306"/>
                <a:gd name="T56" fmla="*/ 5 w 306"/>
                <a:gd name="T57" fmla="*/ 114 h 306"/>
                <a:gd name="T58" fmla="*/ 14 w 306"/>
                <a:gd name="T59" fmla="*/ 89 h 306"/>
                <a:gd name="T60" fmla="*/ 28 w 306"/>
                <a:gd name="T61" fmla="*/ 66 h 306"/>
                <a:gd name="T62" fmla="*/ 45 w 306"/>
                <a:gd name="T63" fmla="*/ 44 h 306"/>
                <a:gd name="T64" fmla="*/ 66 w 306"/>
                <a:gd name="T65" fmla="*/ 27 h 306"/>
                <a:gd name="T66" fmla="*/ 89 w 306"/>
                <a:gd name="T67" fmla="*/ 13 h 306"/>
                <a:gd name="T68" fmla="*/ 115 w 306"/>
                <a:gd name="T69" fmla="*/ 5 h 306"/>
                <a:gd name="T70" fmla="*/ 140 w 306"/>
                <a:gd name="T71" fmla="*/ 0 h 306"/>
                <a:gd name="T72" fmla="*/ 166 w 306"/>
                <a:gd name="T73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06" h="306">
                  <a:moveTo>
                    <a:pt x="166" y="0"/>
                  </a:moveTo>
                  <a:lnTo>
                    <a:pt x="192" y="5"/>
                  </a:lnTo>
                  <a:lnTo>
                    <a:pt x="217" y="13"/>
                  </a:lnTo>
                  <a:lnTo>
                    <a:pt x="240" y="27"/>
                  </a:lnTo>
                  <a:lnTo>
                    <a:pt x="261" y="44"/>
                  </a:lnTo>
                  <a:lnTo>
                    <a:pt x="279" y="66"/>
                  </a:lnTo>
                  <a:lnTo>
                    <a:pt x="293" y="89"/>
                  </a:lnTo>
                  <a:lnTo>
                    <a:pt x="302" y="114"/>
                  </a:lnTo>
                  <a:lnTo>
                    <a:pt x="306" y="140"/>
                  </a:lnTo>
                  <a:lnTo>
                    <a:pt x="306" y="166"/>
                  </a:lnTo>
                  <a:lnTo>
                    <a:pt x="302" y="191"/>
                  </a:lnTo>
                  <a:lnTo>
                    <a:pt x="293" y="217"/>
                  </a:lnTo>
                  <a:lnTo>
                    <a:pt x="279" y="240"/>
                  </a:lnTo>
                  <a:lnTo>
                    <a:pt x="261" y="261"/>
                  </a:lnTo>
                  <a:lnTo>
                    <a:pt x="241" y="280"/>
                  </a:lnTo>
                  <a:lnTo>
                    <a:pt x="218" y="293"/>
                  </a:lnTo>
                  <a:lnTo>
                    <a:pt x="192" y="301"/>
                  </a:lnTo>
                  <a:lnTo>
                    <a:pt x="167" y="306"/>
                  </a:lnTo>
                  <a:lnTo>
                    <a:pt x="141" y="306"/>
                  </a:lnTo>
                  <a:lnTo>
                    <a:pt x="115" y="301"/>
                  </a:lnTo>
                  <a:lnTo>
                    <a:pt x="90" y="293"/>
                  </a:lnTo>
                  <a:lnTo>
                    <a:pt x="66" y="280"/>
                  </a:lnTo>
                  <a:lnTo>
                    <a:pt x="45" y="261"/>
                  </a:lnTo>
                  <a:lnTo>
                    <a:pt x="28" y="240"/>
                  </a:lnTo>
                  <a:lnTo>
                    <a:pt x="14" y="217"/>
                  </a:lnTo>
                  <a:lnTo>
                    <a:pt x="5" y="192"/>
                  </a:lnTo>
                  <a:lnTo>
                    <a:pt x="0" y="166"/>
                  </a:lnTo>
                  <a:lnTo>
                    <a:pt x="0" y="141"/>
                  </a:lnTo>
                  <a:lnTo>
                    <a:pt x="5" y="114"/>
                  </a:lnTo>
                  <a:lnTo>
                    <a:pt x="14" y="89"/>
                  </a:lnTo>
                  <a:lnTo>
                    <a:pt x="28" y="66"/>
                  </a:lnTo>
                  <a:lnTo>
                    <a:pt x="45" y="44"/>
                  </a:lnTo>
                  <a:lnTo>
                    <a:pt x="66" y="27"/>
                  </a:lnTo>
                  <a:lnTo>
                    <a:pt x="89" y="13"/>
                  </a:lnTo>
                  <a:lnTo>
                    <a:pt x="115" y="5"/>
                  </a:lnTo>
                  <a:lnTo>
                    <a:pt x="140" y="0"/>
                  </a:lnTo>
                  <a:lnTo>
                    <a:pt x="1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  <p:sp>
          <p:nvSpPr>
            <p:cNvPr id="24" name="Freeform 35"/>
            <p:cNvSpPr>
              <a:spLocks/>
            </p:cNvSpPr>
            <p:nvPr/>
          </p:nvSpPr>
          <p:spPr bwMode="auto">
            <a:xfrm>
              <a:off x="5495" y="1558"/>
              <a:ext cx="19" cy="19"/>
            </a:xfrm>
            <a:custGeom>
              <a:avLst/>
              <a:gdLst>
                <a:gd name="T0" fmla="*/ 140 w 306"/>
                <a:gd name="T1" fmla="*/ 0 h 305"/>
                <a:gd name="T2" fmla="*/ 166 w 306"/>
                <a:gd name="T3" fmla="*/ 0 h 305"/>
                <a:gd name="T4" fmla="*/ 191 w 306"/>
                <a:gd name="T5" fmla="*/ 4 h 305"/>
                <a:gd name="T6" fmla="*/ 217 w 306"/>
                <a:gd name="T7" fmla="*/ 13 h 305"/>
                <a:gd name="T8" fmla="*/ 240 w 306"/>
                <a:gd name="T9" fmla="*/ 26 h 305"/>
                <a:gd name="T10" fmla="*/ 261 w 306"/>
                <a:gd name="T11" fmla="*/ 44 h 305"/>
                <a:gd name="T12" fmla="*/ 279 w 306"/>
                <a:gd name="T13" fmla="*/ 65 h 305"/>
                <a:gd name="T14" fmla="*/ 292 w 306"/>
                <a:gd name="T15" fmla="*/ 88 h 305"/>
                <a:gd name="T16" fmla="*/ 302 w 306"/>
                <a:gd name="T17" fmla="*/ 114 h 305"/>
                <a:gd name="T18" fmla="*/ 306 w 306"/>
                <a:gd name="T19" fmla="*/ 139 h 305"/>
                <a:gd name="T20" fmla="*/ 306 w 306"/>
                <a:gd name="T21" fmla="*/ 165 h 305"/>
                <a:gd name="T22" fmla="*/ 302 w 306"/>
                <a:gd name="T23" fmla="*/ 192 h 305"/>
                <a:gd name="T24" fmla="*/ 292 w 306"/>
                <a:gd name="T25" fmla="*/ 216 h 305"/>
                <a:gd name="T26" fmla="*/ 279 w 306"/>
                <a:gd name="T27" fmla="*/ 239 h 305"/>
                <a:gd name="T28" fmla="*/ 261 w 306"/>
                <a:gd name="T29" fmla="*/ 260 h 305"/>
                <a:gd name="T30" fmla="*/ 240 w 306"/>
                <a:gd name="T31" fmla="*/ 279 h 305"/>
                <a:gd name="T32" fmla="*/ 217 w 306"/>
                <a:gd name="T33" fmla="*/ 292 h 305"/>
                <a:gd name="T34" fmla="*/ 191 w 306"/>
                <a:gd name="T35" fmla="*/ 301 h 305"/>
                <a:gd name="T36" fmla="*/ 166 w 306"/>
                <a:gd name="T37" fmla="*/ 305 h 305"/>
                <a:gd name="T38" fmla="*/ 140 w 306"/>
                <a:gd name="T39" fmla="*/ 305 h 305"/>
                <a:gd name="T40" fmla="*/ 114 w 306"/>
                <a:gd name="T41" fmla="*/ 301 h 305"/>
                <a:gd name="T42" fmla="*/ 89 w 306"/>
                <a:gd name="T43" fmla="*/ 292 h 305"/>
                <a:gd name="T44" fmla="*/ 66 w 306"/>
                <a:gd name="T45" fmla="*/ 279 h 305"/>
                <a:gd name="T46" fmla="*/ 45 w 306"/>
                <a:gd name="T47" fmla="*/ 260 h 305"/>
                <a:gd name="T48" fmla="*/ 27 w 306"/>
                <a:gd name="T49" fmla="*/ 239 h 305"/>
                <a:gd name="T50" fmla="*/ 13 w 306"/>
                <a:gd name="T51" fmla="*/ 216 h 305"/>
                <a:gd name="T52" fmla="*/ 5 w 306"/>
                <a:gd name="T53" fmla="*/ 192 h 305"/>
                <a:gd name="T54" fmla="*/ 0 w 306"/>
                <a:gd name="T55" fmla="*/ 165 h 305"/>
                <a:gd name="T56" fmla="*/ 0 w 306"/>
                <a:gd name="T57" fmla="*/ 139 h 305"/>
                <a:gd name="T58" fmla="*/ 4 w 306"/>
                <a:gd name="T59" fmla="*/ 114 h 305"/>
                <a:gd name="T60" fmla="*/ 13 w 306"/>
                <a:gd name="T61" fmla="*/ 88 h 305"/>
                <a:gd name="T62" fmla="*/ 26 w 306"/>
                <a:gd name="T63" fmla="*/ 65 h 305"/>
                <a:gd name="T64" fmla="*/ 45 w 306"/>
                <a:gd name="T65" fmla="*/ 44 h 305"/>
                <a:gd name="T66" fmla="*/ 66 w 306"/>
                <a:gd name="T67" fmla="*/ 26 h 305"/>
                <a:gd name="T68" fmla="*/ 89 w 306"/>
                <a:gd name="T69" fmla="*/ 13 h 305"/>
                <a:gd name="T70" fmla="*/ 113 w 306"/>
                <a:gd name="T71" fmla="*/ 4 h 305"/>
                <a:gd name="T72" fmla="*/ 140 w 306"/>
                <a:gd name="T73" fmla="*/ 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06" h="305">
                  <a:moveTo>
                    <a:pt x="140" y="0"/>
                  </a:moveTo>
                  <a:lnTo>
                    <a:pt x="166" y="0"/>
                  </a:lnTo>
                  <a:lnTo>
                    <a:pt x="191" y="4"/>
                  </a:lnTo>
                  <a:lnTo>
                    <a:pt x="217" y="13"/>
                  </a:lnTo>
                  <a:lnTo>
                    <a:pt x="240" y="26"/>
                  </a:lnTo>
                  <a:lnTo>
                    <a:pt x="261" y="44"/>
                  </a:lnTo>
                  <a:lnTo>
                    <a:pt x="279" y="65"/>
                  </a:lnTo>
                  <a:lnTo>
                    <a:pt x="292" y="88"/>
                  </a:lnTo>
                  <a:lnTo>
                    <a:pt x="302" y="114"/>
                  </a:lnTo>
                  <a:lnTo>
                    <a:pt x="306" y="139"/>
                  </a:lnTo>
                  <a:lnTo>
                    <a:pt x="306" y="165"/>
                  </a:lnTo>
                  <a:lnTo>
                    <a:pt x="302" y="192"/>
                  </a:lnTo>
                  <a:lnTo>
                    <a:pt x="292" y="216"/>
                  </a:lnTo>
                  <a:lnTo>
                    <a:pt x="279" y="239"/>
                  </a:lnTo>
                  <a:lnTo>
                    <a:pt x="261" y="260"/>
                  </a:lnTo>
                  <a:lnTo>
                    <a:pt x="240" y="279"/>
                  </a:lnTo>
                  <a:lnTo>
                    <a:pt x="217" y="292"/>
                  </a:lnTo>
                  <a:lnTo>
                    <a:pt x="191" y="301"/>
                  </a:lnTo>
                  <a:lnTo>
                    <a:pt x="166" y="305"/>
                  </a:lnTo>
                  <a:lnTo>
                    <a:pt x="140" y="305"/>
                  </a:lnTo>
                  <a:lnTo>
                    <a:pt x="114" y="301"/>
                  </a:lnTo>
                  <a:lnTo>
                    <a:pt x="89" y="292"/>
                  </a:lnTo>
                  <a:lnTo>
                    <a:pt x="66" y="279"/>
                  </a:lnTo>
                  <a:lnTo>
                    <a:pt x="45" y="260"/>
                  </a:lnTo>
                  <a:lnTo>
                    <a:pt x="27" y="239"/>
                  </a:lnTo>
                  <a:lnTo>
                    <a:pt x="13" y="216"/>
                  </a:lnTo>
                  <a:lnTo>
                    <a:pt x="5" y="192"/>
                  </a:lnTo>
                  <a:lnTo>
                    <a:pt x="0" y="165"/>
                  </a:lnTo>
                  <a:lnTo>
                    <a:pt x="0" y="139"/>
                  </a:lnTo>
                  <a:lnTo>
                    <a:pt x="4" y="114"/>
                  </a:lnTo>
                  <a:lnTo>
                    <a:pt x="13" y="88"/>
                  </a:lnTo>
                  <a:lnTo>
                    <a:pt x="26" y="65"/>
                  </a:lnTo>
                  <a:lnTo>
                    <a:pt x="45" y="44"/>
                  </a:lnTo>
                  <a:lnTo>
                    <a:pt x="66" y="26"/>
                  </a:lnTo>
                  <a:lnTo>
                    <a:pt x="89" y="13"/>
                  </a:lnTo>
                  <a:lnTo>
                    <a:pt x="113" y="4"/>
                  </a:lnTo>
                  <a:lnTo>
                    <a:pt x="1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  <p:sp>
          <p:nvSpPr>
            <p:cNvPr id="25" name="Freeform 36"/>
            <p:cNvSpPr>
              <a:spLocks noEditPoints="1"/>
            </p:cNvSpPr>
            <p:nvPr/>
          </p:nvSpPr>
          <p:spPr bwMode="auto">
            <a:xfrm>
              <a:off x="5370" y="1444"/>
              <a:ext cx="208" cy="208"/>
            </a:xfrm>
            <a:custGeom>
              <a:avLst/>
              <a:gdLst>
                <a:gd name="T0" fmla="*/ 1976 w 3325"/>
                <a:gd name="T1" fmla="*/ 1651 h 3331"/>
                <a:gd name="T2" fmla="*/ 1823 w 3325"/>
                <a:gd name="T3" fmla="*/ 1804 h 3331"/>
                <a:gd name="T4" fmla="*/ 1783 w 3325"/>
                <a:gd name="T5" fmla="*/ 2024 h 3331"/>
                <a:gd name="T6" fmla="*/ 1874 w 3325"/>
                <a:gd name="T7" fmla="*/ 2223 h 3331"/>
                <a:gd name="T8" fmla="*/ 2059 w 3325"/>
                <a:gd name="T9" fmla="*/ 2336 h 3331"/>
                <a:gd name="T10" fmla="*/ 2283 w 3325"/>
                <a:gd name="T11" fmla="*/ 2323 h 3331"/>
                <a:gd name="T12" fmla="*/ 2452 w 3325"/>
                <a:gd name="T13" fmla="*/ 2189 h 3331"/>
                <a:gd name="T14" fmla="*/ 2519 w 3325"/>
                <a:gd name="T15" fmla="*/ 1977 h 3331"/>
                <a:gd name="T16" fmla="*/ 2452 w 3325"/>
                <a:gd name="T17" fmla="*/ 1766 h 3331"/>
                <a:gd name="T18" fmla="*/ 2282 w 3325"/>
                <a:gd name="T19" fmla="*/ 1633 h 3331"/>
                <a:gd name="T20" fmla="*/ 2130 w 3325"/>
                <a:gd name="T21" fmla="*/ 994 h 3331"/>
                <a:gd name="T22" fmla="*/ 1097 w 3325"/>
                <a:gd name="T23" fmla="*/ 2212 h 3331"/>
                <a:gd name="T24" fmla="*/ 1106 w 3325"/>
                <a:gd name="T25" fmla="*/ 2306 h 3331"/>
                <a:gd name="T26" fmla="*/ 1196 w 3325"/>
                <a:gd name="T27" fmla="*/ 2340 h 3331"/>
                <a:gd name="T28" fmla="*/ 2228 w 3325"/>
                <a:gd name="T29" fmla="*/ 1122 h 3331"/>
                <a:gd name="T30" fmla="*/ 2220 w 3325"/>
                <a:gd name="T31" fmla="*/ 1028 h 3331"/>
                <a:gd name="T32" fmla="*/ 1176 w 3325"/>
                <a:gd name="T33" fmla="*/ 984 h 3331"/>
                <a:gd name="T34" fmla="*/ 965 w 3325"/>
                <a:gd name="T35" fmla="*/ 1050 h 3331"/>
                <a:gd name="T36" fmla="*/ 831 w 3325"/>
                <a:gd name="T37" fmla="*/ 1220 h 3331"/>
                <a:gd name="T38" fmla="*/ 818 w 3325"/>
                <a:gd name="T39" fmla="*/ 1445 h 3331"/>
                <a:gd name="T40" fmla="*/ 930 w 3325"/>
                <a:gd name="T41" fmla="*/ 1631 h 3331"/>
                <a:gd name="T42" fmla="*/ 1130 w 3325"/>
                <a:gd name="T43" fmla="*/ 1721 h 3331"/>
                <a:gd name="T44" fmla="*/ 1349 w 3325"/>
                <a:gd name="T45" fmla="*/ 1680 h 3331"/>
                <a:gd name="T46" fmla="*/ 1502 w 3325"/>
                <a:gd name="T47" fmla="*/ 1527 h 3331"/>
                <a:gd name="T48" fmla="*/ 1542 w 3325"/>
                <a:gd name="T49" fmla="*/ 1307 h 3331"/>
                <a:gd name="T50" fmla="*/ 1452 w 3325"/>
                <a:gd name="T51" fmla="*/ 1109 h 3331"/>
                <a:gd name="T52" fmla="*/ 1266 w 3325"/>
                <a:gd name="T53" fmla="*/ 995 h 3331"/>
                <a:gd name="T54" fmla="*/ 1844 w 3325"/>
                <a:gd name="T55" fmla="*/ 10 h 3331"/>
                <a:gd name="T56" fmla="*/ 2288 w 3325"/>
                <a:gd name="T57" fmla="*/ 122 h 3331"/>
                <a:gd name="T58" fmla="*/ 2693 w 3325"/>
                <a:gd name="T59" fmla="*/ 358 h 3331"/>
                <a:gd name="T60" fmla="*/ 3025 w 3325"/>
                <a:gd name="T61" fmla="*/ 709 h 3331"/>
                <a:gd name="T62" fmla="*/ 3236 w 3325"/>
                <a:gd name="T63" fmla="*/ 1125 h 3331"/>
                <a:gd name="T64" fmla="*/ 3323 w 3325"/>
                <a:gd name="T65" fmla="*/ 1574 h 3331"/>
                <a:gd name="T66" fmla="*/ 3286 w 3325"/>
                <a:gd name="T67" fmla="*/ 2029 h 3331"/>
                <a:gd name="T68" fmla="*/ 3124 w 3325"/>
                <a:gd name="T69" fmla="*/ 2460 h 3331"/>
                <a:gd name="T70" fmla="*/ 2838 w 3325"/>
                <a:gd name="T71" fmla="*/ 2843 h 3331"/>
                <a:gd name="T72" fmla="*/ 2463 w 3325"/>
                <a:gd name="T73" fmla="*/ 3125 h 3331"/>
                <a:gd name="T74" fmla="*/ 2040 w 3325"/>
                <a:gd name="T75" fmla="*/ 3288 h 3331"/>
                <a:gd name="T76" fmla="*/ 1595 w 3325"/>
                <a:gd name="T77" fmla="*/ 3330 h 3331"/>
                <a:gd name="T78" fmla="*/ 1153 w 3325"/>
                <a:gd name="T79" fmla="*/ 3252 h 3331"/>
                <a:gd name="T80" fmla="*/ 817 w 3325"/>
                <a:gd name="T81" fmla="*/ 3100 h 3331"/>
                <a:gd name="T82" fmla="*/ 502 w 3325"/>
                <a:gd name="T83" fmla="*/ 3262 h 3331"/>
                <a:gd name="T84" fmla="*/ 210 w 3325"/>
                <a:gd name="T85" fmla="*/ 3301 h 3331"/>
                <a:gd name="T86" fmla="*/ 68 w 3325"/>
                <a:gd name="T87" fmla="*/ 3268 h 3331"/>
                <a:gd name="T88" fmla="*/ 66 w 3325"/>
                <a:gd name="T89" fmla="*/ 3193 h 3331"/>
                <a:gd name="T90" fmla="*/ 217 w 3325"/>
                <a:gd name="T91" fmla="*/ 3086 h 3331"/>
                <a:gd name="T92" fmla="*/ 372 w 3325"/>
                <a:gd name="T93" fmla="*/ 2899 h 3331"/>
                <a:gd name="T94" fmla="*/ 355 w 3325"/>
                <a:gd name="T95" fmla="*/ 2695 h 3331"/>
                <a:gd name="T96" fmla="*/ 120 w 3325"/>
                <a:gd name="T97" fmla="*/ 2289 h 3331"/>
                <a:gd name="T98" fmla="*/ 10 w 3325"/>
                <a:gd name="T99" fmla="*/ 1845 h 3331"/>
                <a:gd name="T100" fmla="*/ 10 w 3325"/>
                <a:gd name="T101" fmla="*/ 1482 h 3331"/>
                <a:gd name="T102" fmla="*/ 122 w 3325"/>
                <a:gd name="T103" fmla="*/ 1038 h 3331"/>
                <a:gd name="T104" fmla="*/ 358 w 3325"/>
                <a:gd name="T105" fmla="*/ 632 h 3331"/>
                <a:gd name="T106" fmla="*/ 709 w 3325"/>
                <a:gd name="T107" fmla="*/ 301 h 3331"/>
                <a:gd name="T108" fmla="*/ 1123 w 3325"/>
                <a:gd name="T109" fmla="*/ 89 h 3331"/>
                <a:gd name="T110" fmla="*/ 1571 w 3325"/>
                <a:gd name="T111" fmla="*/ 2 h 3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325" h="3331">
                  <a:moveTo>
                    <a:pt x="2150" y="1607"/>
                  </a:moveTo>
                  <a:lnTo>
                    <a:pt x="2103" y="1610"/>
                  </a:lnTo>
                  <a:lnTo>
                    <a:pt x="2059" y="1618"/>
                  </a:lnTo>
                  <a:lnTo>
                    <a:pt x="2016" y="1633"/>
                  </a:lnTo>
                  <a:lnTo>
                    <a:pt x="1976" y="1651"/>
                  </a:lnTo>
                  <a:lnTo>
                    <a:pt x="1939" y="1674"/>
                  </a:lnTo>
                  <a:lnTo>
                    <a:pt x="1904" y="1701"/>
                  </a:lnTo>
                  <a:lnTo>
                    <a:pt x="1874" y="1732"/>
                  </a:lnTo>
                  <a:lnTo>
                    <a:pt x="1847" y="1766"/>
                  </a:lnTo>
                  <a:lnTo>
                    <a:pt x="1823" y="1804"/>
                  </a:lnTo>
                  <a:lnTo>
                    <a:pt x="1805" y="1844"/>
                  </a:lnTo>
                  <a:lnTo>
                    <a:pt x="1792" y="1887"/>
                  </a:lnTo>
                  <a:lnTo>
                    <a:pt x="1783" y="1931"/>
                  </a:lnTo>
                  <a:lnTo>
                    <a:pt x="1780" y="1977"/>
                  </a:lnTo>
                  <a:lnTo>
                    <a:pt x="1783" y="2024"/>
                  </a:lnTo>
                  <a:lnTo>
                    <a:pt x="1792" y="2068"/>
                  </a:lnTo>
                  <a:lnTo>
                    <a:pt x="1805" y="2111"/>
                  </a:lnTo>
                  <a:lnTo>
                    <a:pt x="1823" y="2151"/>
                  </a:lnTo>
                  <a:lnTo>
                    <a:pt x="1847" y="2189"/>
                  </a:lnTo>
                  <a:lnTo>
                    <a:pt x="1874" y="2223"/>
                  </a:lnTo>
                  <a:lnTo>
                    <a:pt x="1904" y="2254"/>
                  </a:lnTo>
                  <a:lnTo>
                    <a:pt x="1939" y="2281"/>
                  </a:lnTo>
                  <a:lnTo>
                    <a:pt x="1976" y="2304"/>
                  </a:lnTo>
                  <a:lnTo>
                    <a:pt x="2016" y="2323"/>
                  </a:lnTo>
                  <a:lnTo>
                    <a:pt x="2059" y="2336"/>
                  </a:lnTo>
                  <a:lnTo>
                    <a:pt x="2103" y="2345"/>
                  </a:lnTo>
                  <a:lnTo>
                    <a:pt x="2150" y="2348"/>
                  </a:lnTo>
                  <a:lnTo>
                    <a:pt x="2196" y="2345"/>
                  </a:lnTo>
                  <a:lnTo>
                    <a:pt x="2241" y="2336"/>
                  </a:lnTo>
                  <a:lnTo>
                    <a:pt x="2283" y="2323"/>
                  </a:lnTo>
                  <a:lnTo>
                    <a:pt x="2323" y="2304"/>
                  </a:lnTo>
                  <a:lnTo>
                    <a:pt x="2360" y="2281"/>
                  </a:lnTo>
                  <a:lnTo>
                    <a:pt x="2395" y="2254"/>
                  </a:lnTo>
                  <a:lnTo>
                    <a:pt x="2426" y="2223"/>
                  </a:lnTo>
                  <a:lnTo>
                    <a:pt x="2452" y="2189"/>
                  </a:lnTo>
                  <a:lnTo>
                    <a:pt x="2476" y="2151"/>
                  </a:lnTo>
                  <a:lnTo>
                    <a:pt x="2494" y="2111"/>
                  </a:lnTo>
                  <a:lnTo>
                    <a:pt x="2508" y="2068"/>
                  </a:lnTo>
                  <a:lnTo>
                    <a:pt x="2516" y="2024"/>
                  </a:lnTo>
                  <a:lnTo>
                    <a:pt x="2519" y="1977"/>
                  </a:lnTo>
                  <a:lnTo>
                    <a:pt x="2516" y="1931"/>
                  </a:lnTo>
                  <a:lnTo>
                    <a:pt x="2508" y="1887"/>
                  </a:lnTo>
                  <a:lnTo>
                    <a:pt x="2494" y="1844"/>
                  </a:lnTo>
                  <a:lnTo>
                    <a:pt x="2476" y="1804"/>
                  </a:lnTo>
                  <a:lnTo>
                    <a:pt x="2452" y="1766"/>
                  </a:lnTo>
                  <a:lnTo>
                    <a:pt x="2426" y="1732"/>
                  </a:lnTo>
                  <a:lnTo>
                    <a:pt x="2395" y="1701"/>
                  </a:lnTo>
                  <a:lnTo>
                    <a:pt x="2360" y="1674"/>
                  </a:lnTo>
                  <a:lnTo>
                    <a:pt x="2323" y="1651"/>
                  </a:lnTo>
                  <a:lnTo>
                    <a:pt x="2282" y="1633"/>
                  </a:lnTo>
                  <a:lnTo>
                    <a:pt x="2240" y="1618"/>
                  </a:lnTo>
                  <a:lnTo>
                    <a:pt x="2195" y="1610"/>
                  </a:lnTo>
                  <a:lnTo>
                    <a:pt x="2150" y="1607"/>
                  </a:lnTo>
                  <a:close/>
                  <a:moveTo>
                    <a:pt x="2149" y="992"/>
                  </a:moveTo>
                  <a:lnTo>
                    <a:pt x="2130" y="994"/>
                  </a:lnTo>
                  <a:lnTo>
                    <a:pt x="2110" y="1000"/>
                  </a:lnTo>
                  <a:lnTo>
                    <a:pt x="2093" y="1010"/>
                  </a:lnTo>
                  <a:lnTo>
                    <a:pt x="2078" y="1025"/>
                  </a:lnTo>
                  <a:lnTo>
                    <a:pt x="1108" y="2195"/>
                  </a:lnTo>
                  <a:lnTo>
                    <a:pt x="1097" y="2212"/>
                  </a:lnTo>
                  <a:lnTo>
                    <a:pt x="1090" y="2230"/>
                  </a:lnTo>
                  <a:lnTo>
                    <a:pt x="1088" y="2251"/>
                  </a:lnTo>
                  <a:lnTo>
                    <a:pt x="1090" y="2270"/>
                  </a:lnTo>
                  <a:lnTo>
                    <a:pt x="1096" y="2289"/>
                  </a:lnTo>
                  <a:lnTo>
                    <a:pt x="1106" y="2306"/>
                  </a:lnTo>
                  <a:lnTo>
                    <a:pt x="1120" y="2322"/>
                  </a:lnTo>
                  <a:lnTo>
                    <a:pt x="1138" y="2333"/>
                  </a:lnTo>
                  <a:lnTo>
                    <a:pt x="1157" y="2340"/>
                  </a:lnTo>
                  <a:lnTo>
                    <a:pt x="1176" y="2342"/>
                  </a:lnTo>
                  <a:lnTo>
                    <a:pt x="1196" y="2340"/>
                  </a:lnTo>
                  <a:lnTo>
                    <a:pt x="1214" y="2334"/>
                  </a:lnTo>
                  <a:lnTo>
                    <a:pt x="1232" y="2324"/>
                  </a:lnTo>
                  <a:lnTo>
                    <a:pt x="1247" y="2309"/>
                  </a:lnTo>
                  <a:lnTo>
                    <a:pt x="2217" y="1140"/>
                  </a:lnTo>
                  <a:lnTo>
                    <a:pt x="2228" y="1122"/>
                  </a:lnTo>
                  <a:lnTo>
                    <a:pt x="2235" y="1104"/>
                  </a:lnTo>
                  <a:lnTo>
                    <a:pt x="2237" y="1083"/>
                  </a:lnTo>
                  <a:lnTo>
                    <a:pt x="2236" y="1064"/>
                  </a:lnTo>
                  <a:lnTo>
                    <a:pt x="2230" y="1045"/>
                  </a:lnTo>
                  <a:lnTo>
                    <a:pt x="2220" y="1028"/>
                  </a:lnTo>
                  <a:lnTo>
                    <a:pt x="2204" y="1012"/>
                  </a:lnTo>
                  <a:lnTo>
                    <a:pt x="2187" y="1001"/>
                  </a:lnTo>
                  <a:lnTo>
                    <a:pt x="2169" y="994"/>
                  </a:lnTo>
                  <a:lnTo>
                    <a:pt x="2149" y="992"/>
                  </a:lnTo>
                  <a:close/>
                  <a:moveTo>
                    <a:pt x="1176" y="984"/>
                  </a:moveTo>
                  <a:lnTo>
                    <a:pt x="1130" y="987"/>
                  </a:lnTo>
                  <a:lnTo>
                    <a:pt x="1085" y="995"/>
                  </a:lnTo>
                  <a:lnTo>
                    <a:pt x="1043" y="1008"/>
                  </a:lnTo>
                  <a:lnTo>
                    <a:pt x="1002" y="1028"/>
                  </a:lnTo>
                  <a:lnTo>
                    <a:pt x="965" y="1050"/>
                  </a:lnTo>
                  <a:lnTo>
                    <a:pt x="930" y="1077"/>
                  </a:lnTo>
                  <a:lnTo>
                    <a:pt x="900" y="1109"/>
                  </a:lnTo>
                  <a:lnTo>
                    <a:pt x="873" y="1143"/>
                  </a:lnTo>
                  <a:lnTo>
                    <a:pt x="849" y="1181"/>
                  </a:lnTo>
                  <a:lnTo>
                    <a:pt x="831" y="1220"/>
                  </a:lnTo>
                  <a:lnTo>
                    <a:pt x="818" y="1263"/>
                  </a:lnTo>
                  <a:lnTo>
                    <a:pt x="809" y="1307"/>
                  </a:lnTo>
                  <a:lnTo>
                    <a:pt x="806" y="1354"/>
                  </a:lnTo>
                  <a:lnTo>
                    <a:pt x="809" y="1400"/>
                  </a:lnTo>
                  <a:lnTo>
                    <a:pt x="818" y="1445"/>
                  </a:lnTo>
                  <a:lnTo>
                    <a:pt x="831" y="1488"/>
                  </a:lnTo>
                  <a:lnTo>
                    <a:pt x="850" y="1528"/>
                  </a:lnTo>
                  <a:lnTo>
                    <a:pt x="873" y="1566"/>
                  </a:lnTo>
                  <a:lnTo>
                    <a:pt x="900" y="1599"/>
                  </a:lnTo>
                  <a:lnTo>
                    <a:pt x="930" y="1631"/>
                  </a:lnTo>
                  <a:lnTo>
                    <a:pt x="965" y="1658"/>
                  </a:lnTo>
                  <a:lnTo>
                    <a:pt x="1002" y="1680"/>
                  </a:lnTo>
                  <a:lnTo>
                    <a:pt x="1043" y="1699"/>
                  </a:lnTo>
                  <a:lnTo>
                    <a:pt x="1085" y="1713"/>
                  </a:lnTo>
                  <a:lnTo>
                    <a:pt x="1130" y="1721"/>
                  </a:lnTo>
                  <a:lnTo>
                    <a:pt x="1176" y="1724"/>
                  </a:lnTo>
                  <a:lnTo>
                    <a:pt x="1222" y="1721"/>
                  </a:lnTo>
                  <a:lnTo>
                    <a:pt x="1266" y="1713"/>
                  </a:lnTo>
                  <a:lnTo>
                    <a:pt x="1309" y="1698"/>
                  </a:lnTo>
                  <a:lnTo>
                    <a:pt x="1349" y="1680"/>
                  </a:lnTo>
                  <a:lnTo>
                    <a:pt x="1386" y="1658"/>
                  </a:lnTo>
                  <a:lnTo>
                    <a:pt x="1421" y="1631"/>
                  </a:lnTo>
                  <a:lnTo>
                    <a:pt x="1452" y="1599"/>
                  </a:lnTo>
                  <a:lnTo>
                    <a:pt x="1478" y="1565"/>
                  </a:lnTo>
                  <a:lnTo>
                    <a:pt x="1502" y="1527"/>
                  </a:lnTo>
                  <a:lnTo>
                    <a:pt x="1520" y="1488"/>
                  </a:lnTo>
                  <a:lnTo>
                    <a:pt x="1534" y="1445"/>
                  </a:lnTo>
                  <a:lnTo>
                    <a:pt x="1542" y="1400"/>
                  </a:lnTo>
                  <a:lnTo>
                    <a:pt x="1545" y="1354"/>
                  </a:lnTo>
                  <a:lnTo>
                    <a:pt x="1542" y="1307"/>
                  </a:lnTo>
                  <a:lnTo>
                    <a:pt x="1534" y="1263"/>
                  </a:lnTo>
                  <a:lnTo>
                    <a:pt x="1520" y="1220"/>
                  </a:lnTo>
                  <a:lnTo>
                    <a:pt x="1502" y="1181"/>
                  </a:lnTo>
                  <a:lnTo>
                    <a:pt x="1478" y="1143"/>
                  </a:lnTo>
                  <a:lnTo>
                    <a:pt x="1452" y="1109"/>
                  </a:lnTo>
                  <a:lnTo>
                    <a:pt x="1421" y="1077"/>
                  </a:lnTo>
                  <a:lnTo>
                    <a:pt x="1386" y="1050"/>
                  </a:lnTo>
                  <a:lnTo>
                    <a:pt x="1349" y="1028"/>
                  </a:lnTo>
                  <a:lnTo>
                    <a:pt x="1309" y="1008"/>
                  </a:lnTo>
                  <a:lnTo>
                    <a:pt x="1266" y="995"/>
                  </a:lnTo>
                  <a:lnTo>
                    <a:pt x="1222" y="987"/>
                  </a:lnTo>
                  <a:lnTo>
                    <a:pt x="1176" y="984"/>
                  </a:lnTo>
                  <a:close/>
                  <a:moveTo>
                    <a:pt x="1662" y="0"/>
                  </a:moveTo>
                  <a:lnTo>
                    <a:pt x="1753" y="2"/>
                  </a:lnTo>
                  <a:lnTo>
                    <a:pt x="1844" y="10"/>
                  </a:lnTo>
                  <a:lnTo>
                    <a:pt x="1936" y="22"/>
                  </a:lnTo>
                  <a:lnTo>
                    <a:pt x="2026" y="40"/>
                  </a:lnTo>
                  <a:lnTo>
                    <a:pt x="2114" y="62"/>
                  </a:lnTo>
                  <a:lnTo>
                    <a:pt x="2201" y="89"/>
                  </a:lnTo>
                  <a:lnTo>
                    <a:pt x="2288" y="122"/>
                  </a:lnTo>
                  <a:lnTo>
                    <a:pt x="2373" y="159"/>
                  </a:lnTo>
                  <a:lnTo>
                    <a:pt x="2456" y="202"/>
                  </a:lnTo>
                  <a:lnTo>
                    <a:pt x="2538" y="248"/>
                  </a:lnTo>
                  <a:lnTo>
                    <a:pt x="2617" y="301"/>
                  </a:lnTo>
                  <a:lnTo>
                    <a:pt x="2693" y="358"/>
                  </a:lnTo>
                  <a:lnTo>
                    <a:pt x="2768" y="421"/>
                  </a:lnTo>
                  <a:lnTo>
                    <a:pt x="2839" y="487"/>
                  </a:lnTo>
                  <a:lnTo>
                    <a:pt x="2905" y="558"/>
                  </a:lnTo>
                  <a:lnTo>
                    <a:pt x="2968" y="632"/>
                  </a:lnTo>
                  <a:lnTo>
                    <a:pt x="3025" y="709"/>
                  </a:lnTo>
                  <a:lnTo>
                    <a:pt x="3077" y="788"/>
                  </a:lnTo>
                  <a:lnTo>
                    <a:pt x="3124" y="871"/>
                  </a:lnTo>
                  <a:lnTo>
                    <a:pt x="3166" y="954"/>
                  </a:lnTo>
                  <a:lnTo>
                    <a:pt x="3204" y="1039"/>
                  </a:lnTo>
                  <a:lnTo>
                    <a:pt x="3236" y="1125"/>
                  </a:lnTo>
                  <a:lnTo>
                    <a:pt x="3263" y="1213"/>
                  </a:lnTo>
                  <a:lnTo>
                    <a:pt x="3286" y="1302"/>
                  </a:lnTo>
                  <a:lnTo>
                    <a:pt x="3303" y="1392"/>
                  </a:lnTo>
                  <a:lnTo>
                    <a:pt x="3315" y="1484"/>
                  </a:lnTo>
                  <a:lnTo>
                    <a:pt x="3323" y="1574"/>
                  </a:lnTo>
                  <a:lnTo>
                    <a:pt x="3325" y="1666"/>
                  </a:lnTo>
                  <a:lnTo>
                    <a:pt x="3322" y="1757"/>
                  </a:lnTo>
                  <a:lnTo>
                    <a:pt x="3315" y="1848"/>
                  </a:lnTo>
                  <a:lnTo>
                    <a:pt x="3303" y="1939"/>
                  </a:lnTo>
                  <a:lnTo>
                    <a:pt x="3286" y="2029"/>
                  </a:lnTo>
                  <a:lnTo>
                    <a:pt x="3262" y="2118"/>
                  </a:lnTo>
                  <a:lnTo>
                    <a:pt x="3235" y="2206"/>
                  </a:lnTo>
                  <a:lnTo>
                    <a:pt x="3203" y="2292"/>
                  </a:lnTo>
                  <a:lnTo>
                    <a:pt x="3166" y="2377"/>
                  </a:lnTo>
                  <a:lnTo>
                    <a:pt x="3124" y="2460"/>
                  </a:lnTo>
                  <a:lnTo>
                    <a:pt x="3076" y="2543"/>
                  </a:lnTo>
                  <a:lnTo>
                    <a:pt x="3025" y="2622"/>
                  </a:lnTo>
                  <a:lnTo>
                    <a:pt x="2967" y="2698"/>
                  </a:lnTo>
                  <a:lnTo>
                    <a:pt x="2905" y="2772"/>
                  </a:lnTo>
                  <a:lnTo>
                    <a:pt x="2838" y="2843"/>
                  </a:lnTo>
                  <a:lnTo>
                    <a:pt x="2768" y="2909"/>
                  </a:lnTo>
                  <a:lnTo>
                    <a:pt x="2695" y="2970"/>
                  </a:lnTo>
                  <a:lnTo>
                    <a:pt x="2620" y="3027"/>
                  </a:lnTo>
                  <a:lnTo>
                    <a:pt x="2542" y="3079"/>
                  </a:lnTo>
                  <a:lnTo>
                    <a:pt x="2463" y="3125"/>
                  </a:lnTo>
                  <a:lnTo>
                    <a:pt x="2381" y="3168"/>
                  </a:lnTo>
                  <a:lnTo>
                    <a:pt x="2298" y="3205"/>
                  </a:lnTo>
                  <a:lnTo>
                    <a:pt x="2214" y="3238"/>
                  </a:lnTo>
                  <a:lnTo>
                    <a:pt x="2127" y="3265"/>
                  </a:lnTo>
                  <a:lnTo>
                    <a:pt x="2040" y="3288"/>
                  </a:lnTo>
                  <a:lnTo>
                    <a:pt x="1952" y="3306"/>
                  </a:lnTo>
                  <a:lnTo>
                    <a:pt x="1863" y="3319"/>
                  </a:lnTo>
                  <a:lnTo>
                    <a:pt x="1774" y="3328"/>
                  </a:lnTo>
                  <a:lnTo>
                    <a:pt x="1684" y="3331"/>
                  </a:lnTo>
                  <a:lnTo>
                    <a:pt x="1595" y="3330"/>
                  </a:lnTo>
                  <a:lnTo>
                    <a:pt x="1505" y="3324"/>
                  </a:lnTo>
                  <a:lnTo>
                    <a:pt x="1416" y="3313"/>
                  </a:lnTo>
                  <a:lnTo>
                    <a:pt x="1328" y="3297"/>
                  </a:lnTo>
                  <a:lnTo>
                    <a:pt x="1240" y="3277"/>
                  </a:lnTo>
                  <a:lnTo>
                    <a:pt x="1153" y="3252"/>
                  </a:lnTo>
                  <a:lnTo>
                    <a:pt x="1068" y="3221"/>
                  </a:lnTo>
                  <a:lnTo>
                    <a:pt x="983" y="3187"/>
                  </a:lnTo>
                  <a:lnTo>
                    <a:pt x="901" y="3146"/>
                  </a:lnTo>
                  <a:lnTo>
                    <a:pt x="820" y="3102"/>
                  </a:lnTo>
                  <a:lnTo>
                    <a:pt x="817" y="3100"/>
                  </a:lnTo>
                  <a:lnTo>
                    <a:pt x="754" y="3143"/>
                  </a:lnTo>
                  <a:lnTo>
                    <a:pt x="691" y="3182"/>
                  </a:lnTo>
                  <a:lnTo>
                    <a:pt x="627" y="3214"/>
                  </a:lnTo>
                  <a:lnTo>
                    <a:pt x="564" y="3241"/>
                  </a:lnTo>
                  <a:lnTo>
                    <a:pt x="502" y="3262"/>
                  </a:lnTo>
                  <a:lnTo>
                    <a:pt x="440" y="3278"/>
                  </a:lnTo>
                  <a:lnTo>
                    <a:pt x="379" y="3290"/>
                  </a:lnTo>
                  <a:lnTo>
                    <a:pt x="321" y="3298"/>
                  </a:lnTo>
                  <a:lnTo>
                    <a:pt x="264" y="3301"/>
                  </a:lnTo>
                  <a:lnTo>
                    <a:pt x="210" y="3301"/>
                  </a:lnTo>
                  <a:lnTo>
                    <a:pt x="159" y="3298"/>
                  </a:lnTo>
                  <a:lnTo>
                    <a:pt x="110" y="3293"/>
                  </a:lnTo>
                  <a:lnTo>
                    <a:pt x="93" y="3288"/>
                  </a:lnTo>
                  <a:lnTo>
                    <a:pt x="79" y="3279"/>
                  </a:lnTo>
                  <a:lnTo>
                    <a:pt x="68" y="3268"/>
                  </a:lnTo>
                  <a:lnTo>
                    <a:pt x="61" y="3254"/>
                  </a:lnTo>
                  <a:lnTo>
                    <a:pt x="56" y="3239"/>
                  </a:lnTo>
                  <a:lnTo>
                    <a:pt x="56" y="3223"/>
                  </a:lnTo>
                  <a:lnTo>
                    <a:pt x="59" y="3207"/>
                  </a:lnTo>
                  <a:lnTo>
                    <a:pt x="66" y="3193"/>
                  </a:lnTo>
                  <a:lnTo>
                    <a:pt x="77" y="3181"/>
                  </a:lnTo>
                  <a:lnTo>
                    <a:pt x="91" y="3171"/>
                  </a:lnTo>
                  <a:lnTo>
                    <a:pt x="137" y="3145"/>
                  </a:lnTo>
                  <a:lnTo>
                    <a:pt x="179" y="3117"/>
                  </a:lnTo>
                  <a:lnTo>
                    <a:pt x="217" y="3086"/>
                  </a:lnTo>
                  <a:lnTo>
                    <a:pt x="254" y="3051"/>
                  </a:lnTo>
                  <a:lnTo>
                    <a:pt x="287" y="3015"/>
                  </a:lnTo>
                  <a:lnTo>
                    <a:pt x="319" y="2977"/>
                  </a:lnTo>
                  <a:lnTo>
                    <a:pt x="346" y="2938"/>
                  </a:lnTo>
                  <a:lnTo>
                    <a:pt x="372" y="2899"/>
                  </a:lnTo>
                  <a:lnTo>
                    <a:pt x="394" y="2860"/>
                  </a:lnTo>
                  <a:lnTo>
                    <a:pt x="416" y="2820"/>
                  </a:lnTo>
                  <a:lnTo>
                    <a:pt x="434" y="2783"/>
                  </a:lnTo>
                  <a:lnTo>
                    <a:pt x="417" y="2769"/>
                  </a:lnTo>
                  <a:lnTo>
                    <a:pt x="355" y="2695"/>
                  </a:lnTo>
                  <a:lnTo>
                    <a:pt x="298" y="2619"/>
                  </a:lnTo>
                  <a:lnTo>
                    <a:pt x="247" y="2539"/>
                  </a:lnTo>
                  <a:lnTo>
                    <a:pt x="199" y="2457"/>
                  </a:lnTo>
                  <a:lnTo>
                    <a:pt x="158" y="2374"/>
                  </a:lnTo>
                  <a:lnTo>
                    <a:pt x="120" y="2289"/>
                  </a:lnTo>
                  <a:lnTo>
                    <a:pt x="89" y="2203"/>
                  </a:lnTo>
                  <a:lnTo>
                    <a:pt x="62" y="2115"/>
                  </a:lnTo>
                  <a:lnTo>
                    <a:pt x="39" y="2026"/>
                  </a:lnTo>
                  <a:lnTo>
                    <a:pt x="22" y="1937"/>
                  </a:lnTo>
                  <a:lnTo>
                    <a:pt x="10" y="1845"/>
                  </a:lnTo>
                  <a:lnTo>
                    <a:pt x="3" y="1754"/>
                  </a:lnTo>
                  <a:lnTo>
                    <a:pt x="0" y="1664"/>
                  </a:lnTo>
                  <a:lnTo>
                    <a:pt x="0" y="1663"/>
                  </a:lnTo>
                  <a:lnTo>
                    <a:pt x="3" y="1573"/>
                  </a:lnTo>
                  <a:lnTo>
                    <a:pt x="10" y="1482"/>
                  </a:lnTo>
                  <a:lnTo>
                    <a:pt x="23" y="1390"/>
                  </a:lnTo>
                  <a:lnTo>
                    <a:pt x="40" y="1301"/>
                  </a:lnTo>
                  <a:lnTo>
                    <a:pt x="63" y="1212"/>
                  </a:lnTo>
                  <a:lnTo>
                    <a:pt x="90" y="1124"/>
                  </a:lnTo>
                  <a:lnTo>
                    <a:pt x="122" y="1038"/>
                  </a:lnTo>
                  <a:lnTo>
                    <a:pt x="160" y="953"/>
                  </a:lnTo>
                  <a:lnTo>
                    <a:pt x="202" y="869"/>
                  </a:lnTo>
                  <a:lnTo>
                    <a:pt x="249" y="788"/>
                  </a:lnTo>
                  <a:lnTo>
                    <a:pt x="301" y="709"/>
                  </a:lnTo>
                  <a:lnTo>
                    <a:pt x="358" y="632"/>
                  </a:lnTo>
                  <a:lnTo>
                    <a:pt x="420" y="558"/>
                  </a:lnTo>
                  <a:lnTo>
                    <a:pt x="487" y="487"/>
                  </a:lnTo>
                  <a:lnTo>
                    <a:pt x="558" y="421"/>
                  </a:lnTo>
                  <a:lnTo>
                    <a:pt x="632" y="358"/>
                  </a:lnTo>
                  <a:lnTo>
                    <a:pt x="709" y="301"/>
                  </a:lnTo>
                  <a:lnTo>
                    <a:pt x="788" y="248"/>
                  </a:lnTo>
                  <a:lnTo>
                    <a:pt x="869" y="202"/>
                  </a:lnTo>
                  <a:lnTo>
                    <a:pt x="952" y="159"/>
                  </a:lnTo>
                  <a:lnTo>
                    <a:pt x="1037" y="122"/>
                  </a:lnTo>
                  <a:lnTo>
                    <a:pt x="1123" y="89"/>
                  </a:lnTo>
                  <a:lnTo>
                    <a:pt x="1211" y="62"/>
                  </a:lnTo>
                  <a:lnTo>
                    <a:pt x="1300" y="40"/>
                  </a:lnTo>
                  <a:lnTo>
                    <a:pt x="1390" y="22"/>
                  </a:lnTo>
                  <a:lnTo>
                    <a:pt x="1480" y="10"/>
                  </a:lnTo>
                  <a:lnTo>
                    <a:pt x="1571" y="2"/>
                  </a:lnTo>
                  <a:lnTo>
                    <a:pt x="16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oppins ExtraLight" panose="00000300000000000000" pitchFamily="2" charset="0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8092071" y="3530731"/>
            <a:ext cx="29097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Playfair Display Black" pitchFamily="2" charset="0"/>
                <a:cs typeface="Poppins SemiBold" panose="00000700000000000000" pitchFamily="2" charset="0"/>
              </a:rPr>
              <a:t>THE NEW COSTUMER CARES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CA762-EA5B-4165-B510-957BC57BDE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E31262D-E0FB-4040-94ED-D9C57844F57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353C763-FD64-4831-AD13-C2BBACFCA9A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B4BC83D-4462-4586-9C8E-B0EF5721E5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06303949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7F673F-07F7-4B42-BAA9-43169DE675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8ECDEEA-434D-4094-9844-EA00BCD099A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FD2003A-71D4-42E6-8A26-A6ECDA7B47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DFB3095-E3E5-43AE-96A4-BD7EFC846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2" name="TextBox 21"/>
          <p:cNvSpPr txBox="1"/>
          <p:nvPr/>
        </p:nvSpPr>
        <p:spPr>
          <a:xfrm>
            <a:off x="881593" y="5051325"/>
            <a:ext cx="1548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Bold Arnold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881593" y="5403850"/>
            <a:ext cx="2071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</a:t>
            </a:r>
            <a:endParaRPr lang="id-ID" sz="1200" dirty="0"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50951" y="5048150"/>
            <a:ext cx="1548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John Teravolt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3650951" y="5400675"/>
            <a:ext cx="2071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</a:t>
            </a:r>
            <a:endParaRPr lang="id-ID" sz="1200" dirty="0"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20309" y="5048150"/>
            <a:ext cx="1548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Eric Coleman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6420309" y="5400675"/>
            <a:ext cx="2071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</a:t>
            </a:r>
            <a:endParaRPr lang="id-ID" sz="1200" dirty="0"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189668" y="5048150"/>
            <a:ext cx="1548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Mark Wright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9189668" y="5400675"/>
            <a:ext cx="2071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</a:t>
            </a:r>
            <a:endParaRPr lang="id-ID" sz="1200" dirty="0"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38" name="Rectangle 37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925564" y="615309"/>
            <a:ext cx="6340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Playfair Display Black" pitchFamily="2" charset="0"/>
                <a:cs typeface="Poppins SemiBold" panose="00000700000000000000" pitchFamily="2" charset="0"/>
              </a:rPr>
              <a:t>THE NEW BEST STAFFS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568694" y="1529521"/>
            <a:ext cx="5054606" cy="807508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23574" y="1640089"/>
            <a:ext cx="4999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pc="600" dirty="0">
                <a:solidFill>
                  <a:schemeClr val="bg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 SemiBold" panose="00000700000000000000" pitchFamily="2" charset="0"/>
              </a:rPr>
              <a:t>The Main Costumers</a:t>
            </a:r>
          </a:p>
        </p:txBody>
      </p:sp>
    </p:spTree>
    <p:extLst>
      <p:ext uri="{BB962C8B-B14F-4D97-AF65-F5344CB8AC3E}">
        <p14:creationId xmlns:p14="http://schemas.microsoft.com/office/powerpoint/2010/main" val="300031005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3EE1CB-2E4B-4B9B-85D6-89F567F890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Rounded Rectangle 20"/>
          <p:cNvSpPr/>
          <p:nvPr/>
        </p:nvSpPr>
        <p:spPr>
          <a:xfrm>
            <a:off x="1005667" y="3526541"/>
            <a:ext cx="518616" cy="518616"/>
          </a:xfrm>
          <a:prstGeom prst="round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1815747" y="3721991"/>
            <a:ext cx="33544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wonderful</a:t>
            </a:r>
            <a:endParaRPr lang="id-ID" sz="1200" dirty="0"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1815747" y="5000278"/>
            <a:ext cx="33544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wonderful</a:t>
            </a:r>
            <a:endParaRPr lang="id-ID" sz="1200" dirty="0"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15748" y="3450941"/>
            <a:ext cx="178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4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First Description</a:t>
            </a:r>
            <a:endParaRPr lang="en-US" sz="1400" dirty="0">
              <a:latin typeface="Source Sans Pro SemiBold" panose="020B0603030403020204" pitchFamily="34" charset="0"/>
              <a:cs typeface="Poppins SemiBold" panose="000007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05641" y="4639161"/>
            <a:ext cx="2787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Second Description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006022" y="4639161"/>
            <a:ext cx="518616" cy="51861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38" name="Freeform 885"/>
          <p:cNvSpPr>
            <a:spLocks noEditPoints="1"/>
          </p:cNvSpPr>
          <p:nvPr/>
        </p:nvSpPr>
        <p:spPr bwMode="auto">
          <a:xfrm>
            <a:off x="1133508" y="3654382"/>
            <a:ext cx="262933" cy="262933"/>
          </a:xfrm>
          <a:custGeom>
            <a:avLst/>
            <a:gdLst>
              <a:gd name="T0" fmla="*/ 2576 w 3735"/>
              <a:gd name="T1" fmla="*/ 910 h 3735"/>
              <a:gd name="T2" fmla="*/ 2497 w 3735"/>
              <a:gd name="T3" fmla="*/ 959 h 3735"/>
              <a:gd name="T4" fmla="*/ 930 w 3735"/>
              <a:gd name="T5" fmla="*/ 1260 h 3735"/>
              <a:gd name="T6" fmla="*/ 1262 w 3735"/>
              <a:gd name="T7" fmla="*/ 2263 h 3735"/>
              <a:gd name="T8" fmla="*/ 887 w 3735"/>
              <a:gd name="T9" fmla="*/ 2287 h 3735"/>
              <a:gd name="T10" fmla="*/ 1468 w 3735"/>
              <a:gd name="T11" fmla="*/ 2476 h 3735"/>
              <a:gd name="T12" fmla="*/ 1986 w 3735"/>
              <a:gd name="T13" fmla="*/ 2008 h 3735"/>
              <a:gd name="T14" fmla="*/ 2372 w 3735"/>
              <a:gd name="T15" fmla="*/ 1621 h 3735"/>
              <a:gd name="T16" fmla="*/ 2813 w 3735"/>
              <a:gd name="T17" fmla="*/ 1187 h 3735"/>
              <a:gd name="T18" fmla="*/ 2834 w 3735"/>
              <a:gd name="T19" fmla="*/ 1099 h 3735"/>
              <a:gd name="T20" fmla="*/ 2813 w 3735"/>
              <a:gd name="T21" fmla="*/ 1010 h 3735"/>
              <a:gd name="T22" fmla="*/ 2751 w 3735"/>
              <a:gd name="T23" fmla="*/ 938 h 3735"/>
              <a:gd name="T24" fmla="*/ 2667 w 3735"/>
              <a:gd name="T25" fmla="*/ 903 h 3735"/>
              <a:gd name="T26" fmla="*/ 1981 w 3735"/>
              <a:gd name="T27" fmla="*/ 3 h 3735"/>
              <a:gd name="T28" fmla="*/ 2311 w 3735"/>
              <a:gd name="T29" fmla="*/ 53 h 3735"/>
              <a:gd name="T30" fmla="*/ 2619 w 3735"/>
              <a:gd name="T31" fmla="*/ 157 h 3735"/>
              <a:gd name="T32" fmla="*/ 2901 w 3735"/>
              <a:gd name="T33" fmla="*/ 311 h 3735"/>
              <a:gd name="T34" fmla="*/ 3150 w 3735"/>
              <a:gd name="T35" fmla="*/ 510 h 3735"/>
              <a:gd name="T36" fmla="*/ 3362 w 3735"/>
              <a:gd name="T37" fmla="*/ 747 h 3735"/>
              <a:gd name="T38" fmla="*/ 3531 w 3735"/>
              <a:gd name="T39" fmla="*/ 1019 h 3735"/>
              <a:gd name="T40" fmla="*/ 3654 w 3735"/>
              <a:gd name="T41" fmla="*/ 1319 h 3735"/>
              <a:gd name="T42" fmla="*/ 3721 w 3735"/>
              <a:gd name="T43" fmla="*/ 1642 h 3735"/>
              <a:gd name="T44" fmla="*/ 3732 w 3735"/>
              <a:gd name="T45" fmla="*/ 1981 h 3735"/>
              <a:gd name="T46" fmla="*/ 3682 w 3735"/>
              <a:gd name="T47" fmla="*/ 2311 h 3735"/>
              <a:gd name="T48" fmla="*/ 3578 w 3735"/>
              <a:gd name="T49" fmla="*/ 2619 h 3735"/>
              <a:gd name="T50" fmla="*/ 3424 w 3735"/>
              <a:gd name="T51" fmla="*/ 2901 h 3735"/>
              <a:gd name="T52" fmla="*/ 3225 w 3735"/>
              <a:gd name="T53" fmla="*/ 3150 h 3735"/>
              <a:gd name="T54" fmla="*/ 2987 w 3735"/>
              <a:gd name="T55" fmla="*/ 3362 h 3735"/>
              <a:gd name="T56" fmla="*/ 2716 w 3735"/>
              <a:gd name="T57" fmla="*/ 3531 h 3735"/>
              <a:gd name="T58" fmla="*/ 2416 w 3735"/>
              <a:gd name="T59" fmla="*/ 3654 h 3735"/>
              <a:gd name="T60" fmla="*/ 2093 w 3735"/>
              <a:gd name="T61" fmla="*/ 3721 h 3735"/>
              <a:gd name="T62" fmla="*/ 1753 w 3735"/>
              <a:gd name="T63" fmla="*/ 3732 h 3735"/>
              <a:gd name="T64" fmla="*/ 1424 w 3735"/>
              <a:gd name="T65" fmla="*/ 3682 h 3735"/>
              <a:gd name="T66" fmla="*/ 1116 w 3735"/>
              <a:gd name="T67" fmla="*/ 3578 h 3735"/>
              <a:gd name="T68" fmla="*/ 834 w 3735"/>
              <a:gd name="T69" fmla="*/ 3424 h 3735"/>
              <a:gd name="T70" fmla="*/ 585 w 3735"/>
              <a:gd name="T71" fmla="*/ 3225 h 3735"/>
              <a:gd name="T72" fmla="*/ 374 w 3735"/>
              <a:gd name="T73" fmla="*/ 2988 h 3735"/>
              <a:gd name="T74" fmla="*/ 204 w 3735"/>
              <a:gd name="T75" fmla="*/ 2716 h 3735"/>
              <a:gd name="T76" fmla="*/ 81 w 3735"/>
              <a:gd name="T77" fmla="*/ 2416 h 3735"/>
              <a:gd name="T78" fmla="*/ 14 w 3735"/>
              <a:gd name="T79" fmla="*/ 2093 h 3735"/>
              <a:gd name="T80" fmla="*/ 3 w 3735"/>
              <a:gd name="T81" fmla="*/ 1753 h 3735"/>
              <a:gd name="T82" fmla="*/ 53 w 3735"/>
              <a:gd name="T83" fmla="*/ 1424 h 3735"/>
              <a:gd name="T84" fmla="*/ 157 w 3735"/>
              <a:gd name="T85" fmla="*/ 1116 h 3735"/>
              <a:gd name="T86" fmla="*/ 311 w 3735"/>
              <a:gd name="T87" fmla="*/ 834 h 3735"/>
              <a:gd name="T88" fmla="*/ 510 w 3735"/>
              <a:gd name="T89" fmla="*/ 585 h 3735"/>
              <a:gd name="T90" fmla="*/ 747 w 3735"/>
              <a:gd name="T91" fmla="*/ 374 h 3735"/>
              <a:gd name="T92" fmla="*/ 1019 w 3735"/>
              <a:gd name="T93" fmla="*/ 204 h 3735"/>
              <a:gd name="T94" fmla="*/ 1319 w 3735"/>
              <a:gd name="T95" fmla="*/ 81 h 3735"/>
              <a:gd name="T96" fmla="*/ 1642 w 3735"/>
              <a:gd name="T97" fmla="*/ 14 h 3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35" h="3735">
                <a:moveTo>
                  <a:pt x="2636" y="901"/>
                </a:moveTo>
                <a:lnTo>
                  <a:pt x="2607" y="903"/>
                </a:lnTo>
                <a:lnTo>
                  <a:pt x="2576" y="910"/>
                </a:lnTo>
                <a:lnTo>
                  <a:pt x="2548" y="921"/>
                </a:lnTo>
                <a:lnTo>
                  <a:pt x="2522" y="938"/>
                </a:lnTo>
                <a:lnTo>
                  <a:pt x="2497" y="959"/>
                </a:lnTo>
                <a:lnTo>
                  <a:pt x="2110" y="1367"/>
                </a:lnTo>
                <a:lnTo>
                  <a:pt x="1083" y="1107"/>
                </a:lnTo>
                <a:lnTo>
                  <a:pt x="930" y="1260"/>
                </a:lnTo>
                <a:lnTo>
                  <a:pt x="1734" y="1755"/>
                </a:lnTo>
                <a:lnTo>
                  <a:pt x="1738" y="1760"/>
                </a:lnTo>
                <a:lnTo>
                  <a:pt x="1262" y="2263"/>
                </a:lnTo>
                <a:lnTo>
                  <a:pt x="1259" y="2267"/>
                </a:lnTo>
                <a:lnTo>
                  <a:pt x="1254" y="2272"/>
                </a:lnTo>
                <a:lnTo>
                  <a:pt x="887" y="2287"/>
                </a:lnTo>
                <a:lnTo>
                  <a:pt x="1448" y="2848"/>
                </a:lnTo>
                <a:lnTo>
                  <a:pt x="1463" y="2480"/>
                </a:lnTo>
                <a:lnTo>
                  <a:pt x="1468" y="2476"/>
                </a:lnTo>
                <a:lnTo>
                  <a:pt x="1472" y="2473"/>
                </a:lnTo>
                <a:lnTo>
                  <a:pt x="1975" y="1997"/>
                </a:lnTo>
                <a:lnTo>
                  <a:pt x="1986" y="2008"/>
                </a:lnTo>
                <a:lnTo>
                  <a:pt x="2475" y="2805"/>
                </a:lnTo>
                <a:lnTo>
                  <a:pt x="2628" y="2652"/>
                </a:lnTo>
                <a:lnTo>
                  <a:pt x="2372" y="1621"/>
                </a:lnTo>
                <a:lnTo>
                  <a:pt x="2776" y="1238"/>
                </a:lnTo>
                <a:lnTo>
                  <a:pt x="2797" y="1213"/>
                </a:lnTo>
                <a:lnTo>
                  <a:pt x="2813" y="1187"/>
                </a:lnTo>
                <a:lnTo>
                  <a:pt x="2825" y="1159"/>
                </a:lnTo>
                <a:lnTo>
                  <a:pt x="2832" y="1128"/>
                </a:lnTo>
                <a:lnTo>
                  <a:pt x="2834" y="1099"/>
                </a:lnTo>
                <a:lnTo>
                  <a:pt x="2832" y="1068"/>
                </a:lnTo>
                <a:lnTo>
                  <a:pt x="2825" y="1039"/>
                </a:lnTo>
                <a:lnTo>
                  <a:pt x="2813" y="1010"/>
                </a:lnTo>
                <a:lnTo>
                  <a:pt x="2797" y="984"/>
                </a:lnTo>
                <a:lnTo>
                  <a:pt x="2776" y="959"/>
                </a:lnTo>
                <a:lnTo>
                  <a:pt x="2751" y="938"/>
                </a:lnTo>
                <a:lnTo>
                  <a:pt x="2724" y="921"/>
                </a:lnTo>
                <a:lnTo>
                  <a:pt x="2696" y="910"/>
                </a:lnTo>
                <a:lnTo>
                  <a:pt x="2667" y="903"/>
                </a:lnTo>
                <a:lnTo>
                  <a:pt x="2636" y="901"/>
                </a:lnTo>
                <a:close/>
                <a:moveTo>
                  <a:pt x="1866" y="0"/>
                </a:moveTo>
                <a:lnTo>
                  <a:pt x="1981" y="3"/>
                </a:lnTo>
                <a:lnTo>
                  <a:pt x="2093" y="14"/>
                </a:lnTo>
                <a:lnTo>
                  <a:pt x="2204" y="31"/>
                </a:lnTo>
                <a:lnTo>
                  <a:pt x="2311" y="53"/>
                </a:lnTo>
                <a:lnTo>
                  <a:pt x="2416" y="81"/>
                </a:lnTo>
                <a:lnTo>
                  <a:pt x="2519" y="117"/>
                </a:lnTo>
                <a:lnTo>
                  <a:pt x="2619" y="157"/>
                </a:lnTo>
                <a:lnTo>
                  <a:pt x="2716" y="204"/>
                </a:lnTo>
                <a:lnTo>
                  <a:pt x="2810" y="255"/>
                </a:lnTo>
                <a:lnTo>
                  <a:pt x="2901" y="311"/>
                </a:lnTo>
                <a:lnTo>
                  <a:pt x="2987" y="374"/>
                </a:lnTo>
                <a:lnTo>
                  <a:pt x="3071" y="439"/>
                </a:lnTo>
                <a:lnTo>
                  <a:pt x="3150" y="510"/>
                </a:lnTo>
                <a:lnTo>
                  <a:pt x="3225" y="585"/>
                </a:lnTo>
                <a:lnTo>
                  <a:pt x="3296" y="664"/>
                </a:lnTo>
                <a:lnTo>
                  <a:pt x="3362" y="747"/>
                </a:lnTo>
                <a:lnTo>
                  <a:pt x="3424" y="834"/>
                </a:lnTo>
                <a:lnTo>
                  <a:pt x="3480" y="925"/>
                </a:lnTo>
                <a:lnTo>
                  <a:pt x="3531" y="1019"/>
                </a:lnTo>
                <a:lnTo>
                  <a:pt x="3578" y="1116"/>
                </a:lnTo>
                <a:lnTo>
                  <a:pt x="3618" y="1216"/>
                </a:lnTo>
                <a:lnTo>
                  <a:pt x="3654" y="1319"/>
                </a:lnTo>
                <a:lnTo>
                  <a:pt x="3682" y="1424"/>
                </a:lnTo>
                <a:lnTo>
                  <a:pt x="3704" y="1531"/>
                </a:lnTo>
                <a:lnTo>
                  <a:pt x="3721" y="1642"/>
                </a:lnTo>
                <a:lnTo>
                  <a:pt x="3732" y="1753"/>
                </a:lnTo>
                <a:lnTo>
                  <a:pt x="3735" y="1866"/>
                </a:lnTo>
                <a:lnTo>
                  <a:pt x="3732" y="1981"/>
                </a:lnTo>
                <a:lnTo>
                  <a:pt x="3721" y="2093"/>
                </a:lnTo>
                <a:lnTo>
                  <a:pt x="3704" y="2204"/>
                </a:lnTo>
                <a:lnTo>
                  <a:pt x="3682" y="2311"/>
                </a:lnTo>
                <a:lnTo>
                  <a:pt x="3654" y="2416"/>
                </a:lnTo>
                <a:lnTo>
                  <a:pt x="3618" y="2519"/>
                </a:lnTo>
                <a:lnTo>
                  <a:pt x="3578" y="2619"/>
                </a:lnTo>
                <a:lnTo>
                  <a:pt x="3531" y="2716"/>
                </a:lnTo>
                <a:lnTo>
                  <a:pt x="3480" y="2810"/>
                </a:lnTo>
                <a:lnTo>
                  <a:pt x="3424" y="2901"/>
                </a:lnTo>
                <a:lnTo>
                  <a:pt x="3362" y="2988"/>
                </a:lnTo>
                <a:lnTo>
                  <a:pt x="3296" y="3071"/>
                </a:lnTo>
                <a:lnTo>
                  <a:pt x="3225" y="3150"/>
                </a:lnTo>
                <a:lnTo>
                  <a:pt x="3150" y="3225"/>
                </a:lnTo>
                <a:lnTo>
                  <a:pt x="3071" y="3296"/>
                </a:lnTo>
                <a:lnTo>
                  <a:pt x="2987" y="3362"/>
                </a:lnTo>
                <a:lnTo>
                  <a:pt x="2901" y="3424"/>
                </a:lnTo>
                <a:lnTo>
                  <a:pt x="2810" y="3480"/>
                </a:lnTo>
                <a:lnTo>
                  <a:pt x="2716" y="3531"/>
                </a:lnTo>
                <a:lnTo>
                  <a:pt x="2619" y="3578"/>
                </a:lnTo>
                <a:lnTo>
                  <a:pt x="2519" y="3618"/>
                </a:lnTo>
                <a:lnTo>
                  <a:pt x="2416" y="3654"/>
                </a:lnTo>
                <a:lnTo>
                  <a:pt x="2311" y="3682"/>
                </a:lnTo>
                <a:lnTo>
                  <a:pt x="2204" y="3704"/>
                </a:lnTo>
                <a:lnTo>
                  <a:pt x="2093" y="3721"/>
                </a:lnTo>
                <a:lnTo>
                  <a:pt x="1981" y="3732"/>
                </a:lnTo>
                <a:lnTo>
                  <a:pt x="1866" y="3735"/>
                </a:lnTo>
                <a:lnTo>
                  <a:pt x="1753" y="3732"/>
                </a:lnTo>
                <a:lnTo>
                  <a:pt x="1642" y="3721"/>
                </a:lnTo>
                <a:lnTo>
                  <a:pt x="1531" y="3704"/>
                </a:lnTo>
                <a:lnTo>
                  <a:pt x="1424" y="3682"/>
                </a:lnTo>
                <a:lnTo>
                  <a:pt x="1319" y="3654"/>
                </a:lnTo>
                <a:lnTo>
                  <a:pt x="1216" y="3618"/>
                </a:lnTo>
                <a:lnTo>
                  <a:pt x="1116" y="3578"/>
                </a:lnTo>
                <a:lnTo>
                  <a:pt x="1019" y="3531"/>
                </a:lnTo>
                <a:lnTo>
                  <a:pt x="925" y="3480"/>
                </a:lnTo>
                <a:lnTo>
                  <a:pt x="834" y="3424"/>
                </a:lnTo>
                <a:lnTo>
                  <a:pt x="747" y="3362"/>
                </a:lnTo>
                <a:lnTo>
                  <a:pt x="664" y="3296"/>
                </a:lnTo>
                <a:lnTo>
                  <a:pt x="585" y="3225"/>
                </a:lnTo>
                <a:lnTo>
                  <a:pt x="510" y="3150"/>
                </a:lnTo>
                <a:lnTo>
                  <a:pt x="439" y="3071"/>
                </a:lnTo>
                <a:lnTo>
                  <a:pt x="374" y="2988"/>
                </a:lnTo>
                <a:lnTo>
                  <a:pt x="311" y="2901"/>
                </a:lnTo>
                <a:lnTo>
                  <a:pt x="255" y="2810"/>
                </a:lnTo>
                <a:lnTo>
                  <a:pt x="204" y="2716"/>
                </a:lnTo>
                <a:lnTo>
                  <a:pt x="157" y="2619"/>
                </a:lnTo>
                <a:lnTo>
                  <a:pt x="117" y="2519"/>
                </a:lnTo>
                <a:lnTo>
                  <a:pt x="81" y="2416"/>
                </a:lnTo>
                <a:lnTo>
                  <a:pt x="53" y="2311"/>
                </a:lnTo>
                <a:lnTo>
                  <a:pt x="31" y="2204"/>
                </a:lnTo>
                <a:lnTo>
                  <a:pt x="14" y="2093"/>
                </a:lnTo>
                <a:lnTo>
                  <a:pt x="3" y="1981"/>
                </a:lnTo>
                <a:lnTo>
                  <a:pt x="0" y="1866"/>
                </a:lnTo>
                <a:lnTo>
                  <a:pt x="3" y="1753"/>
                </a:lnTo>
                <a:lnTo>
                  <a:pt x="14" y="1642"/>
                </a:lnTo>
                <a:lnTo>
                  <a:pt x="31" y="1531"/>
                </a:lnTo>
                <a:lnTo>
                  <a:pt x="53" y="1424"/>
                </a:lnTo>
                <a:lnTo>
                  <a:pt x="81" y="1319"/>
                </a:lnTo>
                <a:lnTo>
                  <a:pt x="117" y="1216"/>
                </a:lnTo>
                <a:lnTo>
                  <a:pt x="157" y="1116"/>
                </a:lnTo>
                <a:lnTo>
                  <a:pt x="204" y="1019"/>
                </a:lnTo>
                <a:lnTo>
                  <a:pt x="255" y="925"/>
                </a:lnTo>
                <a:lnTo>
                  <a:pt x="311" y="834"/>
                </a:lnTo>
                <a:lnTo>
                  <a:pt x="374" y="747"/>
                </a:lnTo>
                <a:lnTo>
                  <a:pt x="439" y="664"/>
                </a:lnTo>
                <a:lnTo>
                  <a:pt x="510" y="585"/>
                </a:lnTo>
                <a:lnTo>
                  <a:pt x="585" y="510"/>
                </a:lnTo>
                <a:lnTo>
                  <a:pt x="664" y="439"/>
                </a:lnTo>
                <a:lnTo>
                  <a:pt x="747" y="374"/>
                </a:lnTo>
                <a:lnTo>
                  <a:pt x="834" y="311"/>
                </a:lnTo>
                <a:lnTo>
                  <a:pt x="925" y="255"/>
                </a:lnTo>
                <a:lnTo>
                  <a:pt x="1019" y="204"/>
                </a:lnTo>
                <a:lnTo>
                  <a:pt x="1116" y="157"/>
                </a:lnTo>
                <a:lnTo>
                  <a:pt x="1216" y="117"/>
                </a:lnTo>
                <a:lnTo>
                  <a:pt x="1319" y="81"/>
                </a:lnTo>
                <a:lnTo>
                  <a:pt x="1424" y="53"/>
                </a:lnTo>
                <a:lnTo>
                  <a:pt x="1531" y="31"/>
                </a:lnTo>
                <a:lnTo>
                  <a:pt x="1642" y="14"/>
                </a:lnTo>
                <a:lnTo>
                  <a:pt x="1753" y="3"/>
                </a:lnTo>
                <a:lnTo>
                  <a:pt x="186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39" name="Freeform 895"/>
          <p:cNvSpPr>
            <a:spLocks noEditPoints="1"/>
          </p:cNvSpPr>
          <p:nvPr/>
        </p:nvSpPr>
        <p:spPr bwMode="auto">
          <a:xfrm>
            <a:off x="1133508" y="4764536"/>
            <a:ext cx="263143" cy="262721"/>
          </a:xfrm>
          <a:custGeom>
            <a:avLst/>
            <a:gdLst>
              <a:gd name="T0" fmla="*/ 2778 w 3738"/>
              <a:gd name="T1" fmla="*/ 1524 h 3731"/>
              <a:gd name="T2" fmla="*/ 2801 w 3738"/>
              <a:gd name="T3" fmla="*/ 1860 h 3731"/>
              <a:gd name="T4" fmla="*/ 2720 w 3738"/>
              <a:gd name="T5" fmla="*/ 2201 h 3731"/>
              <a:gd name="T6" fmla="*/ 2544 w 3738"/>
              <a:gd name="T7" fmla="*/ 2493 h 3731"/>
              <a:gd name="T8" fmla="*/ 2292 w 3738"/>
              <a:gd name="T9" fmla="*/ 2722 h 3731"/>
              <a:gd name="T10" fmla="*/ 1980 w 3738"/>
              <a:gd name="T11" fmla="*/ 2867 h 3731"/>
              <a:gd name="T12" fmla="*/ 1946 w 3738"/>
              <a:gd name="T13" fmla="*/ 2950 h 3731"/>
              <a:gd name="T14" fmla="*/ 2249 w 3738"/>
              <a:gd name="T15" fmla="*/ 2975 h 3731"/>
              <a:gd name="T16" fmla="*/ 2537 w 3738"/>
              <a:gd name="T17" fmla="*/ 2902 h 3731"/>
              <a:gd name="T18" fmla="*/ 2972 w 3738"/>
              <a:gd name="T19" fmla="*/ 2518 h 3731"/>
              <a:gd name="T20" fmla="*/ 3073 w 3738"/>
              <a:gd name="T21" fmla="*/ 2265 h 3731"/>
              <a:gd name="T22" fmla="*/ 3094 w 3738"/>
              <a:gd name="T23" fmla="*/ 1977 h 3731"/>
              <a:gd name="T24" fmla="*/ 3021 w 3738"/>
              <a:gd name="T25" fmla="*/ 1687 h 3731"/>
              <a:gd name="T26" fmla="*/ 2864 w 3738"/>
              <a:gd name="T27" fmla="*/ 1442 h 3731"/>
              <a:gd name="T28" fmla="*/ 1657 w 3738"/>
              <a:gd name="T29" fmla="*/ 754 h 3731"/>
              <a:gd name="T30" fmla="*/ 1337 w 3738"/>
              <a:gd name="T31" fmla="*/ 805 h 3731"/>
              <a:gd name="T32" fmla="*/ 1057 w 3738"/>
              <a:gd name="T33" fmla="*/ 949 h 3731"/>
              <a:gd name="T34" fmla="*/ 837 w 3738"/>
              <a:gd name="T35" fmla="*/ 1170 h 3731"/>
              <a:gd name="T36" fmla="*/ 693 w 3738"/>
              <a:gd name="T37" fmla="*/ 1448 h 3731"/>
              <a:gd name="T38" fmla="*/ 640 w 3738"/>
              <a:gd name="T39" fmla="*/ 1769 h 3731"/>
              <a:gd name="T40" fmla="*/ 687 w 3738"/>
              <a:gd name="T41" fmla="*/ 2073 h 3731"/>
              <a:gd name="T42" fmla="*/ 652 w 3738"/>
              <a:gd name="T43" fmla="*/ 2751 h 3731"/>
              <a:gd name="T44" fmla="*/ 1332 w 3738"/>
              <a:gd name="T45" fmla="*/ 2731 h 3731"/>
              <a:gd name="T46" fmla="*/ 1657 w 3738"/>
              <a:gd name="T47" fmla="*/ 2784 h 3731"/>
              <a:gd name="T48" fmla="*/ 1979 w 3738"/>
              <a:gd name="T49" fmla="*/ 2732 h 3731"/>
              <a:gd name="T50" fmla="*/ 2258 w 3738"/>
              <a:gd name="T51" fmla="*/ 2588 h 3731"/>
              <a:gd name="T52" fmla="*/ 2479 w 3738"/>
              <a:gd name="T53" fmla="*/ 2369 h 3731"/>
              <a:gd name="T54" fmla="*/ 2623 w 3738"/>
              <a:gd name="T55" fmla="*/ 2089 h 3731"/>
              <a:gd name="T56" fmla="*/ 2674 w 3738"/>
              <a:gd name="T57" fmla="*/ 1769 h 3731"/>
              <a:gd name="T58" fmla="*/ 2623 w 3738"/>
              <a:gd name="T59" fmla="*/ 1448 h 3731"/>
              <a:gd name="T60" fmla="*/ 2479 w 3738"/>
              <a:gd name="T61" fmla="*/ 1170 h 3731"/>
              <a:gd name="T62" fmla="*/ 2258 w 3738"/>
              <a:gd name="T63" fmla="*/ 949 h 3731"/>
              <a:gd name="T64" fmla="*/ 1979 w 3738"/>
              <a:gd name="T65" fmla="*/ 805 h 3731"/>
              <a:gd name="T66" fmla="*/ 1657 w 3738"/>
              <a:gd name="T67" fmla="*/ 754 h 3731"/>
              <a:gd name="T68" fmla="*/ 2205 w 3738"/>
              <a:gd name="T69" fmla="*/ 31 h 3731"/>
              <a:gd name="T70" fmla="*/ 2621 w 3738"/>
              <a:gd name="T71" fmla="*/ 158 h 3731"/>
              <a:gd name="T72" fmla="*/ 2989 w 3738"/>
              <a:gd name="T73" fmla="*/ 372 h 3731"/>
              <a:gd name="T74" fmla="*/ 3299 w 3738"/>
              <a:gd name="T75" fmla="*/ 664 h 3731"/>
              <a:gd name="T76" fmla="*/ 3534 w 3738"/>
              <a:gd name="T77" fmla="*/ 1019 h 3731"/>
              <a:gd name="T78" fmla="*/ 3685 w 3738"/>
              <a:gd name="T79" fmla="*/ 1423 h 3731"/>
              <a:gd name="T80" fmla="*/ 3738 w 3738"/>
              <a:gd name="T81" fmla="*/ 1866 h 3731"/>
              <a:gd name="T82" fmla="*/ 3685 w 3738"/>
              <a:gd name="T83" fmla="*/ 2308 h 3731"/>
              <a:gd name="T84" fmla="*/ 3534 w 3738"/>
              <a:gd name="T85" fmla="*/ 2714 h 3731"/>
              <a:gd name="T86" fmla="*/ 3299 w 3738"/>
              <a:gd name="T87" fmla="*/ 3068 h 3731"/>
              <a:gd name="T88" fmla="*/ 2989 w 3738"/>
              <a:gd name="T89" fmla="*/ 3359 h 3731"/>
              <a:gd name="T90" fmla="*/ 2621 w 3738"/>
              <a:gd name="T91" fmla="*/ 3574 h 3731"/>
              <a:gd name="T92" fmla="*/ 2205 w 3738"/>
              <a:gd name="T93" fmla="*/ 3702 h 3731"/>
              <a:gd name="T94" fmla="*/ 1755 w 3738"/>
              <a:gd name="T95" fmla="*/ 3728 h 3731"/>
              <a:gd name="T96" fmla="*/ 1320 w 3738"/>
              <a:gd name="T97" fmla="*/ 3649 h 3731"/>
              <a:gd name="T98" fmla="*/ 926 w 3738"/>
              <a:gd name="T99" fmla="*/ 3477 h 3731"/>
              <a:gd name="T100" fmla="*/ 586 w 3738"/>
              <a:gd name="T101" fmla="*/ 3222 h 3731"/>
              <a:gd name="T102" fmla="*/ 312 w 3738"/>
              <a:gd name="T103" fmla="*/ 2898 h 3731"/>
              <a:gd name="T104" fmla="*/ 117 w 3738"/>
              <a:gd name="T105" fmla="*/ 2517 h 3731"/>
              <a:gd name="T106" fmla="*/ 14 w 3738"/>
              <a:gd name="T107" fmla="*/ 2092 h 3731"/>
              <a:gd name="T108" fmla="*/ 14 w 3738"/>
              <a:gd name="T109" fmla="*/ 1641 h 3731"/>
              <a:gd name="T110" fmla="*/ 117 w 3738"/>
              <a:gd name="T111" fmla="*/ 1215 h 3731"/>
              <a:gd name="T112" fmla="*/ 312 w 3738"/>
              <a:gd name="T113" fmla="*/ 833 h 3731"/>
              <a:gd name="T114" fmla="*/ 586 w 3738"/>
              <a:gd name="T115" fmla="*/ 510 h 3731"/>
              <a:gd name="T116" fmla="*/ 926 w 3738"/>
              <a:gd name="T117" fmla="*/ 254 h 3731"/>
              <a:gd name="T118" fmla="*/ 1320 w 3738"/>
              <a:gd name="T119" fmla="*/ 82 h 3731"/>
              <a:gd name="T120" fmla="*/ 1755 w 3738"/>
              <a:gd name="T121" fmla="*/ 3 h 37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38" h="3731">
                <a:moveTo>
                  <a:pt x="2702" y="1298"/>
                </a:moveTo>
                <a:lnTo>
                  <a:pt x="2732" y="1370"/>
                </a:lnTo>
                <a:lnTo>
                  <a:pt x="2757" y="1447"/>
                </a:lnTo>
                <a:lnTo>
                  <a:pt x="2778" y="1524"/>
                </a:lnTo>
                <a:lnTo>
                  <a:pt x="2793" y="1604"/>
                </a:lnTo>
                <a:lnTo>
                  <a:pt x="2801" y="1686"/>
                </a:lnTo>
                <a:lnTo>
                  <a:pt x="2804" y="1769"/>
                </a:lnTo>
                <a:lnTo>
                  <a:pt x="2801" y="1860"/>
                </a:lnTo>
                <a:lnTo>
                  <a:pt x="2790" y="1948"/>
                </a:lnTo>
                <a:lnTo>
                  <a:pt x="2773" y="2035"/>
                </a:lnTo>
                <a:lnTo>
                  <a:pt x="2749" y="2120"/>
                </a:lnTo>
                <a:lnTo>
                  <a:pt x="2720" y="2201"/>
                </a:lnTo>
                <a:lnTo>
                  <a:pt x="2683" y="2279"/>
                </a:lnTo>
                <a:lnTo>
                  <a:pt x="2643" y="2354"/>
                </a:lnTo>
                <a:lnTo>
                  <a:pt x="2596" y="2426"/>
                </a:lnTo>
                <a:lnTo>
                  <a:pt x="2544" y="2493"/>
                </a:lnTo>
                <a:lnTo>
                  <a:pt x="2488" y="2557"/>
                </a:lnTo>
                <a:lnTo>
                  <a:pt x="2426" y="2617"/>
                </a:lnTo>
                <a:lnTo>
                  <a:pt x="2362" y="2672"/>
                </a:lnTo>
                <a:lnTo>
                  <a:pt x="2292" y="2722"/>
                </a:lnTo>
                <a:lnTo>
                  <a:pt x="2219" y="2766"/>
                </a:lnTo>
                <a:lnTo>
                  <a:pt x="2142" y="2806"/>
                </a:lnTo>
                <a:lnTo>
                  <a:pt x="2062" y="2839"/>
                </a:lnTo>
                <a:lnTo>
                  <a:pt x="1980" y="2867"/>
                </a:lnTo>
                <a:lnTo>
                  <a:pt x="1895" y="2889"/>
                </a:lnTo>
                <a:lnTo>
                  <a:pt x="1808" y="2903"/>
                </a:lnTo>
                <a:lnTo>
                  <a:pt x="1876" y="2929"/>
                </a:lnTo>
                <a:lnTo>
                  <a:pt x="1946" y="2950"/>
                </a:lnTo>
                <a:lnTo>
                  <a:pt x="2020" y="2966"/>
                </a:lnTo>
                <a:lnTo>
                  <a:pt x="2095" y="2975"/>
                </a:lnTo>
                <a:lnTo>
                  <a:pt x="2172" y="2977"/>
                </a:lnTo>
                <a:lnTo>
                  <a:pt x="2249" y="2975"/>
                </a:lnTo>
                <a:lnTo>
                  <a:pt x="2324" y="2965"/>
                </a:lnTo>
                <a:lnTo>
                  <a:pt x="2398" y="2950"/>
                </a:lnTo>
                <a:lnTo>
                  <a:pt x="2468" y="2929"/>
                </a:lnTo>
                <a:lnTo>
                  <a:pt x="2537" y="2902"/>
                </a:lnTo>
                <a:lnTo>
                  <a:pt x="2603" y="2872"/>
                </a:lnTo>
                <a:lnTo>
                  <a:pt x="2665" y="2835"/>
                </a:lnTo>
                <a:lnTo>
                  <a:pt x="3087" y="2948"/>
                </a:lnTo>
                <a:lnTo>
                  <a:pt x="2972" y="2518"/>
                </a:lnTo>
                <a:lnTo>
                  <a:pt x="3004" y="2458"/>
                </a:lnTo>
                <a:lnTo>
                  <a:pt x="3032" y="2396"/>
                </a:lnTo>
                <a:lnTo>
                  <a:pt x="3054" y="2331"/>
                </a:lnTo>
                <a:lnTo>
                  <a:pt x="3073" y="2265"/>
                </a:lnTo>
                <a:lnTo>
                  <a:pt x="3086" y="2196"/>
                </a:lnTo>
                <a:lnTo>
                  <a:pt x="3094" y="2126"/>
                </a:lnTo>
                <a:lnTo>
                  <a:pt x="3098" y="2054"/>
                </a:lnTo>
                <a:lnTo>
                  <a:pt x="3094" y="1977"/>
                </a:lnTo>
                <a:lnTo>
                  <a:pt x="3085" y="1901"/>
                </a:lnTo>
                <a:lnTo>
                  <a:pt x="3069" y="1827"/>
                </a:lnTo>
                <a:lnTo>
                  <a:pt x="3048" y="1755"/>
                </a:lnTo>
                <a:lnTo>
                  <a:pt x="3021" y="1687"/>
                </a:lnTo>
                <a:lnTo>
                  <a:pt x="2989" y="1621"/>
                </a:lnTo>
                <a:lnTo>
                  <a:pt x="2952" y="1558"/>
                </a:lnTo>
                <a:lnTo>
                  <a:pt x="2911" y="1498"/>
                </a:lnTo>
                <a:lnTo>
                  <a:pt x="2864" y="1442"/>
                </a:lnTo>
                <a:lnTo>
                  <a:pt x="2814" y="1390"/>
                </a:lnTo>
                <a:lnTo>
                  <a:pt x="2760" y="1341"/>
                </a:lnTo>
                <a:lnTo>
                  <a:pt x="2702" y="1298"/>
                </a:lnTo>
                <a:close/>
                <a:moveTo>
                  <a:pt x="1657" y="754"/>
                </a:moveTo>
                <a:lnTo>
                  <a:pt x="1574" y="757"/>
                </a:lnTo>
                <a:lnTo>
                  <a:pt x="1492" y="768"/>
                </a:lnTo>
                <a:lnTo>
                  <a:pt x="1413" y="783"/>
                </a:lnTo>
                <a:lnTo>
                  <a:pt x="1337" y="805"/>
                </a:lnTo>
                <a:lnTo>
                  <a:pt x="1262" y="833"/>
                </a:lnTo>
                <a:lnTo>
                  <a:pt x="1190" y="867"/>
                </a:lnTo>
                <a:lnTo>
                  <a:pt x="1122" y="906"/>
                </a:lnTo>
                <a:lnTo>
                  <a:pt x="1057" y="949"/>
                </a:lnTo>
                <a:lnTo>
                  <a:pt x="995" y="998"/>
                </a:lnTo>
                <a:lnTo>
                  <a:pt x="938" y="1051"/>
                </a:lnTo>
                <a:lnTo>
                  <a:pt x="885" y="1108"/>
                </a:lnTo>
                <a:lnTo>
                  <a:pt x="837" y="1170"/>
                </a:lnTo>
                <a:lnTo>
                  <a:pt x="793" y="1234"/>
                </a:lnTo>
                <a:lnTo>
                  <a:pt x="754" y="1302"/>
                </a:lnTo>
                <a:lnTo>
                  <a:pt x="721" y="1374"/>
                </a:lnTo>
                <a:lnTo>
                  <a:pt x="693" y="1448"/>
                </a:lnTo>
                <a:lnTo>
                  <a:pt x="670" y="1525"/>
                </a:lnTo>
                <a:lnTo>
                  <a:pt x="654" y="1604"/>
                </a:lnTo>
                <a:lnTo>
                  <a:pt x="644" y="1686"/>
                </a:lnTo>
                <a:lnTo>
                  <a:pt x="640" y="1769"/>
                </a:lnTo>
                <a:lnTo>
                  <a:pt x="644" y="1847"/>
                </a:lnTo>
                <a:lnTo>
                  <a:pt x="653" y="1925"/>
                </a:lnTo>
                <a:lnTo>
                  <a:pt x="668" y="2001"/>
                </a:lnTo>
                <a:lnTo>
                  <a:pt x="687" y="2073"/>
                </a:lnTo>
                <a:lnTo>
                  <a:pt x="713" y="2145"/>
                </a:lnTo>
                <a:lnTo>
                  <a:pt x="743" y="2213"/>
                </a:lnTo>
                <a:lnTo>
                  <a:pt x="778" y="2279"/>
                </a:lnTo>
                <a:lnTo>
                  <a:pt x="652" y="2751"/>
                </a:lnTo>
                <a:lnTo>
                  <a:pt x="1115" y="2627"/>
                </a:lnTo>
                <a:lnTo>
                  <a:pt x="1184" y="2667"/>
                </a:lnTo>
                <a:lnTo>
                  <a:pt x="1256" y="2702"/>
                </a:lnTo>
                <a:lnTo>
                  <a:pt x="1332" y="2731"/>
                </a:lnTo>
                <a:lnTo>
                  <a:pt x="1409" y="2753"/>
                </a:lnTo>
                <a:lnTo>
                  <a:pt x="1490" y="2771"/>
                </a:lnTo>
                <a:lnTo>
                  <a:pt x="1573" y="2781"/>
                </a:lnTo>
                <a:lnTo>
                  <a:pt x="1657" y="2784"/>
                </a:lnTo>
                <a:lnTo>
                  <a:pt x="1742" y="2781"/>
                </a:lnTo>
                <a:lnTo>
                  <a:pt x="1822" y="2771"/>
                </a:lnTo>
                <a:lnTo>
                  <a:pt x="1902" y="2755"/>
                </a:lnTo>
                <a:lnTo>
                  <a:pt x="1979" y="2732"/>
                </a:lnTo>
                <a:lnTo>
                  <a:pt x="2053" y="2705"/>
                </a:lnTo>
                <a:lnTo>
                  <a:pt x="2125" y="2671"/>
                </a:lnTo>
                <a:lnTo>
                  <a:pt x="2193" y="2632"/>
                </a:lnTo>
                <a:lnTo>
                  <a:pt x="2258" y="2588"/>
                </a:lnTo>
                <a:lnTo>
                  <a:pt x="2319" y="2540"/>
                </a:lnTo>
                <a:lnTo>
                  <a:pt x="2377" y="2487"/>
                </a:lnTo>
                <a:lnTo>
                  <a:pt x="2430" y="2430"/>
                </a:lnTo>
                <a:lnTo>
                  <a:pt x="2479" y="2369"/>
                </a:lnTo>
                <a:lnTo>
                  <a:pt x="2522" y="2304"/>
                </a:lnTo>
                <a:lnTo>
                  <a:pt x="2562" y="2236"/>
                </a:lnTo>
                <a:lnTo>
                  <a:pt x="2595" y="2164"/>
                </a:lnTo>
                <a:lnTo>
                  <a:pt x="2623" y="2089"/>
                </a:lnTo>
                <a:lnTo>
                  <a:pt x="2645" y="2013"/>
                </a:lnTo>
                <a:lnTo>
                  <a:pt x="2662" y="1934"/>
                </a:lnTo>
                <a:lnTo>
                  <a:pt x="2671" y="1852"/>
                </a:lnTo>
                <a:lnTo>
                  <a:pt x="2674" y="1769"/>
                </a:lnTo>
                <a:lnTo>
                  <a:pt x="2671" y="1686"/>
                </a:lnTo>
                <a:lnTo>
                  <a:pt x="2662" y="1604"/>
                </a:lnTo>
                <a:lnTo>
                  <a:pt x="2645" y="1525"/>
                </a:lnTo>
                <a:lnTo>
                  <a:pt x="2623" y="1448"/>
                </a:lnTo>
                <a:lnTo>
                  <a:pt x="2595" y="1374"/>
                </a:lnTo>
                <a:lnTo>
                  <a:pt x="2562" y="1302"/>
                </a:lnTo>
                <a:lnTo>
                  <a:pt x="2522" y="1234"/>
                </a:lnTo>
                <a:lnTo>
                  <a:pt x="2479" y="1170"/>
                </a:lnTo>
                <a:lnTo>
                  <a:pt x="2430" y="1108"/>
                </a:lnTo>
                <a:lnTo>
                  <a:pt x="2377" y="1051"/>
                </a:lnTo>
                <a:lnTo>
                  <a:pt x="2319" y="998"/>
                </a:lnTo>
                <a:lnTo>
                  <a:pt x="2258" y="949"/>
                </a:lnTo>
                <a:lnTo>
                  <a:pt x="2193" y="906"/>
                </a:lnTo>
                <a:lnTo>
                  <a:pt x="2125" y="867"/>
                </a:lnTo>
                <a:lnTo>
                  <a:pt x="2053" y="833"/>
                </a:lnTo>
                <a:lnTo>
                  <a:pt x="1979" y="805"/>
                </a:lnTo>
                <a:lnTo>
                  <a:pt x="1902" y="783"/>
                </a:lnTo>
                <a:lnTo>
                  <a:pt x="1822" y="768"/>
                </a:lnTo>
                <a:lnTo>
                  <a:pt x="1742" y="757"/>
                </a:lnTo>
                <a:lnTo>
                  <a:pt x="1657" y="754"/>
                </a:lnTo>
                <a:close/>
                <a:moveTo>
                  <a:pt x="1868" y="0"/>
                </a:moveTo>
                <a:lnTo>
                  <a:pt x="1983" y="3"/>
                </a:lnTo>
                <a:lnTo>
                  <a:pt x="2095" y="14"/>
                </a:lnTo>
                <a:lnTo>
                  <a:pt x="2205" y="31"/>
                </a:lnTo>
                <a:lnTo>
                  <a:pt x="2313" y="53"/>
                </a:lnTo>
                <a:lnTo>
                  <a:pt x="2418" y="82"/>
                </a:lnTo>
                <a:lnTo>
                  <a:pt x="2521" y="117"/>
                </a:lnTo>
                <a:lnTo>
                  <a:pt x="2621" y="158"/>
                </a:lnTo>
                <a:lnTo>
                  <a:pt x="2719" y="203"/>
                </a:lnTo>
                <a:lnTo>
                  <a:pt x="2812" y="254"/>
                </a:lnTo>
                <a:lnTo>
                  <a:pt x="2903" y="311"/>
                </a:lnTo>
                <a:lnTo>
                  <a:pt x="2989" y="372"/>
                </a:lnTo>
                <a:lnTo>
                  <a:pt x="3074" y="439"/>
                </a:lnTo>
                <a:lnTo>
                  <a:pt x="3152" y="510"/>
                </a:lnTo>
                <a:lnTo>
                  <a:pt x="3227" y="585"/>
                </a:lnTo>
                <a:lnTo>
                  <a:pt x="3299" y="664"/>
                </a:lnTo>
                <a:lnTo>
                  <a:pt x="3365" y="747"/>
                </a:lnTo>
                <a:lnTo>
                  <a:pt x="3426" y="833"/>
                </a:lnTo>
                <a:lnTo>
                  <a:pt x="3483" y="924"/>
                </a:lnTo>
                <a:lnTo>
                  <a:pt x="3534" y="1019"/>
                </a:lnTo>
                <a:lnTo>
                  <a:pt x="3581" y="1115"/>
                </a:lnTo>
                <a:lnTo>
                  <a:pt x="3621" y="1215"/>
                </a:lnTo>
                <a:lnTo>
                  <a:pt x="3656" y="1317"/>
                </a:lnTo>
                <a:lnTo>
                  <a:pt x="3685" y="1423"/>
                </a:lnTo>
                <a:lnTo>
                  <a:pt x="3708" y="1531"/>
                </a:lnTo>
                <a:lnTo>
                  <a:pt x="3724" y="1641"/>
                </a:lnTo>
                <a:lnTo>
                  <a:pt x="3735" y="1752"/>
                </a:lnTo>
                <a:lnTo>
                  <a:pt x="3738" y="1866"/>
                </a:lnTo>
                <a:lnTo>
                  <a:pt x="3735" y="1979"/>
                </a:lnTo>
                <a:lnTo>
                  <a:pt x="3724" y="2092"/>
                </a:lnTo>
                <a:lnTo>
                  <a:pt x="3708" y="2202"/>
                </a:lnTo>
                <a:lnTo>
                  <a:pt x="3685" y="2308"/>
                </a:lnTo>
                <a:lnTo>
                  <a:pt x="3656" y="2414"/>
                </a:lnTo>
                <a:lnTo>
                  <a:pt x="3621" y="2517"/>
                </a:lnTo>
                <a:lnTo>
                  <a:pt x="3581" y="2617"/>
                </a:lnTo>
                <a:lnTo>
                  <a:pt x="3534" y="2714"/>
                </a:lnTo>
                <a:lnTo>
                  <a:pt x="3483" y="2807"/>
                </a:lnTo>
                <a:lnTo>
                  <a:pt x="3426" y="2898"/>
                </a:lnTo>
                <a:lnTo>
                  <a:pt x="3365" y="2985"/>
                </a:lnTo>
                <a:lnTo>
                  <a:pt x="3299" y="3068"/>
                </a:lnTo>
                <a:lnTo>
                  <a:pt x="3227" y="3147"/>
                </a:lnTo>
                <a:lnTo>
                  <a:pt x="3152" y="3222"/>
                </a:lnTo>
                <a:lnTo>
                  <a:pt x="3074" y="3293"/>
                </a:lnTo>
                <a:lnTo>
                  <a:pt x="2989" y="3359"/>
                </a:lnTo>
                <a:lnTo>
                  <a:pt x="2903" y="3420"/>
                </a:lnTo>
                <a:lnTo>
                  <a:pt x="2812" y="3477"/>
                </a:lnTo>
                <a:lnTo>
                  <a:pt x="2719" y="3528"/>
                </a:lnTo>
                <a:lnTo>
                  <a:pt x="2621" y="3574"/>
                </a:lnTo>
                <a:lnTo>
                  <a:pt x="2521" y="3615"/>
                </a:lnTo>
                <a:lnTo>
                  <a:pt x="2418" y="3649"/>
                </a:lnTo>
                <a:lnTo>
                  <a:pt x="2313" y="3679"/>
                </a:lnTo>
                <a:lnTo>
                  <a:pt x="2205" y="3702"/>
                </a:lnTo>
                <a:lnTo>
                  <a:pt x="2095" y="3717"/>
                </a:lnTo>
                <a:lnTo>
                  <a:pt x="1983" y="3728"/>
                </a:lnTo>
                <a:lnTo>
                  <a:pt x="1868" y="3731"/>
                </a:lnTo>
                <a:lnTo>
                  <a:pt x="1755" y="3728"/>
                </a:lnTo>
                <a:lnTo>
                  <a:pt x="1643" y="3717"/>
                </a:lnTo>
                <a:lnTo>
                  <a:pt x="1533" y="3702"/>
                </a:lnTo>
                <a:lnTo>
                  <a:pt x="1425" y="3679"/>
                </a:lnTo>
                <a:lnTo>
                  <a:pt x="1320" y="3649"/>
                </a:lnTo>
                <a:lnTo>
                  <a:pt x="1217" y="3615"/>
                </a:lnTo>
                <a:lnTo>
                  <a:pt x="1117" y="3574"/>
                </a:lnTo>
                <a:lnTo>
                  <a:pt x="1019" y="3528"/>
                </a:lnTo>
                <a:lnTo>
                  <a:pt x="926" y="3477"/>
                </a:lnTo>
                <a:lnTo>
                  <a:pt x="835" y="3420"/>
                </a:lnTo>
                <a:lnTo>
                  <a:pt x="749" y="3359"/>
                </a:lnTo>
                <a:lnTo>
                  <a:pt x="664" y="3293"/>
                </a:lnTo>
                <a:lnTo>
                  <a:pt x="586" y="3222"/>
                </a:lnTo>
                <a:lnTo>
                  <a:pt x="511" y="3147"/>
                </a:lnTo>
                <a:lnTo>
                  <a:pt x="439" y="3068"/>
                </a:lnTo>
                <a:lnTo>
                  <a:pt x="373" y="2985"/>
                </a:lnTo>
                <a:lnTo>
                  <a:pt x="312" y="2898"/>
                </a:lnTo>
                <a:lnTo>
                  <a:pt x="255" y="2807"/>
                </a:lnTo>
                <a:lnTo>
                  <a:pt x="204" y="2714"/>
                </a:lnTo>
                <a:lnTo>
                  <a:pt x="157" y="2617"/>
                </a:lnTo>
                <a:lnTo>
                  <a:pt x="117" y="2517"/>
                </a:lnTo>
                <a:lnTo>
                  <a:pt x="82" y="2414"/>
                </a:lnTo>
                <a:lnTo>
                  <a:pt x="52" y="2308"/>
                </a:lnTo>
                <a:lnTo>
                  <a:pt x="30" y="2202"/>
                </a:lnTo>
                <a:lnTo>
                  <a:pt x="14" y="2092"/>
                </a:lnTo>
                <a:lnTo>
                  <a:pt x="3" y="1979"/>
                </a:lnTo>
                <a:lnTo>
                  <a:pt x="0" y="1866"/>
                </a:lnTo>
                <a:lnTo>
                  <a:pt x="3" y="1752"/>
                </a:lnTo>
                <a:lnTo>
                  <a:pt x="14" y="1641"/>
                </a:lnTo>
                <a:lnTo>
                  <a:pt x="30" y="1531"/>
                </a:lnTo>
                <a:lnTo>
                  <a:pt x="52" y="1423"/>
                </a:lnTo>
                <a:lnTo>
                  <a:pt x="82" y="1317"/>
                </a:lnTo>
                <a:lnTo>
                  <a:pt x="117" y="1215"/>
                </a:lnTo>
                <a:lnTo>
                  <a:pt x="157" y="1115"/>
                </a:lnTo>
                <a:lnTo>
                  <a:pt x="204" y="1019"/>
                </a:lnTo>
                <a:lnTo>
                  <a:pt x="255" y="924"/>
                </a:lnTo>
                <a:lnTo>
                  <a:pt x="312" y="833"/>
                </a:lnTo>
                <a:lnTo>
                  <a:pt x="373" y="747"/>
                </a:lnTo>
                <a:lnTo>
                  <a:pt x="439" y="664"/>
                </a:lnTo>
                <a:lnTo>
                  <a:pt x="511" y="585"/>
                </a:lnTo>
                <a:lnTo>
                  <a:pt x="586" y="510"/>
                </a:lnTo>
                <a:lnTo>
                  <a:pt x="664" y="439"/>
                </a:lnTo>
                <a:lnTo>
                  <a:pt x="749" y="372"/>
                </a:lnTo>
                <a:lnTo>
                  <a:pt x="835" y="311"/>
                </a:lnTo>
                <a:lnTo>
                  <a:pt x="926" y="254"/>
                </a:lnTo>
                <a:lnTo>
                  <a:pt x="1019" y="203"/>
                </a:lnTo>
                <a:lnTo>
                  <a:pt x="1117" y="158"/>
                </a:lnTo>
                <a:lnTo>
                  <a:pt x="1217" y="117"/>
                </a:lnTo>
                <a:lnTo>
                  <a:pt x="1320" y="82"/>
                </a:lnTo>
                <a:lnTo>
                  <a:pt x="1425" y="53"/>
                </a:lnTo>
                <a:lnTo>
                  <a:pt x="1533" y="31"/>
                </a:lnTo>
                <a:lnTo>
                  <a:pt x="1643" y="14"/>
                </a:lnTo>
                <a:lnTo>
                  <a:pt x="1755" y="3"/>
                </a:lnTo>
                <a:lnTo>
                  <a:pt x="1868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02175" y="3331869"/>
            <a:ext cx="2648017" cy="2485719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550192" y="3331868"/>
            <a:ext cx="2648017" cy="248571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727EBCB-B7AB-4CAC-875F-3B06F4EF6957}"/>
              </a:ext>
            </a:extLst>
          </p:cNvPr>
          <p:cNvSpPr txBox="1"/>
          <p:nvPr/>
        </p:nvSpPr>
        <p:spPr>
          <a:xfrm>
            <a:off x="7183534" y="4236721"/>
            <a:ext cx="2121787" cy="95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50" dirty="0">
                <a:solidFill>
                  <a:schemeClr val="bg1"/>
                </a:solidFill>
                <a:latin typeface="Poppins Light" panose="00000400000000000000" pitchFamily="2" charset="0"/>
                <a:ea typeface="Lato Light" charset="0"/>
                <a:cs typeface="Lato Light" charset="0"/>
              </a:rPr>
              <a:t>Entrepreneurial activities differ fire substantially depending on the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09A799-227C-468A-AACD-B081117C2218}"/>
              </a:ext>
            </a:extLst>
          </p:cNvPr>
          <p:cNvSpPr/>
          <p:nvPr/>
        </p:nvSpPr>
        <p:spPr>
          <a:xfrm>
            <a:off x="7183533" y="3857845"/>
            <a:ext cx="14782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Source Sans Pro SemiBold" panose="020B0603030403020204" pitchFamily="34" charset="0"/>
                <a:ea typeface="Montserrat" charset="0"/>
                <a:cs typeface="Poppins SemiBold" panose="00000700000000000000" pitchFamily="2" charset="0"/>
              </a:rPr>
              <a:t>ILLUSTRATION ONE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727EBCB-B7AB-4CAC-875F-3B06F4EF6957}"/>
              </a:ext>
            </a:extLst>
          </p:cNvPr>
          <p:cNvSpPr txBox="1"/>
          <p:nvPr/>
        </p:nvSpPr>
        <p:spPr>
          <a:xfrm>
            <a:off x="9831551" y="4236721"/>
            <a:ext cx="2121787" cy="95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50" dirty="0">
                <a:solidFill>
                  <a:schemeClr val="bg1"/>
                </a:solidFill>
                <a:latin typeface="Poppins Light" panose="00000400000000000000" pitchFamily="2" charset="0"/>
                <a:ea typeface="Lato Light" charset="0"/>
                <a:cs typeface="Lato Light" charset="0"/>
              </a:rPr>
              <a:t>Entrepreneurial activities differ fire substantially depending on the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009A799-227C-468A-AACD-B081117C2218}"/>
              </a:ext>
            </a:extLst>
          </p:cNvPr>
          <p:cNvSpPr/>
          <p:nvPr/>
        </p:nvSpPr>
        <p:spPr>
          <a:xfrm>
            <a:off x="9831550" y="3857845"/>
            <a:ext cx="15007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Source Sans Pro SemiBold" panose="020B0603030403020204" pitchFamily="34" charset="0"/>
                <a:ea typeface="Montserrat" charset="0"/>
                <a:cs typeface="Poppins SemiBold" panose="00000700000000000000" pitchFamily="2" charset="0"/>
              </a:rPr>
              <a:t>ILLUSTRATION TWO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1005667" y="1732208"/>
            <a:ext cx="3755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Playfair Display Black" pitchFamily="2" charset="0"/>
                <a:cs typeface="Poppins SemiBold" panose="00000700000000000000" pitchFamily="2" charset="0"/>
              </a:rPr>
              <a:t>OUR MAIN ILUSTRATOR</a:t>
            </a:r>
          </a:p>
        </p:txBody>
      </p:sp>
    </p:spTree>
    <p:extLst>
      <p:ext uri="{BB962C8B-B14F-4D97-AF65-F5344CB8AC3E}">
        <p14:creationId xmlns:p14="http://schemas.microsoft.com/office/powerpoint/2010/main" val="130776037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4001422"/>
            <a:ext cx="6096000" cy="2022498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590550" y="4551006"/>
            <a:ext cx="4914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 these sweet mA wonderful serenity has taken possession of the important things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2513191" y="1011023"/>
            <a:ext cx="7165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Playfair Display Black" pitchFamily="2" charset="0"/>
                <a:cs typeface="Poppins SemiBold" panose="00000700000000000000" pitchFamily="2" charset="0"/>
              </a:rPr>
              <a:t>THE START UP GALLERIES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B75591-ABAB-44AA-9760-BDC7A6CA7A3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4E263E6-6B13-4CAE-A905-A9A8301B6F9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24FA34E-EFBC-47F6-98D9-7BBFBE3126F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287782613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7651909" y="1215302"/>
            <a:ext cx="4540091" cy="2477995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8341124" y="2588533"/>
            <a:ext cx="12057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41123" y="2238886"/>
            <a:ext cx="1166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Products 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8341124" y="4840303"/>
            <a:ext cx="12057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</a:t>
            </a:r>
            <a:endParaRPr lang="id-ID" sz="1200" dirty="0"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341122" y="4490656"/>
            <a:ext cx="1205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Products 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816661" y="4118489"/>
            <a:ext cx="31789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 these sweet m A wonderful serenity has taken possession of my</a:t>
            </a:r>
            <a:endParaRPr lang="id-ID" sz="1200" dirty="0"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919055" y="3762415"/>
            <a:ext cx="1010378" cy="6801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10207896" y="2588533"/>
            <a:ext cx="10891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207895" y="2238886"/>
            <a:ext cx="1205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Products 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10207896" y="4840303"/>
            <a:ext cx="12057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</a:t>
            </a:r>
            <a:endParaRPr lang="id-ID" sz="1200" dirty="0"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207894" y="4490656"/>
            <a:ext cx="1294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Products 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798496" y="2264760"/>
            <a:ext cx="33541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Playfair Display Black" pitchFamily="2" charset="0"/>
                <a:cs typeface="Poppins SemiBold" panose="00000700000000000000" pitchFamily="2" charset="0"/>
              </a:rPr>
              <a:t>MANY OF PRODUCTS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341121" y="1612220"/>
            <a:ext cx="1020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001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0210159" y="1612220"/>
            <a:ext cx="1020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002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341121" y="3905881"/>
            <a:ext cx="1020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003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0210159" y="3905881"/>
            <a:ext cx="1020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Source Sans Pro SemiBold" panose="020B0603030403020204" pitchFamily="34" charset="0"/>
                <a:cs typeface="Poppins SemiBold" panose="00000700000000000000" pitchFamily="2" charset="0"/>
              </a:rPr>
              <a:t>004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1C9F3C-FF3A-4386-B388-5B1CE4810C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0DFDD99-A4FB-4C24-8A6E-BE2C18878C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51268532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528EFE5-5D43-4004-AAC0-161F9137DC0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5484748" y="4204041"/>
            <a:ext cx="2199982" cy="897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 these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8439125" y="4204041"/>
            <a:ext cx="2199982" cy="897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 these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42578" y="962432"/>
            <a:ext cx="5353421" cy="2466568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BE99B85-52A9-4F96-BDE2-BEE38526EC49}"/>
              </a:ext>
            </a:extLst>
          </p:cNvPr>
          <p:cNvSpPr/>
          <p:nvPr/>
        </p:nvSpPr>
        <p:spPr>
          <a:xfrm>
            <a:off x="1593675" y="1887940"/>
            <a:ext cx="36512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A wonderful serenity has taken possession of my entire soul, like these sweet m A wonderful serenity has taken the first things</a:t>
            </a:r>
            <a:endParaRPr lang="id-ID" sz="1200" dirty="0">
              <a:solidFill>
                <a:schemeClr val="bg1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14032" y="1580163"/>
            <a:ext cx="15277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ource Sans Pro SemiBold" panose="020B0603030403020204" pitchFamily="34" charset="0"/>
                <a:cs typeface="Poppins SemiBold" panose="00000700000000000000" pitchFamily="2" charset="0"/>
              </a:rPr>
              <a:t>Key of Success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7A3838-4202-42A5-9F91-334111BED5F6}"/>
              </a:ext>
            </a:extLst>
          </p:cNvPr>
          <p:cNvSpPr txBox="1"/>
          <p:nvPr/>
        </p:nvSpPr>
        <p:spPr>
          <a:xfrm>
            <a:off x="9217098" y="6406341"/>
            <a:ext cx="2717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pc="300" dirty="0">
                <a:latin typeface="Source Sans Pro" panose="020B0503030403020204" pitchFamily="34" charset="0"/>
                <a:ea typeface="Source Sans Pro" panose="020B0503030403020204" pitchFamily="34" charset="0"/>
                <a:cs typeface="Poppins Light" panose="00000400000000000000" pitchFamily="50" charset="0"/>
              </a:rPr>
              <a:t>Presentation Template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2C2B432-6F39-469F-8B62-DD280CA33230}"/>
              </a:ext>
            </a:extLst>
          </p:cNvPr>
          <p:cNvSpPr/>
          <p:nvPr/>
        </p:nvSpPr>
        <p:spPr>
          <a:xfrm>
            <a:off x="12061825" y="6343139"/>
            <a:ext cx="130175" cy="4341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11074" y="160734"/>
            <a:ext cx="0" cy="34577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46189" y="631513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>
            <a:off x="411074" y="1089315"/>
            <a:ext cx="0" cy="345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46189" y="1560094"/>
            <a:ext cx="329770" cy="32977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685165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C2D4D9F-07F5-42AE-9884-8A027A12FB23}"/>
              </a:ext>
            </a:extLst>
          </p:cNvPr>
          <p:cNvSpPr txBox="1"/>
          <p:nvPr/>
        </p:nvSpPr>
        <p:spPr>
          <a:xfrm>
            <a:off x="169685" y="1612220"/>
            <a:ext cx="482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Lato Black" panose="020F0A02020204030203" pitchFamily="34" charset="0"/>
              </a:rPr>
              <a:t>002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0" y="6536531"/>
            <a:ext cx="340519" cy="321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1851481" y="0"/>
            <a:ext cx="340519" cy="3214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747823" y="3419341"/>
            <a:ext cx="5353421" cy="2466568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 ExtraLight" panose="00000300000000000000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4153F09-1570-43C8-A7CD-FB257B17C4CF}"/>
              </a:ext>
            </a:extLst>
          </p:cNvPr>
          <p:cNvSpPr txBox="1"/>
          <p:nvPr/>
        </p:nvSpPr>
        <p:spPr>
          <a:xfrm>
            <a:off x="1637157" y="4037071"/>
            <a:ext cx="3755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Playfair Display Black" pitchFamily="2" charset="0"/>
                <a:cs typeface="Poppins SemiBold" panose="00000700000000000000" pitchFamily="2" charset="0"/>
              </a:rPr>
              <a:t>THE START UP AGENCIES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818929-F2E9-4F15-BA22-8C2E2E6D47B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45044212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Custom 114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C7016"/>
      </a:accent1>
      <a:accent2>
        <a:srgbClr val="F91376"/>
      </a:accent2>
      <a:accent3>
        <a:srgbClr val="CE8D3E"/>
      </a:accent3>
      <a:accent4>
        <a:srgbClr val="F8931D"/>
      </a:accent4>
      <a:accent5>
        <a:srgbClr val="E92323"/>
      </a:accent5>
      <a:accent6>
        <a:srgbClr val="EC7016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1702</Words>
  <PresentationFormat>Widescreen</PresentationFormat>
  <Paragraphs>325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4" baseType="lpstr">
      <vt:lpstr>Arial</vt:lpstr>
      <vt:lpstr>Calibri</vt:lpstr>
      <vt:lpstr>Calibri Light</vt:lpstr>
      <vt:lpstr>Helvetica Neue Light</vt:lpstr>
      <vt:lpstr>Lato Black</vt:lpstr>
      <vt:lpstr>Montserrat SemiBold</vt:lpstr>
      <vt:lpstr>Open Sans</vt:lpstr>
      <vt:lpstr>Playfair Display Black</vt:lpstr>
      <vt:lpstr>Poppins ExtraLight</vt:lpstr>
      <vt:lpstr>Poppins Light</vt:lpstr>
      <vt:lpstr>Segoe UI</vt:lpstr>
      <vt:lpstr>Source Sans Pro</vt:lpstr>
      <vt:lpstr>Source Sans Pro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2021-06-23T04:12:53Z</dcterms:created>
  <dcterms:modified xsi:type="dcterms:W3CDTF">2021-06-24T09:54:46Z</dcterms:modified>
</cp:coreProperties>
</file>