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8"/>
  </p:notesMasterIdLst>
  <p:sldIdLst>
    <p:sldId id="321" r:id="rId2"/>
    <p:sldId id="260" r:id="rId3"/>
    <p:sldId id="319" r:id="rId4"/>
    <p:sldId id="317" r:id="rId5"/>
    <p:sldId id="311" r:id="rId6"/>
    <p:sldId id="320" r:id="rId7"/>
  </p:sldIdLst>
  <p:sldSz cx="10801350" cy="7921625"/>
  <p:notesSz cx="9144000" cy="6858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53492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106984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60477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213969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674620" algn="l" defTabSz="1069848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3209544" algn="l" defTabSz="1069848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744468" algn="l" defTabSz="1069848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4279392" algn="l" defTabSz="1069848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6" autoAdjust="0"/>
    <p:restoredTop sz="94660"/>
  </p:normalViewPr>
  <p:slideViewPr>
    <p:cSldViewPr>
      <p:cViewPr>
        <p:scale>
          <a:sx n="60" d="100"/>
          <a:sy n="60" d="100"/>
        </p:scale>
        <p:origin x="-1308" y="-186"/>
      </p:cViewPr>
      <p:guideLst>
        <p:guide orient="horz" pos="2495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19400" y="514350"/>
            <a:ext cx="35052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8B7FBDC-DB58-4EED-927D-09CDCF28B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52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53492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106984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60477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213969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674620" algn="l" defTabSz="10698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09544" algn="l" defTabSz="10698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44468" algn="l" defTabSz="10698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79392" algn="l" defTabSz="10698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7576" y="6179633"/>
            <a:ext cx="10193774" cy="2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6985" tIns="53492" rIns="106985" bIns="53492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450056" y="5606140"/>
            <a:ext cx="9991249" cy="1411956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0056" y="4488921"/>
            <a:ext cx="9991249" cy="1056217"/>
          </a:xfrm>
        </p:spPr>
        <p:txBody>
          <a:bodyPr anchor="b"/>
          <a:lstStyle>
            <a:lvl1pPr marL="0" indent="0" algn="l">
              <a:buNone/>
              <a:defRPr sz="2800">
                <a:solidFill>
                  <a:schemeClr val="tx2">
                    <a:shade val="75000"/>
                  </a:schemeClr>
                </a:solidFill>
              </a:defRPr>
            </a:lvl1pPr>
            <a:lvl2pPr marL="534924" indent="0" algn="ctr">
              <a:buNone/>
            </a:lvl2pPr>
            <a:lvl3pPr marL="1069848" indent="0" algn="ctr">
              <a:buNone/>
            </a:lvl3pPr>
            <a:lvl4pPr marL="1604772" indent="0" algn="ctr">
              <a:buNone/>
            </a:lvl4pPr>
            <a:lvl5pPr marL="2139696" indent="0" algn="ctr">
              <a:buNone/>
            </a:lvl5pPr>
            <a:lvl6pPr marL="2674620" indent="0" algn="ctr">
              <a:buNone/>
            </a:lvl6pPr>
            <a:lvl7pPr marL="3209544" indent="0" algn="ctr">
              <a:buNone/>
            </a:lvl7pPr>
            <a:lvl8pPr marL="3744468" indent="0" algn="ctr">
              <a:buNone/>
            </a:lvl8pPr>
            <a:lvl9pPr marL="4279392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9721215" y="7478014"/>
            <a:ext cx="896512" cy="285179"/>
          </a:xfrm>
        </p:spPr>
        <p:txBody>
          <a:bodyPr/>
          <a:lstStyle/>
          <a:p>
            <a:pPr>
              <a:defRPr/>
            </a:pPr>
            <a:fld id="{FB6C9708-C543-4D0C-B2E1-F64B9BE72B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E9AD2C-0C8E-4463-BCA8-53EA53486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01013" y="634465"/>
            <a:ext cx="2160270" cy="675905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634465"/>
            <a:ext cx="7380923" cy="675905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D28E5-5E2B-47F1-8318-F95D40BB8C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230529" y="88019"/>
            <a:ext cx="3420428" cy="33373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9721215" y="7478014"/>
            <a:ext cx="896512" cy="285179"/>
          </a:xfrm>
        </p:spPr>
        <p:txBody>
          <a:bodyPr/>
          <a:lstStyle/>
          <a:p>
            <a:pPr>
              <a:defRPr/>
            </a:pPr>
            <a:fld id="{B17159AD-C0C9-43C1-989D-5C7ABB6EE9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7576" y="3979181"/>
            <a:ext cx="10193774" cy="2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6985" tIns="53492" rIns="106985" bIns="53492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0056" y="1936397"/>
            <a:ext cx="9991249" cy="1408289"/>
          </a:xfrm>
        </p:spPr>
        <p:txBody>
          <a:bodyPr anchor="b"/>
          <a:lstStyle>
            <a:lvl1pPr marL="0" indent="0" algn="r">
              <a:buNone/>
              <a:defRPr sz="23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0C65BB-D32D-479C-B0E7-D7DE476E43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3186" y="3404156"/>
            <a:ext cx="10261283" cy="1368583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56444" y="528109"/>
            <a:ext cx="10261283" cy="971719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60045" y="1848379"/>
            <a:ext cx="4950619" cy="545711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490686" y="1848379"/>
            <a:ext cx="5130641" cy="545711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1CF3F-EFD9-4CE9-870C-B954E6980F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60045" y="6249282"/>
            <a:ext cx="10171271" cy="101954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32456" y="770158"/>
            <a:ext cx="5068219" cy="738984"/>
          </a:xfrm>
        </p:spPr>
        <p:txBody>
          <a:bodyPr anchor="ctr"/>
          <a:lstStyle>
            <a:lvl1pPr marL="0" indent="0">
              <a:buNone/>
              <a:defRPr sz="21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5486936" y="770158"/>
            <a:ext cx="5070210" cy="738984"/>
          </a:xfrm>
        </p:spPr>
        <p:txBody>
          <a:bodyPr anchor="ctr"/>
          <a:lstStyle>
            <a:lvl1pPr marL="0" indent="0">
              <a:buNone/>
              <a:defRPr sz="21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32456" y="1520145"/>
            <a:ext cx="5068219" cy="4553101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5491312" y="1520145"/>
            <a:ext cx="5065833" cy="4553101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21215" y="7481534"/>
            <a:ext cx="900113" cy="285179"/>
          </a:xfrm>
        </p:spPr>
        <p:txBody>
          <a:bodyPr/>
          <a:lstStyle/>
          <a:p>
            <a:pPr>
              <a:defRPr/>
            </a:pPr>
            <a:fld id="{C7BA60E5-14EA-47CF-97E1-306637D72B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07576" y="6953427"/>
            <a:ext cx="10193774" cy="2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6985" tIns="53492" rIns="106985" bIns="53492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56444" y="528109"/>
            <a:ext cx="10261283" cy="971719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0DFE9-06C4-4C00-B3CA-6BB4EEFEE2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488D8-B1B9-49B8-A894-ADD46EBC2E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7576" y="6756272"/>
            <a:ext cx="10193774" cy="2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6985" tIns="53492" rIns="106985" bIns="53492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40067" y="6337300"/>
            <a:ext cx="9991249" cy="601457"/>
          </a:xfrm>
        </p:spPr>
        <p:txBody>
          <a:bodyPr anchor="ctr"/>
          <a:lstStyle>
            <a:lvl1pPr algn="l">
              <a:buNone/>
              <a:defRPr sz="23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540068" y="704144"/>
            <a:ext cx="3553570" cy="5545138"/>
          </a:xfrm>
        </p:spPr>
        <p:txBody>
          <a:bodyPr/>
          <a:lstStyle>
            <a:lvl1pPr marL="0" indent="0">
              <a:buNone/>
              <a:defRPr sz="16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223028" y="704144"/>
            <a:ext cx="6308288" cy="5545138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06AE2-8107-4004-845A-3C614CD19E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140517" y="712269"/>
            <a:ext cx="5940743" cy="422486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7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425D7-A266-4D6F-AD96-EFA8ED8B94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0056" y="5768255"/>
            <a:ext cx="6930866" cy="603291"/>
          </a:xfrm>
        </p:spPr>
        <p:txBody>
          <a:bodyPr anchor="ctr"/>
          <a:lstStyle>
            <a:lvl1pPr algn="l">
              <a:buNone/>
              <a:defRPr sz="23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450056" y="6391379"/>
            <a:ext cx="6930866" cy="887515"/>
          </a:xfrm>
        </p:spPr>
        <p:txBody>
          <a:bodyPr lIns="128382" tIns="0"/>
          <a:lstStyle>
            <a:lvl1pPr marL="0" indent="0"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7576" y="1213885"/>
            <a:ext cx="10193774" cy="2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6985" tIns="53492" rIns="106985" bIns="53492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60045" y="1795202"/>
            <a:ext cx="10261283" cy="5227906"/>
          </a:xfrm>
          <a:prstGeom prst="rect">
            <a:avLst/>
          </a:prstGeom>
        </p:spPr>
        <p:txBody>
          <a:bodyPr vert="horz" lIns="106985" tIns="53492" rIns="106985" bIns="53492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7650956" y="88019"/>
            <a:ext cx="2970371" cy="333735"/>
          </a:xfrm>
          <a:prstGeom prst="rect">
            <a:avLst/>
          </a:prstGeom>
        </p:spPr>
        <p:txBody>
          <a:bodyPr vert="horz" lIns="106985" tIns="53492" rIns="106985" bIns="53492"/>
          <a:lstStyle>
            <a:lvl1pPr algn="l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690461" y="88019"/>
            <a:ext cx="3960495" cy="333735"/>
          </a:xfrm>
          <a:prstGeom prst="rect">
            <a:avLst/>
          </a:prstGeom>
        </p:spPr>
        <p:txBody>
          <a:bodyPr vert="horz" lIns="106985" tIns="53492" rIns="106985" bIns="53492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721215" y="7481535"/>
            <a:ext cx="900113" cy="282391"/>
          </a:xfrm>
          <a:prstGeom prst="rect">
            <a:avLst/>
          </a:prstGeom>
        </p:spPr>
        <p:txBody>
          <a:bodyPr vert="horz" lIns="106985" tIns="53492" rIns="106985" bIns="53492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8780A74-FD88-4260-95F9-3EF5789B2E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60045" y="528108"/>
            <a:ext cx="10261283" cy="968199"/>
          </a:xfrm>
          <a:prstGeom prst="rect">
            <a:avLst/>
          </a:prstGeom>
        </p:spPr>
        <p:txBody>
          <a:bodyPr vert="horz" lIns="106985" tIns="53492" rIns="106985" bIns="53492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07576" y="1213885"/>
            <a:ext cx="10193774" cy="2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6985" tIns="53492" rIns="106985" bIns="53492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07576" y="1222073"/>
            <a:ext cx="10193774" cy="2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6985" tIns="53492" rIns="106985" bIns="53492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</p:bldLst>
  </p:timing>
  <p:txStyles>
    <p:titleStyle>
      <a:lvl1pPr algn="l" rtl="0" eaLnBrk="1" latinLnBrk="0" hangingPunct="1">
        <a:spcBef>
          <a:spcPct val="0"/>
        </a:spcBef>
        <a:buNone/>
        <a:defRPr kumimoji="0" sz="4200" b="0" i="0" u="none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401193" indent="-401193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700" kern="1200">
          <a:solidFill>
            <a:schemeClr val="tx2"/>
          </a:solidFill>
          <a:latin typeface="+mn-lt"/>
          <a:ea typeface="+mn-ea"/>
          <a:cs typeface="+mn-cs"/>
        </a:defRPr>
      </a:lvl1pPr>
      <a:lvl2pPr marL="869252" indent="-334328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3300" b="0" i="0" u="none" kern="1200">
          <a:solidFill>
            <a:schemeClr val="tx2"/>
          </a:solidFill>
          <a:latin typeface="+mn-lt"/>
          <a:ea typeface="+mn-ea"/>
          <a:cs typeface="+mn-cs"/>
        </a:defRPr>
      </a:lvl2pPr>
      <a:lvl3pPr marL="1337310" indent="-267462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872234" indent="-267462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4pPr>
      <a:lvl5pPr marL="2407158" indent="-267462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5pPr>
      <a:lvl6pPr marL="2942082" indent="-267462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6pPr>
      <a:lvl7pPr marL="3477006" indent="-267462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900" kern="1200">
          <a:solidFill>
            <a:schemeClr val="tx2"/>
          </a:solidFill>
          <a:latin typeface="+mn-lt"/>
          <a:ea typeface="+mn-ea"/>
          <a:cs typeface="+mn-cs"/>
        </a:defRPr>
      </a:lvl7pPr>
      <a:lvl8pPr marL="4011930" indent="-267462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9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546854" indent="-267462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34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698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4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396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746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095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444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2793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75" y="717283"/>
            <a:ext cx="5172075" cy="6489699"/>
          </a:xfrm>
        </p:spPr>
      </p:pic>
      <p:pic>
        <p:nvPicPr>
          <p:cNvPr id="7" name="Picture 15" descr="anh chinh hu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2" y="739343"/>
            <a:ext cx="5248275" cy="6520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41186" y="-32329"/>
            <a:ext cx="61189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thơ Chính Hữu</a:t>
            </a:r>
            <a:endParaRPr lang="en-US" sz="5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77079" y="7012964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1972</a:t>
            </a:r>
            <a:endParaRPr lang="en-US" sz="5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14165" y="7012964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2001</a:t>
            </a:r>
            <a:endParaRPr lang="en-US" sz="5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55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76036"/>
            <a:ext cx="10981373" cy="774558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Bố cục: Gồm 3 phần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: 7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4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: 10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endParaRPr lang="en-US" sz="4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nl-NL" sz="4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Biểu tượng của tình đồng chí.</a:t>
            </a:r>
            <a:endParaRPr lang="en-US" sz="4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4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320271"/>
            <a:ext cx="5310664" cy="624928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u="sng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u="sng" dirty="0" smtClean="0">
              <a:latin typeface="Times New Roman" pitchFamily="18" charset="0"/>
            </a:endParaRPr>
          </a:p>
        </p:txBody>
      </p:sp>
      <p:pic>
        <p:nvPicPr>
          <p:cNvPr id="124932" name="Picture 4" descr="Bai tho Dong ch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034" y="264054"/>
            <a:ext cx="10351294" cy="7305499"/>
          </a:xfrm>
          <a:noFill/>
          <a:ln w="57150">
            <a:solidFill>
              <a:srgbClr val="1CFC3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22" y="1496307"/>
            <a:ext cx="10261283" cy="6073246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nl-NL" sz="4700" b="1" dirty="0">
                <a:latin typeface="Times New Roman" pitchFamily="18" charset="0"/>
                <a:cs typeface="Times New Roman" pitchFamily="18" charset="0"/>
              </a:rPr>
              <a:t>Đặc sắc Nghệ thuật.</a:t>
            </a:r>
            <a:endParaRPr lang="en-US" sz="47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nl-NL" sz="47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nl-NL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Ngôn ngữ bình dị, thấm đượm chất dân gian, thể hiện tình cảm chân thành.</a:t>
            </a:r>
            <a:endParaRPr lang="en-US" sz="4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nl-NL" sz="4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Sử dụng bút pháp tả thực kết hợp với lãng mạn một cách hài hòa, tạo nên hình ảnh thơ đẹp, mạng ý nghĩa biểu tượng.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 descr="D:\My Documents\sodotuduychi loan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0889" cy="7921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371046" y="176036"/>
            <a:ext cx="2160270" cy="727922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CCFF6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lIns="106985" tIns="53492" rIns="106985" bIns="53492">
            <a:spAutoFit/>
          </a:bodyPr>
          <a:lstStyle/>
          <a:p>
            <a:pPr algn="ctr">
              <a:defRPr/>
            </a:pPr>
            <a:r>
              <a:rPr lang="en-US" sz="3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 ngợi vẻ đẹp của người lính cụ Hồ thời </a:t>
            </a:r>
            <a:r>
              <a:rPr lang="en-US" sz="37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3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Pháp</a:t>
            </a:r>
          </a:p>
          <a:p>
            <a:pPr algn="ctr">
              <a:defRPr/>
            </a:pPr>
            <a:endParaRPr lang="en-US" sz="33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3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3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3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3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3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3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3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rot="16200000" flipH="1">
            <a:off x="6550731" y="1964461"/>
            <a:ext cx="2200451" cy="14401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Right Brace 5"/>
          <p:cNvSpPr/>
          <p:nvPr/>
        </p:nvSpPr>
        <p:spPr bwMode="auto">
          <a:xfrm>
            <a:off x="6300788" y="176036"/>
            <a:ext cx="450056" cy="2200451"/>
          </a:xfrm>
          <a:prstGeom prst="rightBrac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6985" tIns="53492" rIns="106985" bIns="53492"/>
          <a:lstStyle/>
          <a:p>
            <a:pPr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8" name="Right Brace 7"/>
          <p:cNvSpPr>
            <a:spLocks/>
          </p:cNvSpPr>
          <p:nvPr/>
        </p:nvSpPr>
        <p:spPr bwMode="auto">
          <a:xfrm>
            <a:off x="6840855" y="3960812"/>
            <a:ext cx="360045" cy="1320271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106985" tIns="53492" rIns="106985" bIns="53492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vi-VN" altLang="vi-VN">
              <a:latin typeface="Verdana" pitchFamily="34" charset="0"/>
            </a:endParaRPr>
          </a:p>
        </p:txBody>
      </p:sp>
      <p:sp>
        <p:nvSpPr>
          <p:cNvPr id="9" name="Right Brace 8"/>
          <p:cNvSpPr>
            <a:spLocks/>
          </p:cNvSpPr>
          <p:nvPr/>
        </p:nvSpPr>
        <p:spPr bwMode="auto">
          <a:xfrm>
            <a:off x="5490686" y="5985228"/>
            <a:ext cx="450056" cy="1496307"/>
          </a:xfrm>
          <a:prstGeom prst="rightBrace">
            <a:avLst>
              <a:gd name="adj1" fmla="val 8327"/>
              <a:gd name="adj2" fmla="val 50000"/>
            </a:avLst>
          </a:prstGeom>
          <a:solidFill>
            <a:schemeClr val="accent1"/>
          </a:solidFill>
          <a:ln w="28575" algn="ctr">
            <a:solidFill>
              <a:srgbClr val="FF9900"/>
            </a:solidFill>
            <a:round/>
            <a:headEnd/>
            <a:tailEnd/>
          </a:ln>
        </p:spPr>
        <p:txBody>
          <a:bodyPr lIns="106985" tIns="53492" rIns="106985" bIns="53492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vi-VN" altLang="vi-VN">
              <a:latin typeface="Verdana" pitchFamily="34" charset="0"/>
            </a:endParaRP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>
            <a:off x="7560945" y="4400903"/>
            <a:ext cx="630079" cy="1834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flipV="1">
            <a:off x="6210776" y="4840993"/>
            <a:ext cx="2160270" cy="1672343"/>
          </a:xfrm>
          <a:prstGeom prst="straightConnector1">
            <a:avLst/>
          </a:prstGeom>
          <a:noFill/>
          <a:ln w="38100" algn="ctr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17770" name="Picture 10" descr="Bai tho Dong 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057" y="3520722"/>
            <a:ext cx="1980248" cy="3696758"/>
          </a:xfrm>
          <a:prstGeom prst="rect">
            <a:avLst/>
          </a:prstGeom>
          <a:noFill/>
          <a:ln w="57150">
            <a:solidFill>
              <a:srgbClr val="1CFC3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407422"/>
            <a:ext cx="10801350" cy="657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985" tIns="53492" rIns="106985" bIns="53492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/>
            <a:r>
              <a:rPr lang="nl-NL" altLang="vi-VN" sz="3300" b="1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nl-NL" altLang="vi-VN" sz="4200" b="1">
                <a:latin typeface="Times New Roman" pitchFamily="18" charset="0"/>
                <a:cs typeface="Times New Roman" pitchFamily="18" charset="0"/>
              </a:rPr>
              <a:t>. Hướng dẫn học sinh tự học ở nhà:</a:t>
            </a:r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altLang="vi-VN" sz="4200" b="1">
                <a:latin typeface="Times New Roman" pitchFamily="18" charset="0"/>
                <a:cs typeface="Times New Roman" pitchFamily="18" charset="0"/>
              </a:rPr>
              <a:t>(2’)</a:t>
            </a:r>
            <a:endParaRPr lang="en-US" altLang="vi-VN" sz="42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Về nhà học thuộc VB </a:t>
            </a:r>
            <a:r>
              <a:rPr lang="nl-NL" altLang="vi-VN" sz="4200" i="1">
                <a:latin typeface="Times New Roman" pitchFamily="18" charset="0"/>
                <a:cs typeface="Times New Roman" pitchFamily="18" charset="0"/>
              </a:rPr>
              <a:t>“Đồng chí”</a:t>
            </a:r>
            <a:r>
              <a:rPr lang="nl-NL" altLang="vi-VN" sz="4200" b="1" i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 Nắm nội dung và nghệ thuật của bài thơ.</a:t>
            </a:r>
            <a:endParaRPr lang="en-US" altLang="vi-VN" sz="4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- Tìm những câu thơ, bài thơ hay về người chiến sĩ. </a:t>
            </a:r>
            <a:endParaRPr lang="en-US" altLang="vi-VN" sz="4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- Viết một đoạn văn trình bày cảm nhận về đoạn cuối bài thơ Đồng chí. </a:t>
            </a:r>
            <a:endParaRPr lang="en-US" altLang="vi-VN" sz="4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-  Vẽ bức tranh về anh bộ đội cụ</a:t>
            </a:r>
            <a:r>
              <a:rPr lang="nl-NL" altLang="vi-VN" sz="42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Hồ.</a:t>
            </a:r>
            <a:endParaRPr lang="en-US" altLang="vi-VN" sz="4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- Soạn và chuẩn bị trước bài: "</a:t>
            </a:r>
            <a:r>
              <a:rPr lang="nl-NL" altLang="vi-VN" sz="4200" i="1">
                <a:latin typeface="Times New Roman" pitchFamily="18" charset="0"/>
                <a:cs typeface="Times New Roman" pitchFamily="18" charset="0"/>
              </a:rPr>
              <a:t>Bài thơ về tiểu đội xe không kính"  </a:t>
            </a:r>
            <a:r>
              <a:rPr lang="nl-NL" altLang="vi-VN" sz="4200">
                <a:latin typeface="Times New Roman" pitchFamily="18" charset="0"/>
                <a:cs typeface="Times New Roman" pitchFamily="18" charset="0"/>
              </a:rPr>
              <a:t>để giờ sau học.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3&quot;/&gt;&lt;property id=&quot;20307&quot; value=&quot;319&quot;/&gt;&lt;/object&gt;&lt;object type=&quot;3&quot; unique_id=&quot;10006&quot;&gt;&lt;property id=&quot;20148&quot; value=&quot;5&quot;/&gt;&lt;property id=&quot;20300&quot; value=&quot;Slide 2&quot;/&gt;&lt;property id=&quot;20307&quot; value=&quot;260&quot;/&gt;&lt;/object&gt;&lt;object type=&quot;3&quot; unique_id=&quot;10008&quot;&gt;&lt;property id=&quot;20148&quot; value=&quot;5&quot;/&gt;&lt;property id=&quot;20300&quot; value=&quot;Slide 4&quot;/&gt;&lt;property id=&quot;20307&quot; value=&quot;317&quot;/&gt;&lt;/object&gt;&lt;object type=&quot;3&quot; unique_id=&quot;10009&quot;&gt;&lt;property id=&quot;20148&quot; value=&quot;5&quot;/&gt;&lt;property id=&quot;20300&quot; value=&quot;Slide 5&quot;/&gt;&lt;property id=&quot;20307&quot; value=&quot;311&quot;/&gt;&lt;/object&gt;&lt;object type=&quot;3&quot; unique_id=&quot;10010&quot;&gt;&lt;property id=&quot;20148&quot; value=&quot;5&quot;/&gt;&lt;property id=&quot;20300&quot; value=&quot;Slide 6&quot;/&gt;&lt;property id=&quot;20307&quot; value=&quot;320&quot;/&gt;&lt;/object&gt;&lt;object type=&quot;3&quot; unique_id=&quot;10121&quot;&gt;&lt;property id=&quot;20148&quot; value=&quot;5&quot;/&gt;&lt;property id=&quot;20300&quot; value=&quot;Slide 1&quot;/&gt;&lt;property id=&quot;20307&quot; value=&quot;321&quot;/&gt;&lt;/object&gt;&lt;/object&gt;&lt;object type=&quot;8&quot; unique_id=&quot;10020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1559</TotalTime>
  <Words>229</Words>
  <Application>Microsoft Office PowerPoint</Application>
  <PresentationFormat>Custom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Thanhvcd</dc:creator>
  <cp:lastModifiedBy>pc</cp:lastModifiedBy>
  <cp:revision>45</cp:revision>
  <dcterms:created xsi:type="dcterms:W3CDTF">2012-03-10T11:03:53Z</dcterms:created>
  <dcterms:modified xsi:type="dcterms:W3CDTF">2020-11-02T07:51:22Z</dcterms:modified>
</cp:coreProperties>
</file>