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6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90600" y="2314614"/>
            <a:ext cx="6096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ĐẾM</a:t>
            </a:r>
            <a:r>
              <a:rPr lang="en-US" sz="6600" b="1" cap="none" spc="0" baseline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 SỐ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11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F0D7-1A96-42E0-B3AF-3DD33F547379}" type="datetimeFigureOut">
              <a:rPr lang="en-US"/>
              <a:pPr>
                <a:defRPr/>
              </a:pPr>
              <a:t>6/8/2021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FE188D-F01E-4661-9D4B-9EA2EC8C2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0" y="4343400"/>
            <a:ext cx="9144000" cy="0"/>
          </a:xfrm>
          <a:prstGeom prst="line">
            <a:avLst/>
          </a:prstGeom>
          <a:ln w="47625">
            <a:solidFill>
              <a:srgbClr val="187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A4DF1-244B-40CB-8579-93DD5456F5EB}" type="datetimeFigureOut">
              <a:rPr lang="en-US"/>
              <a:pPr>
                <a:defRPr/>
              </a:pPr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3FC370-398A-4628-8834-01DBF6B1E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29" descr="barnope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8486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"/>
          <p:cNvSpPr>
            <a:spLocks noChangeAspect="1" noEditPoints="1" noChangeArrowheads="1"/>
          </p:cNvSpPr>
          <p:nvPr userDrawn="1"/>
        </p:nvSpPr>
        <p:spPr bwMode="auto">
          <a:xfrm>
            <a:off x="5181600" y="0"/>
            <a:ext cx="1219200" cy="817563"/>
          </a:xfrm>
          <a:custGeom>
            <a:avLst/>
            <a:gdLst>
              <a:gd name="T0" fmla="*/ 3782 w 21600"/>
              <a:gd name="T1" fmla="*/ 408782 h 21600"/>
              <a:gd name="T2" fmla="*/ 609600 w 21600"/>
              <a:gd name="T3" fmla="*/ 816692 h 21600"/>
              <a:gd name="T4" fmla="*/ 1218184 w 21600"/>
              <a:gd name="T5" fmla="*/ 408782 h 21600"/>
              <a:gd name="T6" fmla="*/ 609600 w 21600"/>
              <a:gd name="T7" fmla="*/ 467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loud"/>
          <p:cNvSpPr>
            <a:spLocks noChangeAspect="1" noEditPoints="1" noChangeArrowheads="1"/>
          </p:cNvSpPr>
          <p:nvPr userDrawn="1"/>
        </p:nvSpPr>
        <p:spPr bwMode="auto">
          <a:xfrm rot="1095607">
            <a:off x="7924800" y="381000"/>
            <a:ext cx="1219200" cy="817563"/>
          </a:xfrm>
          <a:custGeom>
            <a:avLst/>
            <a:gdLst>
              <a:gd name="T0" fmla="*/ 3782 w 21600"/>
              <a:gd name="T1" fmla="*/ 408782 h 21600"/>
              <a:gd name="T2" fmla="*/ 609600 w 21600"/>
              <a:gd name="T3" fmla="*/ 816692 h 21600"/>
              <a:gd name="T4" fmla="*/ 1218184 w 21600"/>
              <a:gd name="T5" fmla="*/ 408782 h 21600"/>
              <a:gd name="T6" fmla="*/ 609600 w 21600"/>
              <a:gd name="T7" fmla="*/ 467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2" name="Group 28"/>
          <p:cNvGrpSpPr>
            <a:grpSpLocks/>
          </p:cNvGrpSpPr>
          <p:nvPr userDrawn="1"/>
        </p:nvGrpSpPr>
        <p:grpSpPr bwMode="auto">
          <a:xfrm>
            <a:off x="0" y="0"/>
            <a:ext cx="1752600" cy="1676400"/>
            <a:chOff x="5638800" y="990600"/>
            <a:chExt cx="2209800" cy="2133600"/>
          </a:xfrm>
        </p:grpSpPr>
        <p:sp>
          <p:nvSpPr>
            <p:cNvPr id="14" name="12-Point Star 13"/>
            <p:cNvSpPr/>
            <p:nvPr/>
          </p:nvSpPr>
          <p:spPr>
            <a:xfrm>
              <a:off x="5638800" y="990600"/>
              <a:ext cx="2209800" cy="2133600"/>
            </a:xfrm>
            <a:prstGeom prst="star12">
              <a:avLst/>
            </a:prstGeom>
            <a:gradFill flip="none" rotWithShape="1">
              <a:gsLst>
                <a:gs pos="0">
                  <a:srgbClr val="FFC000"/>
                </a:gs>
                <a:gs pos="21001">
                  <a:srgbClr val="FFFF00"/>
                </a:gs>
                <a:gs pos="35001">
                  <a:srgbClr val="FFFF66"/>
                </a:gs>
                <a:gs pos="52000">
                  <a:srgbClr val="FFCC00"/>
                </a:gs>
                <a:gs pos="73000">
                  <a:srgbClr val="EE3F17"/>
                </a:gs>
                <a:gs pos="88000">
                  <a:srgbClr val="FFCC00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BF1E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19800" y="1371600"/>
              <a:ext cx="1447800" cy="137160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21001">
                  <a:srgbClr val="FFFF00"/>
                </a:gs>
                <a:gs pos="35001">
                  <a:srgbClr val="FFFF66"/>
                </a:gs>
                <a:gs pos="52000">
                  <a:srgbClr val="FFCC00"/>
                </a:gs>
                <a:gs pos="73000">
                  <a:srgbClr val="EE3F17"/>
                </a:gs>
                <a:gs pos="88000">
                  <a:srgbClr val="FFFF00"/>
                </a:gs>
                <a:gs pos="100000">
                  <a:srgbClr val="BF1E0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BF1E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" name="Cloud"/>
          <p:cNvSpPr>
            <a:spLocks noChangeAspect="1" noEditPoints="1" noChangeArrowheads="1"/>
          </p:cNvSpPr>
          <p:nvPr userDrawn="1"/>
        </p:nvSpPr>
        <p:spPr bwMode="auto">
          <a:xfrm rot="652455">
            <a:off x="-60325" y="608013"/>
            <a:ext cx="1704975" cy="1143000"/>
          </a:xfrm>
          <a:custGeom>
            <a:avLst/>
            <a:gdLst>
              <a:gd name="T0" fmla="*/ 3782 w 21600"/>
              <a:gd name="T1" fmla="*/ 408782 h 21600"/>
              <a:gd name="T2" fmla="*/ 609600 w 21600"/>
              <a:gd name="T3" fmla="*/ 816692 h 21600"/>
              <a:gd name="T4" fmla="*/ 1218184 w 21600"/>
              <a:gd name="T5" fmla="*/ 408782 h 21600"/>
              <a:gd name="T6" fmla="*/ 609600 w 21600"/>
              <a:gd name="T7" fmla="*/ 467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037" name="Group 38"/>
          <p:cNvGrpSpPr>
            <a:grpSpLocks/>
          </p:cNvGrpSpPr>
          <p:nvPr userDrawn="1"/>
        </p:nvGrpSpPr>
        <p:grpSpPr bwMode="auto">
          <a:xfrm>
            <a:off x="0" y="3733800"/>
            <a:ext cx="971550" cy="723900"/>
            <a:chOff x="7591308" y="4797694"/>
            <a:chExt cx="743467" cy="570957"/>
          </a:xfrm>
        </p:grpSpPr>
        <p:sp>
          <p:nvSpPr>
            <p:cNvPr id="1044" name="Freeform 55"/>
            <p:cNvSpPr>
              <a:spLocks noChangeAspect="1"/>
            </p:cNvSpPr>
            <p:nvPr/>
          </p:nvSpPr>
          <p:spPr bwMode="auto">
            <a:xfrm rot="3716611">
              <a:off x="7672413" y="4847789"/>
              <a:ext cx="549672" cy="449482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55"/>
            <p:cNvSpPr>
              <a:spLocks noChangeAspect="1"/>
            </p:cNvSpPr>
            <p:nvPr/>
          </p:nvSpPr>
          <p:spPr bwMode="auto">
            <a:xfrm rot="2173050">
              <a:off x="7591308" y="5100702"/>
              <a:ext cx="329215" cy="267949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9000">
                  <a:srgbClr val="33CC33"/>
                </a:gs>
                <a:gs pos="100000">
                  <a:srgbClr val="DA82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55"/>
            <p:cNvSpPr>
              <a:spLocks noChangeAspect="1"/>
            </p:cNvSpPr>
            <p:nvPr/>
          </p:nvSpPr>
          <p:spPr bwMode="auto">
            <a:xfrm rot="4487092">
              <a:off x="7936472" y="4956576"/>
              <a:ext cx="438235" cy="358370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FFC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8" name="Group 37"/>
          <p:cNvGrpSpPr>
            <a:grpSpLocks/>
          </p:cNvGrpSpPr>
          <p:nvPr userDrawn="1"/>
        </p:nvGrpSpPr>
        <p:grpSpPr bwMode="auto">
          <a:xfrm>
            <a:off x="8229600" y="4114800"/>
            <a:ext cx="742950" cy="571500"/>
            <a:chOff x="7591311" y="4797694"/>
            <a:chExt cx="743464" cy="570955"/>
          </a:xfrm>
        </p:grpSpPr>
        <p:sp>
          <p:nvSpPr>
            <p:cNvPr id="1041" name="Freeform 55"/>
            <p:cNvSpPr>
              <a:spLocks noChangeAspect="1"/>
            </p:cNvSpPr>
            <p:nvPr/>
          </p:nvSpPr>
          <p:spPr bwMode="auto">
            <a:xfrm rot="3716611">
              <a:off x="7672782" y="4848077"/>
              <a:ext cx="550338" cy="449573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187C16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55"/>
            <p:cNvSpPr>
              <a:spLocks noChangeAspect="1"/>
            </p:cNvSpPr>
            <p:nvPr/>
          </p:nvSpPr>
          <p:spPr bwMode="auto">
            <a:xfrm rot="2173050">
              <a:off x="7591311" y="5100618"/>
              <a:ext cx="328840" cy="268031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55"/>
            <p:cNvSpPr>
              <a:spLocks noChangeAspect="1"/>
            </p:cNvSpPr>
            <p:nvPr/>
          </p:nvSpPr>
          <p:spPr bwMode="auto">
            <a:xfrm rot="4487092">
              <a:off x="7935605" y="4956791"/>
              <a:ext cx="439318" cy="359023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100000">
                  <a:srgbClr val="104E0E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25" descr="barn door lef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barn door lef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microsoft.com/office/2007/relationships/hdphoto" Target="../media/hdphoto11.wdp"/><Relationship Id="rId2" Type="http://schemas.openxmlformats.org/officeDocument/2006/relationships/audio" Target="../media/audio2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microsoft.com/office/2007/relationships/hdphoto" Target="../media/hdphoto10.wdp"/><Relationship Id="rId1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microsoft.com/office/2007/relationships/hdphoto" Target="../media/hdphoto5.wdp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3.png"/><Relationship Id="rId18" Type="http://schemas.microsoft.com/office/2007/relationships/hdphoto" Target="../media/hdphoto11.wdp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12" Type="http://schemas.microsoft.com/office/2007/relationships/hdphoto" Target="../media/hdphoto4.wdp"/><Relationship Id="rId17" Type="http://schemas.openxmlformats.org/officeDocument/2006/relationships/image" Target="../media/image18.png"/><Relationship Id="rId2" Type="http://schemas.openxmlformats.org/officeDocument/2006/relationships/audio" Target="../media/audio4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1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0.png"/><Relationship Id="rId18" Type="http://schemas.microsoft.com/office/2007/relationships/hdphoto" Target="../media/hdphoto8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microsoft.com/office/2007/relationships/hdphoto" Target="../media/hdphoto3.wdp"/><Relationship Id="rId17" Type="http://schemas.openxmlformats.org/officeDocument/2006/relationships/image" Target="../media/image32.png"/><Relationship Id="rId2" Type="http://schemas.openxmlformats.org/officeDocument/2006/relationships/audio" Target="../media/audio5.wav"/><Relationship Id="rId16" Type="http://schemas.microsoft.com/office/2007/relationships/hdphoto" Target="../media/hdphoto7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5" Type="http://schemas.openxmlformats.org/officeDocument/2006/relationships/image" Target="../media/image31.png"/><Relationship Id="rId10" Type="http://schemas.microsoft.com/office/2007/relationships/hdphoto" Target="../media/hdphoto5.wdp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8"/>
          <p:cNvGrpSpPr>
            <a:grpSpLocks/>
          </p:cNvGrpSpPr>
          <p:nvPr/>
        </p:nvGrpSpPr>
        <p:grpSpPr bwMode="auto">
          <a:xfrm>
            <a:off x="0" y="3733800"/>
            <a:ext cx="971550" cy="723900"/>
            <a:chOff x="7591311" y="4797694"/>
            <a:chExt cx="743464" cy="570955"/>
          </a:xfrm>
        </p:grpSpPr>
        <p:sp>
          <p:nvSpPr>
            <p:cNvPr id="3119" name="Freeform 55"/>
            <p:cNvSpPr>
              <a:spLocks noChangeAspect="1"/>
            </p:cNvSpPr>
            <p:nvPr/>
          </p:nvSpPr>
          <p:spPr bwMode="auto">
            <a:xfrm rot="3716611">
              <a:off x="7672485" y="4848185"/>
              <a:ext cx="550083" cy="449102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55"/>
            <p:cNvSpPr>
              <a:spLocks noChangeAspect="1"/>
            </p:cNvSpPr>
            <p:nvPr/>
          </p:nvSpPr>
          <p:spPr bwMode="auto">
            <a:xfrm rot="2173050">
              <a:off x="7591311" y="5100361"/>
              <a:ext cx="328613" cy="268288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9000">
                  <a:srgbClr val="33CC33"/>
                </a:gs>
                <a:gs pos="100000">
                  <a:srgbClr val="DA82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55"/>
            <p:cNvSpPr>
              <a:spLocks noChangeAspect="1"/>
            </p:cNvSpPr>
            <p:nvPr/>
          </p:nvSpPr>
          <p:spPr bwMode="auto">
            <a:xfrm rot="4487092">
              <a:off x="7935836" y="4956479"/>
              <a:ext cx="439257" cy="358621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FFC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5" name="Group 37"/>
          <p:cNvGrpSpPr>
            <a:grpSpLocks/>
          </p:cNvGrpSpPr>
          <p:nvPr/>
        </p:nvGrpSpPr>
        <p:grpSpPr bwMode="auto">
          <a:xfrm>
            <a:off x="8229600" y="4114800"/>
            <a:ext cx="742950" cy="571500"/>
            <a:chOff x="7591311" y="4797694"/>
            <a:chExt cx="743464" cy="570955"/>
          </a:xfrm>
        </p:grpSpPr>
        <p:sp>
          <p:nvSpPr>
            <p:cNvPr id="3116" name="Freeform 55"/>
            <p:cNvSpPr>
              <a:spLocks noChangeAspect="1"/>
            </p:cNvSpPr>
            <p:nvPr/>
          </p:nvSpPr>
          <p:spPr bwMode="auto">
            <a:xfrm rot="3716611">
              <a:off x="7672485" y="4848185"/>
              <a:ext cx="550083" cy="449102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187C16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55"/>
            <p:cNvSpPr>
              <a:spLocks noChangeAspect="1"/>
            </p:cNvSpPr>
            <p:nvPr/>
          </p:nvSpPr>
          <p:spPr bwMode="auto">
            <a:xfrm rot="2173050">
              <a:off x="7591311" y="5100361"/>
              <a:ext cx="328613" cy="268288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55"/>
            <p:cNvSpPr>
              <a:spLocks noChangeAspect="1"/>
            </p:cNvSpPr>
            <p:nvPr/>
          </p:nvSpPr>
          <p:spPr bwMode="auto">
            <a:xfrm rot="4487092">
              <a:off x="7935836" y="4956479"/>
              <a:ext cx="439257" cy="358621"/>
            </a:xfrm>
            <a:custGeom>
              <a:avLst/>
              <a:gdLst>
                <a:gd name="T0" fmla="*/ 2147483646 w 559"/>
                <a:gd name="T1" fmla="*/ 2147483646 h 455"/>
                <a:gd name="T2" fmla="*/ 2147483646 w 559"/>
                <a:gd name="T3" fmla="*/ 2147483646 h 455"/>
                <a:gd name="T4" fmla="*/ 2147483646 w 559"/>
                <a:gd name="T5" fmla="*/ 2147483646 h 455"/>
                <a:gd name="T6" fmla="*/ 2147483646 w 559"/>
                <a:gd name="T7" fmla="*/ 2147483646 h 455"/>
                <a:gd name="T8" fmla="*/ 2147483646 w 559"/>
                <a:gd name="T9" fmla="*/ 2147483646 h 455"/>
                <a:gd name="T10" fmla="*/ 2147483646 w 559"/>
                <a:gd name="T11" fmla="*/ 2147483646 h 455"/>
                <a:gd name="T12" fmla="*/ 0 w 559"/>
                <a:gd name="T13" fmla="*/ 2147483646 h 455"/>
                <a:gd name="T14" fmla="*/ 2147483646 w 559"/>
                <a:gd name="T15" fmla="*/ 2147483646 h 455"/>
                <a:gd name="T16" fmla="*/ 2147483646 w 559"/>
                <a:gd name="T17" fmla="*/ 2147483646 h 455"/>
                <a:gd name="T18" fmla="*/ 2147483646 w 559"/>
                <a:gd name="T19" fmla="*/ 2147483646 h 455"/>
                <a:gd name="T20" fmla="*/ 2147483646 w 559"/>
                <a:gd name="T21" fmla="*/ 2147483646 h 455"/>
                <a:gd name="T22" fmla="*/ 2147483646 w 559"/>
                <a:gd name="T23" fmla="*/ 2147483646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9"/>
                <a:gd name="T37" fmla="*/ 0 h 455"/>
                <a:gd name="T38" fmla="*/ 559 w 559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9" h="455">
                  <a:moveTo>
                    <a:pt x="460" y="410"/>
                  </a:moveTo>
                  <a:cubicBezTo>
                    <a:pt x="521" y="379"/>
                    <a:pt x="559" y="311"/>
                    <a:pt x="552" y="246"/>
                  </a:cubicBezTo>
                  <a:cubicBezTo>
                    <a:pt x="545" y="181"/>
                    <a:pt x="444" y="36"/>
                    <a:pt x="416" y="18"/>
                  </a:cubicBezTo>
                  <a:cubicBezTo>
                    <a:pt x="388" y="0"/>
                    <a:pt x="415" y="141"/>
                    <a:pt x="384" y="138"/>
                  </a:cubicBezTo>
                  <a:lnTo>
                    <a:pt x="228" y="2"/>
                  </a:lnTo>
                  <a:cubicBezTo>
                    <a:pt x="205" y="2"/>
                    <a:pt x="282" y="129"/>
                    <a:pt x="244" y="138"/>
                  </a:cubicBezTo>
                  <a:lnTo>
                    <a:pt x="0" y="58"/>
                  </a:lnTo>
                  <a:lnTo>
                    <a:pt x="176" y="222"/>
                  </a:lnTo>
                  <a:cubicBezTo>
                    <a:pt x="187" y="263"/>
                    <a:pt x="49" y="283"/>
                    <a:pt x="68" y="302"/>
                  </a:cubicBezTo>
                  <a:lnTo>
                    <a:pt x="288" y="334"/>
                  </a:lnTo>
                  <a:cubicBezTo>
                    <a:pt x="308" y="355"/>
                    <a:pt x="159" y="417"/>
                    <a:pt x="188" y="430"/>
                  </a:cubicBezTo>
                  <a:cubicBezTo>
                    <a:pt x="217" y="443"/>
                    <a:pt x="413" y="455"/>
                    <a:pt x="460" y="4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100000">
                  <a:srgbClr val="104E0E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704" l="3241" r="100000">
                        <a14:foregroundMark x1="22222" y1="21459" x2="61111" y2="36910"/>
                        <a14:foregroundMark x1="60185" y1="36910" x2="75000" y2="68240"/>
                        <a14:foregroundMark x1="12500" y1="16738" x2="10648" y2="18026"/>
                        <a14:foregroundMark x1="37500" y1="63090" x2="31481" y2="66094"/>
                        <a14:foregroundMark x1="61111" y1="63948" x2="57870" y2="71245"/>
                        <a14:foregroundMark x1="74537" y1="34335" x2="75463" y2="56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114" y="3693691"/>
            <a:ext cx="1304127" cy="140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7778" l="0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5376" y="3716039"/>
            <a:ext cx="1445454" cy="144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5" b="100000" l="0" r="98598">
                        <a14:foregroundMark x1="28505" y1="16949" x2="17757" y2="27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305" y="3630438"/>
            <a:ext cx="1343381" cy="148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190" l="552" r="100000">
                        <a14:foregroundMark x1="45856" y1="8961" x2="38122" y2="18280"/>
                        <a14:foregroundMark x1="41436" y1="9677" x2="29282" y2="1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671" b="6589"/>
          <a:stretch/>
        </p:blipFill>
        <p:spPr bwMode="auto">
          <a:xfrm>
            <a:off x="4877784" y="3856810"/>
            <a:ext cx="817260" cy="116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333" l="52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7116" y="3716039"/>
            <a:ext cx="1559665" cy="168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25" b="91060" l="0" r="100000">
                        <a14:foregroundMark x1="22563" y1="16887" x2="12813" y2="22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" b="9010"/>
          <a:stretch/>
        </p:blipFill>
        <p:spPr bwMode="auto">
          <a:xfrm>
            <a:off x="2728228" y="3780082"/>
            <a:ext cx="1451135" cy="131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73" b="93450" l="0" r="100000">
                        <a14:foregroundMark x1="20000" y1="14847" x2="17727" y2="34498"/>
                        <a14:foregroundMark x1="44545" y1="25328" x2="40909" y2="3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298" y="3832266"/>
            <a:ext cx="1271772" cy="132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965" y="3832266"/>
            <a:ext cx="1296160" cy="129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6287739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Sáu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6277326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atin typeface="+mn-lt"/>
                <a:cs typeface="+mn-cs"/>
              </a:rPr>
              <a:t>Bảy</a:t>
            </a: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6294192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7030A0"/>
                </a:solidFill>
                <a:latin typeface="+mn-lt"/>
                <a:cs typeface="+mn-cs"/>
              </a:rPr>
              <a:t>Tám</a:t>
            </a:r>
            <a:endParaRPr lang="en-US" sz="32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6276637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E600E6"/>
                </a:solidFill>
                <a:latin typeface="+mn-lt"/>
                <a:cs typeface="+mn-cs"/>
              </a:rPr>
              <a:t>Chín</a:t>
            </a:r>
            <a:endParaRPr lang="en-US" sz="3200" b="1" dirty="0">
              <a:solidFill>
                <a:srgbClr val="E600E6"/>
              </a:solidFill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3800" y="6276637"/>
            <a:ext cx="16002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chemeClr val="bg1"/>
                </a:solidFill>
                <a:latin typeface="+mn-lt"/>
                <a:cs typeface="+mn-cs"/>
              </a:rPr>
              <a:t>Mười</a:t>
            </a: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Một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09900"/>
                </a:solidFill>
                <a:latin typeface="+mn-lt"/>
                <a:cs typeface="+mn-cs"/>
              </a:rPr>
              <a:t>Hai</a:t>
            </a:r>
            <a:endParaRPr lang="en-US" sz="3200" b="1" dirty="0">
              <a:solidFill>
                <a:srgbClr val="009900"/>
              </a:solidFill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Ba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C00000"/>
                </a:solidFill>
                <a:latin typeface="+mn-lt"/>
                <a:cs typeface="+mn-cs"/>
              </a:rPr>
              <a:t>Bốn</a:t>
            </a:r>
            <a:endParaRPr lang="en-US" sz="32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5791200"/>
            <a:ext cx="16002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6600"/>
                </a:solidFill>
                <a:latin typeface="+mn-lt"/>
                <a:cs typeface="+mn-cs"/>
              </a:rPr>
              <a:t>Năm</a:t>
            </a:r>
            <a:endParaRPr lang="en-US" sz="32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 rot="20173615">
            <a:off x="103906" y="557531"/>
            <a:ext cx="38514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Chính xác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667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57" y="4767677"/>
            <a:ext cx="752625" cy="787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13889 0.0951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47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12639 0.069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34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g bark animals07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3403 0.093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467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07344 0.08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43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25539 0.10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544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0.0169 L 0.11789 0.118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50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02257 0.115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574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33698 0.100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50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2" b="93939" l="0" r="100000">
                        <a14:foregroundMark x1="21402" y1="17080" x2="15867" y2="33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952" y="3738702"/>
            <a:ext cx="1491117" cy="147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6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9969" y="3708404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867" l="1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1898" y="3796335"/>
            <a:ext cx="1428438" cy="154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817263"/>
            <a:ext cx="1359524" cy="141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1398" l="0" r="100000">
                        <a14:foregroundMark x1="38674" y1="6452" x2="54696" y2="21864"/>
                        <a14:foregroundMark x1="39227" y1="11470" x2="34254" y2="21147"/>
                        <a14:foregroundMark x1="43094" y1="12903" x2="42541" y2="2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667" y="3840759"/>
            <a:ext cx="954669" cy="147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273223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Sáu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6273222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latin typeface="+mn-lt"/>
                <a:cs typeface="+mn-cs"/>
              </a:defRPr>
            </a:lvl1pPr>
          </a:lstStyle>
          <a:p>
            <a:r>
              <a:rPr lang="en-US" smtClean="0"/>
              <a:t>Bảy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6273221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7030A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Tám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6273225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E600E6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Chín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6273224"/>
            <a:ext cx="16002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Mười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Một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099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Hai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Ba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Bốn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5791200"/>
            <a:ext cx="16002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66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Năm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20526999">
            <a:off x="239326" y="393123"/>
            <a:ext cx="44462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Tuyệt vời!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3133" l="0" r="100000">
                        <a14:foregroundMark x1="15741" y1="16738" x2="41667" y2="42489"/>
                        <a14:foregroundMark x1="31944" y1="17167" x2="60648" y2="40343"/>
                        <a14:foregroundMark x1="68056" y1="31760" x2="61574" y2="63090"/>
                        <a14:foregroundMark x1="60648" y1="63090" x2="59722" y2="74249"/>
                        <a14:foregroundMark x1="36111" y1="63090" x2="28241" y2="71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569" y="3609347"/>
            <a:ext cx="1676400" cy="18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667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57" y="4767677"/>
            <a:ext cx="752625" cy="787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14236 0.060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3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0833 0.09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47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 animals0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00035 0.090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51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0066 0.119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59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033 0.1122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560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 meow animals0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17917 0.164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137" l="0" r="100000">
                        <a14:foregroundMark x1="30093" y1="16309" x2="53704" y2="42060"/>
                        <a14:foregroundMark x1="13889" y1="17597" x2="10648" y2="20172"/>
                        <a14:foregroundMark x1="59722" y1="26609" x2="59722" y2="64807"/>
                        <a14:foregroundMark x1="68981" y1="42918" x2="71759" y2="69528"/>
                        <a14:foregroundMark x1="30556" y1="63090" x2="30556" y2="71674"/>
                        <a14:foregroundMark x1="59722" y1="60944" x2="64815" y2="7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7923" y="3768854"/>
            <a:ext cx="1395456" cy="150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000" l="889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7999" y="3590979"/>
            <a:ext cx="1574006" cy="157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3" b="92813" l="1970" r="100000">
                        <a14:foregroundMark x1="19704" y1="18125" x2="22167" y2="2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001" y="3686519"/>
            <a:ext cx="1451456" cy="143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90000" l="52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705" y="3699359"/>
            <a:ext cx="1522473" cy="164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34" b="92115" l="0" r="99448">
                        <a14:foregroundMark x1="41436" y1="7168" x2="45304" y2="17204"/>
                        <a14:foregroundMark x1="38122" y1="10394" x2="37569" y2="1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1201" y="3787967"/>
            <a:ext cx="864591" cy="133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5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705" y="3854397"/>
            <a:ext cx="1281761" cy="133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273225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Sáu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6273224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latin typeface="+mn-lt"/>
                <a:cs typeface="+mn-cs"/>
              </a:defRPr>
            </a:lvl1pPr>
          </a:lstStyle>
          <a:p>
            <a:r>
              <a:rPr lang="en-US" smtClean="0"/>
              <a:t>Bảy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5614" y="6273225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7030A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Tám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6273225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E600E6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Chín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6273225"/>
            <a:ext cx="16002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Mười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Một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099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Hai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Ba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Bốn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43800" y="5791200"/>
            <a:ext cx="16002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66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Năm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20526999">
            <a:off x="278627" y="642903"/>
            <a:ext cx="2819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Xuất sắc!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24" b="97881" l="0" r="98131">
                        <a14:foregroundMark x1="24299" y1="18644" x2="24766" y2="30508"/>
                        <a14:foregroundMark x1="42056" y1="91525" x2="52804" y2="96186"/>
                        <a14:foregroundMark x1="77103" y1="91102" x2="77103" y2="91102"/>
                        <a14:foregroundMark x1="88785" y1="94492" x2="88785" y2="94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221" y="3722109"/>
            <a:ext cx="1268197" cy="139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667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57" y="4767677"/>
            <a:ext cx="752625" cy="787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15903 0.083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419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 0.09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g squeal animals0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0184 0.0939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469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4739 0.10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548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0.06551 L -0.27326 0.093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141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5156 0.082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6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684 0.096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73225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Sáu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6273224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latin typeface="+mn-lt"/>
                <a:cs typeface="+mn-cs"/>
              </a:defRPr>
            </a:lvl1pPr>
          </a:lstStyle>
          <a:p>
            <a:r>
              <a:rPr lang="en-US" smtClean="0"/>
              <a:t>Bảy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6273223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7030A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Tám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6273225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E600E6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Chín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6273222"/>
            <a:ext cx="16002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Mười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Một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099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Hai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Ba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Bốn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5791200"/>
            <a:ext cx="16002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66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Năm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0526999">
            <a:off x="278627" y="642903"/>
            <a:ext cx="2819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Giỏi quá!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96" l="1389" r="100000">
                        <a14:foregroundMark x1="15741" y1="15021" x2="54167" y2="48069"/>
                        <a14:foregroundMark x1="56944" y1="27897" x2="68056" y2="59657"/>
                        <a14:foregroundMark x1="75000" y1="27897" x2="79630" y2="62232"/>
                        <a14:foregroundMark x1="59722" y1="55794" x2="43056" y2="67811"/>
                        <a14:foregroundMark x1="31481" y1="65665" x2="32407" y2="75966"/>
                        <a14:foregroundMark x1="59259" y1="61373" x2="62963" y2="81974"/>
                        <a14:backgroundMark x1="60648" y1="70386" x2="60648" y2="70386"/>
                        <a14:backgroundMark x1="59259" y1="69957" x2="59259" y2="69957"/>
                        <a14:backgroundMark x1="63426" y1="80258" x2="63426" y2="80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762829"/>
            <a:ext cx="1460434" cy="15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67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57" y="4767677"/>
            <a:ext cx="752625" cy="787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 animals0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0035 0.0902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850" l="0" r="100000">
                        <a14:foregroundMark x1="22685" y1="23176" x2="56019" y2="47210"/>
                        <a14:foregroundMark x1="14815" y1="15880" x2="21296" y2="23605"/>
                        <a14:foregroundMark x1="59722" y1="25322" x2="80093" y2="61373"/>
                        <a14:foregroundMark x1="66667" y1="49785" x2="42593" y2="61373"/>
                        <a14:foregroundMark x1="46296" y1="22318" x2="66667" y2="35622"/>
                        <a14:foregroundMark x1="58333" y1="62232" x2="58333" y2="71674"/>
                        <a14:foregroundMark x1="29630" y1="60944" x2="30556" y2="71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402" y="3909335"/>
            <a:ext cx="1339995" cy="144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6000" l="1778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1211" y="3643679"/>
            <a:ext cx="1586494" cy="158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832" l="0" r="99448">
                        <a14:foregroundMark x1="38674" y1="9319" x2="41989" y2="25448"/>
                        <a14:foregroundMark x1="46961" y1="7527" x2="46961" y2="21864"/>
                        <a14:foregroundMark x1="37017" y1="10753" x2="38122" y2="18996"/>
                        <a14:foregroundMark x1="43094" y1="13262" x2="42541" y2="20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560" y="3609147"/>
            <a:ext cx="992176" cy="15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8753" y="3650158"/>
            <a:ext cx="1811337" cy="195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168" y1="20763" x2="26168" y2="27119"/>
                        <a14:foregroundMark x1="40187" y1="91525" x2="49065" y2="96186"/>
                        <a14:foregroundMark x1="89252" y1="91525" x2="89252" y2="91525"/>
                        <a14:foregroundMark x1="73832" y1="95339" x2="77570" y2="88136"/>
                        <a14:foregroundMark x1="47664" y1="17797" x2="54206" y2="15678"/>
                        <a14:foregroundMark x1="6542" y1="16525" x2="23364" y2="16525"/>
                        <a14:foregroundMark x1="37383" y1="5085" x2="24766" y2="11864"/>
                        <a14:foregroundMark x1="89720" y1="95763" x2="86449" y2="90678"/>
                        <a14:foregroundMark x1="23364" y1="21186" x2="18224" y2="28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9141" y="3285052"/>
            <a:ext cx="1547510" cy="170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6857" y1="33681" x2="42286" y2="49653"/>
                        <a14:foregroundMark x1="71429" y1="37847" x2="63429" y2="48958"/>
                        <a14:foregroundMark x1="42857" y1="34375" x2="34857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994" y="3460330"/>
            <a:ext cx="943839" cy="155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3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8122" y="3686025"/>
            <a:ext cx="1459522" cy="151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273225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Sáu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6273224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latin typeface="+mn-lt"/>
                <a:cs typeface="+mn-cs"/>
              </a:defRPr>
            </a:lvl1pPr>
          </a:lstStyle>
          <a:p>
            <a:r>
              <a:rPr lang="en-US" smtClean="0"/>
              <a:t>Bảy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6290809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7030A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Tám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6273223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E600E6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Chín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32914" y="6290809"/>
            <a:ext cx="16002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Mười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Một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099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Hai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Ba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5791200"/>
            <a:ext cx="16764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Bốn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5791200"/>
            <a:ext cx="1600200" cy="584775"/>
          </a:xfrm>
          <a:prstGeom prst="rect">
            <a:avLst/>
          </a:prstGeom>
          <a:solidFill>
            <a:srgbClr val="D4A97E"/>
          </a:solidFill>
          <a:scene3d>
            <a:camera prst="orthographicFront"/>
            <a:lightRig rig="threePt" dir="t"/>
          </a:scene3d>
          <a:sp3d>
            <a:bevelT w="184150" prst="artDeco"/>
          </a:sp3d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66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Năm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20526999">
            <a:off x="278627" y="642903"/>
            <a:ext cx="2819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Tuyệt vời!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7778" l="0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2647" y="3674120"/>
            <a:ext cx="1491001" cy="14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667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57" y="4767677"/>
            <a:ext cx="752625" cy="787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24514 0.077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384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1 0.10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5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7812 0.086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4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0643 0.08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42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12223 0.1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5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se whinny animals1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2309 0.09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495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79 0.01898 L 0.2441 0.11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488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7761 0.119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64</Words>
  <PresentationFormat>On-screen Show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Ravie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2011-02-19T00:17:46Z</dcterms:created>
  <dcterms:modified xsi:type="dcterms:W3CDTF">2021-06-08T17:33:26Z</dcterms:modified>
</cp:coreProperties>
</file>