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60" r:id="rId6"/>
    <p:sldId id="276" r:id="rId7"/>
    <p:sldId id="361" r:id="rId8"/>
    <p:sldId id="346" r:id="rId9"/>
    <p:sldId id="350" r:id="rId10"/>
    <p:sldId id="362" r:id="rId11"/>
    <p:sldId id="335" r:id="rId12"/>
    <p:sldId id="351" r:id="rId13"/>
    <p:sldId id="357" r:id="rId14"/>
    <p:sldId id="363" r:id="rId15"/>
    <p:sldId id="354" r:id="rId16"/>
    <p:sldId id="364" r:id="rId17"/>
    <p:sldId id="314" r:id="rId18"/>
    <p:sldId id="342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5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present simple form of each verb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17F68-B031-406D-9513-B0504DF0C3CF}"/>
              </a:ext>
            </a:extLst>
          </p:cNvPr>
          <p:cNvSpPr txBox="1"/>
          <p:nvPr/>
        </p:nvSpPr>
        <p:spPr>
          <a:xfrm>
            <a:off x="738369" y="1962833"/>
            <a:ext cx="1056815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ach of my best friends has his or her own hobby. Mi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(1. love)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drawing. She can spend hours drawing pictures every day. Mark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(2. have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different hobby. He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(3.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(4.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like reading books because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 learn many things from them. However, there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(5.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hobby we share. It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(6.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cooking. We all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(7. go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the same cooking class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O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ur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class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(8.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9 a.m. on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C3D4C-9E70-4932-A183-08AF9EDEB777}"/>
              </a:ext>
            </a:extLst>
          </p:cNvPr>
          <p:cNvSpPr txBox="1"/>
          <p:nvPr/>
        </p:nvSpPr>
        <p:spPr>
          <a:xfrm>
            <a:off x="9466170" y="2115509"/>
            <a:ext cx="1511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FB0DC7-36D0-4211-8AD3-E6CD735BCA72}"/>
              </a:ext>
            </a:extLst>
          </p:cNvPr>
          <p:cNvSpPr txBox="1"/>
          <p:nvPr/>
        </p:nvSpPr>
        <p:spPr>
          <a:xfrm>
            <a:off x="1205829" y="3446209"/>
            <a:ext cx="1169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96B9C3-509D-457A-AC97-9AC34C415ECF}"/>
              </a:ext>
            </a:extLst>
          </p:cNvPr>
          <p:cNvSpPr txBox="1"/>
          <p:nvPr/>
        </p:nvSpPr>
        <p:spPr>
          <a:xfrm>
            <a:off x="6664714" y="3409155"/>
            <a:ext cx="136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AF37A0-66D8-4FD1-B36D-AC937589ACB9}"/>
              </a:ext>
            </a:extLst>
          </p:cNvPr>
          <p:cNvSpPr txBox="1"/>
          <p:nvPr/>
        </p:nvSpPr>
        <p:spPr>
          <a:xfrm>
            <a:off x="1482637" y="4074180"/>
            <a:ext cx="17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like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A42CCE-486F-4958-843B-27643A6A0B11}"/>
              </a:ext>
            </a:extLst>
          </p:cNvPr>
          <p:cNvSpPr txBox="1"/>
          <p:nvPr/>
        </p:nvSpPr>
        <p:spPr>
          <a:xfrm>
            <a:off x="2469957" y="5391464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C0C8CD-926C-4CD7-A71B-BC856DEE8C17}"/>
              </a:ext>
            </a:extLst>
          </p:cNvPr>
          <p:cNvSpPr txBox="1"/>
          <p:nvPr/>
        </p:nvSpPr>
        <p:spPr>
          <a:xfrm>
            <a:off x="7502803" y="4768599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A7DA91-059B-412F-B9C7-CFE910914F82}"/>
              </a:ext>
            </a:extLst>
          </p:cNvPr>
          <p:cNvSpPr txBox="1"/>
          <p:nvPr/>
        </p:nvSpPr>
        <p:spPr>
          <a:xfrm>
            <a:off x="6620110" y="5396889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7E7780-5397-4D32-8CF2-A60318D5AE09}"/>
              </a:ext>
            </a:extLst>
          </p:cNvPr>
          <p:cNvSpPr txBox="1"/>
          <p:nvPr/>
        </p:nvSpPr>
        <p:spPr>
          <a:xfrm>
            <a:off x="3840646" y="6066086"/>
            <a:ext cx="1389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8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738369" y="1962833"/>
            <a:ext cx="11206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river runs through my home 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>town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 drawing class starts at 8 a.m.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unday.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hey enjoy collecting stamps.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6DB0-1236-4C3F-8E5F-3F4F5E323DD9}"/>
              </a:ext>
            </a:extLst>
          </p:cNvPr>
          <p:cNvSpPr txBox="1"/>
          <p:nvPr/>
        </p:nvSpPr>
        <p:spPr>
          <a:xfrm>
            <a:off x="1042458" y="2522986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this river run through your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D172B1-B121-464E-AD02-E6E39AA9BA94}"/>
              </a:ext>
            </a:extLst>
          </p:cNvPr>
          <p:cNvSpPr txBox="1"/>
          <p:nvPr/>
        </p:nvSpPr>
        <p:spPr>
          <a:xfrm>
            <a:off x="989673" y="2954426"/>
            <a:ext cx="882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river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does not run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my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D977D-9502-45D8-80F7-686E8A6DD5BB}"/>
              </a:ext>
            </a:extLst>
          </p:cNvPr>
          <p:cNvSpPr txBox="1"/>
          <p:nvPr/>
        </p:nvSpPr>
        <p:spPr>
          <a:xfrm>
            <a:off x="1042458" y="3976244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drawing class start at 8 a.m.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6D4808-D6CA-4E04-A081-C7F74ED1FA43}"/>
              </a:ext>
            </a:extLst>
          </p:cNvPr>
          <p:cNvSpPr txBox="1"/>
          <p:nvPr/>
        </p:nvSpPr>
        <p:spPr>
          <a:xfrm>
            <a:off x="1042458" y="4368346"/>
            <a:ext cx="969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drawing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class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at 8 a.m.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072EE-861B-4A42-B378-DE7D666B7D06}"/>
              </a:ext>
            </a:extLst>
          </p:cNvPr>
          <p:cNvSpPr txBox="1"/>
          <p:nvPr/>
        </p:nvSpPr>
        <p:spPr>
          <a:xfrm>
            <a:off x="1042458" y="5377851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they enjoy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31076D-591D-4388-8F0E-C3EB47CB7399}"/>
              </a:ext>
            </a:extLst>
          </p:cNvPr>
          <p:cNvSpPr txBox="1"/>
          <p:nvPr/>
        </p:nvSpPr>
        <p:spPr>
          <a:xfrm>
            <a:off x="989673" y="5783874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/ do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8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989673" y="2175415"/>
            <a:ext cx="104889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do judo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uesday.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smtClean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smtClean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y brother loves making model cars.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A5FE2-5B6A-4796-976C-A920DACB7E2F}"/>
              </a:ext>
            </a:extLst>
          </p:cNvPr>
          <p:cNvSpPr txBox="1"/>
          <p:nvPr/>
        </p:nvSpPr>
        <p:spPr>
          <a:xfrm>
            <a:off x="1349828" y="29083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you do judo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87DEB-F2BD-4D95-9089-72D28479DDC0}"/>
              </a:ext>
            </a:extLst>
          </p:cNvPr>
          <p:cNvSpPr txBox="1"/>
          <p:nvPr/>
        </p:nvSpPr>
        <p:spPr>
          <a:xfrm>
            <a:off x="1349828" y="35551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 not do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judo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40D7C-86F9-413A-B055-3A09F0852E1F}"/>
              </a:ext>
            </a:extLst>
          </p:cNvPr>
          <p:cNvSpPr txBox="1"/>
          <p:nvPr/>
        </p:nvSpPr>
        <p:spPr>
          <a:xfrm>
            <a:off x="1349828" y="47706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brother love making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84515-D2AD-4744-96C9-F739082E338B}"/>
              </a:ext>
            </a:extLst>
          </p:cNvPr>
          <p:cNvSpPr txBox="1"/>
          <p:nvPr/>
        </p:nvSpPr>
        <p:spPr>
          <a:xfrm>
            <a:off x="1349827" y="5417356"/>
            <a:ext cx="769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brother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making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posters.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the following 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9B6DED-9947-477D-B2CC-C9B90DC7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5" y="4311958"/>
            <a:ext cx="4220062" cy="2202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894262" y="1417262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4E421-1D9F-4D7A-90AB-07904AA60FAE}"/>
              </a:ext>
            </a:extLst>
          </p:cNvPr>
          <p:cNvSpPr txBox="1"/>
          <p:nvPr/>
        </p:nvSpPr>
        <p:spPr>
          <a:xfrm>
            <a:off x="487067" y="1976914"/>
            <a:ext cx="6096000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Brainstorm some interesting and </a:t>
            </a: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/>
            </a:r>
            <a:b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</a:b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>easy-to-do </a:t>
            </a: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hobbies.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Choose a popular one among teens and discuss its benefits.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Create a poster about this hobby. Find suitable photos for it or draw your own pictures.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Present the hobby to the class. Try to persuade your classmates to take it up.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05FCA-7B95-4566-BB14-21876FDFA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043" y="1014160"/>
            <a:ext cx="2219908" cy="261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C344D-E989-4CB0-9BB1-BE4FFF67A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280">
            <a:off x="9433923" y="2297879"/>
            <a:ext cx="2219909" cy="197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Google Shape;153;p6"/>
          <p:cNvSpPr txBox="1"/>
          <p:nvPr/>
        </p:nvSpPr>
        <p:spPr>
          <a:xfrm>
            <a:off x="3155203" y="114684"/>
            <a:ext cx="58815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Hobby posters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70615" y="5936242"/>
            <a:ext cx="1884201" cy="65407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12717" y="5309180"/>
            <a:ext cx="1310005" cy="62706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posters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22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A88C9D-F27D-4097-8F75-E5BBA4297719}"/>
              </a:ext>
            </a:extLst>
          </p:cNvPr>
          <p:cNvGrpSpPr/>
          <p:nvPr/>
        </p:nvGrpSpPr>
        <p:grpSpPr>
          <a:xfrm>
            <a:off x="1647995" y="1814191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4EA7C1-3D56-4B68-BB34-947DDFCBAF3B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55057949-2555-4291-92B2-DCB98A7C4E81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0C9CBB-2E49-499E-B3FC-28BA41BD4CD6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500D97-02AD-437C-801A-9F01D47C6509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E22B67E7-47DA-4044-8AF4-4CD266CC489F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322C24-D016-4576-A398-D75E7D25DE90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002809-EE29-49EE-BCB9-CEC9184E725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6E7BBB-E014-40B6-A985-091EF0CDEEA1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78" y="1998857"/>
            <a:ext cx="1074004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Unit 2: Healthy living - Lesson 1: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6" y="359485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275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21693" y="2409276"/>
            <a:ext cx="8706809" cy="4286241"/>
            <a:chOff x="2351421" y="1548141"/>
            <a:chExt cx="8706809" cy="428624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70615" y="5936242"/>
            <a:ext cx="1884201" cy="65407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12717" y="5309180"/>
            <a:ext cx="1310005" cy="62706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posters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874816" y="12314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3" name="Picture 2" descr="Temi Store - Guessing Game">
            <a:extLst>
              <a:ext uri="{FF2B5EF4-FFF2-40B4-BE49-F238E27FC236}">
                <a16:creationId xmlns:a16="http://schemas.microsoft.com/office/drawing/2014/main" id="{EED231F4-553F-4EA6-91FC-05BFFF8F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5" y="2737051"/>
            <a:ext cx="3603955" cy="28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562B610-130C-41D3-B702-2460C76F03B4}"/>
              </a:ext>
            </a:extLst>
          </p:cNvPr>
          <p:cNvSpPr/>
          <p:nvPr/>
        </p:nvSpPr>
        <p:spPr>
          <a:xfrm>
            <a:off x="5541388" y="2384172"/>
            <a:ext cx="640465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revise the vocabulary related to the topic and lead in the next part of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enhance Ss’ skills of cooperating with team 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118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1082937"/>
            <a:ext cx="6091008" cy="6858000"/>
            <a:chOff x="305" y="-369"/>
            <a:chExt cx="6091008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C6730-2BE3-43AA-92B4-F4C95EAF94C7}"/>
              </a:ext>
            </a:extLst>
          </p:cNvPr>
          <p:cNvSpPr txBox="1"/>
          <p:nvPr/>
        </p:nvSpPr>
        <p:spPr>
          <a:xfrm>
            <a:off x="6095054" y="2166612"/>
            <a:ext cx="60969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play the game in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big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groups.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ake turns to think of a hobby for your partner to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guess.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partner can ask up to 10 yes / no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can only answer with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US" sz="26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 </a:t>
            </a:r>
            <a:r>
              <a:rPr lang="en-US" sz="26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774C5-078F-4E46-AB50-B756155ABDA6}"/>
              </a:ext>
            </a:extLst>
          </p:cNvPr>
          <p:cNvSpPr txBox="1"/>
          <p:nvPr/>
        </p:nvSpPr>
        <p:spPr>
          <a:xfrm>
            <a:off x="609195" y="3027548"/>
            <a:ext cx="4192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 lot of bottles, dolls or stamps. </a:t>
            </a:r>
          </a:p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my hobby?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3AE48-20CA-4074-96B1-FBF31708360A}"/>
              </a:ext>
            </a:extLst>
          </p:cNvPr>
          <p:cNvSpPr txBox="1"/>
          <p:nvPr/>
        </p:nvSpPr>
        <p:spPr>
          <a:xfrm>
            <a:off x="988336" y="4726039"/>
            <a:ext cx="362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293C4A9C-D8C9-4567-A97B-796B0C99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69" y="3864234"/>
            <a:ext cx="6039502" cy="30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359284" y="1962833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My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endParaRPr lang="en-US" sz="2400" b="0" i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3E9F7-3BFF-45B1-BD3B-B47FB441E644}"/>
              </a:ext>
            </a:extLst>
          </p:cNvPr>
          <p:cNvSpPr txBox="1"/>
          <p:nvPr/>
        </p:nvSpPr>
        <p:spPr>
          <a:xfrm>
            <a:off x="8540849" y="2055669"/>
            <a:ext cx="23015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C04B3-8E1C-4380-9824-546B5867197C}"/>
              </a:ext>
            </a:extLst>
          </p:cNvPr>
          <p:cNvSpPr txBox="1"/>
          <p:nvPr/>
        </p:nvSpPr>
        <p:spPr>
          <a:xfrm>
            <a:off x="10313208" y="2601563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A82C3-47E4-445D-B9EC-90A6942345D5}"/>
              </a:ext>
            </a:extLst>
          </p:cNvPr>
          <p:cNvSpPr txBox="1"/>
          <p:nvPr/>
        </p:nvSpPr>
        <p:spPr>
          <a:xfrm>
            <a:off x="9485438" y="3147457"/>
            <a:ext cx="22717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40EAE6-B224-4FB2-B3BE-22508E45781E}"/>
              </a:ext>
            </a:extLst>
          </p:cNvPr>
          <p:cNvSpPr txBox="1"/>
          <p:nvPr/>
        </p:nvSpPr>
        <p:spPr>
          <a:xfrm>
            <a:off x="9888608" y="3699283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0756DA-203E-4F40-8A0F-303308D5125D}"/>
              </a:ext>
            </a:extLst>
          </p:cNvPr>
          <p:cNvSpPr txBox="1"/>
          <p:nvPr/>
        </p:nvSpPr>
        <p:spPr>
          <a:xfrm>
            <a:off x="2444850" y="4774668"/>
            <a:ext cx="23450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2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631" y="1378058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9A58-6048-415A-A51E-63C36378C029}"/>
              </a:ext>
            </a:extLst>
          </p:cNvPr>
          <p:cNvSpPr txBox="1"/>
          <p:nvPr/>
        </p:nvSpPr>
        <p:spPr>
          <a:xfrm>
            <a:off x="539852" y="2065473"/>
            <a:ext cx="7321420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dad enjoys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mum doesn’t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grandmother loves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grandfather hates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421" y="1913754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1735">
            <a:off x="9583098" y="4148638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3133</TotalTime>
  <Words>910</Words>
  <PresentationFormat>Widescreen</PresentationFormat>
  <Paragraphs>161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Cambria</vt:lpstr>
      <vt:lpstr>ChronicaPro-Bold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2023-04-19T03:31:07Z</dcterms:modified>
</cp:coreProperties>
</file>