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7733"/>
    <a:srgbClr val="B76537"/>
    <a:srgbClr val="E0664E"/>
    <a:srgbClr val="680E17"/>
    <a:srgbClr val="37287B"/>
    <a:srgbClr val="5146AF"/>
    <a:srgbClr val="DA5431"/>
    <a:srgbClr val="1A1A1A"/>
    <a:srgbClr val="FFD41D"/>
    <a:srgbClr val="FFE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02" y="7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1141" y="2358081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1140" y="1672076"/>
            <a:ext cx="8272947" cy="88083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BB77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175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350111"/>
            <a:ext cx="8246070" cy="3417152"/>
          </a:xfrm>
        </p:spPr>
        <p:txBody>
          <a:bodyPr/>
          <a:lstStyle>
            <a:lvl1pPr algn="l">
              <a:defRPr sz="2800">
                <a:solidFill>
                  <a:srgbClr val="BB7733"/>
                </a:solidFill>
              </a:defRPr>
            </a:lvl1pPr>
            <a:lvl2pPr algn="l">
              <a:defRPr>
                <a:solidFill>
                  <a:srgbClr val="BB7733"/>
                </a:solidFill>
              </a:defRPr>
            </a:lvl2pPr>
            <a:lvl3pPr algn="l">
              <a:defRPr>
                <a:solidFill>
                  <a:srgbClr val="BB7733"/>
                </a:solidFill>
              </a:defRPr>
            </a:lvl3pPr>
            <a:lvl4pPr algn="l">
              <a:defRPr>
                <a:solidFill>
                  <a:srgbClr val="BB7733"/>
                </a:solidFill>
              </a:defRPr>
            </a:lvl4pPr>
            <a:lvl5pPr algn="l">
              <a:defRPr>
                <a:solidFill>
                  <a:srgbClr val="BB77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8" y="460824"/>
            <a:ext cx="641082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BB77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8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04" y="302141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BB77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BB7733"/>
                </a:solidFill>
              </a:defRPr>
            </a:lvl1pPr>
            <a:lvl2pPr algn="ctr">
              <a:defRPr sz="2000">
                <a:solidFill>
                  <a:srgbClr val="BB7733"/>
                </a:solidFill>
              </a:defRPr>
            </a:lvl2pPr>
            <a:lvl3pPr algn="ctr">
              <a:defRPr sz="1800">
                <a:solidFill>
                  <a:srgbClr val="BB7733"/>
                </a:solidFill>
              </a:defRPr>
            </a:lvl3pPr>
            <a:lvl4pPr algn="ctr">
              <a:defRPr sz="1600">
                <a:solidFill>
                  <a:srgbClr val="BB7733"/>
                </a:solidFill>
              </a:defRPr>
            </a:lvl4pPr>
            <a:lvl5pPr algn="ctr">
              <a:defRPr sz="1600">
                <a:solidFill>
                  <a:srgbClr val="BB77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BB77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BB7733"/>
                </a:solidFill>
              </a:defRPr>
            </a:lvl1pPr>
            <a:lvl2pPr algn="ctr">
              <a:defRPr sz="2000">
                <a:solidFill>
                  <a:srgbClr val="BB7733"/>
                </a:solidFill>
              </a:defRPr>
            </a:lvl2pPr>
            <a:lvl3pPr algn="ctr">
              <a:defRPr sz="1800">
                <a:solidFill>
                  <a:srgbClr val="BB7733"/>
                </a:solidFill>
              </a:defRPr>
            </a:lvl3pPr>
            <a:lvl4pPr algn="ctr">
              <a:defRPr sz="1600">
                <a:solidFill>
                  <a:srgbClr val="BB7733"/>
                </a:solidFill>
              </a:defRPr>
            </a:lvl4pPr>
            <a:lvl5pPr algn="ctr">
              <a:defRPr sz="1600">
                <a:solidFill>
                  <a:srgbClr val="BB77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2020-09-07T13:28:51Z</dcterms:modified>
</cp:coreProperties>
</file>