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1" r:id="rId2"/>
    <p:sldId id="328" r:id="rId3"/>
    <p:sldId id="284" r:id="rId4"/>
    <p:sldId id="329" r:id="rId5"/>
    <p:sldId id="330" r:id="rId6"/>
    <p:sldId id="331" r:id="rId7"/>
    <p:sldId id="334" r:id="rId8"/>
    <p:sldId id="335" r:id="rId9"/>
    <p:sldId id="336" r:id="rId10"/>
    <p:sldId id="337" r:id="rId11"/>
    <p:sldId id="338" r:id="rId12"/>
    <p:sldId id="339" r:id="rId13"/>
    <p:sldId id="333" r:id="rId14"/>
    <p:sldId id="340" r:id="rId15"/>
    <p:sldId id="342" r:id="rId16"/>
    <p:sldId id="332" r:id="rId17"/>
    <p:sldId id="343" r:id="rId18"/>
    <p:sldId id="351" r:id="rId19"/>
    <p:sldId id="344" r:id="rId20"/>
    <p:sldId id="346" r:id="rId21"/>
    <p:sldId id="347" r:id="rId22"/>
    <p:sldId id="348" r:id="rId23"/>
    <p:sldId id="349" r:id="rId24"/>
    <p:sldId id="294" r:id="rId25"/>
    <p:sldId id="357" r:id="rId26"/>
    <p:sldId id="358" r:id="rId27"/>
    <p:sldId id="269" r:id="rId28"/>
    <p:sldId id="295" r:id="rId29"/>
    <p:sldId id="309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3.2 – Writing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27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862" y="266888"/>
            <a:ext cx="1005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b.   Write full sentences using the prompts. Use the skill box to help you. Then, number the sentences (1–4) to match them with the parts of a complaint email.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5523" y="275455"/>
            <a:ext cx="3324328" cy="589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114" y="1934104"/>
            <a:ext cx="109437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A. bought/sneakers/website/July/19th</a:t>
            </a:r>
          </a:p>
          <a:p>
            <a:r>
              <a:rPr lang="en-US" sz="3200" dirty="0"/>
              <a:t>____________________________________________    </a:t>
            </a:r>
          </a:p>
          <a:p>
            <a:r>
              <a:rPr lang="en-US" sz="3200" dirty="0"/>
              <a:t>B. tried/calling/store/nobody/answered/phone              ____________________________________________    </a:t>
            </a:r>
          </a:p>
          <a:p>
            <a:r>
              <a:rPr lang="en-US" sz="3200" dirty="0"/>
              <a:t>C. they/too/big/wrong/color                ____________________________________________    </a:t>
            </a:r>
          </a:p>
          <a:p>
            <a:r>
              <a:rPr lang="en-US" sz="3200" dirty="0"/>
              <a:t>D. would/like/replace/them                ____________________________________________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5371" y="2412537"/>
            <a:ext cx="10421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A.   I bought a pair of sneakers from your website on July 19th.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5371" y="3430941"/>
            <a:ext cx="10421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B.   I tried calling the store, but nobody answered the phone.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830" y="4406831"/>
            <a:ext cx="10421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C. They are too big and of the wrong color.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85371" y="5308138"/>
            <a:ext cx="10421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D. I would like you to replace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1B89B-378D-4DFB-8409-F51F478B124D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33140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561" y="381969"/>
            <a:ext cx="9535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b.   Write full sentences using the prompts. Use the skill box to help you. Then, number the sentences (1–4) to match them with the parts of a complaint email.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855" y="267224"/>
            <a:ext cx="3350086" cy="5943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570" y="1943119"/>
            <a:ext cx="11234057" cy="418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E. bought/cell phone/store/London/May 19th/has/problem      ____________________________________________   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F. ordered/dress/last month/but/not/arrived               ____________________________________________  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G. laptop/overheats/play/games                ____________________________________________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570" y="2483859"/>
            <a:ext cx="104212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E.   I bought a cell phone from your store in London May 19th, and it has a problem.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570" y="4337741"/>
            <a:ext cx="1042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F. I ordered a dress last month, but it has not arrived.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568" y="5469307"/>
            <a:ext cx="1042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G. The laptop overheats when I play games.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4196D-1EA4-42D9-8941-5DDD23B62082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42093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803" y="381969"/>
            <a:ext cx="9560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b.   Write full sentences using the prompts. Use the skill box to help you. Then, number the sentences (1–4) to match them with the parts of a complaint email.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1280" y="257170"/>
            <a:ext cx="3654647" cy="6483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03" y="1769522"/>
            <a:ext cx="9118242" cy="46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0A7CE-351E-4B1C-B290-00821D90D284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177432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45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95151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842" y="1119391"/>
            <a:ext cx="6087431" cy="1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9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213" y="408192"/>
            <a:ext cx="4464699" cy="791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537" y="1596509"/>
            <a:ext cx="65087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a.   In pairs: </a:t>
            </a:r>
          </a:p>
          <a:p>
            <a:r>
              <a:rPr lang="en-US" sz="3400" dirty="0">
                <a:solidFill>
                  <a:srgbClr val="0070C0"/>
                </a:solidFill>
              </a:rPr>
              <a:t>Look at the pictures in the lesson.  </a:t>
            </a:r>
          </a:p>
          <a:p>
            <a:r>
              <a:rPr lang="en-US" sz="3400" dirty="0">
                <a:solidFill>
                  <a:srgbClr val="0070C0"/>
                </a:solidFill>
              </a:rPr>
              <a:t>Discuss what the problems are </a:t>
            </a:r>
          </a:p>
          <a:p>
            <a:r>
              <a:rPr lang="en-US" sz="3400" dirty="0">
                <a:solidFill>
                  <a:srgbClr val="0070C0"/>
                </a:solidFill>
              </a:rPr>
              <a:t>and what the customers should do.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457" y="674234"/>
            <a:ext cx="4723493" cy="53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123" y="408192"/>
            <a:ext cx="2841665" cy="1790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05B60-FDE5-4334-84B1-E81C26125A6D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133913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213" y="408192"/>
            <a:ext cx="4464699" cy="791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987" y="1199946"/>
            <a:ext cx="5629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b.   Choose an item from the pictures or use your own idea and make notes in the table.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457" y="674234"/>
            <a:ext cx="4723493" cy="53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49" y="408192"/>
            <a:ext cx="2841665" cy="17907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37" y="2671382"/>
            <a:ext cx="6945920" cy="36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55DA5D-9B27-4420-B0A3-98C695A55FE1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155399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65"/>
            <a:ext cx="10347649" cy="6898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6907" y="-200935"/>
            <a:ext cx="4762515" cy="8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9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577" y="230869"/>
            <a:ext cx="3563508" cy="63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0856" y="833844"/>
            <a:ext cx="10392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Now, write a complaint email to the company. Remember to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follow the model and use formal language. Use the Feedback form to help you. Write 120 to 150 words.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34" y="2434109"/>
            <a:ext cx="11719950" cy="39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FB27FF-21C7-42AC-A5C3-5EE79E265DF7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85219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970" y="330779"/>
            <a:ext cx="4030827" cy="715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0" y="1289953"/>
            <a:ext cx="11507989" cy="494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70C0"/>
                </a:solidFill>
              </a:rPr>
              <a:t>Dear Sir or Madam,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70C0"/>
                </a:solidFill>
              </a:rPr>
              <a:t>I bought an LX3 laptop from your website on October 4th, and it is not working. The laptop restarts when I play games, and it overheats when I do my homework. I called your store three times, but nobody answered the phone. I want you to fix my laptop or give me my money back as soon as possible.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70C0"/>
                </a:solidFill>
              </a:rPr>
              <a:t>I look forward to hearing from you very soon.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70C0"/>
                </a:solidFill>
              </a:rPr>
              <a:t>Best regards,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70C0"/>
                </a:solidFill>
              </a:rPr>
              <a:t>Susan Parker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1318" y="503650"/>
            <a:ext cx="336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Suggested answer: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DE8BA-3FEB-4A1E-B8AB-2318D8D2C3A5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127600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771" y="420667"/>
            <a:ext cx="8360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full sentences using the prompts.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Use the Writing Skill box to help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371" y="1497885"/>
            <a:ext cx="10929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Writing complaint emails</a:t>
            </a:r>
          </a:p>
          <a:p>
            <a:r>
              <a:rPr lang="en-US" sz="2800" dirty="0"/>
              <a:t>To make complaints effectively in an email, you should use formal language and: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1. explain why you're writing:              </a:t>
            </a:r>
          </a:p>
          <a:p>
            <a:r>
              <a:rPr lang="en-US" sz="2800" dirty="0"/>
              <a:t>	 I bought a B300 laptop on December 5th, and it has a problem.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2. describe the problem:                </a:t>
            </a:r>
          </a:p>
          <a:p>
            <a:r>
              <a:rPr lang="en-US" sz="2800" dirty="0"/>
              <a:t>	It crashes when I play games.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3. (optional) explain how you tried to fix the problem:            </a:t>
            </a:r>
          </a:p>
          <a:p>
            <a:r>
              <a:rPr lang="en-US" sz="2800" dirty="0"/>
              <a:t>	I tried restarting it, but it still does not work.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4. say what you want the store to do:              </a:t>
            </a:r>
          </a:p>
          <a:p>
            <a:r>
              <a:rPr lang="en-US" sz="2800" dirty="0"/>
              <a:t>	I would like you to replace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ACC57-CEA1-4719-804D-E1EC2C94E431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0E61A-779B-4370-9451-DBF93BD3A7C0}"/>
              </a:ext>
            </a:extLst>
          </p:cNvPr>
          <p:cNvSpPr txBox="1"/>
          <p:nvPr/>
        </p:nvSpPr>
        <p:spPr>
          <a:xfrm>
            <a:off x="25758" y="355917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19</a:t>
            </a:r>
          </a:p>
        </p:txBody>
      </p:sp>
    </p:spTree>
    <p:extLst>
      <p:ext uri="{BB962C8B-B14F-4D97-AF65-F5344CB8AC3E}">
        <p14:creationId xmlns:p14="http://schemas.microsoft.com/office/powerpoint/2010/main" val="302009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1993486" y="5620309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394" y="2504165"/>
            <a:ext cx="4012165" cy="711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054" y="3617009"/>
            <a:ext cx="4044778" cy="717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27" y="4548217"/>
            <a:ext cx="3798594" cy="673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EBB368-F7CC-4509-B49F-D599982BBC62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078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2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648" y="415460"/>
            <a:ext cx="10224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full sentences using the prompts. Use the Writing Skill box to help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030" y="1555401"/>
            <a:ext cx="10943772" cy="478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1. order/backpack/website/October/23rd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____________________________________________________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2. wait/two/weeks/for/the/delivery ___________________________________________________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3. tried/calling/customer/service/nobody/answer/ phone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____________________________________________________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4. would/like/have/a refund/for/order ___________________________________________________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030" y="2187626"/>
            <a:ext cx="1042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ordered a backpack from your website on October 23rd.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030" y="3360831"/>
            <a:ext cx="1042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waited two weeks for the delivery.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030" y="4458172"/>
            <a:ext cx="11466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tried calling the customer service, but nobody answered the phone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030" y="5645976"/>
            <a:ext cx="1042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would like you to have a refund for the order.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DC1E9-F1FC-4014-B0D9-EC90ED78FDF2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E72CD-1DFC-42DD-841F-C07F940E2A71}"/>
              </a:ext>
            </a:extLst>
          </p:cNvPr>
          <p:cNvSpPr txBox="1"/>
          <p:nvPr/>
        </p:nvSpPr>
        <p:spPr>
          <a:xfrm>
            <a:off x="25758" y="355917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19</a:t>
            </a:r>
          </a:p>
        </p:txBody>
      </p:sp>
    </p:spTree>
    <p:extLst>
      <p:ext uri="{BB962C8B-B14F-4D97-AF65-F5344CB8AC3E}">
        <p14:creationId xmlns:p14="http://schemas.microsoft.com/office/powerpoint/2010/main" val="14222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164" y="433270"/>
            <a:ext cx="10285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full sentences using the prompts. Use the Writing Skill box to help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570" y="1773795"/>
            <a:ext cx="11234057" cy="418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5.   bought/camera/your/store/last month/but/not/arrived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________________________________________________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6.   the/battery/the tablet/run out/too fast/surf the  internet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________________________________________________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7. the/shoes/wrong/size ________________________________________________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174" y="2508816"/>
            <a:ext cx="11234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bought a camera from your store last month, but it didn’t arrived.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174" y="3907124"/>
            <a:ext cx="11345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battery of the tablet runs out too fast when I surf the internet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570" y="5275328"/>
            <a:ext cx="1042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shoes have a wrong size.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04B20-7D35-4A44-B878-5AD222A3781E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9BEE5A-1CC7-47A3-9B5A-200C212E62A7}"/>
              </a:ext>
            </a:extLst>
          </p:cNvPr>
          <p:cNvSpPr txBox="1"/>
          <p:nvPr/>
        </p:nvSpPr>
        <p:spPr>
          <a:xfrm>
            <a:off x="25758" y="355917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19</a:t>
            </a:r>
          </a:p>
        </p:txBody>
      </p:sp>
    </p:spTree>
    <p:extLst>
      <p:ext uri="{BB962C8B-B14F-4D97-AF65-F5344CB8AC3E}">
        <p14:creationId xmlns:p14="http://schemas.microsoft.com/office/powerpoint/2010/main" val="4456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44" y="1571115"/>
            <a:ext cx="4975510" cy="433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6302" y="261415"/>
            <a:ext cx="92221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Choose an item from the pictures or your own idea, then make notes in the table.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10" y="1996225"/>
            <a:ext cx="7079158" cy="408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07E609-1D5C-4B82-9A4C-AD8591291E41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6404B-7280-43B1-8EAD-E53185C91A08}"/>
              </a:ext>
            </a:extLst>
          </p:cNvPr>
          <p:cNvSpPr txBox="1"/>
          <p:nvPr/>
        </p:nvSpPr>
        <p:spPr>
          <a:xfrm>
            <a:off x="0" y="348030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19</a:t>
            </a:r>
          </a:p>
        </p:txBody>
      </p:sp>
    </p:spTree>
    <p:extLst>
      <p:ext uri="{BB962C8B-B14F-4D97-AF65-F5344CB8AC3E}">
        <p14:creationId xmlns:p14="http://schemas.microsoft.com/office/powerpoint/2010/main" val="385846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582" y="984842"/>
            <a:ext cx="10673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Now, use your notes to write a complaint email to the store. Remember to follow the model and use formal language. Write 100 to 140 words.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2582407"/>
            <a:ext cx="108966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273" y="482887"/>
            <a:ext cx="2243517" cy="56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77F44-9EE2-4CBF-A89E-0FF8BBEE4E45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C4876-D372-4488-B22E-B83AF71CF20F}"/>
              </a:ext>
            </a:extLst>
          </p:cNvPr>
          <p:cNvSpPr txBox="1"/>
          <p:nvPr/>
        </p:nvSpPr>
        <p:spPr>
          <a:xfrm>
            <a:off x="25758" y="355917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19</a:t>
            </a:r>
          </a:p>
        </p:txBody>
      </p:sp>
    </p:spTree>
    <p:extLst>
      <p:ext uri="{BB962C8B-B14F-4D97-AF65-F5344CB8AC3E}">
        <p14:creationId xmlns:p14="http://schemas.microsoft.com/office/powerpoint/2010/main" val="166507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0" y="790327"/>
            <a:ext cx="443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Consolidation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862035" y="1646170"/>
            <a:ext cx="10155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Write a complaint letter about the watch you have just bought. It doesn’t work after 5 days.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6FD6B-BE0F-4372-97DA-0C0849254BCF}"/>
              </a:ext>
            </a:extLst>
          </p:cNvPr>
          <p:cNvSpPr txBox="1"/>
          <p:nvPr/>
        </p:nvSpPr>
        <p:spPr>
          <a:xfrm>
            <a:off x="0" y="38030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549" y="1412240"/>
            <a:ext cx="11358451" cy="420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36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Writing: </a:t>
            </a:r>
            <a:r>
              <a:rPr lang="en-US" sz="3600" dirty="0">
                <a:solidFill>
                  <a:srgbClr val="0000FF"/>
                </a:solidFill>
              </a:rPr>
              <a:t>A complaint email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 </a:t>
            </a:r>
            <a:r>
              <a:rPr lang="en-US" sz="3600" dirty="0">
                <a:solidFill>
                  <a:srgbClr val="0000FF"/>
                </a:solidFill>
                <a:ea typeface="Calibri" panose="020F0502020204030204" pitchFamily="34" charset="0"/>
                <a:cs typeface="JDCLK L+ Frutiger LT Std"/>
              </a:rPr>
              <a:t>starting a formal conversation asking and answering about the problems and what the customers should do</a:t>
            </a:r>
            <a:endParaRPr lang="en-US" sz="36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448AA-C3E8-41D2-B90C-A4AD10B1FB48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72702"/>
            <a:ext cx="2948473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5163"/>
            <a:ext cx="1171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Write a complaint email.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19.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writing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19.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Review 1 on page 28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16" y="387815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59801-0006-40B8-915F-5165714C9B8F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0398" y="545861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26F07-6AD5-485D-BFB1-27CF45327F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29" y="3086118"/>
            <a:ext cx="11885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write a complaint email.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talk about the problems and what the customer should do.</a:t>
            </a:r>
            <a:endParaRPr lang="en-US" sz="3600" i="1" dirty="0">
              <a:solidFill>
                <a:srgbClr val="002060"/>
              </a:solidFill>
              <a:ea typeface="Arial" panose="020B0604020202020204" pitchFamily="34" charset="0"/>
              <a:cs typeface="JDCLK L+ Frutiger LT St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7BCDE-11C1-4319-B16D-C3FDE880D98E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90F5E-07F8-421D-B21A-F875471FD75B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416070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607" y="994179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966" y="2367171"/>
            <a:ext cx="10326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Have you ever complained to the manager of a store about your items?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     </a:t>
            </a:r>
            <a:r>
              <a:rPr lang="en-US" sz="3600" b="1" i="1" dirty="0">
                <a:solidFill>
                  <a:srgbClr val="00B0F0"/>
                </a:solidFill>
              </a:rPr>
              <a:t>Yes, I have. Last year, I…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011" y="749983"/>
            <a:ext cx="2780549" cy="17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F2F31-9A08-4C39-9191-687E93D2B06A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8218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9248" y="0"/>
            <a:ext cx="1259321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855" y="759341"/>
            <a:ext cx="5449902" cy="9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8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6" y="448239"/>
            <a:ext cx="11900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        a.   Read about writing complaint emails, then read June's email again and underline the examples of parts 1-4 from the Writing Skill in the email.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2948" y="220697"/>
            <a:ext cx="3942514" cy="6994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1117" y="1404586"/>
            <a:ext cx="10929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Writing complaint emails</a:t>
            </a:r>
          </a:p>
          <a:p>
            <a:r>
              <a:rPr lang="en-US" sz="2800" dirty="0"/>
              <a:t>To make complaints effectively in an email, you should use formal language and: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1. explain why you're writing:              </a:t>
            </a:r>
          </a:p>
          <a:p>
            <a:r>
              <a:rPr lang="en-US" sz="2800" dirty="0"/>
              <a:t>	 I bought a B300 laptop on December 5th, and it has a problem.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2. describe the problem:                </a:t>
            </a:r>
          </a:p>
          <a:p>
            <a:r>
              <a:rPr lang="en-US" sz="2800" dirty="0"/>
              <a:t>	It crashes when I play games.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3. (optional) explain how you tried to fix the problem:            </a:t>
            </a:r>
          </a:p>
          <a:p>
            <a:r>
              <a:rPr lang="en-US" sz="2800" dirty="0"/>
              <a:t>	I tried restarting it, but it still does not work.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4. say what you want the store to do:              </a:t>
            </a:r>
          </a:p>
          <a:p>
            <a:r>
              <a:rPr lang="en-US" sz="2800" dirty="0"/>
              <a:t>	I would like you to replace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B10F5-6CA7-492A-A715-40041F05EA1A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164406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2540" y="268796"/>
            <a:ext cx="3620542" cy="642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874" y="1227975"/>
            <a:ext cx="10929257" cy="538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Dear Sir or Madam,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On Friday, November 27th, I bought a Link76 laptop from your website and it is not working.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The laptop has two main problems. It overheats when I play games and it keeps crashing when I do my homework. It also sometimes slows down when I watch movies.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I called </a:t>
            </a:r>
            <a:r>
              <a:rPr lang="en-US" sz="2400" dirty="0" err="1">
                <a:solidFill>
                  <a:srgbClr val="0070C0"/>
                </a:solidFill>
              </a:rPr>
              <a:t>RocketTech's</a:t>
            </a:r>
            <a:r>
              <a:rPr lang="en-US" sz="2400" dirty="0">
                <a:solidFill>
                  <a:srgbClr val="0070C0"/>
                </a:solidFill>
              </a:rPr>
              <a:t> customer hotline and waited 30 minutes to speak to someone. Finally, I spoke to your colleague, Andy. He said he would speak to his manager and call back in ten minutes. That was three hours ago.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I would like </a:t>
            </a:r>
            <a:r>
              <a:rPr lang="en-US" sz="2400" dirty="0" err="1">
                <a:solidFill>
                  <a:srgbClr val="0070C0"/>
                </a:solidFill>
              </a:rPr>
              <a:t>RocketTech</a:t>
            </a:r>
            <a:r>
              <a:rPr lang="en-US" sz="2400" dirty="0">
                <a:solidFill>
                  <a:srgbClr val="0070C0"/>
                </a:solidFill>
              </a:rPr>
              <a:t> to repair my laptop or provide a new one as soon as possible.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I look forward to your reply.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Yours faithfully,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June Evans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8830" y="2112129"/>
            <a:ext cx="10029372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6325" y="2519245"/>
            <a:ext cx="785844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46030" y="2998013"/>
            <a:ext cx="5406572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26429" y="3409394"/>
            <a:ext cx="4143830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6429" y="3876502"/>
            <a:ext cx="10355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2629" y="5159314"/>
            <a:ext cx="10439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736820-8CD0-4D30-80CE-A197C5763416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805E85-C612-4187-BB16-1A675DCE1B31}"/>
              </a:ext>
            </a:extLst>
          </p:cNvPr>
          <p:cNvSpPr/>
          <p:nvPr/>
        </p:nvSpPr>
        <p:spPr>
          <a:xfrm>
            <a:off x="124188" y="345083"/>
            <a:ext cx="11900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        a.   Read about writing complaint emails, then read June's email again and underline the examples of parts 1-4 from the Writing Skill in the email.</a:t>
            </a:r>
          </a:p>
        </p:txBody>
      </p:sp>
    </p:spTree>
    <p:extLst>
      <p:ext uri="{BB962C8B-B14F-4D97-AF65-F5344CB8AC3E}">
        <p14:creationId xmlns:p14="http://schemas.microsoft.com/office/powerpoint/2010/main" val="37348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8" y="400631"/>
            <a:ext cx="8847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b.   Write full sentences using the prompts. Use the skill box to help you. Then, number the sentences (1–4) to match them with the parts of a complaint email.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855" y="381969"/>
            <a:ext cx="4538826" cy="8051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65" y="2009104"/>
            <a:ext cx="11987835" cy="375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DA2246-E6A1-4E5E-9464-B93733D510A0}"/>
              </a:ext>
            </a:extLst>
          </p:cNvPr>
          <p:cNvSpPr txBox="1"/>
          <p:nvPr/>
        </p:nvSpPr>
        <p:spPr>
          <a:xfrm>
            <a:off x="0" y="-2636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3.2</a:t>
            </a:r>
          </a:p>
        </p:txBody>
      </p:sp>
    </p:spTree>
    <p:extLst>
      <p:ext uri="{BB962C8B-B14F-4D97-AF65-F5344CB8AC3E}">
        <p14:creationId xmlns:p14="http://schemas.microsoft.com/office/powerpoint/2010/main" val="136146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1490</Words>
  <Application>Microsoft Office PowerPoint</Application>
  <PresentationFormat>Màn hình rộng</PresentationFormat>
  <Paragraphs>151</Paragraphs>
  <Slides>29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191</cp:revision>
  <dcterms:created xsi:type="dcterms:W3CDTF">2022-02-12T14:14:43Z</dcterms:created>
  <dcterms:modified xsi:type="dcterms:W3CDTF">2022-07-27T09:29:11Z</dcterms:modified>
</cp:coreProperties>
</file>