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8" r:id="rId5"/>
    <p:sldId id="269" r:id="rId6"/>
    <p:sldId id="270" r:id="rId7"/>
    <p:sldId id="272" r:id="rId8"/>
    <p:sldId id="273" r:id="rId9"/>
    <p:sldId id="271" r:id="rId10"/>
    <p:sldId id="274" r:id="rId11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B7AE6-FECD-4014-85AC-8D24D56BD943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E350-50E2-4095-A448-7821C439390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40676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658B5-6E42-4632-A4B6-B0DB31B88C49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9AC8F-B3CF-4DB8-A579-FD74FF80FDE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04763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45E37-DFA6-4AFD-BF22-CC8B5D452001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AD98D-CFCC-4977-B959-4AB711ADBE5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14634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01D26-1BCC-4D93-9D5F-80C5BD9E4ADF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013D-F02B-4742-B56E-96E6693EC8C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96461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6DF58-04AC-4B5F-9DB0-0EF786B4365D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AC786-4269-4704-844D-433A24037D6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10887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C976E-5FC2-4D96-8811-0C82DFC20560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A96FE-F889-468D-BBE9-837EAB36414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302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6E68D-1112-4914-88AD-CF2E436CC76C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C9BF9-643F-4DFF-B10B-451ADEBCC47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89571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49AF0-DC12-42A7-B09A-A921A93C1FB2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CAD8-77EA-4EEF-837A-32A51CF7394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61821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19342-B8F8-4851-8C02-5F1A01341473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2858A-496B-4D87-85E7-9FCD041A476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519041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4D9F-094F-4D74-BECD-0082ACEF5401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E8F00-C70B-4A03-9D76-7C7076E58DD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24333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E58D7-41A4-4ABA-BA92-7612A730FD21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4DDDE-53BD-41CA-8B54-8E39C0A7D5D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42845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style wzorca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9E5B9F-6519-41D7-921D-7FD876B1A8D4}" type="datetimeFigureOut">
              <a:rPr lang="pl-PL"/>
              <a:pPr>
                <a:defRPr/>
              </a:pPr>
              <a:t>06.06.2021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B9652C-24CC-471C-9EAB-61F81B51B87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673" y="5301208"/>
            <a:ext cx="1125182" cy="113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loud 1"/>
          <p:cNvSpPr/>
          <p:nvPr/>
        </p:nvSpPr>
        <p:spPr>
          <a:xfrm>
            <a:off x="1304575" y="188640"/>
            <a:ext cx="6048672" cy="3168352"/>
          </a:xfrm>
          <a:prstGeom prst="cloud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661505" y="692696"/>
            <a:ext cx="5676974" cy="1671102"/>
            <a:chOff x="1661505" y="692696"/>
            <a:chExt cx="5676974" cy="1671102"/>
          </a:xfrm>
        </p:grpSpPr>
        <p:sp>
          <p:nvSpPr>
            <p:cNvPr id="11" name="TextBox 10"/>
            <p:cNvSpPr txBox="1"/>
            <p:nvPr/>
          </p:nvSpPr>
          <p:spPr>
            <a:xfrm>
              <a:off x="1661505" y="1255802"/>
              <a:ext cx="5676974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00" b="1" i="1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</a:rPr>
                <a:t>Nhìn hình - Đoán tên vật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51720" y="1902133"/>
              <a:ext cx="48965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smtClean="0">
                  <a:ln w="0"/>
                  <a:solidFill>
                    <a:schemeClr val="accent3">
                      <a:lumMod val="20000"/>
                      <a:lumOff val="8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</a:rPr>
                <a:t>Chủ đề “Đồ dung gia đình”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69050" y="692696"/>
              <a:ext cx="126188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u="sng" smtClean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  <a:latin typeface="Arial" panose="020B0604020202020204" pitchFamily="34" charset="0"/>
                </a:rPr>
                <a:t>GAME</a:t>
              </a:r>
              <a:endParaRPr lang="en-US" sz="2800" b="1" u="sng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</a:endParaRPr>
            </a:p>
          </p:txBody>
        </p:sp>
      </p:grpSp>
      <p:pic>
        <p:nvPicPr>
          <p:cNvPr id="2063" name="Picture 15" descr="https://clipartstation.com/wp-content/uploads/2018/09/cartoon-houses-clipart-6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57" b="98715" l="889" r="99333">
                        <a14:backgroundMark x1="8000" y1="75835" x2="56444" y2="95630"/>
                        <a14:backgroundMark x1="14889" y1="84576" x2="29333" y2="97686"/>
                        <a14:backgroundMark x1="50222" y1="92802" x2="92000" y2="820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17086"/>
            <a:ext cx="4176464" cy="361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032191" y="3992629"/>
            <a:ext cx="2879725" cy="612775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6032191" y="4827782"/>
            <a:ext cx="2879725" cy="612775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điều hòa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032191" y="2285811"/>
            <a:ext cx="2879725" cy="612775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ghế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032191" y="1452245"/>
            <a:ext cx="2879725" cy="611188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tủ lạnh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032191" y="3120964"/>
            <a:ext cx="2879725" cy="649287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xoong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010" name="Picture 2" descr="Cartoon Air Conditioning | Air conditioning logo, Cartoon, Carto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835" y="2328964"/>
            <a:ext cx="3491433" cy="226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00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081480" y="1052513"/>
            <a:ext cx="2879725" cy="612775"/>
          </a:xfrm>
          <a:prstGeom prst="roundRect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tủ lạnh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6081480" y="1997944"/>
            <a:ext cx="2879725" cy="612775"/>
          </a:xfrm>
          <a:prstGeom prst="roundRect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ti vi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081480" y="4869160"/>
            <a:ext cx="2879725" cy="612775"/>
          </a:xfrm>
          <a:prstGeom prst="roundRect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081480" y="2943375"/>
            <a:ext cx="2879725" cy="611188"/>
          </a:xfrm>
          <a:prstGeom prst="roundRect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quạt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081480" y="3887219"/>
            <a:ext cx="2879725" cy="649287"/>
          </a:xfrm>
          <a:prstGeom prst="roundRect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điều hòa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 descr="Tv icon cartoon isolated on Royalty Free Vector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8" b="18727"/>
          <a:stretch/>
        </p:blipFill>
        <p:spPr bwMode="auto">
          <a:xfrm>
            <a:off x="1763688" y="2269221"/>
            <a:ext cx="3174013" cy="238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081480" y="1052513"/>
            <a:ext cx="2879725" cy="612775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6081480" y="5085184"/>
            <a:ext cx="2879725" cy="612775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quạt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081480" y="2051950"/>
            <a:ext cx="2879725" cy="612775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nồi cơm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081480" y="3051387"/>
            <a:ext cx="2879725" cy="61118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ghế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081480" y="4049237"/>
            <a:ext cx="2879725" cy="649287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bếp gas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hand fan cartoon images - Cartoon H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7" y="2271712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0627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065914" y="1242555"/>
            <a:ext cx="2879725" cy="612775"/>
          </a:xfrm>
          <a:prstGeom prst="roundRect">
            <a:avLst/>
          </a:prstGeom>
          <a:solidFill>
            <a:srgbClr val="7030A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chổi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6065914" y="3200059"/>
            <a:ext cx="2879725" cy="612775"/>
          </a:xfrm>
          <a:prstGeom prst="roundRect">
            <a:avLst/>
          </a:prstGeom>
          <a:solidFill>
            <a:srgbClr val="7030A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065914" y="2221307"/>
            <a:ext cx="2879725" cy="612775"/>
          </a:xfrm>
          <a:prstGeom prst="roundRect">
            <a:avLst/>
          </a:prstGeom>
          <a:solidFill>
            <a:srgbClr val="7030A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nồi cơm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065914" y="5194076"/>
            <a:ext cx="2879725" cy="611188"/>
          </a:xfrm>
          <a:prstGeom prst="roundRect">
            <a:avLst/>
          </a:prstGeom>
          <a:solidFill>
            <a:srgbClr val="7030A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ghế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065914" y="4178811"/>
            <a:ext cx="2879725" cy="649287"/>
          </a:xfrm>
          <a:prstGeom prst="roundRect">
            <a:avLst/>
          </a:prstGeom>
          <a:solidFill>
            <a:srgbClr val="7030A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bếp gas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" descr="Wooden Table Isolated Illustration On White Stock Vector (Royalty Free)  15894012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50"/>
          <a:stretch/>
        </p:blipFill>
        <p:spPr bwMode="auto">
          <a:xfrm>
            <a:off x="2217303" y="2290849"/>
            <a:ext cx="2476500" cy="23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350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039945" y="1170547"/>
            <a:ext cx="2879725" cy="612775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tủ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6039945" y="4143315"/>
            <a:ext cx="2879725" cy="612775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ghế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039945" y="2149299"/>
            <a:ext cx="2879725" cy="612775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nồi cơm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039945" y="5122068"/>
            <a:ext cx="2879725" cy="611188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039945" y="3128051"/>
            <a:ext cx="2879725" cy="649287"/>
          </a:xfrm>
          <a:prstGeom prst="roundRect">
            <a:avLst/>
          </a:prstGeom>
          <a:solidFill>
            <a:srgbClr val="FFC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bếp gas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6" descr="Chair Cartoon Images, Stock Photos &amp;amp; Vectors |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9"/>
          <a:stretch/>
        </p:blipFill>
        <p:spPr bwMode="auto">
          <a:xfrm>
            <a:off x="2217302" y="2194202"/>
            <a:ext cx="2476500" cy="2469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994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039943" y="1584833"/>
            <a:ext cx="2879725" cy="6127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6039943" y="4165219"/>
            <a:ext cx="2879725" cy="6127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giường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039943" y="2432791"/>
            <a:ext cx="2879725" cy="6127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ghế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039943" y="5013176"/>
            <a:ext cx="2879725" cy="6111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tủ lạnh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039943" y="3280749"/>
            <a:ext cx="2879725" cy="64928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xoong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0" descr="Cartoon Bed Images, Stock Photos &amp;amp; Vectors |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00"/>
          <a:stretch/>
        </p:blipFill>
        <p:spPr bwMode="auto">
          <a:xfrm>
            <a:off x="2217302" y="2197608"/>
            <a:ext cx="2476500" cy="23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520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5940747" y="1584833"/>
            <a:ext cx="2879725" cy="6127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chiếu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5940747" y="2432791"/>
            <a:ext cx="2879725" cy="6127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đồng hồ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5940747" y="4165219"/>
            <a:ext cx="2879725" cy="6127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ghế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5940747" y="5013176"/>
            <a:ext cx="2879725" cy="6111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ti vi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5940747" y="3280749"/>
            <a:ext cx="2879725" cy="6492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xoong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986" name="Picture 2" descr="Cartoon red ringing alarm clock By SmartStartStocker | TheHungryJPEG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352" y="2262953"/>
            <a:ext cx="3600400" cy="239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552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5940747" y="1584833"/>
            <a:ext cx="2879725" cy="6127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giường 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5940747" y="2432791"/>
            <a:ext cx="2879725" cy="6127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tủ lạnh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5940747" y="4165219"/>
            <a:ext cx="2879725" cy="6127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5940747" y="5013176"/>
            <a:ext cx="2879725" cy="6111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ti vi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5940747" y="3280749"/>
            <a:ext cx="2879725" cy="6492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xoong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034" name="Picture 2" descr="Fridgefreezer Refrigerator Kitchen Appliance Happy Smile Stock Vector  (Royalty Free) 186043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51"/>
          <a:stretch/>
        </p:blipFill>
        <p:spPr bwMode="auto">
          <a:xfrm>
            <a:off x="2603064" y="2224198"/>
            <a:ext cx="1704975" cy="247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8833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043608" y="544681"/>
            <a:ext cx="4823891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6000" b="1" spc="50" smtClean="0">
                <a:ln w="28575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orte" pitchFamily="66" charset="0"/>
                <a:cs typeface="Arial" charset="0"/>
              </a:rPr>
              <a:t>Đây là gì?</a:t>
            </a:r>
            <a:endParaRPr lang="pl-PL" sz="6000" b="1" spc="50" dirty="0">
              <a:ln w="28575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orte" pitchFamily="66" charset="0"/>
              <a:cs typeface="Arial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039944" y="4055276"/>
            <a:ext cx="2879725" cy="612775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bàn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6039944" y="1145064"/>
            <a:ext cx="2879725" cy="612775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đèn học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039944" y="2102964"/>
            <a:ext cx="2879725" cy="612775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nồi cơm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039944" y="5013176"/>
            <a:ext cx="2879725" cy="611188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tủ lạnh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039944" y="3060864"/>
            <a:ext cx="2879725" cy="649287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ES" sz="28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Cái xoong</a:t>
            </a:r>
            <a:endParaRPr lang="es-E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2823733" y="5949280"/>
            <a:ext cx="1263639" cy="781784"/>
          </a:xfrm>
          <a:prstGeom prst="rightArrow">
            <a:avLst>
              <a:gd name="adj1" fmla="val 63966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2000" b="1" smtClean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endParaRPr lang="es-ES" sz="2000" b="1" dirty="0"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331317" y="2143918"/>
            <a:ext cx="4248472" cy="2636838"/>
          </a:xfrm>
          <a:prstGeom prst="flowChartAlternateProcess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8" descr="Table Lamp Cartoon Images, Stock Photos &amp;amp; Vectors |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21"/>
          <a:stretch/>
        </p:blipFill>
        <p:spPr bwMode="auto">
          <a:xfrm>
            <a:off x="2217302" y="2245130"/>
            <a:ext cx="2476500" cy="243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082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191</TotalTime>
  <Words>169</Words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Arial</vt:lpstr>
      <vt:lpstr>Berlin Sans FB</vt:lpstr>
      <vt:lpstr>Motyw pakietu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2012-01-27T18:13:48Z</dcterms:created>
  <dcterms:modified xsi:type="dcterms:W3CDTF">2021-06-06T16:15:39Z</dcterms:modified>
</cp:coreProperties>
</file>