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2" r:id="rId4"/>
    <p:sldMasterId id="2147483694" r:id="rId5"/>
  </p:sldMasterIdLst>
  <p:notesMasterIdLst>
    <p:notesMasterId r:id="rId32"/>
  </p:notesMasterIdLst>
  <p:sldIdLst>
    <p:sldId id="285" r:id="rId6"/>
    <p:sldId id="256" r:id="rId7"/>
    <p:sldId id="270" r:id="rId8"/>
    <p:sldId id="286" r:id="rId9"/>
    <p:sldId id="287" r:id="rId10"/>
    <p:sldId id="284" r:id="rId11"/>
    <p:sldId id="2007577156" r:id="rId12"/>
    <p:sldId id="2007577157" r:id="rId13"/>
    <p:sldId id="2007577158" r:id="rId14"/>
    <p:sldId id="2007577159" r:id="rId15"/>
    <p:sldId id="2007577160" r:id="rId16"/>
    <p:sldId id="2007577161" r:id="rId17"/>
    <p:sldId id="2007577162" r:id="rId18"/>
    <p:sldId id="266" r:id="rId19"/>
    <p:sldId id="282" r:id="rId20"/>
    <p:sldId id="268" r:id="rId21"/>
    <p:sldId id="273" r:id="rId22"/>
    <p:sldId id="2007577155" r:id="rId23"/>
    <p:sldId id="259" r:id="rId24"/>
    <p:sldId id="264" r:id="rId25"/>
    <p:sldId id="283" r:id="rId26"/>
    <p:sldId id="2007577152" r:id="rId27"/>
    <p:sldId id="2899" r:id="rId28"/>
    <p:sldId id="2007577154" r:id="rId29"/>
    <p:sldId id="274" r:id="rId30"/>
    <p:sldId id="262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D31"/>
    <a:srgbClr val="7C913F"/>
    <a:srgbClr val="B7C986"/>
    <a:srgbClr val="7C9241"/>
    <a:srgbClr val="98B252"/>
    <a:srgbClr val="FF8D41"/>
    <a:srgbClr val="202020"/>
    <a:srgbClr val="323232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447D0-A873-4935-9211-B389258AF431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100C3-1C48-4406-BACC-CAE2016D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9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31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45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40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5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7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8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0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4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7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8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6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8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8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2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1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8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6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0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7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7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4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6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42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9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0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59595" y="2286002"/>
            <a:ext cx="6112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10:</a:t>
            </a:r>
          </a:p>
          <a:p>
            <a:pPr lvl="0" algn="ctr"/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Chăm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sóc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cây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xanh</a:t>
            </a:r>
            <a:endParaRPr lang="en-US" altLang="zh-CN" sz="4800" b="1" dirty="0">
              <a:solidFill>
                <a:prstClr val="white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50CC9-69E3-4933-979B-C2BFF88B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4" y="727297"/>
            <a:ext cx="2497785" cy="1461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615070" y="861237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Găng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tay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3DC2B-1149-476B-8519-B660B5B98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67" y="2624137"/>
            <a:ext cx="2025913" cy="1830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san phẳng bề mặt đất sau khi đã xới; làm tơi đất, làm sạch cỏ, rác, lá khô trong đất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Xẻng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</a:t>
            </a:r>
            <a:r>
              <a:rPr lang="en-US" sz="2800" dirty="0" err="1"/>
              <a:t>xới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603D9F-E507-426F-BECD-57F7D8518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471" y="4669234"/>
            <a:ext cx="13430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266881" y="883271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xịt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xịt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C5523-A310-48EA-906A-E1CA63D3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10" y="4669234"/>
            <a:ext cx="1254530" cy="1577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CBF428-39F1-47A7-9D01-4310A6884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33" y="691369"/>
            <a:ext cx="118110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8806D8-BBEE-4601-92A2-40485C59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06" y="2633662"/>
            <a:ext cx="22574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630" y="1397654"/>
            <a:ext cx="3619500" cy="44188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7AF406-F434-411C-9011-7F1EA1C573F2}"/>
              </a:ext>
            </a:extLst>
          </p:cNvPr>
          <p:cNvSpPr txBox="1"/>
          <p:nvPr/>
        </p:nvSpPr>
        <p:spPr>
          <a:xfrm>
            <a:off x="5850471" y="2191111"/>
            <a:ext cx="53648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Mỗi dụng cụ lao động có công dụng và cách sử dụng riêng, khác nhau. Trong quá trình sử dụng, các em cần lưu ý đảm bảo an toàn và có ý thức giữ gìn dụng cụ lao động.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6CE45-AE05-4DAA-A0E3-4C204874E4E7}"/>
              </a:ext>
            </a:extLst>
          </p:cNvPr>
          <p:cNvSpPr/>
          <p:nvPr/>
        </p:nvSpPr>
        <p:spPr>
          <a:xfrm>
            <a:off x="5652365" y="2049137"/>
            <a:ext cx="5695007" cy="3073706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814866" y="-839471"/>
            <a:ext cx="7365365" cy="6943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3646672" y="1410861"/>
            <a:ext cx="520763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CỦNG CỐ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DẶN DÒ</a:t>
            </a:r>
            <a:endParaRPr lang="zh-CN" altLang="en-US" sz="66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F1735-ADED-4C22-939C-A261A732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349" y="1857466"/>
            <a:ext cx="5543302" cy="395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8A517-1079-41D2-9644-0707DD779C9B}"/>
              </a:ext>
            </a:extLst>
          </p:cNvPr>
          <p:cNvSpPr txBox="1"/>
          <p:nvPr/>
        </p:nvSpPr>
        <p:spPr>
          <a:xfrm>
            <a:off x="1416850" y="686765"/>
            <a:ext cx="1004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D6D31"/>
                </a:solidFill>
              </a:rPr>
              <a:t>Chia </a:t>
            </a:r>
            <a:r>
              <a:rPr lang="en-US" sz="3200" b="1" dirty="0" err="1">
                <a:solidFill>
                  <a:srgbClr val="5D6D31"/>
                </a:solidFill>
              </a:rPr>
              <a:t>sẻ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về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việc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chuẩn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bị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b="1" dirty="0">
              <a:solidFill>
                <a:srgbClr val="5D6D3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824691"/>
            <a:ext cx="7379208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33421" y="1921305"/>
            <a:ext cx="4036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endParaRPr lang="en-US" altLang="zh-CN" sz="60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933221"/>
            <a:ext cx="26955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3A132-F74D-4820-B199-AB193BC4397E}"/>
              </a:ext>
            </a:extLst>
          </p:cNvPr>
          <p:cNvSpPr txBox="1"/>
          <p:nvPr/>
        </p:nvSpPr>
        <p:spPr>
          <a:xfrm>
            <a:off x="1584251" y="164631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60D7BE-A1E0-4722-838A-CB40BAA6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47750"/>
            <a:ext cx="6667500" cy="476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23A6F1-90F2-44C5-A0F2-050B983DF4D0}"/>
              </a:ext>
            </a:extLst>
          </p:cNvPr>
          <p:cNvSpPr/>
          <p:nvPr/>
        </p:nvSpPr>
        <p:spPr>
          <a:xfrm>
            <a:off x="4539690" y="1510687"/>
            <a:ext cx="7315611" cy="390520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653616" y="1129643"/>
            <a:ext cx="2886075" cy="4286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847A9-59DD-4B60-B8EB-6D45B50AE4D1}"/>
              </a:ext>
            </a:extLst>
          </p:cNvPr>
          <p:cNvSpPr txBox="1"/>
          <p:nvPr/>
        </p:nvSpPr>
        <p:spPr>
          <a:xfrm>
            <a:off x="4776457" y="1610249"/>
            <a:ext cx="6685441" cy="349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933221"/>
            <a:ext cx="26955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3A132-F74D-4820-B199-AB193BC4397E}"/>
              </a:ext>
            </a:extLst>
          </p:cNvPr>
          <p:cNvSpPr txBox="1"/>
          <p:nvPr/>
        </p:nvSpPr>
        <p:spPr>
          <a:xfrm>
            <a:off x="1584251" y="164631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60D7BE-A1E0-4722-838A-CB40BAA6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47750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19703" y="2161629"/>
            <a:ext cx="39525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02.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cụ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lao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an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toàn</a:t>
            </a:r>
            <a:endParaRPr lang="zh-CN" altLang="en-US" sz="40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57872" y="2902271"/>
            <a:ext cx="4835884" cy="1800266"/>
            <a:chOff x="847077" y="2836231"/>
            <a:chExt cx="4835884" cy="18002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077" y="3173088"/>
              <a:ext cx="762281" cy="1347761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1653993" y="2836231"/>
              <a:ext cx="4028968" cy="1800266"/>
              <a:chOff x="1562207" y="3073040"/>
              <a:chExt cx="4028968" cy="1800266"/>
            </a:xfrm>
          </p:grpSpPr>
          <p:sp>
            <p:nvSpPr>
              <p:cNvPr id="8" name="文本框 1"/>
              <p:cNvSpPr txBox="1">
                <a:spLocks noChangeArrowheads="1"/>
              </p:cNvSpPr>
              <p:nvPr/>
            </p:nvSpPr>
            <p:spPr bwMode="auto">
              <a:xfrm>
                <a:off x="1562207" y="3303646"/>
                <a:ext cx="3513429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 algn="just">
                  <a:defRPr/>
                </a:pP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Biết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chuẩn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bị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các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dụng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cụ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để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chăm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sóc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cây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xanh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.</a:t>
                </a:r>
                <a:endParaRPr lang="zh-CN" altLang="en-US" sz="3200" b="1" dirty="0">
                  <a:solidFill>
                    <a:srgbClr val="7C913F"/>
                  </a:solidFill>
                  <a:latin typeface="+mn-lt"/>
                  <a:ea typeface="Microsoft YaHei U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638269" y="3073040"/>
                <a:ext cx="2952906" cy="337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endParaRPr lang="zh-CN" altLang="en-US" sz="1200" b="1" spc="300" dirty="0">
                  <a:solidFill>
                    <a:srgbClr val="7C913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258181" y="3212438"/>
            <a:ext cx="5062726" cy="1569660"/>
            <a:chOff x="6281452" y="2219718"/>
            <a:chExt cx="5062726" cy="15696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1452" y="2396205"/>
              <a:ext cx="1054489" cy="104816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7604663" y="2219718"/>
              <a:ext cx="3739515" cy="1569660"/>
              <a:chOff x="2580659" y="2456527"/>
              <a:chExt cx="3739515" cy="1569660"/>
            </a:xfrm>
          </p:grpSpPr>
          <p:sp>
            <p:nvSpPr>
              <p:cNvPr id="12" name="文本框 1"/>
              <p:cNvSpPr txBox="1">
                <a:spLocks noChangeArrowheads="1"/>
              </p:cNvSpPr>
              <p:nvPr/>
            </p:nvSpPr>
            <p:spPr bwMode="auto">
              <a:xfrm>
                <a:off x="2580659" y="2456527"/>
                <a:ext cx="3739515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 algn="just">
                  <a:defRPr/>
                </a:pPr>
                <a:r>
                  <a:rPr lang="vi-VN" altLang="zh-CN" sz="3200" b="1" dirty="0">
                    <a:solidFill>
                      <a:srgbClr val="7C913F"/>
                    </a:solidFill>
                    <a:latin typeface="Calibri" panose="020F0502020204030204" pitchFamily="34" charset="0"/>
                    <a:ea typeface="Microsoft YaHei UI" panose="020B0503020204020204" pitchFamily="34" charset="-122"/>
                    <a:cs typeface="+mn-ea"/>
                    <a:sym typeface="+mn-lt"/>
                  </a:rPr>
                  <a:t>Bước đầu biết cách sử dụng một số dụng cụ lao động an toàn. </a:t>
                </a:r>
                <a:endParaRPr lang="zh-CN" altLang="en-US" sz="3200" b="1" dirty="0">
                  <a:solidFill>
                    <a:srgbClr val="7C913F"/>
                  </a:solidFill>
                  <a:latin typeface="Calibri" panose="020F0502020204030204" pitchFamily="34" charset="0"/>
                  <a:ea typeface="Microsoft YaHei U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638269" y="3072817"/>
                <a:ext cx="2952906" cy="337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200" b="1" spc="300" dirty="0">
                    <a:solidFill>
                      <a:srgbClr val="7C913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微软雅黑" panose="020B0503020204020204" charset="-122"/>
                  </a:rPr>
                  <a:t> </a:t>
                </a: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803996" y="591773"/>
            <a:ext cx="2584007" cy="2195195"/>
            <a:chOff x="4780748" y="856715"/>
            <a:chExt cx="2584007" cy="219519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48" y="856715"/>
              <a:ext cx="2447925" cy="2195195"/>
            </a:xfrm>
            <a:prstGeom prst="rect">
              <a:avLst/>
            </a:prstGeom>
          </p:spPr>
        </p:pic>
        <p:sp>
          <p:nvSpPr>
            <p:cNvPr id="26" name="文本框 1"/>
            <p:cNvSpPr txBox="1">
              <a:spLocks noChangeArrowheads="1"/>
            </p:cNvSpPr>
            <p:nvPr/>
          </p:nvSpPr>
          <p:spPr bwMode="auto">
            <a:xfrm>
              <a:off x="5154969" y="1331382"/>
              <a:ext cx="220978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ctr">
                <a:defRPr/>
              </a:pPr>
              <a:r>
                <a:rPr lang="en-US" altLang="zh-CN" sz="4000" b="1" dirty="0" err="1">
                  <a:solidFill>
                    <a:srgbClr val="7C924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UI" panose="020B0503020204020204" pitchFamily="34" charset="-122"/>
                  <a:cs typeface="+mn-ea"/>
                  <a:sym typeface="+mn-lt"/>
                </a:rPr>
                <a:t>Mục</a:t>
              </a:r>
              <a:r>
                <a:rPr lang="en-US" altLang="zh-CN" sz="4000" b="1" dirty="0">
                  <a:solidFill>
                    <a:srgbClr val="7C924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UI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7C924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UI" panose="020B0503020204020204" pitchFamily="34" charset="-122"/>
                  <a:cs typeface="+mn-ea"/>
                  <a:sym typeface="+mn-lt"/>
                </a:rPr>
                <a:t>tiêu</a:t>
              </a:r>
              <a:endParaRPr lang="zh-CN" altLang="en-US" sz="4000" b="1" dirty="0">
                <a:solidFill>
                  <a:srgbClr val="7C92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1006462"/>
            <a:ext cx="269557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27D2B-5AF8-4756-9A78-A43C5788BB4C}"/>
              </a:ext>
            </a:extLst>
          </p:cNvPr>
          <p:cNvSpPr txBox="1"/>
          <p:nvPr/>
        </p:nvSpPr>
        <p:spPr>
          <a:xfrm>
            <a:off x="1272213" y="336447"/>
            <a:ext cx="676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5D6D31"/>
                </a:solidFill>
              </a:rPr>
              <a:t>Sử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lao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động</a:t>
            </a:r>
            <a:r>
              <a:rPr lang="en-US" sz="3200" b="1" dirty="0">
                <a:solidFill>
                  <a:srgbClr val="5D6D31"/>
                </a:solidFill>
              </a:rPr>
              <a:t> an </a:t>
            </a:r>
            <a:r>
              <a:rPr lang="en-US" sz="3200" b="1" dirty="0" err="1">
                <a:solidFill>
                  <a:srgbClr val="5D6D31"/>
                </a:solidFill>
              </a:rPr>
              <a:t>toàn</a:t>
            </a:r>
            <a:endParaRPr lang="en-US" sz="3200" b="1" dirty="0">
              <a:solidFill>
                <a:srgbClr val="5D6D3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2878C-B7FD-4404-B07B-FDDBB9C8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56" y="2354079"/>
            <a:ext cx="1790700" cy="1047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7342CF-8385-4FE7-88AB-58F57BE8D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09" y="2073091"/>
            <a:ext cx="1781175" cy="1609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E7A5CC-2363-42ED-B882-36FDBAAEA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349" y="2327498"/>
            <a:ext cx="962025" cy="1209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B217A9-BC8F-4BCF-ABFA-E55D0766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156" y="4036650"/>
            <a:ext cx="1181100" cy="1295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DF1043-BB1E-4208-8190-FFA22ECFB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709" y="3995844"/>
            <a:ext cx="2257425" cy="15906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2B0137-0ECA-4526-A149-BFEE4E844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587" y="4284300"/>
            <a:ext cx="1343025" cy="10477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3308D11-7851-4875-B204-89CECF98A120}"/>
              </a:ext>
            </a:extLst>
          </p:cNvPr>
          <p:cNvSpPr txBox="1"/>
          <p:nvPr/>
        </p:nvSpPr>
        <p:spPr>
          <a:xfrm>
            <a:off x="1447910" y="1488316"/>
            <a:ext cx="995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824691"/>
            <a:ext cx="7379208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33421" y="1921305"/>
            <a:ext cx="4036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endParaRPr lang="en-US" altLang="zh-CN" sz="60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50CC9-69E3-4933-979B-C2BFF88B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4" y="727297"/>
            <a:ext cx="2497785" cy="1461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615070" y="861237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Găng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tay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3DC2B-1149-476B-8519-B660B5B98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67" y="2624137"/>
            <a:ext cx="2025913" cy="1830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san phẳng bề mặt đất sau khi đã xới; làm tơi đất, làm sạch cỏ, rác, lá khô trong đất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Xẻng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</a:t>
            </a:r>
            <a:r>
              <a:rPr lang="en-US" sz="2800" dirty="0" err="1"/>
              <a:t>xới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603D9F-E507-426F-BECD-57F7D8518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471" y="4669234"/>
            <a:ext cx="13430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266881" y="883271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xịt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xịt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C5523-A310-48EA-906A-E1CA63D3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10" y="4669234"/>
            <a:ext cx="1254530" cy="1577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CBF428-39F1-47A7-9D01-4310A6884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33" y="691369"/>
            <a:ext cx="118110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8806D8-BBEE-4601-92A2-40485C59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06" y="2633662"/>
            <a:ext cx="22574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5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630" y="1397654"/>
            <a:ext cx="3619500" cy="44188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7AF406-F434-411C-9011-7F1EA1C573F2}"/>
              </a:ext>
            </a:extLst>
          </p:cNvPr>
          <p:cNvSpPr txBox="1"/>
          <p:nvPr/>
        </p:nvSpPr>
        <p:spPr>
          <a:xfrm>
            <a:off x="5850471" y="2191111"/>
            <a:ext cx="53648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Mỗi dụng cụ lao động có công dụng và cách sử dụng riêng, khác nhau. Trong quá trình sử dụng, các em cần lưu ý đảm bảo an toàn và có ý thức giữ gìn dụng cụ lao động.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6CE45-AE05-4DAA-A0E3-4C204874E4E7}"/>
              </a:ext>
            </a:extLst>
          </p:cNvPr>
          <p:cNvSpPr/>
          <p:nvPr/>
        </p:nvSpPr>
        <p:spPr>
          <a:xfrm>
            <a:off x="5652365" y="2049137"/>
            <a:ext cx="5695007" cy="3073706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814866" y="-839471"/>
            <a:ext cx="7365365" cy="6943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3646672" y="1410861"/>
            <a:ext cx="520763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CỦNG CỐ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DẶN DÒ</a:t>
            </a:r>
            <a:endParaRPr lang="zh-CN" altLang="en-US" sz="66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674512" y="1760934"/>
            <a:ext cx="48429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7200" b="1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72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5BD425AB-962C-4D78-AB05-4C76C8B97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25" y="-41945"/>
            <a:ext cx="10877107" cy="64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772295" y="1760934"/>
            <a:ext cx="4647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43" y="0"/>
            <a:ext cx="7001058" cy="6657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5" y="280320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D96FD-067E-4AEA-AE8C-7C05395BEFA6}"/>
              </a:ext>
            </a:extLst>
          </p:cNvPr>
          <p:cNvSpPr txBox="1"/>
          <p:nvPr/>
        </p:nvSpPr>
        <p:spPr>
          <a:xfrm>
            <a:off x="4795284" y="1501065"/>
            <a:ext cx="42849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01.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Chuẩn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bị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cụ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chăm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sóc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xanh</a:t>
            </a:r>
            <a:endParaRPr lang="zh-CN" altLang="en-US" sz="48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933221"/>
            <a:ext cx="26955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3A132-F74D-4820-B199-AB193BC4397E}"/>
              </a:ext>
            </a:extLst>
          </p:cNvPr>
          <p:cNvSpPr txBox="1"/>
          <p:nvPr/>
        </p:nvSpPr>
        <p:spPr>
          <a:xfrm>
            <a:off x="1584251" y="164631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60D7BE-A1E0-4722-838A-CB40BAA6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47750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19703" y="2161629"/>
            <a:ext cx="39525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02.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cụ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lao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an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toàn</a:t>
            </a:r>
            <a:endParaRPr lang="zh-CN" altLang="en-US" sz="40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1006462"/>
            <a:ext cx="269557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27D2B-5AF8-4756-9A78-A43C5788BB4C}"/>
              </a:ext>
            </a:extLst>
          </p:cNvPr>
          <p:cNvSpPr txBox="1"/>
          <p:nvPr/>
        </p:nvSpPr>
        <p:spPr>
          <a:xfrm>
            <a:off x="1272213" y="336447"/>
            <a:ext cx="676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5D6D31"/>
                </a:solidFill>
              </a:rPr>
              <a:t>Sử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lao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động</a:t>
            </a:r>
            <a:r>
              <a:rPr lang="en-US" sz="3200" b="1" dirty="0">
                <a:solidFill>
                  <a:srgbClr val="5D6D31"/>
                </a:solidFill>
              </a:rPr>
              <a:t> an </a:t>
            </a:r>
            <a:r>
              <a:rPr lang="en-US" sz="3200" b="1" dirty="0" err="1">
                <a:solidFill>
                  <a:srgbClr val="5D6D31"/>
                </a:solidFill>
              </a:rPr>
              <a:t>toàn</a:t>
            </a:r>
            <a:endParaRPr lang="en-US" sz="3200" b="1" dirty="0">
              <a:solidFill>
                <a:srgbClr val="5D6D3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2878C-B7FD-4404-B07B-FDDBB9C8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56" y="2354079"/>
            <a:ext cx="1790700" cy="1047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7342CF-8385-4FE7-88AB-58F57BE8D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09" y="2073091"/>
            <a:ext cx="1781175" cy="1609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E7A5CC-2363-42ED-B882-36FDBAAEA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349" y="2327498"/>
            <a:ext cx="962025" cy="1209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B217A9-BC8F-4BCF-ABFA-E55D0766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156" y="4036650"/>
            <a:ext cx="1181100" cy="1295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DF1043-BB1E-4208-8190-FFA22ECFB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709" y="3995844"/>
            <a:ext cx="2257425" cy="15906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2B0137-0ECA-4526-A149-BFEE4E844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587" y="4284300"/>
            <a:ext cx="1343025" cy="10477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3308D11-7851-4875-B204-89CECF98A120}"/>
              </a:ext>
            </a:extLst>
          </p:cNvPr>
          <p:cNvSpPr txBox="1"/>
          <p:nvPr/>
        </p:nvSpPr>
        <p:spPr>
          <a:xfrm>
            <a:off x="1447910" y="1488316"/>
            <a:ext cx="995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84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460</Words>
  <PresentationFormat>Widescreen</PresentationFormat>
  <Paragraphs>48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微软雅黑</vt:lpstr>
      <vt:lpstr>Microsoft YaHei UI</vt:lpstr>
      <vt:lpstr>Arial</vt:lpstr>
      <vt:lpstr>Arial-Rounded</vt:lpstr>
      <vt:lpstr>Calibri</vt:lpstr>
      <vt:lpstr>Utm AVO</vt:lpstr>
      <vt:lpstr>Office 主题</vt:lpstr>
      <vt:lpstr>1_Office 主题</vt:lpstr>
      <vt:lpstr>千图网海量PPT模板www.58pic.com​​</vt:lpstr>
      <vt:lpstr>2_Office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2017-08-03T09:01:00Z</dcterms:created>
  <dcterms:modified xsi:type="dcterms:W3CDTF">2021-11-26T08:55:43Z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