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6E4D-F107-44F2-9DCE-0B164CBD42F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6ED87-6B6D-4D2E-8564-78DA3C1D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B543-5EED-463F-B56E-51B43E67E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241852"/>
            <a:ext cx="9437274" cy="14544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THỰC HÀNH MỘT SỐ TÍNH NĂNG HỮU ÍCH CỦA DỊCH VỤ THƯ ĐIỆN TỬ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97571-B6D6-4125-B0DE-2EE3DB06F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3" y="2543508"/>
            <a:ext cx="8500263" cy="2855872"/>
          </a:xfrm>
        </p:spPr>
        <p:txBody>
          <a:bodyPr>
            <a:noAutofit/>
          </a:bodyPr>
          <a:lstStyle/>
          <a:p>
            <a:pPr indent="431800" algn="just">
              <a:lnSpc>
                <a:spcPct val="120000"/>
              </a:lnSpc>
              <a:spcAft>
                <a:spcPts val="1000"/>
              </a:spcAft>
            </a:pPr>
            <a:r>
              <a:rPr lang="en-US" sz="2600" b="1" cap="none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Phân loại thư điện tử</a:t>
            </a:r>
          </a:p>
          <a:p>
            <a:pPr indent="431800" algn="just">
              <a:lnSpc>
                <a:spcPct val="120000"/>
              </a:lnSpc>
              <a:spcAft>
                <a:spcPts val="1000"/>
              </a:spcAft>
            </a:pPr>
            <a:r>
              <a:rPr lang="en-US" sz="2600" cap="none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iệc phân loại cho phép người dùng dễ dàng gắn thẻ, g</a:t>
            </a:r>
            <a:r>
              <a:rPr lang="en-US" sz="2600" cap="none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nhãn vào nhóm các thư cũng như sự kiện lịch trong các dịch vụ thư điện t</a:t>
            </a:r>
            <a:r>
              <a:rPr lang="en-US" sz="2600" cap="none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ử,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cap="none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gmail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s</a:t>
            </a:r>
            <a:r>
              <a:rPr lang="en-US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ẵ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các nhóm được g</a:t>
            </a:r>
            <a:r>
              <a:rPr lang="en-US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nhãn như: </a:t>
            </a:r>
            <a:r>
              <a:rPr lang="vi-VN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inbox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sent</a:t>
            </a:r>
            <a:r>
              <a:rPr lang="en-US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drafts 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(các thư nháp),...</a:t>
            </a:r>
            <a:endParaRPr lang="en-US" sz="2600" cap="none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600" cap="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04592-23B0-4A68-89A0-D398C11E5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96" t="27815" r="21195" b="13606"/>
          <a:stretch/>
        </p:blipFill>
        <p:spPr>
          <a:xfrm>
            <a:off x="9077739" y="1046640"/>
            <a:ext cx="3127513" cy="58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F58D78-37B4-476E-A10F-32310F218BF6}"/>
              </a:ext>
            </a:extLst>
          </p:cNvPr>
          <p:cNvSpPr txBox="1"/>
          <p:nvPr/>
        </p:nvSpPr>
        <p:spPr>
          <a:xfrm>
            <a:off x="318051" y="211965"/>
            <a:ext cx="11516140" cy="5944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65000"/>
              </a:lnSpc>
              <a:spcAft>
                <a:spcPts val="300"/>
              </a:spcAft>
              <a:tabLst>
                <a:tab pos="5686425" algn="l"/>
              </a:tabLs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1. 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loại và đánh dấu email trong Gmail	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spcAft>
                <a:spcPts val="700"/>
              </a:spcAft>
            </a:pPr>
            <a:r>
              <a:rPr lang="en-US" sz="2600" b="1" i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êu c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u: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spcAft>
                <a:spcPts val="3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tạo nhãn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tập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các email về học tập, gồm các email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g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từ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0200" indent="-330200">
              <a:lnSpc>
                <a:spcPct val="165000"/>
              </a:lnSpc>
              <a:spcAft>
                <a:spcPts val="3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 và các bạn trong lớp. Đánh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cho những email được gửi đ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từ giáo viên. 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thực hiện: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lnSpc>
                <a:spcPct val="165000"/>
              </a:lnSpc>
              <a:spcAft>
                <a:spcPts val="3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Gmail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em.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spcAft>
                <a:spcPts val="3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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(Settings)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góc ph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trên màn hình, xuất hiện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Settings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30200">
              <a:spcAft>
                <a:spcPts val="3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2,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mục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Labels.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new label.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spcAft>
                <a:spcPts val="7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</a:t>
            </a:r>
            <a:r>
              <a:rPr lang="en-US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Tại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New label nhập tên nh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“Học tập" và chọn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spcAft>
                <a:spcPts val="3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 </a:t>
            </a:r>
            <a:r>
              <a:rPr lang="en-US" sz="2600" i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tạo nhãn con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một nhãn khác giống như tạo thư mục con, b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>
              <a:spcAft>
                <a:spcPts val="5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chọn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Nest label under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chọn tên nhãn cha (C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New label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2).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A95EA-4449-4D60-A201-5A5AC7558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7" t="17955" r="17607" b="12639"/>
          <a:stretch/>
        </p:blipFill>
        <p:spPr>
          <a:xfrm>
            <a:off x="742122" y="78447"/>
            <a:ext cx="10508974" cy="67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D54F1D-FB14-402B-82F7-2DA89004D764}"/>
              </a:ext>
            </a:extLst>
          </p:cNvPr>
          <p:cNvSpPr txBox="1"/>
          <p:nvPr/>
        </p:nvSpPr>
        <p:spPr>
          <a:xfrm>
            <a:off x="503583" y="211015"/>
            <a:ext cx="10031896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41300">
              <a:lnSpc>
                <a:spcPct val="115000"/>
              </a:lnSpc>
            </a:pP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muốn gán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nhãn khác cho email: chọn email cần gán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nhãn, chọn </a:t>
            </a:r>
            <a:r>
              <a:rPr lang="en-US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bels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 3),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nhãn mu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gán thêm.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325CC-B8B4-4ADD-B836-0EF27328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3" t="44442" r="17935" b="30232"/>
          <a:stretch/>
        </p:blipFill>
        <p:spPr>
          <a:xfrm>
            <a:off x="469342" y="1276183"/>
            <a:ext cx="11253315" cy="2637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1FA1A2-C7F8-4D5A-A865-86838600F201}"/>
              </a:ext>
            </a:extLst>
          </p:cNvPr>
          <p:cNvSpPr txBox="1"/>
          <p:nvPr/>
        </p:nvSpPr>
        <p:spPr>
          <a:xfrm>
            <a:off x="696849" y="4202898"/>
            <a:ext cx="11025808" cy="205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22000"/>
              </a:lnSpc>
              <a:spcAft>
                <a:spcPts val="4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email sang nhãn khác: chọn email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 to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{Hình 3),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nhãn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email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lnSpc>
                <a:spcPct val="115000"/>
              </a:lnSpc>
              <a:spcAft>
                <a:spcPts val="4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4.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dấu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email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đánh dấu (email do giáo viên 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i).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lnSpc>
                <a:spcPct val="115000"/>
              </a:lnSpc>
              <a:spcAft>
                <a:spcPts val="4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 ý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ên đánh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những email quan trọng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E13CFC8-D514-4408-9C90-CA705A1C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943" y="3480"/>
            <a:ext cx="1164154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Qu</a:t>
            </a:r>
            <a:r>
              <a:rPr lang="en-US" altLang="en-US" sz="2800" b="1">
                <a:solidFill>
                  <a:srgbClr val="FFFF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 lí email bằng bộ lọc và t</a:t>
            </a:r>
            <a:r>
              <a:rPr lang="en-US" altLang="en-US" sz="2800" b="1">
                <a:solidFill>
                  <a:srgbClr val="FFFF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 kiếm email</a:t>
            </a:r>
            <a:endParaRPr kumimoji="0" lang="en-US" altLang="en-US" sz="2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622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600" b="1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 vụ 2. 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kumimoji="0" lang="en-US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và tạo bộ lọc email trong Gmail</a:t>
            </a:r>
            <a:endParaRPr kumimoji="0" lang="en-US" altLang="en-US" sz="2600" b="0" i="0" u="none" strike="noStrike" cap="none" normalizeH="0" baseline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622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600" b="1" i="1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  <a:r>
              <a:rPr lang="en-US" altLang="en-US" sz="2600"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 hãy t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kumimoji="0" lang="en-US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các email do giáo viên dạy m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 Tin học g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đến </a:t>
            </a:r>
            <a:endParaRPr kumimoji="0" lang="en-US" altLang="en-US" sz="2600" b="0" i="0" u="none" strike="noStrike" cap="none" normalizeH="0" baseline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622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c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tệp 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ính kèm.</a:t>
            </a:r>
            <a:endParaRPr kumimoji="0" lang="en-US" altLang="en-US" sz="2800" b="0" i="0" u="none" strike="noStrike" cap="none" normalizeH="0" baseline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7640DD-6288-4773-BD49-D428B24F07A7}"/>
              </a:ext>
            </a:extLst>
          </p:cNvPr>
          <p:cNvGrpSpPr/>
          <p:nvPr/>
        </p:nvGrpSpPr>
        <p:grpSpPr>
          <a:xfrm>
            <a:off x="429360" y="1727029"/>
            <a:ext cx="11333280" cy="3021276"/>
            <a:chOff x="553920" y="2103743"/>
            <a:chExt cx="11333280" cy="3021276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8843F7F6-E611-4DD6-93AC-0149656F8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920" y="2103743"/>
              <a:ext cx="11333280" cy="302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317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2794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1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Hướng d</a:t>
              </a:r>
              <a:r>
                <a:rPr kumimoji="0" lang="en-US" altLang="en-US" sz="2600" b="1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ẫ</a:t>
              </a:r>
              <a:r>
                <a:rPr kumimoji="0" lang="vi-VN" altLang="en-US" sz="2600" b="1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 thực hiện:</a:t>
              </a:r>
              <a:endParaRPr kumimoji="0" lang="en-US" altLang="en-US" sz="2600" b="1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3175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 </a:t>
              </a:r>
              <a:r>
                <a:rPr kumimoji="0" lang="en-US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Đăng nhập tài kh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oản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Gmail củ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em.</a:t>
              </a:r>
              <a:endParaRPr kumimoji="0" lang="en-US" altLang="en-US" sz="26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3175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 2.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ại ô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Search in mail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xuất hiện c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ử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sổ t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 kiếm như ở </a:t>
              </a: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4.</a:t>
              </a:r>
              <a:endParaRPr kumimoji="0" lang="en-US" altLang="en-US" sz="26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3175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 3.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Chọn tiêu chí t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 kiếm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chọn mục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From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 nhập địa ch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ỉ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email c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ủ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giáo viên môn Tin học, tích chọn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Has attachment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(chứa tệp dính kèm), chọn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Search.</a:t>
              </a:r>
              <a:endParaRPr kumimoji="0" lang="vi-VN" altLang="en-US" sz="26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EF284C-581C-4253-84F5-209065E94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978" t="62422" r="49239" b="30618"/>
            <a:stretch/>
          </p:blipFill>
          <p:spPr>
            <a:xfrm flipV="1">
              <a:off x="5711687" y="3511857"/>
              <a:ext cx="384313" cy="32166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57BC06-A39D-4116-8291-FF21B3995511}"/>
              </a:ext>
            </a:extLst>
          </p:cNvPr>
          <p:cNvSpPr txBox="1"/>
          <p:nvPr/>
        </p:nvSpPr>
        <p:spPr>
          <a:xfrm>
            <a:off x="429360" y="4613131"/>
            <a:ext cx="11333280" cy="21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29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các email đã được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sao,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Starred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cột bên trái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hình tài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email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93700" algn="just">
              <a:lnSpc>
                <a:spcPct val="129000"/>
              </a:lnSpc>
            </a:pP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tiêu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trong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hẹp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2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4E9E3D-FECB-4A95-83F8-4B05983B4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t="25883" r="27609" b="14958"/>
          <a:stretch/>
        </p:blipFill>
        <p:spPr>
          <a:xfrm>
            <a:off x="3326295" y="149792"/>
            <a:ext cx="8772939" cy="6346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87514-7A1E-4236-B6D6-31DD91C93679}"/>
              </a:ext>
            </a:extLst>
          </p:cNvPr>
          <p:cNvSpPr txBox="1"/>
          <p:nvPr/>
        </p:nvSpPr>
        <p:spPr>
          <a:xfrm>
            <a:off x="291547" y="599123"/>
            <a:ext cx="2849217" cy="504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25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thuận lợi cho việc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và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email,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 bộ lọc email. Muốn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 bộ lọc email,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filter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chọn các tiêu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bộ lọc,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filter.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708</Words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.VnArabiaH</vt:lpstr>
      <vt:lpstr>Arial</vt:lpstr>
      <vt:lpstr>Calibri</vt:lpstr>
      <vt:lpstr>Century Gothic</vt:lpstr>
      <vt:lpstr>Times New Roman</vt:lpstr>
      <vt:lpstr>Wingdings 3</vt:lpstr>
      <vt:lpstr>Ion</vt:lpstr>
      <vt:lpstr>Bài 4: THỰC HÀNH MỘT SỐ TÍNH NĂNG HỮU ÍCH CỦA DỊCH VỤ THƯ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2023-07-28T03:56:55Z</dcterms:created>
  <dcterms:modified xsi:type="dcterms:W3CDTF">2023-08-05T04:02:33Z</dcterms:modified>
</cp:coreProperties>
</file>