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23" r:id="rId3"/>
    <p:sldMasterId id="2147483736" r:id="rId4"/>
    <p:sldMasterId id="2147483749" r:id="rId5"/>
    <p:sldMasterId id="2147483762" r:id="rId6"/>
    <p:sldMasterId id="2147483775" r:id="rId7"/>
    <p:sldMasterId id="2147483788" r:id="rId8"/>
    <p:sldMasterId id="2147483801" r:id="rId9"/>
    <p:sldMasterId id="2147483814" r:id="rId10"/>
    <p:sldMasterId id="2147483826" r:id="rId11"/>
    <p:sldMasterId id="2147483838" r:id="rId12"/>
  </p:sldMasterIdLst>
  <p:notesMasterIdLst>
    <p:notesMasterId r:id="rId25"/>
  </p:notesMasterIdLst>
  <p:sldIdLst>
    <p:sldId id="271" r:id="rId13"/>
    <p:sldId id="270" r:id="rId14"/>
    <p:sldId id="260" r:id="rId15"/>
    <p:sldId id="261" r:id="rId16"/>
    <p:sldId id="262" r:id="rId17"/>
    <p:sldId id="263" r:id="rId18"/>
    <p:sldId id="264" r:id="rId19"/>
    <p:sldId id="265" r:id="rId20"/>
    <p:sldId id="266" r:id="rId21"/>
    <p:sldId id="267" r:id="rId22"/>
    <p:sldId id="268"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p:scale>
          <a:sx n="150" d="100"/>
          <a:sy n="150" d="100"/>
        </p:scale>
        <p:origin x="-15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67567-F895-465D-B279-F12D1DD58967}" type="datetimeFigureOut">
              <a:rPr lang="en-US" smtClean="0"/>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467E0-49A9-403A-86CD-E2E6B5FE5278}" type="slidenum">
              <a:rPr lang="en-US" smtClean="0"/>
              <a:t>‹#›</a:t>
            </a:fld>
            <a:endParaRPr lang="en-US"/>
          </a:p>
        </p:txBody>
      </p:sp>
    </p:spTree>
    <p:extLst>
      <p:ext uri="{BB962C8B-B14F-4D97-AF65-F5344CB8AC3E}">
        <p14:creationId xmlns:p14="http://schemas.microsoft.com/office/powerpoint/2010/main" val="162358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143000" y="685800"/>
            <a:ext cx="4572000" cy="34290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fld id="{9A0DB2DC-4C9A-4742-B13C-FB6460FD3503}" type="slidenum">
              <a:rPr lang="en-US" dirty="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3</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238457"/>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048290"/>
      </p:ext>
    </p:extLst>
  </p:cSld>
  <p:clrMapOvr>
    <a:masterClrMapping/>
  </p:clrMapOvr>
  <p:transition spd="slow" advClick="0" advTm="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22142911"/>
      </p:ext>
    </p:extLst>
  </p:cSld>
  <p:clrMapOvr>
    <a:masterClrMapping/>
  </p:clrMapOvr>
  <p:transition spd="slow" advClick="0" advTm="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3946160"/>
      </p:ext>
    </p:extLst>
  </p:cSld>
  <p:clrMapOvr>
    <a:masterClrMapping/>
  </p:clrMapOvr>
  <p:transition spd="slow" advClick="0" advTm="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289160"/>
      </p:ext>
    </p:extLst>
  </p:cSld>
  <p:clrMapOvr>
    <a:masterClrMapping/>
  </p:clrMapOvr>
  <p:transition spd="slow" advClick="0" advTm="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7773534"/>
      </p:ext>
    </p:extLst>
  </p:cSld>
  <p:clrMapOvr>
    <a:masterClrMapping/>
  </p:clrMapOvr>
  <p:transition spd="slow" advClick="0" advTm="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6852579"/>
      </p:ext>
    </p:extLst>
  </p:cSld>
  <p:clrMapOvr>
    <a:masterClrMapping/>
  </p:clrMapOvr>
  <p:transition spd="slow" advClick="0" advTm="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5512136"/>
      </p:ext>
    </p:extLst>
  </p:cSld>
  <p:clrMapOvr>
    <a:masterClrMapping/>
  </p:clrMapOvr>
  <p:transition spd="slow" advClick="0" advTm="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4016921"/>
      </p:ext>
    </p:extLst>
  </p:cSld>
  <p:clrMapOvr>
    <a:masterClrMapping/>
  </p:clrMapOvr>
  <p:transition spd="slow" advClick="0" advTm="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371007158"/>
      </p:ext>
    </p:extLst>
  </p:cSld>
  <p:clrMapOvr>
    <a:masterClrMapping/>
  </p:clrMapOvr>
  <p:transition spd="slow" advClick="0" advTm="0">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C5B34-C23A-49E4-8E21-0A1DC9B05508}" type="slidenum">
              <a:rPr lang="en-US"/>
              <a:pPr>
                <a:defRPr/>
              </a:pPr>
              <a:t>‹#›</a:t>
            </a:fld>
            <a:endParaRPr lang="en-US"/>
          </a:p>
        </p:txBody>
      </p:sp>
    </p:spTree>
    <p:extLst>
      <p:ext uri="{BB962C8B-B14F-4D97-AF65-F5344CB8AC3E}">
        <p14:creationId xmlns:p14="http://schemas.microsoft.com/office/powerpoint/2010/main" val="27173548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68677-7835-4401-A79E-015555EB54D7}" type="slidenum">
              <a:rPr lang="en-US"/>
              <a:pPr>
                <a:defRPr/>
              </a:pPr>
              <a:t>‹#›</a:t>
            </a:fld>
            <a:endParaRPr lang="en-US"/>
          </a:p>
        </p:txBody>
      </p:sp>
    </p:spTree>
    <p:extLst>
      <p:ext uri="{BB962C8B-B14F-4D97-AF65-F5344CB8AC3E}">
        <p14:creationId xmlns:p14="http://schemas.microsoft.com/office/powerpoint/2010/main" val="415152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89"/>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89"/>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3632362"/>
      </p:ext>
    </p:extLst>
  </p:cSld>
  <p:clrMapOvr>
    <a:masterClrMapping/>
  </p:clrMapOvr>
  <p:transition spd="slow" advClick="0" advTm="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CAFDB-B46A-4665-ACD5-E3514250C1ED}" type="slidenum">
              <a:rPr lang="en-US"/>
              <a:pPr>
                <a:defRPr/>
              </a:pPr>
              <a:t>‹#›</a:t>
            </a:fld>
            <a:endParaRPr lang="en-US"/>
          </a:p>
        </p:txBody>
      </p:sp>
    </p:spTree>
    <p:extLst>
      <p:ext uri="{BB962C8B-B14F-4D97-AF65-F5344CB8AC3E}">
        <p14:creationId xmlns:p14="http://schemas.microsoft.com/office/powerpoint/2010/main" val="27360691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B1201F-9D8F-4667-BCC9-2C8BF32868A3}" type="slidenum">
              <a:rPr lang="en-US"/>
              <a:pPr>
                <a:defRPr/>
              </a:pPr>
              <a:t>‹#›</a:t>
            </a:fld>
            <a:endParaRPr lang="en-US"/>
          </a:p>
        </p:txBody>
      </p:sp>
    </p:spTree>
    <p:extLst>
      <p:ext uri="{BB962C8B-B14F-4D97-AF65-F5344CB8AC3E}">
        <p14:creationId xmlns:p14="http://schemas.microsoft.com/office/powerpoint/2010/main" val="1240276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70BE75-5F2D-476B-87A4-BFDF211A2773}" type="slidenum">
              <a:rPr lang="en-US"/>
              <a:pPr>
                <a:defRPr/>
              </a:pPr>
              <a:t>‹#›</a:t>
            </a:fld>
            <a:endParaRPr lang="en-US"/>
          </a:p>
        </p:txBody>
      </p:sp>
    </p:spTree>
    <p:extLst>
      <p:ext uri="{BB962C8B-B14F-4D97-AF65-F5344CB8AC3E}">
        <p14:creationId xmlns:p14="http://schemas.microsoft.com/office/powerpoint/2010/main" val="15472409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512D68-EE0A-4BFE-A27C-F5310D949C11}" type="slidenum">
              <a:rPr lang="en-US"/>
              <a:pPr>
                <a:defRPr/>
              </a:pPr>
              <a:t>‹#›</a:t>
            </a:fld>
            <a:endParaRPr lang="en-US"/>
          </a:p>
        </p:txBody>
      </p:sp>
    </p:spTree>
    <p:extLst>
      <p:ext uri="{BB962C8B-B14F-4D97-AF65-F5344CB8AC3E}">
        <p14:creationId xmlns:p14="http://schemas.microsoft.com/office/powerpoint/2010/main" val="19744368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C248B-7170-403C-BD6B-C215A7E36F66}" type="slidenum">
              <a:rPr lang="en-US"/>
              <a:pPr>
                <a:defRPr/>
              </a:pPr>
              <a:t>‹#›</a:t>
            </a:fld>
            <a:endParaRPr lang="en-US"/>
          </a:p>
        </p:txBody>
      </p:sp>
    </p:spTree>
    <p:extLst>
      <p:ext uri="{BB962C8B-B14F-4D97-AF65-F5344CB8AC3E}">
        <p14:creationId xmlns:p14="http://schemas.microsoft.com/office/powerpoint/2010/main" val="28477599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47931-CA68-4440-8B50-B4C0E711EE7A}" type="slidenum">
              <a:rPr lang="en-US"/>
              <a:pPr>
                <a:defRPr/>
              </a:pPr>
              <a:t>‹#›</a:t>
            </a:fld>
            <a:endParaRPr lang="en-US"/>
          </a:p>
        </p:txBody>
      </p:sp>
    </p:spTree>
    <p:extLst>
      <p:ext uri="{BB962C8B-B14F-4D97-AF65-F5344CB8AC3E}">
        <p14:creationId xmlns:p14="http://schemas.microsoft.com/office/powerpoint/2010/main" val="1861490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13BD8-03BA-4E1D-AC40-5260CC26DFE3}" type="slidenum">
              <a:rPr lang="en-US"/>
              <a:pPr>
                <a:defRPr/>
              </a:pPr>
              <a:t>‹#›</a:t>
            </a:fld>
            <a:endParaRPr lang="en-US"/>
          </a:p>
        </p:txBody>
      </p:sp>
    </p:spTree>
    <p:extLst>
      <p:ext uri="{BB962C8B-B14F-4D97-AF65-F5344CB8AC3E}">
        <p14:creationId xmlns:p14="http://schemas.microsoft.com/office/powerpoint/2010/main" val="3938830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3BBAE-D1D7-4201-A8F2-3B6D2113BB72}" type="slidenum">
              <a:rPr lang="en-US"/>
              <a:pPr>
                <a:defRPr/>
              </a:pPr>
              <a:t>‹#›</a:t>
            </a:fld>
            <a:endParaRPr lang="en-US"/>
          </a:p>
        </p:txBody>
      </p:sp>
    </p:spTree>
    <p:extLst>
      <p:ext uri="{BB962C8B-B14F-4D97-AF65-F5344CB8AC3E}">
        <p14:creationId xmlns:p14="http://schemas.microsoft.com/office/powerpoint/2010/main" val="1541967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3B29C8-4282-4132-90FD-2334E8004029}" type="slidenum">
              <a:rPr lang="en-US"/>
              <a:pPr>
                <a:defRPr/>
              </a:pPr>
              <a:t>‹#›</a:t>
            </a:fld>
            <a:endParaRPr lang="en-US"/>
          </a:p>
        </p:txBody>
      </p:sp>
    </p:spTree>
    <p:extLst>
      <p:ext uri="{BB962C8B-B14F-4D97-AF65-F5344CB8AC3E}">
        <p14:creationId xmlns:p14="http://schemas.microsoft.com/office/powerpoint/2010/main" val="464809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78"/>
            <a:ext cx="6858000" cy="1655761"/>
          </a:xfrm>
        </p:spPr>
        <p:txBody>
          <a:bodyPr/>
          <a:lstStyle>
            <a:lvl1pPr marL="0" indent="0" algn="ctr">
              <a:buNone/>
              <a:defRPr sz="2400"/>
            </a:lvl1pPr>
            <a:lvl2pPr marL="455859" indent="0" algn="ctr">
              <a:buNone/>
              <a:defRPr sz="2000"/>
            </a:lvl2pPr>
            <a:lvl3pPr marL="911729" indent="0" algn="ctr">
              <a:buNone/>
              <a:defRPr sz="1900"/>
            </a:lvl3pPr>
            <a:lvl4pPr marL="1367592" indent="0" algn="ctr">
              <a:buNone/>
              <a:defRPr sz="1600"/>
            </a:lvl4pPr>
            <a:lvl5pPr marL="1823460" indent="0" algn="ctr">
              <a:buNone/>
              <a:defRPr sz="1600"/>
            </a:lvl5pPr>
            <a:lvl6pPr marL="2279318" indent="0" algn="ctr">
              <a:buNone/>
              <a:defRPr sz="1600"/>
            </a:lvl6pPr>
            <a:lvl7pPr marL="2735188" indent="0" algn="ctr">
              <a:buNone/>
              <a:defRPr sz="1600"/>
            </a:lvl7pPr>
            <a:lvl8pPr marL="3191048" indent="0" algn="ctr">
              <a:buNone/>
              <a:defRPr sz="1600"/>
            </a:lvl8pPr>
            <a:lvl9pPr marL="364690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929500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3658785935"/>
      </p:ext>
    </p:extLst>
  </p:cSld>
  <p:clrMapOvr>
    <a:masterClrMapping/>
  </p:clrMapOvr>
  <p:transition spd="slow" advClick="0" advTm="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69675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816"/>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90"/>
            <a:ext cx="7886700" cy="1500187"/>
          </a:xfrm>
        </p:spPr>
        <p:txBody>
          <a:bodyPr/>
          <a:lstStyle>
            <a:lvl1pPr marL="0" indent="0">
              <a:buNone/>
              <a:defRPr sz="2400">
                <a:solidFill>
                  <a:schemeClr val="tx1">
                    <a:tint val="75000"/>
                  </a:schemeClr>
                </a:solidFill>
              </a:defRPr>
            </a:lvl1pPr>
            <a:lvl2pPr marL="455859" indent="0">
              <a:buNone/>
              <a:defRPr sz="2000">
                <a:solidFill>
                  <a:schemeClr val="tx1">
                    <a:tint val="75000"/>
                  </a:schemeClr>
                </a:solidFill>
              </a:defRPr>
            </a:lvl2pPr>
            <a:lvl3pPr marL="911729" indent="0">
              <a:buNone/>
              <a:defRPr sz="1900">
                <a:solidFill>
                  <a:schemeClr val="tx1">
                    <a:tint val="75000"/>
                  </a:schemeClr>
                </a:solidFill>
              </a:defRPr>
            </a:lvl3pPr>
            <a:lvl4pPr marL="1367592" indent="0">
              <a:buNone/>
              <a:defRPr sz="1600">
                <a:solidFill>
                  <a:schemeClr val="tx1">
                    <a:tint val="75000"/>
                  </a:schemeClr>
                </a:solidFill>
              </a:defRPr>
            </a:lvl4pPr>
            <a:lvl5pPr marL="1823460" indent="0">
              <a:buNone/>
              <a:defRPr sz="1600">
                <a:solidFill>
                  <a:schemeClr val="tx1">
                    <a:tint val="75000"/>
                  </a:schemeClr>
                </a:solidFill>
              </a:defRPr>
            </a:lvl5pPr>
            <a:lvl6pPr marL="2279318" indent="0">
              <a:buNone/>
              <a:defRPr sz="1600">
                <a:solidFill>
                  <a:schemeClr val="tx1">
                    <a:tint val="75000"/>
                  </a:schemeClr>
                </a:solidFill>
              </a:defRPr>
            </a:lvl6pPr>
            <a:lvl7pPr marL="2735188" indent="0">
              <a:buNone/>
              <a:defRPr sz="1600">
                <a:solidFill>
                  <a:schemeClr val="tx1">
                    <a:tint val="75000"/>
                  </a:schemeClr>
                </a:solidFill>
              </a:defRPr>
            </a:lvl7pPr>
            <a:lvl8pPr marL="3191048" indent="0">
              <a:buNone/>
              <a:defRPr sz="1600">
                <a:solidFill>
                  <a:schemeClr val="tx1">
                    <a:tint val="75000"/>
                  </a:schemeClr>
                </a:solidFill>
              </a:defRPr>
            </a:lvl8pPr>
            <a:lvl9pPr marL="364690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30166404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78"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2911667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5859" indent="0">
              <a:buNone/>
              <a:defRPr sz="2000" b="1"/>
            </a:lvl2pPr>
            <a:lvl3pPr marL="911729" indent="0">
              <a:buNone/>
              <a:defRPr sz="1900" b="1"/>
            </a:lvl3pPr>
            <a:lvl4pPr marL="1367592" indent="0">
              <a:buNone/>
              <a:defRPr sz="1600" b="1"/>
            </a:lvl4pPr>
            <a:lvl5pPr marL="1823460" indent="0">
              <a:buNone/>
              <a:defRPr sz="1600" b="1"/>
            </a:lvl5pPr>
            <a:lvl6pPr marL="2279318" indent="0">
              <a:buNone/>
              <a:defRPr sz="1600" b="1"/>
            </a:lvl6pPr>
            <a:lvl7pPr marL="2735188" indent="0">
              <a:buNone/>
              <a:defRPr sz="1600" b="1"/>
            </a:lvl7pPr>
            <a:lvl8pPr marL="3191048" indent="0">
              <a:buNone/>
              <a:defRPr sz="1600" b="1"/>
            </a:lvl8pPr>
            <a:lvl9pPr marL="3646907"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9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87" y="1681163"/>
            <a:ext cx="3887391" cy="823912"/>
          </a:xfrm>
        </p:spPr>
        <p:txBody>
          <a:bodyPr anchor="b"/>
          <a:lstStyle>
            <a:lvl1pPr marL="0" indent="0">
              <a:buNone/>
              <a:defRPr sz="2400" b="1"/>
            </a:lvl1pPr>
            <a:lvl2pPr marL="455859" indent="0">
              <a:buNone/>
              <a:defRPr sz="2000" b="1"/>
            </a:lvl2pPr>
            <a:lvl3pPr marL="911729" indent="0">
              <a:buNone/>
              <a:defRPr sz="1900" b="1"/>
            </a:lvl3pPr>
            <a:lvl4pPr marL="1367592" indent="0">
              <a:buNone/>
              <a:defRPr sz="1600" b="1"/>
            </a:lvl4pPr>
            <a:lvl5pPr marL="1823460" indent="0">
              <a:buNone/>
              <a:defRPr sz="1600" b="1"/>
            </a:lvl5pPr>
            <a:lvl6pPr marL="2279318" indent="0">
              <a:buNone/>
              <a:defRPr sz="1600" b="1"/>
            </a:lvl6pPr>
            <a:lvl7pPr marL="2735188" indent="0">
              <a:buNone/>
              <a:defRPr sz="1600" b="1"/>
            </a:lvl7pPr>
            <a:lvl8pPr marL="3191048" indent="0">
              <a:buNone/>
              <a:defRPr sz="1600" b="1"/>
            </a:lvl8pPr>
            <a:lvl9pPr marL="3646907" indent="0">
              <a:buNone/>
              <a:defRPr sz="1600" b="1"/>
            </a:lvl9pPr>
          </a:lstStyle>
          <a:p>
            <a:pPr lvl="0"/>
            <a:r>
              <a:rPr lang="en-US"/>
              <a:t>Edit Master text styles</a:t>
            </a:r>
          </a:p>
        </p:txBody>
      </p:sp>
      <p:sp>
        <p:nvSpPr>
          <p:cNvPr id="6" name="Content Placeholder 5"/>
          <p:cNvSpPr>
            <a:spLocks noGrp="1"/>
          </p:cNvSpPr>
          <p:nvPr>
            <p:ph sz="quarter" idx="4"/>
          </p:nvPr>
        </p:nvSpPr>
        <p:spPr>
          <a:xfrm>
            <a:off x="4629187" y="250509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3798790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187721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2909674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420" y="987444"/>
            <a:ext cx="4629150" cy="4873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22"/>
            <a:ext cx="2949178" cy="3811588"/>
          </a:xfrm>
        </p:spPr>
        <p:txBody>
          <a:bodyPr/>
          <a:lstStyle>
            <a:lvl1pPr marL="0" indent="0">
              <a:buNone/>
              <a:defRPr sz="1600"/>
            </a:lvl1pPr>
            <a:lvl2pPr marL="455859" indent="0">
              <a:buNone/>
              <a:defRPr sz="1500"/>
            </a:lvl2pPr>
            <a:lvl3pPr marL="911729" indent="0">
              <a:buNone/>
              <a:defRPr sz="1200"/>
            </a:lvl3pPr>
            <a:lvl4pPr marL="1367592" indent="0">
              <a:buNone/>
              <a:defRPr sz="1100"/>
            </a:lvl4pPr>
            <a:lvl5pPr marL="1823460" indent="0">
              <a:buNone/>
              <a:defRPr sz="1100"/>
            </a:lvl5pPr>
            <a:lvl6pPr marL="2279318" indent="0">
              <a:buNone/>
              <a:defRPr sz="1100"/>
            </a:lvl6pPr>
            <a:lvl7pPr marL="2735188" indent="0">
              <a:buNone/>
              <a:defRPr sz="1100"/>
            </a:lvl7pPr>
            <a:lvl8pPr marL="3191048" indent="0">
              <a:buNone/>
              <a:defRPr sz="1100"/>
            </a:lvl8pPr>
            <a:lvl9pPr marL="364690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9816632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420" y="987444"/>
            <a:ext cx="4629150" cy="4873624"/>
          </a:xfrm>
        </p:spPr>
        <p:txBody>
          <a:bodyPr anchor="t"/>
          <a:lstStyle>
            <a:lvl1pPr marL="0" indent="0">
              <a:buNone/>
              <a:defRPr sz="3200"/>
            </a:lvl1pPr>
            <a:lvl2pPr marL="455859" indent="0">
              <a:buNone/>
              <a:defRPr sz="2800"/>
            </a:lvl2pPr>
            <a:lvl3pPr marL="911729" indent="0">
              <a:buNone/>
              <a:defRPr sz="2400"/>
            </a:lvl3pPr>
            <a:lvl4pPr marL="1367592" indent="0">
              <a:buNone/>
              <a:defRPr sz="2000"/>
            </a:lvl4pPr>
            <a:lvl5pPr marL="1823460" indent="0">
              <a:buNone/>
              <a:defRPr sz="2000"/>
            </a:lvl5pPr>
            <a:lvl6pPr marL="2279318" indent="0">
              <a:buNone/>
              <a:defRPr sz="2000"/>
            </a:lvl6pPr>
            <a:lvl7pPr marL="2735188" indent="0">
              <a:buNone/>
              <a:defRPr sz="2000"/>
            </a:lvl7pPr>
            <a:lvl8pPr marL="3191048" indent="0">
              <a:buNone/>
              <a:defRPr sz="2000"/>
            </a:lvl8pPr>
            <a:lvl9pPr marL="364690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22"/>
            <a:ext cx="2949178" cy="3811588"/>
          </a:xfrm>
        </p:spPr>
        <p:txBody>
          <a:bodyPr/>
          <a:lstStyle>
            <a:lvl1pPr marL="0" indent="0">
              <a:buNone/>
              <a:defRPr sz="1600"/>
            </a:lvl1pPr>
            <a:lvl2pPr marL="455859" indent="0">
              <a:buNone/>
              <a:defRPr sz="1500"/>
            </a:lvl2pPr>
            <a:lvl3pPr marL="911729" indent="0">
              <a:buNone/>
              <a:defRPr sz="1200"/>
            </a:lvl3pPr>
            <a:lvl4pPr marL="1367592" indent="0">
              <a:buNone/>
              <a:defRPr sz="1100"/>
            </a:lvl4pPr>
            <a:lvl5pPr marL="1823460" indent="0">
              <a:buNone/>
              <a:defRPr sz="1100"/>
            </a:lvl5pPr>
            <a:lvl6pPr marL="2279318" indent="0">
              <a:buNone/>
              <a:defRPr sz="1100"/>
            </a:lvl6pPr>
            <a:lvl7pPr marL="2735188" indent="0">
              <a:buNone/>
              <a:defRPr sz="1100"/>
            </a:lvl7pPr>
            <a:lvl8pPr marL="3191048" indent="0">
              <a:buNone/>
              <a:defRPr sz="1100"/>
            </a:lvl8pPr>
            <a:lvl9pPr marL="3646907"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1191568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10862044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3"/>
            <a:ext cx="1971675" cy="58118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7" y="365153"/>
            <a:ext cx="5800725"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1763">
              <a:defRPr/>
            </a:pPr>
            <a:fld id="{F54E2560-4CE1-4C3B-A11E-00DA9CC0CD23}" type="datetimeFigureOut">
              <a:rPr lang="en-US" smtClean="0">
                <a:solidFill>
                  <a:prstClr val="black">
                    <a:tint val="75000"/>
                  </a:prstClr>
                </a:solidFill>
              </a:rPr>
              <a:pPr defTabSz="911763">
                <a:def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763">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763">
              <a:defRPr/>
            </a:pPr>
            <a:fld id="{B14E88D1-8C84-474D-A023-95E8D214CB20}" type="slidenum">
              <a:rPr lang="en-US" smtClean="0">
                <a:solidFill>
                  <a:prstClr val="black">
                    <a:tint val="75000"/>
                  </a:prstClr>
                </a:solidFill>
              </a:rPr>
              <a:pPr defTabSz="911763">
                <a:defRPr/>
              </a:pPr>
              <a:t>‹#›</a:t>
            </a:fld>
            <a:endParaRPr lang="en-US">
              <a:solidFill>
                <a:prstClr val="black">
                  <a:tint val="75000"/>
                </a:prstClr>
              </a:solidFill>
            </a:endParaRPr>
          </a:p>
        </p:txBody>
      </p:sp>
    </p:spTree>
    <p:extLst>
      <p:ext uri="{BB962C8B-B14F-4D97-AF65-F5344CB8AC3E}">
        <p14:creationId xmlns:p14="http://schemas.microsoft.com/office/powerpoint/2010/main" val="94610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97"/>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pPr>
              <a:defRPr/>
            </a:pPr>
            <a:fld id="{80CCA2A7-5081-454A-A33A-22504DC583AA}"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346A9AAF-9D04-4DA9-93D6-099AE37D62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2998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0112812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35218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3947821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226"/>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226"/>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87593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7"/>
            <a:ext cx="4041775"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49031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617704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0051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123"/>
            <a:ext cx="3008313"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3575050" y="273127"/>
            <a:ext cx="5111750"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69357508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5"/>
            <a:ext cx="54864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413"/>
            <a:ext cx="54864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extLst>
      <p:ext uri="{BB962C8B-B14F-4D97-AF65-F5344CB8AC3E}">
        <p14:creationId xmlns:p14="http://schemas.microsoft.com/office/powerpoint/2010/main" val="183356518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6744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0FC3537B-065C-46B5-BFA1-8F5F020598CF}"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0FB6C885-2DBE-4C06-8031-2D589CA763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3348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450"/>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450"/>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562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9"/>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lvl1pPr>
              <a:defRPr/>
            </a:lvl1pPr>
          </a:lstStyle>
          <a:p>
            <a:pPr>
              <a:defRPr/>
            </a:pPr>
            <a:fld id="{2E6DC6C4-1847-4829-9987-0FBD6CE1A170}"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7C185647-404B-48B6-B7AD-7D9B817881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751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3"/>
          <p:cNvSpPr>
            <a:spLocks noGrp="1"/>
          </p:cNvSpPr>
          <p:nvPr>
            <p:ph type="dt" sz="half" idx="10"/>
          </p:nvPr>
        </p:nvSpPr>
        <p:spPr/>
        <p:txBody>
          <a:bodyPr/>
          <a:lstStyle>
            <a:lvl1pPr>
              <a:defRPr/>
            </a:lvl1pPr>
          </a:lstStyle>
          <a:p>
            <a:pPr>
              <a:defRPr/>
            </a:pPr>
            <a:fld id="{AA77F3CC-47B8-4754-9A3A-3110A8B07DE9}" type="datetimeFigureOut">
              <a:rPr lang="en-US">
                <a:solidFill>
                  <a:prstClr val="black">
                    <a:tint val="75000"/>
                  </a:prstClr>
                </a:solidFill>
              </a:rPr>
              <a:pPr>
                <a:defRPr/>
              </a:pPr>
              <a:t>8/9/2021</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BB0EB5C9-C803-4F97-98AC-EE3672F521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151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3"/>
          <p:cNvSpPr>
            <a:spLocks noGrp="1"/>
          </p:cNvSpPr>
          <p:nvPr>
            <p:ph type="dt" sz="half" idx="10"/>
          </p:nvPr>
        </p:nvSpPr>
        <p:spPr/>
        <p:txBody>
          <a:bodyPr/>
          <a:lstStyle>
            <a:lvl1pPr>
              <a:defRPr/>
            </a:lvl1pPr>
          </a:lstStyle>
          <a:p>
            <a:pPr>
              <a:defRPr/>
            </a:pPr>
            <a:fld id="{393C8FB6-5794-4C1B-BA3D-ADD4561B69E6}" type="datetimeFigureOut">
              <a:rPr lang="en-US">
                <a:solidFill>
                  <a:prstClr val="black">
                    <a:tint val="75000"/>
                  </a:prstClr>
                </a:solidFill>
              </a:rPr>
              <a:pPr>
                <a:defRPr/>
              </a:pPr>
              <a:t>8/9/2021</a:t>
            </a:fld>
            <a:endParaRPr lang="en-US">
              <a:solidFill>
                <a:prstClr val="black">
                  <a:tint val="75000"/>
                </a:prstClr>
              </a:solidFill>
            </a:endParaRPr>
          </a:p>
        </p:txBody>
      </p:sp>
      <p:sp>
        <p:nvSpPr>
          <p:cNvPr id="8" name="Chỗ dành sẵn cho Chân trang 4"/>
          <p:cNvSpPr>
            <a:spLocks noGrp="1"/>
          </p:cNvSpPr>
          <p:nvPr>
            <p:ph type="ftr" sz="quarter" idx="11"/>
          </p:nvPr>
        </p:nvSpPr>
        <p:spPr/>
        <p:txBody>
          <a:bodyPr/>
          <a:lstStyle>
            <a:lvl1pPr>
              <a:defRPr/>
            </a:lvl1pPr>
          </a:lstStyle>
          <a:p>
            <a:pPr>
              <a:defRPr/>
            </a:pPr>
            <a:endParaRPr lang="en-US"/>
          </a:p>
        </p:txBody>
      </p:sp>
      <p:sp>
        <p:nvSpPr>
          <p:cNvPr id="9" name="Chỗ dành sẵn cho Số hiệu Bản chiếu 5"/>
          <p:cNvSpPr>
            <a:spLocks noGrp="1"/>
          </p:cNvSpPr>
          <p:nvPr>
            <p:ph type="sldNum" sz="quarter" idx="12"/>
          </p:nvPr>
        </p:nvSpPr>
        <p:spPr/>
        <p:txBody>
          <a:bodyPr/>
          <a:lstStyle>
            <a:lvl1pPr>
              <a:defRPr/>
            </a:lvl1pPr>
          </a:lstStyle>
          <a:p>
            <a:pPr>
              <a:defRPr/>
            </a:pPr>
            <a:fld id="{C69B6E57-FC6A-4B6D-8803-6148F8473E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686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3"/>
          <p:cNvSpPr>
            <a:spLocks noGrp="1"/>
          </p:cNvSpPr>
          <p:nvPr>
            <p:ph type="dt" sz="half" idx="10"/>
          </p:nvPr>
        </p:nvSpPr>
        <p:spPr/>
        <p:txBody>
          <a:bodyPr/>
          <a:lstStyle>
            <a:lvl1pPr>
              <a:defRPr/>
            </a:lvl1pPr>
          </a:lstStyle>
          <a:p>
            <a:pPr>
              <a:defRPr/>
            </a:pPr>
            <a:fld id="{04605A40-3DB1-4A66-B31E-ACD2B4252DC4}" type="datetimeFigureOut">
              <a:rPr lang="en-US">
                <a:solidFill>
                  <a:prstClr val="black">
                    <a:tint val="75000"/>
                  </a:prstClr>
                </a:solidFill>
              </a:rPr>
              <a:pPr>
                <a:defRPr/>
              </a:pPr>
              <a:t>8/9/2021</a:t>
            </a:fld>
            <a:endParaRPr lang="en-US">
              <a:solidFill>
                <a:prstClr val="black">
                  <a:tint val="75000"/>
                </a:prstClr>
              </a:solidFill>
            </a:endParaRPr>
          </a:p>
        </p:txBody>
      </p:sp>
      <p:sp>
        <p:nvSpPr>
          <p:cNvPr id="4" name="Chỗ dành sẵn cho Chân trang 4"/>
          <p:cNvSpPr>
            <a:spLocks noGrp="1"/>
          </p:cNvSpPr>
          <p:nvPr>
            <p:ph type="ftr" sz="quarter" idx="11"/>
          </p:nvPr>
        </p:nvSpPr>
        <p:spPr/>
        <p:txBody>
          <a:bodyPr/>
          <a:lstStyle>
            <a:lvl1pPr>
              <a:defRPr/>
            </a:lvl1pPr>
          </a:lstStyle>
          <a:p>
            <a:pPr>
              <a:defRPr/>
            </a:pPr>
            <a:endParaRPr lang="en-US"/>
          </a:p>
        </p:txBody>
      </p:sp>
      <p:sp>
        <p:nvSpPr>
          <p:cNvPr id="5" name="Chỗ dành sẵn cho Số hiệu Bản chiếu 5"/>
          <p:cNvSpPr>
            <a:spLocks noGrp="1"/>
          </p:cNvSpPr>
          <p:nvPr>
            <p:ph type="sldNum" sz="quarter" idx="12"/>
          </p:nvPr>
        </p:nvSpPr>
        <p:spPr/>
        <p:txBody>
          <a:bodyPr/>
          <a:lstStyle>
            <a:lvl1pPr>
              <a:defRPr/>
            </a:lvl1pPr>
          </a:lstStyle>
          <a:p>
            <a:pPr>
              <a:defRPr/>
            </a:pPr>
            <a:fld id="{382E95B8-CFED-48CB-85A0-661393FF54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832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3"/>
          <p:cNvSpPr>
            <a:spLocks noGrp="1"/>
          </p:cNvSpPr>
          <p:nvPr>
            <p:ph type="dt" sz="half" idx="10"/>
          </p:nvPr>
        </p:nvSpPr>
        <p:spPr/>
        <p:txBody>
          <a:bodyPr/>
          <a:lstStyle>
            <a:lvl1pPr>
              <a:defRPr/>
            </a:lvl1pPr>
          </a:lstStyle>
          <a:p>
            <a:pPr>
              <a:defRPr/>
            </a:pPr>
            <a:fld id="{DDFF11A9-5091-45B1-B73B-FA4DEC6ABE93}" type="datetimeFigureOut">
              <a:rPr lang="en-US">
                <a:solidFill>
                  <a:prstClr val="black">
                    <a:tint val="75000"/>
                  </a:prstClr>
                </a:solidFill>
              </a:rPr>
              <a:pPr>
                <a:defRPr/>
              </a:pPr>
              <a:t>8/9/2021</a:t>
            </a:fld>
            <a:endParaRPr lang="en-US">
              <a:solidFill>
                <a:prstClr val="black">
                  <a:tint val="75000"/>
                </a:prstClr>
              </a:solidFill>
            </a:endParaRPr>
          </a:p>
        </p:txBody>
      </p:sp>
      <p:sp>
        <p:nvSpPr>
          <p:cNvPr id="3" name="Chỗ dành sẵn cho Chân trang 4"/>
          <p:cNvSpPr>
            <a:spLocks noGrp="1"/>
          </p:cNvSpPr>
          <p:nvPr>
            <p:ph type="ftr" sz="quarter" idx="11"/>
          </p:nvPr>
        </p:nvSpPr>
        <p:spPr/>
        <p:txBody>
          <a:bodyPr/>
          <a:lstStyle>
            <a:lvl1pPr>
              <a:defRPr/>
            </a:lvl1pPr>
          </a:lstStyle>
          <a:p>
            <a:pPr>
              <a:defRPr/>
            </a:pPr>
            <a:endParaRPr lang="en-US"/>
          </a:p>
        </p:txBody>
      </p:sp>
      <p:sp>
        <p:nvSpPr>
          <p:cNvPr id="4" name="Chỗ dành sẵn cho Số hiệu Bản chiếu 5"/>
          <p:cNvSpPr>
            <a:spLocks noGrp="1"/>
          </p:cNvSpPr>
          <p:nvPr>
            <p:ph type="sldNum" sz="quarter" idx="12"/>
          </p:nvPr>
        </p:nvSpPr>
        <p:spPr/>
        <p:txBody>
          <a:bodyPr/>
          <a:lstStyle>
            <a:lvl1pPr>
              <a:defRPr/>
            </a:lvl1pPr>
          </a:lstStyle>
          <a:p>
            <a:pPr>
              <a:defRPr/>
            </a:pPr>
            <a:fld id="{E4636F53-8000-4050-897A-C2800657D9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538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7244382"/>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73049"/>
            <a:ext cx="3008313" cy="1162051"/>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3"/>
          <p:cNvSpPr>
            <a:spLocks noGrp="1"/>
          </p:cNvSpPr>
          <p:nvPr>
            <p:ph type="dt" sz="half" idx="10"/>
          </p:nvPr>
        </p:nvSpPr>
        <p:spPr/>
        <p:txBody>
          <a:bodyPr/>
          <a:lstStyle>
            <a:lvl1pPr>
              <a:defRPr/>
            </a:lvl1pPr>
          </a:lstStyle>
          <a:p>
            <a:pPr>
              <a:defRPr/>
            </a:pPr>
            <a:fld id="{5937DD08-DE4E-4B1C-95DA-A5496D5E04F3}" type="datetimeFigureOut">
              <a:rPr lang="en-US">
                <a:solidFill>
                  <a:prstClr val="black">
                    <a:tint val="75000"/>
                  </a:prstClr>
                </a:solidFill>
              </a:rPr>
              <a:pPr>
                <a:defRPr/>
              </a:pPr>
              <a:t>8/9/2021</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B7DCAAC4-1D10-47B7-A84B-F1E6B5CDB6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11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1"/>
            <a:ext cx="5486400" cy="566739"/>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ản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3"/>
          <p:cNvSpPr>
            <a:spLocks noGrp="1"/>
          </p:cNvSpPr>
          <p:nvPr>
            <p:ph type="dt" sz="half" idx="10"/>
          </p:nvPr>
        </p:nvSpPr>
        <p:spPr/>
        <p:txBody>
          <a:bodyPr/>
          <a:lstStyle>
            <a:lvl1pPr>
              <a:defRPr/>
            </a:lvl1pPr>
          </a:lstStyle>
          <a:p>
            <a:pPr>
              <a:defRPr/>
            </a:pPr>
            <a:fld id="{FD66F523-3D1B-43FB-B32C-46D14659D20F}" type="datetimeFigureOut">
              <a:rPr lang="en-US">
                <a:solidFill>
                  <a:prstClr val="black">
                    <a:tint val="75000"/>
                  </a:prstClr>
                </a:solidFill>
              </a:rPr>
              <a:pPr>
                <a:defRPr/>
              </a:pPr>
              <a:t>8/9/2021</a:t>
            </a:fld>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ố hiệu Bản chiếu 5"/>
          <p:cNvSpPr>
            <a:spLocks noGrp="1"/>
          </p:cNvSpPr>
          <p:nvPr>
            <p:ph type="sldNum" sz="quarter" idx="12"/>
          </p:nvPr>
        </p:nvSpPr>
        <p:spPr/>
        <p:txBody>
          <a:bodyPr/>
          <a:lstStyle>
            <a:lvl1pPr>
              <a:defRPr/>
            </a:lvl1pPr>
          </a:lstStyle>
          <a:p>
            <a:pPr>
              <a:defRPr/>
            </a:pPr>
            <a:fld id="{39553151-B351-424F-BD75-DDAD9F48C8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368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F9274B1F-8B9C-4220-890A-C0AA7B9A2616}"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7F6055BA-D1A3-45A9-92CD-FAEDF505DB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050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4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pPr>
              <a:defRPr/>
            </a:pPr>
            <a:fld id="{C55CC504-3E36-4D8F-8A0E-4BAD6C76471E}"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ố hiệu Bản chiếu 5"/>
          <p:cNvSpPr>
            <a:spLocks noGrp="1"/>
          </p:cNvSpPr>
          <p:nvPr>
            <p:ph type="sldNum" sz="quarter" idx="12"/>
          </p:nvPr>
        </p:nvSpPr>
        <p:spPr/>
        <p:txBody>
          <a:bodyPr/>
          <a:lstStyle>
            <a:lvl1pPr>
              <a:defRPr/>
            </a:lvl1pPr>
          </a:lstStyle>
          <a:p>
            <a:pPr>
              <a:defRPr/>
            </a:pPr>
            <a:fld id="{1EDAFE8A-B6D3-4A8A-A439-ED49E5BC73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414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1151197"/>
      </p:ext>
    </p:extLst>
  </p:cSld>
  <p:clrMapOvr>
    <a:masterClrMapping/>
  </p:clrMapOvr>
  <p:transition spd="slow" advClick="0"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0249476"/>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8"/>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260310"/>
      </p:ext>
    </p:extLst>
  </p:cSld>
  <p:clrMapOvr>
    <a:masterClrMapping/>
  </p:clrMapOvr>
  <p:transition spd="slow" advClick="0" advTm="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1133881"/>
      </p:ext>
    </p:extLst>
  </p:cSld>
  <p:clrMapOvr>
    <a:masterClrMapping/>
  </p:clrMapOvr>
  <p:transition spd="slow" advClick="0" advTm="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012380154"/>
      </p:ext>
    </p:extLst>
  </p:cSld>
  <p:clrMapOvr>
    <a:masterClrMapping/>
  </p:clrMapOvr>
  <p:transition spd="slow" advClick="0" advTm="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8663835"/>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0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1053316"/>
      </p:ext>
    </p:extLst>
  </p:cSld>
  <p:clrMapOvr>
    <a:masterClrMapping/>
  </p:clrMapOvr>
  <p:transition spd="slow" advClick="0"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4670041"/>
      </p:ext>
    </p:extLst>
  </p:cSld>
  <p:clrMapOvr>
    <a:masterClrMapping/>
  </p:clrMapOvr>
  <p:transition spd="slow"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8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9927633"/>
      </p:ext>
    </p:extLst>
  </p:cSld>
  <p:clrMapOvr>
    <a:masterClrMapping/>
  </p:clrMapOvr>
  <p:transition spd="slow"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85"/>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823806"/>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7991805"/>
      </p:ext>
    </p:extLst>
  </p:cSld>
  <p:clrMapOvr>
    <a:masterClrMapping/>
  </p:clrMapOvr>
  <p:transition spd="slow" advClick="0" advTm="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85"/>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85"/>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8678910"/>
      </p:ext>
    </p:extLst>
  </p:cSld>
  <p:clrMapOvr>
    <a:masterClrMapping/>
  </p:clrMapOvr>
  <p:transition spd="slow" advClick="0" advTm="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812215215"/>
      </p:ext>
    </p:extLst>
  </p:cSld>
  <p:clrMapOvr>
    <a:masterClrMapping/>
  </p:clrMapOvr>
  <p:transition spd="slow" advClick="0"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3732011"/>
      </p:ext>
    </p:extLst>
  </p:cSld>
  <p:clrMapOvr>
    <a:masterClrMapping/>
  </p:clrMapOvr>
  <p:transition spd="slow" advClick="0"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599907"/>
      </p:ext>
    </p:extLst>
  </p:cSld>
  <p:clrMapOvr>
    <a:masterClrMapping/>
  </p:clrMapOvr>
  <p:transition spd="slow" advClick="0"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4939772"/>
      </p:ext>
    </p:extLst>
  </p:cSld>
  <p:clrMapOvr>
    <a:masterClrMapping/>
  </p:clrMapOvr>
  <p:transition spd="slow" advClick="0"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343853"/>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1825366"/>
      </p:ext>
    </p:extLst>
  </p:cSld>
  <p:clrMapOvr>
    <a:masterClrMapping/>
  </p:clrMapOvr>
  <p:transition spd="slow" advClick="0"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4237494898"/>
      </p:ext>
    </p:extLst>
  </p:cSld>
  <p:clrMapOvr>
    <a:masterClrMapping/>
  </p:clrMapOvr>
  <p:transition spd="slow" advClick="0" advTm="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9903194"/>
      </p:ext>
    </p:extLst>
  </p:cSld>
  <p:clrMapOvr>
    <a:masterClrMapping/>
  </p:clrMapOvr>
  <p:transition spd="slow" advClick="0" advTm="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552513"/>
      </p:ext>
    </p:extLst>
  </p:cSld>
  <p:clrMapOvr>
    <a:masterClrMapping/>
  </p:clrMapOvr>
  <p:transition spd="slow" advClick="0" advTm="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7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3247113"/>
      </p:ext>
    </p:extLst>
  </p:cSld>
  <p:clrMapOvr>
    <a:masterClrMapping/>
  </p:clrMapOvr>
  <p:transition spd="slow" advClick="0" advTm="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7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7391709"/>
      </p:ext>
    </p:extLst>
  </p:cSld>
  <p:clrMapOvr>
    <a:masterClrMapping/>
  </p:clrMapOvr>
  <p:transition spd="slow" advClick="0" advTm="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4776685"/>
      </p:ext>
    </p:extLst>
  </p:cSld>
  <p:clrMapOvr>
    <a:masterClrMapping/>
  </p:clrMapOvr>
  <p:transition spd="slow" advClick="0" advTm="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78"/>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78"/>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0274053"/>
      </p:ext>
    </p:extLst>
  </p:cSld>
  <p:clrMapOvr>
    <a:masterClrMapping/>
  </p:clrMapOvr>
  <p:transition spd="slow" advClick="0" advTm="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789372545"/>
      </p:ext>
    </p:extLst>
  </p:cSld>
  <p:clrMapOvr>
    <a:masterClrMapping/>
  </p:clrMapOvr>
  <p:transition spd="slow" advClick="0" advTm="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086692"/>
      </p:ext>
    </p:extLst>
  </p:cSld>
  <p:clrMapOvr>
    <a:masterClrMapping/>
  </p:clrMapOvr>
  <p:transition spd="slow" advClick="0" advTm="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4329396"/>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208715167"/>
      </p:ext>
    </p:extLst>
  </p:cSld>
  <p:clrMapOvr>
    <a:masterClrMapping/>
  </p:clrMapOvr>
  <p:transition spd="slow" advClick="0"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5929943"/>
      </p:ext>
    </p:extLst>
  </p:cSld>
  <p:clrMapOvr>
    <a:masterClrMapping/>
  </p:clrMapOvr>
  <p:transition spd="slow" advClick="0" advTm="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8519709"/>
      </p:ext>
    </p:extLst>
  </p:cSld>
  <p:clrMapOvr>
    <a:masterClrMapping/>
  </p:clrMapOvr>
  <p:transition spd="slow" advClick="0" advTm="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55237420"/>
      </p:ext>
    </p:extLst>
  </p:cSld>
  <p:clrMapOvr>
    <a:masterClrMapping/>
  </p:clrMapOvr>
  <p:transition spd="slow" advClick="0"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21532"/>
      </p:ext>
    </p:extLst>
  </p:cSld>
  <p:clrMapOvr>
    <a:masterClrMapping/>
  </p:clrMapOvr>
  <p:transition spd="slow" advClick="0"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0030475"/>
      </p:ext>
    </p:extLst>
  </p:cSld>
  <p:clrMapOvr>
    <a:masterClrMapping/>
  </p:clrMapOvr>
  <p:transition spd="slow" advClick="0"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7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4908143"/>
      </p:ext>
    </p:extLst>
  </p:cSld>
  <p:clrMapOvr>
    <a:masterClrMapping/>
  </p:clrMapOvr>
  <p:transition spd="slow" advClick="0"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7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4646209"/>
      </p:ext>
    </p:extLst>
  </p:cSld>
  <p:clrMapOvr>
    <a:masterClrMapping/>
  </p:clrMapOvr>
  <p:transition spd="slow" advClick="0"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211909"/>
      </p:ext>
    </p:extLst>
  </p:cSld>
  <p:clrMapOvr>
    <a:masterClrMapping/>
  </p:clrMapOvr>
  <p:transition spd="slow" advClick="0" advTm="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71"/>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71"/>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8872030"/>
      </p:ext>
    </p:extLst>
  </p:cSld>
  <p:clrMapOvr>
    <a:masterClrMapping/>
  </p:clrMapOvr>
  <p:transition spd="slow" advClick="0" advTm="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91179834"/>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4719811"/>
      </p:ext>
    </p:extLst>
  </p:cSld>
  <p:clrMapOvr>
    <a:masterClrMapping/>
  </p:clrMapOvr>
  <p:transition spd="slow" advClick="0" advTm="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1172427"/>
      </p:ext>
    </p:extLst>
  </p:cSld>
  <p:clrMapOvr>
    <a:masterClrMapping/>
  </p:clrMapOvr>
  <p:transition spd="slow" advClick="0" advTm="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3426552"/>
      </p:ext>
    </p:extLst>
  </p:cSld>
  <p:clrMapOvr>
    <a:masterClrMapping/>
  </p:clrMapOvr>
  <p:transition spd="slow" advClick="0"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6"/>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5933057"/>
      </p:ext>
    </p:extLst>
  </p:cSld>
  <p:clrMapOvr>
    <a:masterClrMapping/>
  </p:clrMapOvr>
  <p:transition spd="slow" advClick="0" advTm="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3670305"/>
      </p:ext>
    </p:extLst>
  </p:cSld>
  <p:clrMapOvr>
    <a:masterClrMapping/>
  </p:clrMapOvr>
  <p:transition spd="slow" advClick="0" advTm="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23247511"/>
      </p:ext>
    </p:extLst>
  </p:cSld>
  <p:clrMapOvr>
    <a:masterClrMapping/>
  </p:clrMapOvr>
  <p:transition spd="slow" advClick="0" advTm="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015265"/>
      </p:ext>
    </p:extLst>
  </p:cSld>
  <p:clrMapOvr>
    <a:masterClrMapping/>
  </p:clrMapOvr>
  <p:transition spd="slow" advClick="0" advTm="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3746434"/>
      </p:ext>
    </p:extLst>
  </p:cSld>
  <p:clrMapOvr>
    <a:masterClrMapping/>
  </p:clrMapOvr>
  <p:transition spd="slow" advClick="0" advTm="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6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5251294"/>
      </p:ext>
    </p:extLst>
  </p:cSld>
  <p:clrMapOvr>
    <a:masterClrMapping/>
  </p:clrMapOvr>
  <p:transition spd="slow" advClick="0" advTm="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6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291349"/>
      </p:ext>
    </p:extLst>
  </p:cSld>
  <p:clrMapOvr>
    <a:masterClrMapping/>
  </p:clrMapOvr>
  <p:transition spd="slow" advClick="0"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6757222"/>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9301162"/>
      </p:ext>
    </p:extLst>
  </p:cSld>
  <p:clrMapOvr>
    <a:masterClrMapping/>
  </p:clrMapOvr>
  <p:transition spd="slow" advClick="0" advTm="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62"/>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94" y="365162"/>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9467949"/>
      </p:ext>
    </p:extLst>
  </p:cSld>
  <p:clrMapOvr>
    <a:masterClrMapping/>
  </p:clrMapOvr>
  <p:transition spd="slow" advClick="0"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345621448"/>
      </p:ext>
    </p:extLst>
  </p:cSld>
  <p:clrMapOvr>
    <a:masterClrMapping/>
  </p:clrMapOvr>
  <p:transition spd="slow" advClick="0"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54960"/>
      </p:ext>
    </p:extLst>
  </p:cSld>
  <p:clrMapOvr>
    <a:masterClrMapping/>
  </p:clrMapOvr>
  <p:transition spd="slow" advClick="0"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7558238"/>
      </p:ext>
    </p:extLst>
  </p:cSld>
  <p:clrMapOvr>
    <a:masterClrMapping/>
  </p:clrMapOvr>
  <p:transition spd="slow" advClick="0" advTm="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263548"/>
      </p:ext>
    </p:extLst>
  </p:cSld>
  <p:clrMapOvr>
    <a:masterClrMapping/>
  </p:clrMapOvr>
  <p:transition spd="slow" advClick="0" advTm="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734017"/>
      </p:ext>
    </p:extLst>
  </p:cSld>
  <p:clrMapOvr>
    <a:masterClrMapping/>
  </p:clrMapOvr>
  <p:transition spd="slow" advClick="0" advTm="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646219529"/>
      </p:ext>
    </p:extLst>
  </p:cSld>
  <p:clrMapOvr>
    <a:masterClrMapping/>
  </p:clrMapOvr>
  <p:transition spd="slow" advClick="0" advTm="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4616826"/>
      </p:ext>
    </p:extLst>
  </p:cSld>
  <p:clrMapOvr>
    <a:masterClrMapping/>
  </p:clrMapOvr>
  <p:transition spd="slow" advClick="0" advTm="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8319708"/>
      </p:ext>
    </p:extLst>
  </p:cSld>
  <p:clrMapOvr>
    <a:masterClrMapping/>
  </p:clrMapOvr>
  <p:transition spd="slow" advClick="0" advTm="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5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6325146"/>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8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810038"/>
      </p:ext>
    </p:extLst>
  </p:cSld>
  <p:clrMapOvr>
    <a:masterClrMapping/>
  </p:clrMapOvr>
  <p:transition spd="slow" advClick="0" advTm="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5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584077"/>
      </p:ext>
    </p:extLst>
  </p:cSld>
  <p:clrMapOvr>
    <a:masterClrMapping/>
  </p:clrMapOvr>
  <p:transition spd="slow" advClick="0" advTm="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993545"/>
      </p:ext>
    </p:extLst>
  </p:cSld>
  <p:clrMapOvr>
    <a:masterClrMapping/>
  </p:clrMapOvr>
  <p:transition spd="slow" advClick="0" advTm="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51"/>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89" y="365151"/>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27045"/>
      </p:ext>
    </p:extLst>
  </p:cSld>
  <p:clrMapOvr>
    <a:masterClrMapping/>
  </p:clrMapOvr>
  <p:transition spd="slow" advClick="0" advTm="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2012662204"/>
      </p:ext>
    </p:extLst>
  </p:cSld>
  <p:clrMapOvr>
    <a:masterClrMapping/>
  </p:clrMapOvr>
  <p:transition spd="slow" advClick="0" advTm="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6189976"/>
      </p:ext>
    </p:extLst>
  </p:cSld>
  <p:clrMapOvr>
    <a:masterClrMapping/>
  </p:clrMapOvr>
  <p:transition spd="slow" advClick="0" advTm="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4903637"/>
      </p:ext>
    </p:extLst>
  </p:cSld>
  <p:clrMapOvr>
    <a:masterClrMapping/>
  </p:clrMapOvr>
  <p:transition spd="slow" advClick="0" advTm="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1159230"/>
      </p:ext>
    </p:extLst>
  </p:cSld>
  <p:clrMapOvr>
    <a:masterClrMapping/>
  </p:clrMapOvr>
  <p:transition spd="slow" advClick="0" advTm="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7766761"/>
      </p:ext>
    </p:extLst>
  </p:cSld>
  <p:clrMapOvr>
    <a:masterClrMapping/>
  </p:clrMapOvr>
  <p:transition spd="slow" advClick="0" advTm="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6917342" y="5669557"/>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134098689"/>
      </p:ext>
    </p:extLst>
  </p:cSld>
  <p:clrMapOvr>
    <a:masterClrMapping/>
  </p:clrMapOvr>
  <p:transition spd="slow" advClick="0" advTm="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984755"/>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89"/>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9502011"/>
      </p:ext>
    </p:extLst>
  </p:cSld>
  <p:clrMapOvr>
    <a:masterClrMapping/>
  </p:clrMapOvr>
  <p:transition spd="slow" advClick="0" advTm="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72328"/>
      </p:ext>
    </p:extLst>
  </p:cSld>
  <p:clrMapOvr>
    <a:masterClrMapping/>
  </p:clrMapOvr>
  <p:transition spd="slow" advClick="0" advTm="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7837574"/>
      </p:ext>
    </p:extLst>
  </p:cSld>
  <p:clrMapOvr>
    <a:masterClrMapping/>
  </p:clrMapOvr>
  <p:transition spd="slow" advClick="0" advTm="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4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5569444"/>
      </p:ext>
    </p:extLst>
  </p:cSld>
  <p:clrMapOvr>
    <a:masterClrMapping/>
  </p:clrMapOvr>
  <p:transition spd="slow" advClick="0" advTm="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6305218"/>
      </p:ext>
    </p:extLst>
  </p:cSld>
  <p:clrMapOvr>
    <a:masterClrMapping/>
  </p:clrMapOvr>
  <p:transition spd="slow" advClick="0" advTm="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9"/>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71" y="365139"/>
            <a:ext cx="5800725"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9904447"/>
      </p:ext>
    </p:extLst>
  </p:cSld>
  <p:clrMapOvr>
    <a:masterClrMapping/>
  </p:clrMapOvr>
  <p:transition spd="slow" advClick="0" advTm="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1F833EC4-E2F9-4549-A464-40B7E5EEA6FD}"/>
              </a:ext>
            </a:extLst>
          </p:cNvPr>
          <p:cNvGrpSpPr/>
          <p:nvPr userDrawn="1"/>
        </p:nvGrpSpPr>
        <p:grpSpPr>
          <a:xfrm>
            <a:off x="0" y="0"/>
            <a:ext cx="9234014" cy="6860117"/>
            <a:chOff x="0" y="0"/>
            <a:chExt cx="12309881" cy="6858000"/>
          </a:xfrm>
        </p:grpSpPr>
        <p:pic>
          <p:nvPicPr>
            <p:cNvPr id="35" name="图片 34">
              <a:extLst>
                <a:ext uri="{FF2B5EF4-FFF2-40B4-BE49-F238E27FC236}">
                  <a16:creationId xmlns:a16="http://schemas.microsoft.com/office/drawing/2014/main" xmlns=""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xmlns=""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342946">
                <a:defRPr/>
              </a:pPr>
              <a:endParaRPr lang="zh-CN" altLang="en-US" sz="1400" kern="0">
                <a:solidFill>
                  <a:prstClr val="white"/>
                </a:solidFill>
              </a:endParaRPr>
            </a:p>
          </p:txBody>
        </p:sp>
        <p:pic>
          <p:nvPicPr>
            <p:cNvPr id="37" name="图片 36">
              <a:extLst>
                <a:ext uri="{FF2B5EF4-FFF2-40B4-BE49-F238E27FC236}">
                  <a16:creationId xmlns:a16="http://schemas.microsoft.com/office/drawing/2014/main" xmlns=""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xmlns=""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xmlns=""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2400" kern="0" dirty="0">
                  <a:solidFill>
                    <a:prstClr val="white"/>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xmlns=""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sp>
            <p:nvSpPr>
              <p:cNvPr id="43" name="矩形: 圆角 10">
                <a:extLst>
                  <a:ext uri="{FF2B5EF4-FFF2-40B4-BE49-F238E27FC236}">
                    <a16:creationId xmlns:a16="http://schemas.microsoft.com/office/drawing/2014/main" xmlns=""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algn="ctr" defTabSz="342946">
                  <a:defRPr/>
                </a:pPr>
                <a:endParaRPr lang="zh-CN" altLang="en-US" sz="1400" kern="0">
                  <a:solidFill>
                    <a:prstClr val="white"/>
                  </a:solidFill>
                </a:endParaRPr>
              </a:p>
            </p:txBody>
          </p:sp>
        </p:grpSp>
        <p:pic>
          <p:nvPicPr>
            <p:cNvPr id="39" name="图片 38">
              <a:extLst>
                <a:ext uri="{FF2B5EF4-FFF2-40B4-BE49-F238E27FC236}">
                  <a16:creationId xmlns:a16="http://schemas.microsoft.com/office/drawing/2014/main" xmlns=""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xmlns=""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089304831"/>
      </p:ext>
    </p:extLst>
  </p:cSld>
  <p:clrMapOvr>
    <a:masterClrMapping/>
  </p:clrMapOvr>
  <p:transition spd="slow" advClick="0" advTm="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5495666"/>
      </p:ext>
    </p:extLst>
  </p:cSld>
  <p:clrMapOvr>
    <a:masterClrMapping/>
  </p:clrMapOvr>
  <p:transition spd="slow" advClick="0" advTm="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7094205"/>
      </p:ext>
    </p:extLst>
  </p:cSld>
  <p:clrMapOvr>
    <a:masterClrMapping/>
  </p:clrMapOvr>
  <p:transition spd="slow" advClick="0" advTm="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8295458"/>
      </p:ext>
    </p:extLst>
  </p:cSld>
  <p:clrMapOvr>
    <a:masterClrMapping/>
  </p:clrMapOvr>
  <p:transition spd="slow" advClick="0" advTm="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solidFill>
                  <a:prstClr val="black">
                    <a:tint val="75000"/>
                  </a:prstClr>
                </a:solidFill>
              </a:rPr>
              <a:pPr/>
              <a:t>2021/8/9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3913709"/>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4.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5320259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2DF56DB-DF90-4331-9166-7DD75FB3486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0763758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21581" tIns="60793" rIns="121581" bIns="6079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121581" tIns="60793" rIns="121581" bIns="60793"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79" y="6356377"/>
            <a:ext cx="2057400" cy="365125"/>
          </a:xfrm>
          <a:prstGeom prst="rect">
            <a:avLst/>
          </a:prstGeom>
        </p:spPr>
        <p:txBody>
          <a:bodyPr vert="horz" lIns="121581" tIns="60793" rIns="121581" bIns="60793" rtlCol="0" anchor="ctr"/>
          <a:lstStyle>
            <a:lvl1pPr algn="l">
              <a:defRPr sz="1200">
                <a:solidFill>
                  <a:schemeClr val="tx1">
                    <a:tint val="75000"/>
                  </a:schemeClr>
                </a:solidFill>
              </a:defRPr>
            </a:lvl1pPr>
          </a:lstStyle>
          <a:p>
            <a:pPr defTabSz="914173"/>
            <a:fld id="{057B077D-680E-4F7B-B169-2CB385BA6FD9}" type="datetimeFigureOut">
              <a:rPr lang="en-US" smtClean="0">
                <a:solidFill>
                  <a:prstClr val="black">
                    <a:tint val="75000"/>
                  </a:prstClr>
                </a:solidFill>
              </a:rPr>
              <a:pPr defTabSz="914173"/>
              <a:t>8/9/2021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121581" tIns="60793" rIns="121581" bIns="60793" rtlCol="0" anchor="ctr"/>
          <a:lstStyle>
            <a:lvl1pPr algn="ctr">
              <a:defRPr sz="1200">
                <a:solidFill>
                  <a:schemeClr val="tx1">
                    <a:tint val="75000"/>
                  </a:schemeClr>
                </a:solidFill>
              </a:defRPr>
            </a:lvl1pPr>
          </a:lstStyle>
          <a:p>
            <a:pPr defTabSz="914173"/>
            <a:endParaRPr lang="en-US">
              <a:solidFill>
                <a:prstClr val="black">
                  <a:tint val="75000"/>
                </a:prstClr>
              </a:solidFill>
            </a:endParaRPr>
          </a:p>
        </p:txBody>
      </p:sp>
      <p:sp>
        <p:nvSpPr>
          <p:cNvPr id="6" name="Slide Number Placeholder 5"/>
          <p:cNvSpPr>
            <a:spLocks noGrp="1"/>
          </p:cNvSpPr>
          <p:nvPr>
            <p:ph type="sldNum" sz="quarter" idx="4"/>
          </p:nvPr>
        </p:nvSpPr>
        <p:spPr>
          <a:xfrm>
            <a:off x="6457979" y="6356377"/>
            <a:ext cx="2057400" cy="365125"/>
          </a:xfrm>
          <a:prstGeom prst="rect">
            <a:avLst/>
          </a:prstGeom>
        </p:spPr>
        <p:txBody>
          <a:bodyPr vert="horz" lIns="121581" tIns="60793" rIns="121581" bIns="60793" rtlCol="0" anchor="ctr"/>
          <a:lstStyle>
            <a:lvl1pPr algn="r">
              <a:defRPr sz="1200">
                <a:solidFill>
                  <a:schemeClr val="tx1">
                    <a:tint val="75000"/>
                  </a:schemeClr>
                </a:solidFill>
              </a:defRPr>
            </a:lvl1pPr>
          </a:lstStyle>
          <a:p>
            <a:pPr defTabSz="914173"/>
            <a:fld id="{CE0FCA04-DE5B-49D2-BA5F-4F38980E4C56}" type="slidenum">
              <a:rPr lang="en-US" smtClean="0">
                <a:solidFill>
                  <a:prstClr val="black">
                    <a:tint val="75000"/>
                  </a:prstClr>
                </a:solidFill>
              </a:rPr>
              <a:pPr defTabSz="914173"/>
              <a:t>‹#›</a:t>
            </a:fld>
            <a:endParaRPr lang="en-US">
              <a:solidFill>
                <a:prstClr val="black">
                  <a:tint val="75000"/>
                </a:prstClr>
              </a:solidFill>
            </a:endParaRPr>
          </a:p>
        </p:txBody>
      </p:sp>
    </p:spTree>
    <p:extLst>
      <p:ext uri="{BB962C8B-B14F-4D97-AF65-F5344CB8AC3E}">
        <p14:creationId xmlns:p14="http://schemas.microsoft.com/office/powerpoint/2010/main" val="286978661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17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38" indent="-227938" algn="l" defTabSz="9117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06" indent="-227938" algn="l" defTabSz="9117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9676" indent="-227938" algn="l" defTabSz="9117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5523"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1383"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7253"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3119"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8976"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4850" indent="-227938" algn="l" defTabSz="91172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729" rtl="0" eaLnBrk="1" latinLnBrk="0" hangingPunct="1">
        <a:defRPr sz="1900" kern="1200">
          <a:solidFill>
            <a:schemeClr val="tx1"/>
          </a:solidFill>
          <a:latin typeface="+mn-lt"/>
          <a:ea typeface="+mn-ea"/>
          <a:cs typeface="+mn-cs"/>
        </a:defRPr>
      </a:lvl1pPr>
      <a:lvl2pPr marL="455859" algn="l" defTabSz="911729" rtl="0" eaLnBrk="1" latinLnBrk="0" hangingPunct="1">
        <a:defRPr sz="1900" kern="1200">
          <a:solidFill>
            <a:schemeClr val="tx1"/>
          </a:solidFill>
          <a:latin typeface="+mn-lt"/>
          <a:ea typeface="+mn-ea"/>
          <a:cs typeface="+mn-cs"/>
        </a:defRPr>
      </a:lvl2pPr>
      <a:lvl3pPr marL="911729" algn="l" defTabSz="911729" rtl="0" eaLnBrk="1" latinLnBrk="0" hangingPunct="1">
        <a:defRPr sz="1900" kern="1200">
          <a:solidFill>
            <a:schemeClr val="tx1"/>
          </a:solidFill>
          <a:latin typeface="+mn-lt"/>
          <a:ea typeface="+mn-ea"/>
          <a:cs typeface="+mn-cs"/>
        </a:defRPr>
      </a:lvl3pPr>
      <a:lvl4pPr marL="1367592" algn="l" defTabSz="911729" rtl="0" eaLnBrk="1" latinLnBrk="0" hangingPunct="1">
        <a:defRPr sz="1900" kern="1200">
          <a:solidFill>
            <a:schemeClr val="tx1"/>
          </a:solidFill>
          <a:latin typeface="+mn-lt"/>
          <a:ea typeface="+mn-ea"/>
          <a:cs typeface="+mn-cs"/>
        </a:defRPr>
      </a:lvl4pPr>
      <a:lvl5pPr marL="1823460" algn="l" defTabSz="911729" rtl="0" eaLnBrk="1" latinLnBrk="0" hangingPunct="1">
        <a:defRPr sz="1900" kern="1200">
          <a:solidFill>
            <a:schemeClr val="tx1"/>
          </a:solidFill>
          <a:latin typeface="+mn-lt"/>
          <a:ea typeface="+mn-ea"/>
          <a:cs typeface="+mn-cs"/>
        </a:defRPr>
      </a:lvl5pPr>
      <a:lvl6pPr marL="2279318" algn="l" defTabSz="911729" rtl="0" eaLnBrk="1" latinLnBrk="0" hangingPunct="1">
        <a:defRPr sz="1900" kern="1200">
          <a:solidFill>
            <a:schemeClr val="tx1"/>
          </a:solidFill>
          <a:latin typeface="+mn-lt"/>
          <a:ea typeface="+mn-ea"/>
          <a:cs typeface="+mn-cs"/>
        </a:defRPr>
      </a:lvl6pPr>
      <a:lvl7pPr marL="2735188" algn="l" defTabSz="911729" rtl="0" eaLnBrk="1" latinLnBrk="0" hangingPunct="1">
        <a:defRPr sz="1900" kern="1200">
          <a:solidFill>
            <a:schemeClr val="tx1"/>
          </a:solidFill>
          <a:latin typeface="+mn-lt"/>
          <a:ea typeface="+mn-ea"/>
          <a:cs typeface="+mn-cs"/>
        </a:defRPr>
      </a:lvl7pPr>
      <a:lvl8pPr marL="3191048" algn="l" defTabSz="911729" rtl="0" eaLnBrk="1" latinLnBrk="0" hangingPunct="1">
        <a:defRPr sz="1900" kern="1200">
          <a:solidFill>
            <a:schemeClr val="tx1"/>
          </a:solidFill>
          <a:latin typeface="+mn-lt"/>
          <a:ea typeface="+mn-ea"/>
          <a:cs typeface="+mn-cs"/>
        </a:defRPr>
      </a:lvl8pPr>
      <a:lvl9pPr marL="3646907" algn="l" defTabSz="911729"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6858000"/>
          </a:xfrm>
          <a:prstGeom prst="rect">
            <a:avLst/>
          </a:prstGeom>
          <a:noFill/>
          <a:ln w="9525">
            <a:noFill/>
          </a:ln>
        </p:spPr>
      </p:pic>
    </p:spTree>
    <p:extLst>
      <p:ext uri="{BB962C8B-B14F-4D97-AF65-F5344CB8AC3E}">
        <p14:creationId xmlns:p14="http://schemas.microsoft.com/office/powerpoint/2010/main" val="20285032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hỗ dành sẵn cho Tiêu đề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Chỗ dành sẵn cho Văn bản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Chỗ dành sẵn cho Ngày tháng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165AF3-5706-4C78-8F59-1FC24DC7F611}" type="datetimeFigureOut">
              <a:rPr lang="en-US">
                <a:solidFill>
                  <a:prstClr val="black">
                    <a:tint val="75000"/>
                  </a:prstClr>
                </a:solidFill>
              </a:rPr>
              <a:pPr>
                <a:defRPr/>
              </a:pPr>
              <a:t>8/9/2021</a:t>
            </a:fld>
            <a:endParaRPr lang="en-US">
              <a:solidFill>
                <a:prstClr val="black">
                  <a:tint val="75000"/>
                </a:prstClr>
              </a:solidFill>
            </a:endParaRPr>
          </a:p>
        </p:txBody>
      </p:sp>
      <p:sp>
        <p:nvSpPr>
          <p:cNvPr id="5" name="Chỗ dành sẵn cho Chân trang 4"/>
          <p:cNvSpPr>
            <a:spLocks noGrp="1"/>
          </p:cNvSpPr>
          <p:nvPr>
            <p:ph type="ftr" sz="quarter" idx="3"/>
          </p:nvPr>
        </p:nvSpPr>
        <p:spPr>
          <a:xfrm>
            <a:off x="3124200" y="635636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a:cs typeface="Arial" charset="0"/>
            </a:endParaRPr>
          </a:p>
        </p:txBody>
      </p:sp>
      <p:sp>
        <p:nvSpPr>
          <p:cNvPr id="6" name="Chỗ dành sẵn cho Số hiệu Bản chiếu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BB4E87-2E51-4E11-BCF4-34ACF8C805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71678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11298090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6887396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82236758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4405898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02633985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71469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CA37975-6AF7-4301-9DC5-87C074AA59D1}" type="datetimeFigureOut">
              <a:rPr lang="zh-CN" altLang="en-US" smtClean="0">
                <a:solidFill>
                  <a:prstClr val="black">
                    <a:tint val="75000"/>
                  </a:prstClr>
                </a:solidFill>
              </a:rPr>
              <a:pPr defTabSz="685800"/>
              <a:t>2021/8/9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27987A4-0198-42B4-AAAE-EDBADA4485AB}"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70315925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5.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85800" y="2131561"/>
            <a:ext cx="77724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371600" y="3886200"/>
            <a:ext cx="64008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4"/>
          <a:stretch>
            <a:fillRect/>
          </a:stretch>
        </p:blipFill>
        <p:spPr>
          <a:xfrm>
            <a:off x="0" y="0"/>
            <a:ext cx="9144000" cy="6858000"/>
          </a:xfrm>
          <a:prstGeom prst="rect">
            <a:avLst/>
          </a:prstGeom>
          <a:noFill/>
          <a:ln w="9525">
            <a:noFill/>
          </a:ln>
        </p:spPr>
      </p:pic>
      <p:sp>
        <p:nvSpPr>
          <p:cNvPr id="3077" name="TextBox 5"/>
          <p:cNvSpPr txBox="1"/>
          <p:nvPr/>
        </p:nvSpPr>
        <p:spPr>
          <a:xfrm>
            <a:off x="-6350" y="1576950"/>
            <a:ext cx="9067800" cy="2339098"/>
          </a:xfrm>
          <a:prstGeom prst="rect">
            <a:avLst/>
          </a:prstGeom>
          <a:noFill/>
          <a:ln w="9525">
            <a:noFill/>
          </a:ln>
        </p:spPr>
        <p:txBody>
          <a:bodyPr lIns="121917" tIns="60958" rIns="121917" bIns="60958">
            <a:spAutoFit/>
          </a:bodyPr>
          <a:lstStyle/>
          <a:p>
            <a:pPr algn="ctr" defTabSz="913130"/>
            <a:r>
              <a:rPr sz="7200" b="1" dirty="0">
                <a:solidFill>
                  <a:srgbClr val="FF0000"/>
                </a:solidFill>
                <a:latin typeface="UTM Avo" panose="02040603050506020204"/>
              </a:rPr>
              <a:t>Chào mừng các </a:t>
            </a:r>
            <a:r>
              <a:rPr lang="en-US" sz="7200" b="1" dirty="0" smtClean="0">
                <a:solidFill>
                  <a:srgbClr val="FF0000"/>
                </a:solidFill>
                <a:latin typeface="UTM Avo" panose="02040603050506020204"/>
              </a:rPr>
              <a:t>em</a:t>
            </a:r>
            <a:r>
              <a:rPr sz="7200" b="1" dirty="0" smtClean="0">
                <a:solidFill>
                  <a:srgbClr val="FF0000"/>
                </a:solidFill>
                <a:latin typeface="UTM Avo" panose="02040603050506020204"/>
              </a:rPr>
              <a:t> </a:t>
            </a:r>
            <a:r>
              <a:rPr sz="7200" b="1" dirty="0">
                <a:solidFill>
                  <a:srgbClr val="FF0000"/>
                </a:solidFill>
                <a:latin typeface="UTM Avo" panose="02040603050506020204"/>
              </a:rPr>
              <a:t>đến với tiết </a:t>
            </a:r>
            <a:r>
              <a:rPr lang="en-US" sz="7200" b="1" dirty="0" smtClean="0">
                <a:solidFill>
                  <a:srgbClr val="FF0000"/>
                </a:solidFill>
                <a:latin typeface="UTM Avo" panose="02040603050506020204"/>
              </a:rPr>
              <a:t>học</a:t>
            </a:r>
            <a:endParaRPr lang="en-US" sz="7200" b="1" dirty="0">
              <a:solidFill>
                <a:srgbClr val="FF0000"/>
              </a:solidFill>
              <a:latin typeface="UTM Avo" panose="02040603050506020204"/>
            </a:endParaRPr>
          </a:p>
        </p:txBody>
      </p:sp>
    </p:spTree>
    <p:extLst>
      <p:ext uri="{BB962C8B-B14F-4D97-AF65-F5344CB8AC3E}">
        <p14:creationId xmlns:p14="http://schemas.microsoft.com/office/powerpoint/2010/main" val="4244157703"/>
      </p:ext>
    </p:extLst>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a16="http://schemas.microsoft.com/office/drawing/2014/main" xmlns="" id="{F2B409AD-6246-4DDD-B892-74B963C6C547}"/>
              </a:ext>
            </a:extLst>
          </p:cNvPr>
          <p:cNvSpPr/>
          <p:nvPr/>
        </p:nvSpPr>
        <p:spPr>
          <a:xfrm>
            <a:off x="2466040" y="977135"/>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6</a:t>
            </a:r>
          </a:p>
        </p:txBody>
      </p:sp>
      <p:sp>
        <p:nvSpPr>
          <p:cNvPr id="5" name="TextBox 4">
            <a:extLst>
              <a:ext uri="{FF2B5EF4-FFF2-40B4-BE49-F238E27FC236}">
                <a16:creationId xmlns:a16="http://schemas.microsoft.com/office/drawing/2014/main" xmlns="" id="{A7F3DD2F-D3FD-4413-A947-D75E1578FCE2}"/>
              </a:ext>
            </a:extLst>
          </p:cNvPr>
          <p:cNvSpPr txBox="1"/>
          <p:nvPr/>
        </p:nvSpPr>
        <p:spPr>
          <a:xfrm>
            <a:off x="415659" y="2242739"/>
            <a:ext cx="8056675" cy="2848857"/>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 lí và sắm vai tình huống:</a:t>
            </a:r>
          </a:p>
          <a:p>
            <a:pPr algn="just" defTabSz="685800">
              <a:lnSpc>
                <a:spcPts val="1920"/>
              </a:lnSpc>
            </a:pPr>
            <a:r>
              <a:rPr lang="en-US" sz="2800" dirty="0">
                <a:solidFill>
                  <a:prstClr val="black"/>
                </a:solidFill>
                <a:latin typeface="Times New Roman"/>
                <a:ea typeface="Times New Roman"/>
              </a:rPr>
              <a:t>+ Tình huống 2: Lâu rồi cả gia đình  bạn nhỏ chưa đi</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chơi cùng nhau. Nếu em là bạn nhỏ trong tranh thì em</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sẽ làm  gì để thể hiện sự quan tâm  đến người thân</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trong gia đình?</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endParaRPr lang="en-US" sz="1350" dirty="0">
              <a:solidFill>
                <a:prstClr val="black"/>
              </a:solidFill>
            </a:endParaRPr>
          </a:p>
        </p:txBody>
      </p:sp>
    </p:spTree>
    <p:extLst>
      <p:ext uri="{BB962C8B-B14F-4D97-AF65-F5344CB8AC3E}">
        <p14:creationId xmlns:p14="http://schemas.microsoft.com/office/powerpoint/2010/main" val="29034638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588" y="1128516"/>
            <a:ext cx="7844192" cy="3970318"/>
          </a:xfrm>
          <a:prstGeom prst="rect">
            <a:avLst/>
          </a:prstGeom>
        </p:spPr>
        <p:txBody>
          <a:bodyPr wrap="square">
            <a:spAutoFit/>
          </a:bodyPr>
          <a:lstStyle/>
          <a:p>
            <a:pPr marL="25400" marR="25400" indent="177800" algn="just" defTabSz="685800">
              <a:spcAft>
                <a:spcPts val="2675"/>
              </a:spcAft>
            </a:pPr>
            <a:r>
              <a:rPr lang="en-US" sz="2800" b="1" i="1" dirty="0">
                <a:solidFill>
                  <a:prstClr val="black"/>
                </a:solidFill>
                <a:latin typeface="Times New Roman"/>
                <a:ea typeface="Times New Roman"/>
              </a:rPr>
              <a:t>Kết luận :</a:t>
            </a:r>
            <a:r>
              <a:rPr lang="en-US" sz="2800" dirty="0">
                <a:solidFill>
                  <a:prstClr val="black"/>
                </a:solidFill>
                <a:latin typeface="Times New Roman"/>
                <a:ea typeface="Times New Roman"/>
              </a:rPr>
              <a:t> </a:t>
            </a:r>
            <a:r>
              <a:rPr lang="vi-VN" sz="2800" dirty="0">
                <a:solidFill>
                  <a:srgbClr val="000000"/>
                </a:solidFill>
                <a:latin typeface="Times New Roman"/>
                <a:ea typeface="Times New Roman"/>
                <a:cs typeface="Times New Roman"/>
              </a:rPr>
              <a:t>Trong cuộc sống hằng ngày, có nhiều tình huống khác nhau để các em the hiện được sự quan tâm, chăm sóc người thân. Sự quan tâm có ý nghĩa rât lớn. B</a:t>
            </a:r>
            <a:r>
              <a:rPr lang="en-US" sz="2800" dirty="0">
                <a:solidFill>
                  <a:srgbClr val="000000"/>
                </a:solidFill>
                <a:latin typeface="Times New Roman"/>
                <a:ea typeface="Times New Roman"/>
                <a:cs typeface="Times New Roman"/>
              </a:rPr>
              <a:t>ố</a:t>
            </a:r>
            <a:r>
              <a:rPr lang="vi-VN" sz="2800" dirty="0">
                <a:solidFill>
                  <a:srgbClr val="000000"/>
                </a:solidFill>
                <a:latin typeface="Times New Roman"/>
                <a:ea typeface="Times New Roman"/>
                <a:cs typeface="Times New Roman"/>
              </a:rPr>
              <a:t> mẹ sẽ vơi bớt mệt nhọc nếu các em hỏi thăm khi bố mẹ đi làm về. Bà sẽ rât vui và hạnh phúc nếu các em làm một tấm thiếp tặng bà nhân ngày sinh nhật, hay hỏi thăm khi ông bị ốm. Các em hãy luôn quan tâm đến người thân băng những việc làm cụ thê nhé.</a:t>
            </a:r>
            <a:endParaRPr lang="en-US" sz="2800" dirty="0">
              <a:solidFill>
                <a:prstClr val="black"/>
              </a:solidFill>
              <a:latin typeface="Times New Roman"/>
              <a:ea typeface="Times New Roman"/>
            </a:endParaRPr>
          </a:p>
        </p:txBody>
      </p:sp>
    </p:spTree>
    <p:extLst>
      <p:ext uri="{BB962C8B-B14F-4D97-AF65-F5344CB8AC3E}">
        <p14:creationId xmlns:p14="http://schemas.microsoft.com/office/powerpoint/2010/main" val="471345083"/>
      </p:ext>
    </p:extLst>
  </p:cSld>
  <p:clrMapOvr>
    <a:masterClrMapping/>
  </p:clrMapOvr>
  <p:transition spd="slow" advClick="0"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2590800" y="2825750"/>
            <a:ext cx="6172200" cy="1619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cs typeface="Arial"/>
              </a:rPr>
              <a:t>CHÀO CHÚC</a:t>
            </a:r>
          </a:p>
        </p:txBody>
      </p:sp>
      <p:pic>
        <p:nvPicPr>
          <p:cNvPr id="30724" name="Picture 2" descr="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4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1"/>
          <p:cNvSpPr>
            <a:spLocks noChangeArrowheads="1" noChangeShapeType="1" noTextEdit="1"/>
          </p:cNvSpPr>
          <p:nvPr/>
        </p:nvSpPr>
        <p:spPr bwMode="auto">
          <a:xfrm>
            <a:off x="3771900" y="1905000"/>
            <a:ext cx="3619500" cy="1447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a:ln w="9525">
                  <a:solidFill>
                    <a:srgbClr val="99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Dặn dò</a:t>
            </a:r>
          </a:p>
        </p:txBody>
      </p:sp>
    </p:spTree>
    <p:extLst>
      <p:ext uri="{BB962C8B-B14F-4D97-AF65-F5344CB8AC3E}">
        <p14:creationId xmlns:p14="http://schemas.microsoft.com/office/powerpoint/2010/main" val="178355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97B23FC-0BA4-411A-9D8B-514EC1793F7C}"/>
              </a:ext>
            </a:extLst>
          </p:cNvPr>
          <p:cNvGrpSpPr/>
          <p:nvPr/>
        </p:nvGrpSpPr>
        <p:grpSpPr>
          <a:xfrm>
            <a:off x="2573862" y="2153130"/>
            <a:ext cx="3286762" cy="2551747"/>
            <a:chOff x="3614696" y="2256098"/>
            <a:chExt cx="4382349" cy="2551747"/>
          </a:xfrm>
        </p:grpSpPr>
        <p:grpSp>
          <p:nvGrpSpPr>
            <p:cNvPr id="9" name="Group 8">
              <a:extLst>
                <a:ext uri="{FF2B5EF4-FFF2-40B4-BE49-F238E27FC236}">
                  <a16:creationId xmlns:a16="http://schemas.microsoft.com/office/drawing/2014/main" xmlns="" id="{7AF78CBA-FF19-45A5-B69A-A50E4EFCDFE3}"/>
                </a:ext>
              </a:extLst>
            </p:cNvPr>
            <p:cNvGrpSpPr/>
            <p:nvPr userDrawn="1"/>
          </p:nvGrpSpPr>
          <p:grpSpPr>
            <a:xfrm>
              <a:off x="3614696" y="2256098"/>
              <a:ext cx="4382349" cy="2181885"/>
              <a:chOff x="4065548" y="1655206"/>
              <a:chExt cx="4382349" cy="2181885"/>
            </a:xfrm>
          </p:grpSpPr>
          <p:pic>
            <p:nvPicPr>
              <p:cNvPr id="11" name="Picture 10">
                <a:extLst>
                  <a:ext uri="{FF2B5EF4-FFF2-40B4-BE49-F238E27FC236}">
                    <a16:creationId xmlns:a16="http://schemas.microsoft.com/office/drawing/2014/main" xmlns="" id="{DA998065-5DC2-49AD-9A79-3D9F21A2E133}"/>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2" name="TextBox 11">
                <a:extLst>
                  <a:ext uri="{FF2B5EF4-FFF2-40B4-BE49-F238E27FC236}">
                    <a16:creationId xmlns:a16="http://schemas.microsoft.com/office/drawing/2014/main" xmlns="" id="{32D4B16F-EF83-40BF-89D6-AF1CF55041CD}"/>
                  </a:ext>
                </a:extLst>
              </p:cNvPr>
              <p:cNvSpPr txBox="1"/>
              <p:nvPr userDrawn="1"/>
            </p:nvSpPr>
            <p:spPr>
              <a:xfrm>
                <a:off x="5192775" y="2882984"/>
                <a:ext cx="2229758" cy="954107"/>
              </a:xfrm>
              <a:prstGeom prst="rect">
                <a:avLst/>
              </a:prstGeom>
              <a:noFill/>
            </p:spPr>
            <p:txBody>
              <a:bodyPr wrap="square" rtlCol="0">
                <a:spAutoFit/>
              </a:bodyPr>
              <a:lstStyle/>
              <a:p>
                <a:pPr defTabSz="914150"/>
                <a:r>
                  <a:rPr lang="en-US" sz="2800" b="1" dirty="0">
                    <a:solidFill>
                      <a:srgbClr val="00B0F0"/>
                    </a:solidFill>
                    <a:latin typeface="Times New Roman" panose="02020603050405020304" pitchFamily="18" charset="0"/>
                    <a:cs typeface="Times New Roman" panose="02020603050405020304" pitchFamily="18" charset="0"/>
                  </a:rPr>
                  <a:t>035.447.3852</a:t>
                </a:r>
              </a:p>
            </p:txBody>
          </p:sp>
          <p:sp>
            <p:nvSpPr>
              <p:cNvPr id="13" name="TextBox 12">
                <a:extLst>
                  <a:ext uri="{FF2B5EF4-FFF2-40B4-BE49-F238E27FC236}">
                    <a16:creationId xmlns:a16="http://schemas.microsoft.com/office/drawing/2014/main" xmlns="" id="{D92E4B1C-7769-4457-A177-8DAC5B8B0EC4}"/>
                  </a:ext>
                </a:extLst>
              </p:cNvPr>
              <p:cNvSpPr txBox="1"/>
              <p:nvPr userDrawn="1"/>
            </p:nvSpPr>
            <p:spPr>
              <a:xfrm>
                <a:off x="4256580" y="1823698"/>
                <a:ext cx="3912506" cy="954107"/>
              </a:xfrm>
              <a:prstGeom prst="rect">
                <a:avLst/>
              </a:prstGeom>
              <a:noFill/>
            </p:spPr>
            <p:txBody>
              <a:bodyPr wrap="square" rtlCol="0">
                <a:spAutoFit/>
              </a:bodyPr>
              <a:lstStyle/>
              <a:p>
                <a:pPr algn="ctr" defTabSz="914150"/>
                <a:r>
                  <a:rPr lang="en-US" sz="2800" b="1" dirty="0">
                    <a:solidFill>
                      <a:srgbClr val="FF0000"/>
                    </a:solidFill>
                    <a:latin typeface="Times New Roman" panose="02020603050405020304" pitchFamily="18" charset="0"/>
                    <a:cs typeface="Times New Roman" panose="02020603050405020304" pitchFamily="18" charset="0"/>
                  </a:rPr>
                  <a:t>BÀI SOẠN CỦA </a:t>
                </a:r>
              </a:p>
              <a:p>
                <a:pPr algn="ctr" defTabSz="914150"/>
                <a:r>
                  <a:rPr lang="en-US" sz="2800" b="1" dirty="0">
                    <a:solidFill>
                      <a:srgbClr val="FF0000"/>
                    </a:solidFill>
                    <a:latin typeface="Times New Roman" panose="02020603050405020304" pitchFamily="18" charset="0"/>
                    <a:cs typeface="Times New Roman" panose="02020603050405020304" pitchFamily="18" charset="0"/>
                  </a:rPr>
                  <a:t>LAN H</a:t>
                </a:r>
                <a:r>
                  <a:rPr lang="vi-VN" sz="2800" b="1" dirty="0">
                    <a:solidFill>
                      <a:srgbClr val="FF0000"/>
                    </a:solidFill>
                    <a:latin typeface="Times New Roman" panose="02020603050405020304" pitchFamily="18" charset="0"/>
                    <a:cs typeface="Times New Roman" panose="02020603050405020304" pitchFamily="18" charset="0"/>
                  </a:rPr>
                  <a:t>ƯƠN</a:t>
                </a:r>
                <a:r>
                  <a:rPr lang="en-US" sz="2800" b="1" dirty="0">
                    <a:solidFill>
                      <a:srgbClr val="FF0000"/>
                    </a:solidFill>
                    <a:latin typeface="Times New Roman" panose="02020603050405020304" pitchFamily="18" charset="0"/>
                    <a:cs typeface="Times New Roman" panose="02020603050405020304" pitchFamily="18" charset="0"/>
                  </a:rPr>
                  <a:t>G</a:t>
                </a:r>
              </a:p>
            </p:txBody>
          </p:sp>
          <p:pic>
            <p:nvPicPr>
              <p:cNvPr id="14" name="Picture 13">
                <a:extLst>
                  <a:ext uri="{FF2B5EF4-FFF2-40B4-BE49-F238E27FC236}">
                    <a16:creationId xmlns:a16="http://schemas.microsoft.com/office/drawing/2014/main" xmlns="" id="{CEB40665-9CAE-4861-A382-814EABBE388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0" name="Picture 9">
              <a:extLst>
                <a:ext uri="{FF2B5EF4-FFF2-40B4-BE49-F238E27FC236}">
                  <a16:creationId xmlns:a16="http://schemas.microsoft.com/office/drawing/2014/main" xmlns="" id="{7094FF0C-3636-43B4-881E-37B788ABA8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pic>
        <p:nvPicPr>
          <p:cNvPr id="8194" name="Picture 2" descr="Hạnh Phúc đọc Phim Hoạt Hình Tối Giản Cỏ Xanh Banner, đọc Sao, Trẻ Em đọc  Sách, Sách Cho Trẻ Em Hình nền Vector để tải xuống miễn phí"/>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769" y="34635"/>
            <a:ext cx="9162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kgr tên lửa">
            <a:extLst>
              <a:ext uri="{FF2B5EF4-FFF2-40B4-BE49-F238E27FC236}">
                <a16:creationId xmlns:a16="http://schemas.microsoft.com/office/drawing/2014/main" xmlns="" id="{E1AC505E-1472-4F13-9C72-345DD34DB94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64432" y="213975"/>
            <a:ext cx="1954850" cy="2606467"/>
          </a:xfrm>
          <a:prstGeom prst="rect">
            <a:avLst/>
          </a:prstGeom>
        </p:spPr>
      </p:pic>
      <p:sp>
        <p:nvSpPr>
          <p:cNvPr id="6" name="Khởi động">
            <a:extLst>
              <a:ext uri="{FF2B5EF4-FFF2-40B4-BE49-F238E27FC236}">
                <a16:creationId xmlns:a16="http://schemas.microsoft.com/office/drawing/2014/main" xmlns="" id="{C1E1C6E5-5BAB-4AF9-AC2F-9BD5D71D81DB}"/>
              </a:ext>
            </a:extLst>
          </p:cNvPr>
          <p:cNvSpPr txBox="1"/>
          <p:nvPr/>
        </p:nvSpPr>
        <p:spPr>
          <a:xfrm>
            <a:off x="3972357" y="1869626"/>
            <a:ext cx="4924843" cy="2985402"/>
          </a:xfrm>
          <a:prstGeom prst="rect">
            <a:avLst/>
          </a:prstGeom>
          <a:noFill/>
        </p:spPr>
        <p:txBody>
          <a:bodyPr wrap="square" lIns="121890" tIns="60945" rIns="121890" bIns="60945" rtlCol="0">
            <a:spAutoFit/>
          </a:bodyPr>
          <a:lstStyle/>
          <a:p>
            <a:pPr defTabSz="914150"/>
            <a:r>
              <a:rPr lang="en-US" sz="9300" dirty="0" err="1">
                <a:solidFill>
                  <a:srgbClr val="EC008C"/>
                </a:solidFill>
                <a:latin typeface="Averta Std CY Bold" panose="00000800000000000000" pitchFamily="50" charset="0"/>
              </a:rPr>
              <a:t>Khởi</a:t>
            </a:r>
            <a:r>
              <a:rPr lang="en-US" sz="9300" dirty="0">
                <a:solidFill>
                  <a:srgbClr val="EC008C"/>
                </a:solidFill>
                <a:latin typeface="Averta Std CY Bold" panose="00000800000000000000" pitchFamily="50" charset="0"/>
              </a:rPr>
              <a:t> </a:t>
            </a:r>
            <a:r>
              <a:rPr lang="en-US" sz="9300" dirty="0" err="1">
                <a:solidFill>
                  <a:srgbClr val="EC008C"/>
                </a:solidFill>
                <a:latin typeface="Averta Std CY Bold" panose="00000800000000000000" pitchFamily="50" charset="0"/>
              </a:rPr>
              <a:t>động</a:t>
            </a:r>
            <a:endParaRPr lang="en-US" sz="9300" dirty="0">
              <a:solidFill>
                <a:srgbClr val="EC008C"/>
              </a:solidFill>
              <a:latin typeface="Averta Std CY Bold" panose="00000800000000000000" pitchFamily="50" charset="0"/>
            </a:endParaRPr>
          </a:p>
        </p:txBody>
      </p:sp>
    </p:spTree>
    <p:extLst>
      <p:ext uri="{BB962C8B-B14F-4D97-AF65-F5344CB8AC3E}">
        <p14:creationId xmlns:p14="http://schemas.microsoft.com/office/powerpoint/2010/main" val="16626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75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964281" y="419752"/>
            <a:ext cx="1737975" cy="707886"/>
          </a:xfrm>
          <a:prstGeom prst="rect">
            <a:avLst/>
          </a:prstGeom>
          <a:noFill/>
        </p:spPr>
        <p:txBody>
          <a:bodyPr wrap="none" rtlCol="0">
            <a:spAutoFit/>
          </a:bodyPr>
          <a:lstStyle/>
          <a:p>
            <a:pPr algn="ctr" defTabSz="685800"/>
            <a:r>
              <a:rPr lang="en-US" altLang="zh-CN" sz="4000" b="1" i="1" dirty="0">
                <a:solidFill>
                  <a:srgbClr val="E7E6E6">
                    <a:lumMod val="10000"/>
                  </a:srgb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Bài hát</a:t>
            </a:r>
            <a:endParaRPr lang="zh-CN" altLang="en-US" sz="4000" b="1" i="1" dirty="0">
              <a:solidFill>
                <a:srgbClr val="E7E6E6">
                  <a:lumMod val="10000"/>
                </a:srgb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5" name="Rectangle 4">
            <a:extLst>
              <a:ext uri="{FF2B5EF4-FFF2-40B4-BE49-F238E27FC236}">
                <a16:creationId xmlns:a16="http://schemas.microsoft.com/office/drawing/2014/main" xmlns="" id="{52BD0E44-CB28-4001-9096-AC802EEBC6C2}"/>
              </a:ext>
            </a:extLst>
          </p:cNvPr>
          <p:cNvSpPr/>
          <p:nvPr/>
        </p:nvSpPr>
        <p:spPr>
          <a:xfrm>
            <a:off x="6158965" y="6089435"/>
            <a:ext cx="788486" cy="523220"/>
          </a:xfrm>
          <a:prstGeom prst="rect">
            <a:avLst/>
          </a:prstGeom>
          <a:noFill/>
        </p:spPr>
        <p:txBody>
          <a:bodyPr wrap="none" lIns="91440" tIns="45720" rIns="91440" bIns="45720">
            <a:spAutoFit/>
          </a:bodyPr>
          <a:lstStyle/>
          <a:p>
            <a:pPr algn="ctr" defTabSz="685800"/>
            <a:r>
              <a:rPr lang="en-US" sz="2800" dirty="0">
                <a:ln w="0"/>
                <a:solidFill>
                  <a:prstClr val="black"/>
                </a:solidFill>
                <a:effectLst>
                  <a:outerShdw blurRad="38100" dist="19050" dir="2700000" algn="tl" rotWithShape="0">
                    <a:prstClr val="black">
                      <a:alpha val="40000"/>
                    </a:prstClr>
                  </a:outerShdw>
                </a:effectLst>
              </a:rPr>
              <a:t>GV:</a:t>
            </a:r>
          </a:p>
        </p:txBody>
      </p:sp>
      <p:sp>
        <p:nvSpPr>
          <p:cNvPr id="9" name="文本框 3"/>
          <p:cNvSpPr txBox="1"/>
          <p:nvPr/>
        </p:nvSpPr>
        <p:spPr>
          <a:xfrm>
            <a:off x="1504933" y="1689343"/>
            <a:ext cx="5921814" cy="830997"/>
          </a:xfrm>
          <a:prstGeom prst="rect">
            <a:avLst/>
          </a:prstGeom>
          <a:noFill/>
        </p:spPr>
        <p:txBody>
          <a:bodyPr wrap="none" rtlCol="0">
            <a:spAutoFit/>
          </a:bodyPr>
          <a:lstStyle/>
          <a:p>
            <a:pPr algn="ctr" defTabSz="685800"/>
            <a:r>
              <a:rPr lang="en-US" altLang="zh-CN" sz="4800" b="1" i="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Lớp chúng ta đoàn kết</a:t>
            </a:r>
            <a:endParaRPr lang="zh-CN"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10" name="lop_chung_ta_doan_ket_nhac_thieu_nhi_co_loi_17550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26747" y="3401291"/>
            <a:ext cx="609600" cy="609600"/>
          </a:xfrm>
          <a:prstGeom prst="rect">
            <a:avLst/>
          </a:prstGeom>
        </p:spPr>
      </p:pic>
    </p:spTree>
    <p:extLst>
      <p:ext uri="{BB962C8B-B14F-4D97-AF65-F5344CB8AC3E}">
        <p14:creationId xmlns:p14="http://schemas.microsoft.com/office/powerpoint/2010/main" val="55704100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3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825"/>
                            </p:stCondLst>
                            <p:childTnLst>
                              <p:par>
                                <p:cTn id="10" presetID="12" presetClass="entr" presetSubtype="4" fill="hold" grpId="0" nodeType="afterEffect">
                                  <p:stCondLst>
                                    <p:cond delay="0"/>
                                  </p:stCondLst>
                                  <p:iterate type="lt">
                                    <p:tmPct val="13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647"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0"/>
          <p:cNvSpPr txBox="1">
            <a:spLocks noChangeArrowheads="1"/>
          </p:cNvSpPr>
          <p:nvPr/>
        </p:nvSpPr>
        <p:spPr bwMode="auto">
          <a:xfrm>
            <a:off x="4251429" y="3056013"/>
            <a:ext cx="184731" cy="584775"/>
          </a:xfrm>
          <a:prstGeom prst="rect">
            <a:avLst/>
          </a:prstGeom>
          <a:noFill/>
          <a:ln w="9525">
            <a:noFill/>
            <a:miter lim="800000"/>
            <a:headEnd/>
            <a:tailEnd/>
          </a:ln>
        </p:spPr>
        <p:txBody>
          <a:bodyPr wrap="none">
            <a:spAutoFit/>
          </a:bodyPr>
          <a:lstStyle/>
          <a:p>
            <a:pPr fontAlgn="base">
              <a:spcBef>
                <a:spcPct val="0"/>
              </a:spcBef>
              <a:spcAft>
                <a:spcPct val="0"/>
              </a:spcAft>
            </a:pPr>
            <a:endParaRPr lang="en-US" sz="3200">
              <a:solidFill>
                <a:prstClr val="black"/>
              </a:solidFill>
              <a:latin typeface="Verdana" pitchFamily="34" charset="0"/>
              <a:cs typeface="Arial" charset="0"/>
            </a:endParaRPr>
          </a:p>
        </p:txBody>
      </p:sp>
      <p:sp>
        <p:nvSpPr>
          <p:cNvPr id="14338" name="Text Box 12"/>
          <p:cNvSpPr txBox="1">
            <a:spLocks noChangeArrowheads="1"/>
          </p:cNvSpPr>
          <p:nvPr/>
        </p:nvSpPr>
        <p:spPr bwMode="auto">
          <a:xfrm>
            <a:off x="609617" y="152466"/>
            <a:ext cx="184731" cy="584775"/>
          </a:xfrm>
          <a:prstGeom prst="rect">
            <a:avLst/>
          </a:prstGeom>
          <a:noFill/>
          <a:ln w="9525">
            <a:noFill/>
            <a:miter lim="800000"/>
            <a:headEnd/>
            <a:tailEnd/>
          </a:ln>
        </p:spPr>
        <p:txBody>
          <a:bodyPr wrap="none">
            <a:spAutoFit/>
          </a:bodyPr>
          <a:lstStyle/>
          <a:p>
            <a:pPr fontAlgn="base">
              <a:spcBef>
                <a:spcPct val="0"/>
              </a:spcBef>
              <a:spcAft>
                <a:spcPct val="0"/>
              </a:spcAft>
            </a:pPr>
            <a:endParaRPr lang="en-US" sz="3200">
              <a:solidFill>
                <a:prstClr val="black"/>
              </a:solidFill>
              <a:latin typeface="Verdana" pitchFamily="34" charset="0"/>
              <a:cs typeface="Arial" charset="0"/>
            </a:endParaRPr>
          </a:p>
        </p:txBody>
      </p:sp>
      <p:pic>
        <p:nvPicPr>
          <p:cNvPr id="14339" name="Picture 12" descr="natures1%20(12)"/>
          <p:cNvPicPr>
            <a:picLocks noChangeAspect="1" noChangeArrowheads="1" noCrop="1"/>
          </p:cNvPicPr>
          <p:nvPr/>
        </p:nvPicPr>
        <p:blipFill>
          <a:blip r:embed="rId2"/>
          <a:srcRect/>
          <a:stretch>
            <a:fillRect/>
          </a:stretch>
        </p:blipFill>
        <p:spPr bwMode="auto">
          <a:xfrm rot="-1709414">
            <a:off x="-228600" y="3"/>
            <a:ext cx="2209800" cy="1689100"/>
          </a:xfrm>
          <a:prstGeom prst="rect">
            <a:avLst/>
          </a:prstGeom>
          <a:noFill/>
          <a:ln w="9525">
            <a:noFill/>
            <a:miter lim="800000"/>
            <a:headEnd/>
            <a:tailEnd/>
          </a:ln>
        </p:spPr>
      </p:pic>
      <p:pic>
        <p:nvPicPr>
          <p:cNvPr id="14340" name="Picture 14" descr="natures1%20(12)"/>
          <p:cNvPicPr>
            <a:picLocks noChangeAspect="1" noChangeArrowheads="1" noCrop="1"/>
          </p:cNvPicPr>
          <p:nvPr/>
        </p:nvPicPr>
        <p:blipFill>
          <a:blip r:embed="rId2"/>
          <a:srcRect/>
          <a:stretch>
            <a:fillRect/>
          </a:stretch>
        </p:blipFill>
        <p:spPr bwMode="auto">
          <a:xfrm rot="-7739247">
            <a:off x="7077104" y="203271"/>
            <a:ext cx="2270125" cy="1863725"/>
          </a:xfrm>
          <a:prstGeom prst="rect">
            <a:avLst/>
          </a:prstGeom>
          <a:noFill/>
          <a:ln w="9525">
            <a:noFill/>
            <a:miter lim="800000"/>
            <a:headEnd/>
            <a:tailEnd/>
          </a:ln>
        </p:spPr>
      </p:pic>
      <p:pic>
        <p:nvPicPr>
          <p:cNvPr id="14341" name="Picture 15" descr="natures1%20(12)"/>
          <p:cNvPicPr>
            <a:picLocks noChangeAspect="1" noChangeArrowheads="1" noCrop="1"/>
          </p:cNvPicPr>
          <p:nvPr/>
        </p:nvPicPr>
        <p:blipFill>
          <a:blip r:embed="rId2"/>
          <a:srcRect/>
          <a:stretch>
            <a:fillRect/>
          </a:stretch>
        </p:blipFill>
        <p:spPr bwMode="auto">
          <a:xfrm rot="7581142">
            <a:off x="7435850" y="4908554"/>
            <a:ext cx="2209800" cy="1689100"/>
          </a:xfrm>
          <a:prstGeom prst="rect">
            <a:avLst/>
          </a:prstGeom>
          <a:noFill/>
          <a:ln w="9525">
            <a:noFill/>
            <a:miter lim="800000"/>
            <a:headEnd/>
            <a:tailEnd/>
          </a:ln>
        </p:spPr>
      </p:pic>
      <p:pic>
        <p:nvPicPr>
          <p:cNvPr id="14342" name="Picture 13" descr="natures1%20(12)"/>
          <p:cNvPicPr>
            <a:picLocks noChangeAspect="1" noChangeArrowheads="1" noCrop="1"/>
          </p:cNvPicPr>
          <p:nvPr/>
        </p:nvPicPr>
        <p:blipFill>
          <a:blip r:embed="rId2"/>
          <a:srcRect/>
          <a:stretch>
            <a:fillRect/>
          </a:stretch>
        </p:blipFill>
        <p:spPr bwMode="auto">
          <a:xfrm rot="2060855">
            <a:off x="30163" y="5067309"/>
            <a:ext cx="2362200" cy="1870075"/>
          </a:xfrm>
          <a:prstGeom prst="rect">
            <a:avLst/>
          </a:prstGeom>
          <a:noFill/>
          <a:ln w="9525">
            <a:noFill/>
            <a:miter lim="800000"/>
            <a:headEnd/>
            <a:tailEnd/>
          </a:ln>
        </p:spPr>
      </p:pic>
      <p:pic>
        <p:nvPicPr>
          <p:cNvPr id="14343" name="Picture 11" descr="0713_1j_s"/>
          <p:cNvPicPr>
            <a:picLocks noChangeAspect="1" noChangeArrowheads="1" noCrop="1"/>
          </p:cNvPicPr>
          <p:nvPr/>
        </p:nvPicPr>
        <p:blipFill>
          <a:blip r:embed="rId3"/>
          <a:srcRect/>
          <a:stretch>
            <a:fillRect/>
          </a:stretch>
        </p:blipFill>
        <p:spPr bwMode="auto">
          <a:xfrm rot="-5400000">
            <a:off x="5314950" y="-895350"/>
            <a:ext cx="762000" cy="2857500"/>
          </a:xfrm>
          <a:prstGeom prst="rect">
            <a:avLst/>
          </a:prstGeom>
          <a:noFill/>
          <a:ln w="9525">
            <a:noFill/>
            <a:miter lim="800000"/>
            <a:headEnd/>
            <a:tailEnd/>
          </a:ln>
        </p:spPr>
      </p:pic>
      <p:pic>
        <p:nvPicPr>
          <p:cNvPr id="14344" name="Picture 11" descr="0713_1j_s"/>
          <p:cNvPicPr>
            <a:picLocks noChangeAspect="1" noChangeArrowheads="1" noCrop="1"/>
          </p:cNvPicPr>
          <p:nvPr/>
        </p:nvPicPr>
        <p:blipFill>
          <a:blip r:embed="rId3"/>
          <a:srcRect/>
          <a:stretch>
            <a:fillRect/>
          </a:stretch>
        </p:blipFill>
        <p:spPr bwMode="auto">
          <a:xfrm rot="-5400000">
            <a:off x="3486150" y="-819150"/>
            <a:ext cx="762000" cy="2857500"/>
          </a:xfrm>
          <a:prstGeom prst="rect">
            <a:avLst/>
          </a:prstGeom>
          <a:noFill/>
          <a:ln w="9525">
            <a:noFill/>
            <a:miter lim="800000"/>
            <a:headEnd/>
            <a:tailEnd/>
          </a:ln>
        </p:spPr>
      </p:pic>
      <p:pic>
        <p:nvPicPr>
          <p:cNvPr id="14345" name="Picture 11" descr="0713_1j_s"/>
          <p:cNvPicPr>
            <a:picLocks noChangeAspect="1" noChangeArrowheads="1" noCrop="1"/>
          </p:cNvPicPr>
          <p:nvPr/>
        </p:nvPicPr>
        <p:blipFill>
          <a:blip r:embed="rId3"/>
          <a:srcRect/>
          <a:stretch>
            <a:fillRect/>
          </a:stretch>
        </p:blipFill>
        <p:spPr bwMode="auto">
          <a:xfrm rot="-5400000">
            <a:off x="1809750" y="-819150"/>
            <a:ext cx="762000" cy="2857500"/>
          </a:xfrm>
          <a:prstGeom prst="rect">
            <a:avLst/>
          </a:prstGeom>
          <a:noFill/>
          <a:ln w="9525">
            <a:noFill/>
            <a:miter lim="800000"/>
            <a:headEnd/>
            <a:tailEnd/>
          </a:ln>
        </p:spPr>
      </p:pic>
      <p:pic>
        <p:nvPicPr>
          <p:cNvPr id="14347" name="Picture 13" descr="natures1%20(12)"/>
          <p:cNvPicPr>
            <a:picLocks noChangeAspect="1" noChangeArrowheads="1" noCrop="1"/>
          </p:cNvPicPr>
          <p:nvPr/>
        </p:nvPicPr>
        <p:blipFill>
          <a:blip r:embed="rId2"/>
          <a:srcRect/>
          <a:stretch>
            <a:fillRect/>
          </a:stretch>
        </p:blipFill>
        <p:spPr bwMode="auto">
          <a:xfrm rot="2060855">
            <a:off x="458015" y="4908555"/>
            <a:ext cx="2209800" cy="1689100"/>
          </a:xfrm>
          <a:prstGeom prst="rect">
            <a:avLst/>
          </a:prstGeom>
          <a:noFill/>
          <a:ln w="9525">
            <a:noFill/>
            <a:miter lim="800000"/>
            <a:headEnd/>
            <a:tailEnd/>
          </a:ln>
        </p:spPr>
      </p:pic>
      <p:pic>
        <p:nvPicPr>
          <p:cNvPr id="14350" name="Picture 8" descr="0713_1j_s"/>
          <p:cNvPicPr>
            <a:picLocks noChangeAspect="1" noChangeArrowheads="1" noCrop="1"/>
          </p:cNvPicPr>
          <p:nvPr/>
        </p:nvPicPr>
        <p:blipFill>
          <a:blip r:embed="rId3"/>
          <a:srcRect/>
          <a:stretch>
            <a:fillRect/>
          </a:stretch>
        </p:blipFill>
        <p:spPr bwMode="auto">
          <a:xfrm rot="-5400000">
            <a:off x="4324350" y="5048250"/>
            <a:ext cx="762000" cy="2857500"/>
          </a:xfrm>
          <a:prstGeom prst="rect">
            <a:avLst/>
          </a:prstGeom>
          <a:noFill/>
          <a:ln w="9525">
            <a:noFill/>
            <a:miter lim="800000"/>
            <a:headEnd/>
            <a:tailEnd/>
          </a:ln>
        </p:spPr>
      </p:pic>
      <p:pic>
        <p:nvPicPr>
          <p:cNvPr id="14351" name="Picture 8" descr="0713_1j_s"/>
          <p:cNvPicPr>
            <a:picLocks noChangeAspect="1" noChangeArrowheads="1" noCrop="1"/>
          </p:cNvPicPr>
          <p:nvPr/>
        </p:nvPicPr>
        <p:blipFill>
          <a:blip r:embed="rId3"/>
          <a:srcRect/>
          <a:stretch>
            <a:fillRect/>
          </a:stretch>
        </p:blipFill>
        <p:spPr bwMode="auto">
          <a:xfrm rot="-5400000">
            <a:off x="2647950" y="5048250"/>
            <a:ext cx="762000" cy="2857500"/>
          </a:xfrm>
          <a:prstGeom prst="rect">
            <a:avLst/>
          </a:prstGeom>
          <a:noFill/>
          <a:ln w="9525">
            <a:noFill/>
            <a:miter lim="800000"/>
            <a:headEnd/>
            <a:tailEnd/>
          </a:ln>
        </p:spPr>
      </p:pic>
      <p:sp>
        <p:nvSpPr>
          <p:cNvPr id="14353" name="Rectangle 34"/>
          <p:cNvSpPr>
            <a:spLocks noChangeArrowheads="1"/>
          </p:cNvSpPr>
          <p:nvPr/>
        </p:nvSpPr>
        <p:spPr bwMode="auto">
          <a:xfrm>
            <a:off x="1026918" y="609694"/>
            <a:ext cx="7582852" cy="1323439"/>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4800" b="1" dirty="0">
              <a:solidFill>
                <a:srgbClr val="0000CC"/>
              </a:solidFill>
              <a:latin typeface="Times New Roman" pitchFamily="18" charset="0"/>
              <a:cs typeface="Arial" charset="0"/>
            </a:endParaRPr>
          </a:p>
          <a:p>
            <a:pPr algn="ctr" fontAlgn="base">
              <a:spcBef>
                <a:spcPct val="0"/>
              </a:spcBef>
              <a:spcAft>
                <a:spcPct val="0"/>
              </a:spcAft>
            </a:pPr>
            <a:r>
              <a:rPr lang="vi-VN" sz="3200" b="1" dirty="0">
                <a:solidFill>
                  <a:srgbClr val="0000CC"/>
                </a:solidFill>
                <a:latin typeface="Times New Roman" pitchFamily="18" charset="0"/>
                <a:cs typeface="Arial" charset="0"/>
              </a:rPr>
              <a:t>HOẠT ĐỘNG TRẢI NGHIỆM</a:t>
            </a:r>
            <a:endParaRPr lang="en-US" sz="3200" b="1" dirty="0">
              <a:solidFill>
                <a:srgbClr val="0000CC"/>
              </a:solidFill>
              <a:latin typeface="Times New Roman" pitchFamily="18" charset="0"/>
              <a:cs typeface="Arial" charset="0"/>
            </a:endParaRPr>
          </a:p>
        </p:txBody>
      </p:sp>
      <p:sp>
        <p:nvSpPr>
          <p:cNvPr id="21" name="WordArt 33"/>
          <p:cNvSpPr>
            <a:spLocks noChangeArrowheads="1" noChangeShapeType="1" noTextEdit="1"/>
          </p:cNvSpPr>
          <p:nvPr/>
        </p:nvSpPr>
        <p:spPr bwMode="auto">
          <a:xfrm>
            <a:off x="2871358" y="3827488"/>
            <a:ext cx="4370387" cy="514351"/>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b="1" kern="10" dirty="0">
              <a:ln w="12700">
                <a:solidFill>
                  <a:srgbClr val="0000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3" name="Rectangle 2"/>
          <p:cNvSpPr/>
          <p:nvPr/>
        </p:nvSpPr>
        <p:spPr>
          <a:xfrm>
            <a:off x="3768819" y="2582474"/>
            <a:ext cx="1697067" cy="584775"/>
          </a:xfrm>
          <a:prstGeom prst="rect">
            <a:avLst/>
          </a:prstGeom>
        </p:spPr>
        <p:txBody>
          <a:bodyPr wrap="none">
            <a:spAutoFit/>
          </a:bodyPr>
          <a:lstStyle/>
          <a:p>
            <a:pPr algn="ctr" fontAlgn="base">
              <a:spcBef>
                <a:spcPct val="0"/>
              </a:spcBef>
              <a:spcAft>
                <a:spcPct val="0"/>
              </a:spcAft>
            </a:pPr>
            <a:r>
              <a:rPr lang="en-US" sz="3200" b="1" kern="10" dirty="0">
                <a:ln w="12700">
                  <a:solidFill>
                    <a:srgbClr val="0000FF"/>
                  </a:solidFill>
                  <a:round/>
                  <a:headEnd/>
                  <a:tailEnd/>
                </a:ln>
                <a:solidFill>
                  <a:srgbClr val="CC00CC"/>
                </a:solidFill>
                <a:effectLst>
                  <a:outerShdw dist="35921" dir="2700000" sy="50000" kx="2115830" algn="bl" rotWithShape="0">
                    <a:srgbClr val="C0C0C0">
                      <a:alpha val="79999"/>
                    </a:srgbClr>
                  </a:outerShdw>
                </a:effectLst>
                <a:latin typeface="Times New Roman"/>
                <a:cs typeface="Times New Roman"/>
              </a:rPr>
              <a:t>Tuần 26 </a:t>
            </a:r>
          </a:p>
        </p:txBody>
      </p:sp>
      <p:sp>
        <p:nvSpPr>
          <p:cNvPr id="4" name="Rectangle 3"/>
          <p:cNvSpPr/>
          <p:nvPr/>
        </p:nvSpPr>
        <p:spPr>
          <a:xfrm>
            <a:off x="1116473" y="3396657"/>
            <a:ext cx="7403745" cy="646331"/>
          </a:xfrm>
          <a:prstGeom prst="rect">
            <a:avLst/>
          </a:prstGeom>
        </p:spPr>
        <p:txBody>
          <a:bodyPr wrap="square">
            <a:spAutoFit/>
          </a:bodyPr>
          <a:lstStyle/>
          <a:p>
            <a:r>
              <a:rPr lang="en-US" sz="3600" dirty="0">
                <a:solidFill>
                  <a:srgbClr val="FF0000"/>
                </a:solidFill>
                <a:latin typeface="Times New Roman"/>
                <a:ea typeface="Calibri"/>
              </a:rPr>
              <a:t>Quan tâm, chăm sóc người thân (tiết 2)</a:t>
            </a:r>
            <a:endParaRPr lang="en-US" sz="3600" dirty="0">
              <a:solidFill>
                <a:srgbClr val="FF0000"/>
              </a:solidFill>
            </a:endParaRPr>
          </a:p>
        </p:txBody>
      </p:sp>
      <p:pic>
        <p:nvPicPr>
          <p:cNvPr id="19" name="Picture 12" descr="natures1%20(12)"/>
          <p:cNvPicPr>
            <a:picLocks noChangeAspect="1" noChangeArrowheads="1" noCrop="1"/>
          </p:cNvPicPr>
          <p:nvPr/>
        </p:nvPicPr>
        <p:blipFill>
          <a:blip r:embed="rId2"/>
          <a:srcRect/>
          <a:stretch>
            <a:fillRect/>
          </a:stretch>
        </p:blipFill>
        <p:spPr bwMode="auto">
          <a:xfrm rot="-1709414">
            <a:off x="-160844" y="3"/>
            <a:ext cx="2209800" cy="1689100"/>
          </a:xfrm>
          <a:prstGeom prst="rect">
            <a:avLst/>
          </a:prstGeom>
          <a:noFill/>
          <a:ln w="9525">
            <a:noFill/>
            <a:miter lim="800000"/>
            <a:headEnd/>
            <a:tailEnd/>
          </a:ln>
        </p:spPr>
      </p:pic>
      <p:sp>
        <p:nvSpPr>
          <p:cNvPr id="20" name="Rectangle 34"/>
          <p:cNvSpPr>
            <a:spLocks noChangeArrowheads="1"/>
          </p:cNvSpPr>
          <p:nvPr/>
        </p:nvSpPr>
        <p:spPr bwMode="auto">
          <a:xfrm>
            <a:off x="1094674" y="609694"/>
            <a:ext cx="7582852" cy="1323439"/>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US" sz="4800" b="1" dirty="0">
              <a:solidFill>
                <a:srgbClr val="0000CC"/>
              </a:solidFill>
              <a:latin typeface="Times New Roman" pitchFamily="18" charset="0"/>
              <a:cs typeface="Arial" charset="0"/>
            </a:endParaRPr>
          </a:p>
          <a:p>
            <a:pPr algn="ctr" fontAlgn="base">
              <a:spcBef>
                <a:spcPct val="0"/>
              </a:spcBef>
              <a:spcAft>
                <a:spcPct val="0"/>
              </a:spcAft>
            </a:pPr>
            <a:r>
              <a:rPr lang="vi-VN" sz="3200" b="1" dirty="0">
                <a:solidFill>
                  <a:srgbClr val="0000CC"/>
                </a:solidFill>
                <a:latin typeface="Times New Roman" pitchFamily="18" charset="0"/>
                <a:cs typeface="Arial" charset="0"/>
              </a:rPr>
              <a:t>HOẠT ĐỘNG TRẢI NGHIỆM</a:t>
            </a:r>
            <a:endParaRPr lang="en-US" sz="3200" b="1" dirty="0">
              <a:solidFill>
                <a:srgbClr val="0000CC"/>
              </a:solidFill>
              <a:latin typeface="Times New Roman" pitchFamily="18" charset="0"/>
              <a:cs typeface="Arial" charset="0"/>
            </a:endParaRPr>
          </a:p>
        </p:txBody>
      </p:sp>
    </p:spTree>
    <p:extLst>
      <p:ext uri="{BB962C8B-B14F-4D97-AF65-F5344CB8AC3E}">
        <p14:creationId xmlns:p14="http://schemas.microsoft.com/office/powerpoint/2010/main" val="31471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1000"/>
                                        <p:tgtEl>
                                          <p:spTgt spid="14353"/>
                                        </p:tgtEl>
                                      </p:cBhvr>
                                    </p:animEffect>
                                    <p:anim calcmode="lin" valueType="num">
                                      <p:cBhvr>
                                        <p:cTn id="8" dur="1000" fill="hold"/>
                                        <p:tgtEl>
                                          <p:spTgt spid="14353"/>
                                        </p:tgtEl>
                                        <p:attrNameLst>
                                          <p:attrName>ppt_x</p:attrName>
                                        </p:attrNameLst>
                                      </p:cBhvr>
                                      <p:tavLst>
                                        <p:tav tm="0">
                                          <p:val>
                                            <p:strVal val="#ppt_x"/>
                                          </p:val>
                                        </p:tav>
                                        <p:tav tm="100000">
                                          <p:val>
                                            <p:strVal val="#ppt_x"/>
                                          </p:val>
                                        </p:tav>
                                      </p:tavLst>
                                    </p:anim>
                                    <p:anim calcmode="lin" valueType="num">
                                      <p:cBhvr>
                                        <p:cTn id="9" dur="1000" fill="hold"/>
                                        <p:tgtEl>
                                          <p:spTgt spid="143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3" grpId="0"/>
      <p:bldP spid="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426" y="1309884"/>
            <a:ext cx="2682744" cy="300082"/>
          </a:xfrm>
          <a:prstGeom prst="rect">
            <a:avLst/>
          </a:prstGeom>
          <a:noFill/>
        </p:spPr>
        <p:txBody>
          <a:bodyPr wrap="square" rtlCol="0">
            <a:spAutoFit/>
          </a:bodyPr>
          <a:lstStyle/>
          <a:p>
            <a:pPr defTabSz="685800"/>
            <a:endParaRPr lang="en-US" sz="1350" dirty="0">
              <a:solidFill>
                <a:prstClr val="black"/>
              </a:solidFill>
            </a:endParaRPr>
          </a:p>
        </p:txBody>
      </p:sp>
      <p:pic>
        <p:nvPicPr>
          <p:cNvPr id="1026" name="Picture 2" descr="C:\Users\LEANH\Deskto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67" y="614699"/>
            <a:ext cx="6514156" cy="601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5879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a16="http://schemas.microsoft.com/office/drawing/2014/main" xmlns="" id="{F2B409AD-6246-4DDD-B892-74B963C6C547}"/>
              </a:ext>
            </a:extLst>
          </p:cNvPr>
          <p:cNvSpPr/>
          <p:nvPr/>
        </p:nvSpPr>
        <p:spPr>
          <a:xfrm>
            <a:off x="2466040" y="977174"/>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4</a:t>
            </a:r>
          </a:p>
        </p:txBody>
      </p:sp>
      <p:sp>
        <p:nvSpPr>
          <p:cNvPr id="5" name="TextBox 4">
            <a:extLst>
              <a:ext uri="{FF2B5EF4-FFF2-40B4-BE49-F238E27FC236}">
                <a16:creationId xmlns:a16="http://schemas.microsoft.com/office/drawing/2014/main" xmlns="" id="{A7F3DD2F-D3FD-4413-A947-D75E1578FCE2}"/>
              </a:ext>
            </a:extLst>
          </p:cNvPr>
          <p:cNvSpPr txBox="1"/>
          <p:nvPr/>
        </p:nvSpPr>
        <p:spPr>
          <a:xfrm>
            <a:off x="415717" y="2242725"/>
            <a:ext cx="8056675" cy="2812950"/>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algn="just" defTabSz="685800">
              <a:lnSpc>
                <a:spcPts val="1920"/>
              </a:lnSpc>
            </a:pPr>
            <a:r>
              <a:rPr lang="en-US" sz="2800" dirty="0">
                <a:solidFill>
                  <a:prstClr val="black"/>
                </a:solidFill>
                <a:latin typeface="Times New Roman"/>
                <a:ea typeface="Times New Roman"/>
              </a:rPr>
              <a:t>+ Em hãy nhớ lại những hoạt động chung mà em đã tham gia cùng gia đình và kể lại cho các bạn nghe .</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Nêu cảm nghĩ của em khi cùng tham gia các hoạt động chung với người thân .</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Em thích tham gia hoạt động chung nào nhất ? </a:t>
            </a:r>
          </a:p>
          <a:p>
            <a:pPr algn="just" defTabSz="685800">
              <a:lnSpc>
                <a:spcPts val="1920"/>
              </a:lnSpc>
            </a:pPr>
            <a:r>
              <a:rPr lang="en-US" sz="2800" dirty="0">
                <a:solidFill>
                  <a:prstClr val="black"/>
                </a:solidFill>
                <a:latin typeface="Times New Roman"/>
                <a:ea typeface="Times New Roman"/>
              </a:rPr>
              <a:t>    Vì sao ?</a:t>
            </a:r>
            <a:endParaRPr lang="en-US" sz="2800" i="1" dirty="0">
              <a:solidFill>
                <a:prstClr val="black"/>
              </a:solidFill>
              <a:latin typeface="Times New Roman"/>
              <a:ea typeface="Times New Roman"/>
            </a:endParaRPr>
          </a:p>
          <a:p>
            <a:pPr defTabSz="685800"/>
            <a:endParaRPr lang="en-US" sz="1350" dirty="0">
              <a:solidFill>
                <a:prstClr val="black"/>
              </a:solidFill>
            </a:endParaRPr>
          </a:p>
        </p:txBody>
      </p:sp>
    </p:spTree>
    <p:extLst>
      <p:ext uri="{BB962C8B-B14F-4D97-AF65-F5344CB8AC3E}">
        <p14:creationId xmlns:p14="http://schemas.microsoft.com/office/powerpoint/2010/main" val="147532672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4" name="Rectangle 3"/>
          <p:cNvSpPr/>
          <p:nvPr/>
        </p:nvSpPr>
        <p:spPr>
          <a:xfrm>
            <a:off x="778382" y="1592061"/>
            <a:ext cx="7768621" cy="3195747"/>
          </a:xfrm>
          <a:prstGeom prst="rect">
            <a:avLst/>
          </a:prstGeom>
        </p:spPr>
        <p:txBody>
          <a:bodyPr wrap="square">
            <a:spAutoFit/>
          </a:bodyPr>
          <a:lstStyle/>
          <a:p>
            <a:pPr marL="25400" marR="25400" algn="just" defTabSz="685800">
              <a:lnSpc>
                <a:spcPts val="1390"/>
              </a:lnSpc>
              <a:spcAft>
                <a:spcPts val="535"/>
              </a:spcAft>
            </a:pPr>
            <a:r>
              <a:rPr lang="en-US" sz="2800" b="1" i="1" dirty="0">
                <a:solidFill>
                  <a:prstClr val="black"/>
                </a:solidFill>
                <a:latin typeface="Times New Roman"/>
                <a:ea typeface="Times New Roman"/>
              </a:rPr>
              <a:t> Kết luận :</a:t>
            </a:r>
            <a:r>
              <a:rPr lang="en-US" sz="2800" dirty="0">
                <a:solidFill>
                  <a:prstClr val="black"/>
                </a:solidFill>
                <a:latin typeface="Times New Roman"/>
                <a:ea typeface="Times New Roman"/>
              </a:rPr>
              <a:t> Có rất nhiều hoạt động chung mà em</a:t>
            </a:r>
          </a:p>
          <a:p>
            <a:pPr marL="25400" marR="25400" algn="just" defTabSz="685800">
              <a:lnSpc>
                <a:spcPts val="1390"/>
              </a:lnSpc>
              <a:spcAft>
                <a:spcPts val="535"/>
              </a:spcAft>
            </a:pPr>
            <a:endParaRPr lang="en-US" sz="2800" dirty="0">
              <a:solidFill>
                <a:prstClr val="black"/>
              </a:solidFill>
              <a:latin typeface="Times New Roman"/>
              <a:ea typeface="Times New Roman"/>
            </a:endParaRPr>
          </a:p>
          <a:p>
            <a:pPr marL="25400" marR="25400" algn="just" defTabSz="685800">
              <a:lnSpc>
                <a:spcPts val="1390"/>
              </a:lnSpc>
              <a:spcAft>
                <a:spcPts val="535"/>
              </a:spcAft>
            </a:pPr>
            <a:r>
              <a:rPr lang="en-US" sz="2800" dirty="0">
                <a:solidFill>
                  <a:prstClr val="black"/>
                </a:solidFill>
                <a:latin typeface="Times New Roman"/>
                <a:ea typeface="Times New Roman"/>
              </a:rPr>
              <a:t> có thể tham gia như dọn dẹp cùng bố mẹ </a:t>
            </a:r>
            <a:r>
              <a:rPr lang="vi-VN" sz="2800" dirty="0">
                <a:solidFill>
                  <a:srgbClr val="000000"/>
                </a:solidFill>
                <a:latin typeface="Times New Roman"/>
                <a:ea typeface="Times New Roman"/>
                <a:cs typeface="Times New Roman"/>
              </a:rPr>
              <a:t>sau bữa ăn</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tối, cùng dọn dẹp nhà cửa,... Khi tham gia các hoạt</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động chung, các thành viên trong gia đình sẽ gắn</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kết và thấu hiểu nhau hơn. Là một thành viên của</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gia đình, các em hãy tích cực, tự giác tham gia vào</a:t>
            </a: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endParaRPr lang="en-US" sz="2800" dirty="0">
              <a:solidFill>
                <a:srgbClr val="000000"/>
              </a:solidFill>
              <a:latin typeface="Times New Roman"/>
              <a:ea typeface="Times New Roman"/>
              <a:cs typeface="Times New Roman"/>
            </a:endParaRPr>
          </a:p>
          <a:p>
            <a:pPr marL="25400" marR="25400" algn="just" defTabSz="685800">
              <a:lnSpc>
                <a:spcPts val="1390"/>
              </a:lnSpc>
              <a:spcAft>
                <a:spcPts val="535"/>
              </a:spcAft>
            </a:pPr>
            <a:r>
              <a:rPr lang="vi-VN" sz="2800" dirty="0">
                <a:solidFill>
                  <a:srgbClr val="000000"/>
                </a:solidFill>
                <a:latin typeface="Times New Roman"/>
                <a:ea typeface="Times New Roman"/>
                <a:cs typeface="Times New Roman"/>
              </a:rPr>
              <a:t> những hoạt động chung đó</a:t>
            </a:r>
            <a:r>
              <a:rPr lang="vi-VN" sz="1200" dirty="0">
                <a:solidFill>
                  <a:srgbClr val="000000"/>
                </a:solidFill>
                <a:latin typeface="Times New Roman"/>
                <a:ea typeface="Times New Roman"/>
                <a:cs typeface="Times New Roman"/>
              </a:rPr>
              <a:t>.</a:t>
            </a:r>
            <a:endParaRPr lang="en-US" sz="900" dirty="0">
              <a:solidFill>
                <a:prstClr val="black"/>
              </a:solidFill>
              <a:latin typeface="Times New Roman"/>
              <a:ea typeface="Times New Roman"/>
            </a:endParaRPr>
          </a:p>
        </p:txBody>
      </p:sp>
    </p:spTree>
    <p:extLst>
      <p:ext uri="{BB962C8B-B14F-4D97-AF65-F5344CB8AC3E}">
        <p14:creationId xmlns:p14="http://schemas.microsoft.com/office/powerpoint/2010/main" val="28653104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ANH\Desktop\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2" y="806095"/>
            <a:ext cx="7897091" cy="529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91545"/>
      </p:ext>
    </p:extLst>
  </p:cSld>
  <p:clrMapOvr>
    <a:masterClrMapping/>
  </p:clrMapOvr>
  <p:transition spd="slow" advClick="0"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0DC93508-206F-4895-AC4B-5F8390035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888058"/>
            <a:ext cx="1723001" cy="2160180"/>
          </a:xfrm>
          <a:prstGeom prst="rect">
            <a:avLst/>
          </a:prstGeom>
        </p:spPr>
      </p:pic>
      <p:sp>
        <p:nvSpPr>
          <p:cNvPr id="4" name="Rectangle 3">
            <a:extLst>
              <a:ext uri="{FF2B5EF4-FFF2-40B4-BE49-F238E27FC236}">
                <a16:creationId xmlns:a16="http://schemas.microsoft.com/office/drawing/2014/main" xmlns="" id="{F2B409AD-6246-4DDD-B892-74B963C6C547}"/>
              </a:ext>
            </a:extLst>
          </p:cNvPr>
          <p:cNvSpPr/>
          <p:nvPr/>
        </p:nvSpPr>
        <p:spPr>
          <a:xfrm>
            <a:off x="2466040" y="977147"/>
            <a:ext cx="4392548" cy="584775"/>
          </a:xfrm>
          <a:prstGeom prst="rect">
            <a:avLst/>
          </a:prstGeom>
          <a:noFill/>
        </p:spPr>
        <p:txBody>
          <a:bodyPr wrap="none" lIns="91440" tIns="45720" rIns="91440" bIns="45720">
            <a:spAutoFit/>
          </a:bodyPr>
          <a:lstStyle/>
          <a:p>
            <a:pPr algn="ctr" defTabSz="685800"/>
            <a:r>
              <a:rPr lang="en-US" sz="3200" b="1" dirty="0">
                <a:ln w="22225">
                  <a:solidFill>
                    <a:srgbClr val="0E940E"/>
                  </a:solidFill>
                  <a:prstDash val="solid"/>
                </a:ln>
                <a:solidFill>
                  <a:srgbClr val="0E940E">
                    <a:lumMod val="40000"/>
                    <a:lumOff val="60000"/>
                  </a:srgbClr>
                </a:solidFill>
                <a:latin typeface="Times New Roman" panose="02020603050405020304" pitchFamily="18" charset="0"/>
                <a:cs typeface="Times New Roman" panose="02020603050405020304" pitchFamily="18" charset="0"/>
              </a:rPr>
              <a:t>THẢO LUẬN NHÓM 6</a:t>
            </a:r>
          </a:p>
        </p:txBody>
      </p:sp>
      <p:sp>
        <p:nvSpPr>
          <p:cNvPr id="5" name="TextBox 4">
            <a:extLst>
              <a:ext uri="{FF2B5EF4-FFF2-40B4-BE49-F238E27FC236}">
                <a16:creationId xmlns:a16="http://schemas.microsoft.com/office/drawing/2014/main" xmlns="" id="{A7F3DD2F-D3FD-4413-A947-D75E1578FCE2}"/>
              </a:ext>
            </a:extLst>
          </p:cNvPr>
          <p:cNvSpPr txBox="1"/>
          <p:nvPr/>
        </p:nvSpPr>
        <p:spPr>
          <a:xfrm>
            <a:off x="415677" y="2242727"/>
            <a:ext cx="8056675" cy="2361544"/>
          </a:xfrm>
          <a:prstGeom prst="rect">
            <a:avLst/>
          </a:prstGeom>
          <a:noFill/>
        </p:spPr>
        <p:txBody>
          <a:bodyPr wrap="square" rtlCol="0">
            <a:spAutoFit/>
          </a:bodyPr>
          <a:lstStyle/>
          <a:p>
            <a:pPr defTabSz="685800">
              <a:lnSpc>
                <a:spcPct val="107000"/>
              </a:lnSpc>
              <a:spcAft>
                <a:spcPts val="800"/>
              </a:spcAf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 lí và sắm vai tình huống:</a:t>
            </a:r>
          </a:p>
          <a:p>
            <a:pPr algn="just" defTabSz="685800">
              <a:lnSpc>
                <a:spcPts val="1920"/>
              </a:lnSpc>
            </a:pPr>
            <a:r>
              <a:rPr lang="en-US" sz="2800" dirty="0">
                <a:solidFill>
                  <a:prstClr val="black"/>
                </a:solidFill>
                <a:latin typeface="Times New Roman"/>
                <a:ea typeface="Times New Roman"/>
              </a:rPr>
              <a:t>+ Tình huống 1: Sắp đến ngày sinh nhật  của bố,nếu</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em là bạn nhỏ trong tranh thì em sẽ làm  gì để thể hiện</a:t>
            </a:r>
          </a:p>
          <a:p>
            <a:pPr algn="just" defTabSz="685800">
              <a:lnSpc>
                <a:spcPts val="1920"/>
              </a:lnSpc>
            </a:pPr>
            <a:endParaRPr lang="en-US" sz="2800" dirty="0">
              <a:solidFill>
                <a:prstClr val="black"/>
              </a:solidFill>
              <a:latin typeface="Times New Roman"/>
              <a:ea typeface="Times New Roman"/>
            </a:endParaRPr>
          </a:p>
          <a:p>
            <a:pPr algn="just" defTabSz="685800">
              <a:lnSpc>
                <a:spcPts val="1920"/>
              </a:lnSpc>
            </a:pPr>
            <a:r>
              <a:rPr lang="en-US" sz="2800" dirty="0">
                <a:solidFill>
                  <a:prstClr val="black"/>
                </a:solidFill>
                <a:latin typeface="Times New Roman"/>
                <a:ea typeface="Times New Roman"/>
              </a:rPr>
              <a:t> sự quan tâm  đến người thân trong gia đình?</a:t>
            </a:r>
          </a:p>
          <a:p>
            <a:pPr algn="just" defTabSz="685800">
              <a:lnSpc>
                <a:spcPts val="1920"/>
              </a:lnSpc>
            </a:pPr>
            <a:endParaRPr lang="en-US" sz="2800" i="1" dirty="0">
              <a:solidFill>
                <a:prstClr val="black"/>
              </a:solidFill>
              <a:latin typeface="Times New Roman"/>
              <a:ea typeface="Times New Roman"/>
            </a:endParaRPr>
          </a:p>
          <a:p>
            <a:pPr algn="just" defTabSz="685800">
              <a:lnSpc>
                <a:spcPts val="1920"/>
              </a:lnSpc>
            </a:pPr>
            <a:endParaRPr lang="en-US" sz="1350" dirty="0">
              <a:solidFill>
                <a:prstClr val="black"/>
              </a:solidFill>
            </a:endParaRPr>
          </a:p>
        </p:txBody>
      </p:sp>
    </p:spTree>
    <p:extLst>
      <p:ext uri="{BB962C8B-B14F-4D97-AF65-F5344CB8AC3E}">
        <p14:creationId xmlns:p14="http://schemas.microsoft.com/office/powerpoint/2010/main" val="379815397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423</Words>
  <Application>Microsoft Office PowerPoint</Application>
  <PresentationFormat>On-screen Show (4:3)</PresentationFormat>
  <Paragraphs>56</Paragraphs>
  <Slides>12</Slides>
  <Notes>2</Notes>
  <HiddenSlides>0</HiddenSlides>
  <MMClips>1</MMClips>
  <ScaleCrop>false</ScaleCrop>
  <HeadingPairs>
    <vt:vector size="4" baseType="variant">
      <vt:variant>
        <vt:lpstr>Theme</vt:lpstr>
      </vt:variant>
      <vt:variant>
        <vt:i4>12</vt:i4>
      </vt:variant>
      <vt:variant>
        <vt:lpstr>Slide Titles</vt:lpstr>
      </vt:variant>
      <vt:variant>
        <vt:i4>12</vt:i4>
      </vt:variant>
    </vt:vector>
  </HeadingPairs>
  <TitlesOfParts>
    <vt:vector size="24" baseType="lpstr">
      <vt:lpstr>1_第一PPT，www.1ppt.com​</vt:lpstr>
      <vt:lpstr>Chủ đề của Office</vt:lpstr>
      <vt:lpstr>3_第一PPT，www.1ppt.com​</vt:lpstr>
      <vt:lpstr>4_第一PPT，www.1ppt.com​</vt:lpstr>
      <vt:lpstr>5_第一PPT，www.1ppt.com​</vt:lpstr>
      <vt:lpstr>6_第一PPT，www.1ppt.com​</vt:lpstr>
      <vt:lpstr>7_第一PPT，www.1ppt.com​</vt:lpstr>
      <vt:lpstr>8_第一PPT，www.1ppt.com​</vt:lpstr>
      <vt:lpstr>9_第一PPT，www.1ppt.com​</vt:lpstr>
      <vt:lpstr>2_Default Design</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LEANH</dc:creator>
  <cp:lastModifiedBy>Windows User</cp:lastModifiedBy>
  <cp:revision>8</cp:revision>
  <dcterms:created xsi:type="dcterms:W3CDTF">2021-08-08T12:15:26Z</dcterms:created>
  <dcterms:modified xsi:type="dcterms:W3CDTF">2021-08-09T12:52:11Z</dcterms:modified>
</cp:coreProperties>
</file>