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2.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dia/audio2.wav" ContentType="audio/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28" r:id="rId2"/>
  </p:sldMasterIdLst>
  <p:notesMasterIdLst>
    <p:notesMasterId r:id="rId44"/>
  </p:notesMasterIdLst>
  <p:sldIdLst>
    <p:sldId id="264" r:id="rId3"/>
    <p:sldId id="258" r:id="rId4"/>
    <p:sldId id="267" r:id="rId5"/>
    <p:sldId id="395" r:id="rId6"/>
    <p:sldId id="396" r:id="rId7"/>
    <p:sldId id="273" r:id="rId8"/>
    <p:sldId id="393" r:id="rId9"/>
    <p:sldId id="394" r:id="rId10"/>
    <p:sldId id="398" r:id="rId11"/>
    <p:sldId id="402" r:id="rId12"/>
    <p:sldId id="401" r:id="rId13"/>
    <p:sldId id="270" r:id="rId14"/>
    <p:sldId id="400" r:id="rId15"/>
    <p:sldId id="399" r:id="rId16"/>
    <p:sldId id="403" r:id="rId17"/>
    <p:sldId id="404" r:id="rId18"/>
    <p:sldId id="406" r:id="rId19"/>
    <p:sldId id="405" r:id="rId20"/>
    <p:sldId id="407" r:id="rId21"/>
    <p:sldId id="397" r:id="rId22"/>
    <p:sldId id="408" r:id="rId23"/>
    <p:sldId id="409" r:id="rId24"/>
    <p:sldId id="410" r:id="rId25"/>
    <p:sldId id="411" r:id="rId26"/>
    <p:sldId id="412" r:id="rId27"/>
    <p:sldId id="413" r:id="rId28"/>
    <p:sldId id="414" r:id="rId29"/>
    <p:sldId id="415" r:id="rId30"/>
    <p:sldId id="416" r:id="rId31"/>
    <p:sldId id="417" r:id="rId32"/>
    <p:sldId id="320" r:id="rId33"/>
    <p:sldId id="379" r:id="rId34"/>
    <p:sldId id="380" r:id="rId35"/>
    <p:sldId id="381" r:id="rId36"/>
    <p:sldId id="382" r:id="rId37"/>
    <p:sldId id="383" r:id="rId38"/>
    <p:sldId id="384" r:id="rId39"/>
    <p:sldId id="385" r:id="rId40"/>
    <p:sldId id="386" r:id="rId41"/>
    <p:sldId id="388" r:id="rId42"/>
    <p:sldId id="39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204E"/>
    <a:srgbClr val="FFE6DE"/>
    <a:srgbClr val="7CCDA9"/>
    <a:srgbClr val="FFFB9A"/>
    <a:srgbClr val="DF7A20"/>
    <a:srgbClr val="B8627D"/>
    <a:srgbClr val="EE7513"/>
    <a:srgbClr val="E78B7D"/>
    <a:srgbClr val="E77575"/>
    <a:srgbClr val="E478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9" autoAdjust="0"/>
    <p:restoredTop sz="94660"/>
  </p:normalViewPr>
  <p:slideViewPr>
    <p:cSldViewPr snapToGrid="0">
      <p:cViewPr varScale="1">
        <p:scale>
          <a:sx n="78" d="100"/>
          <a:sy n="78" d="100"/>
        </p:scale>
        <p:origin x="2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288B64-651D-444E-9B9A-2DB5290F981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9344D0B-AACE-4211-A719-D3227B484186}">
      <dgm:prSet phldrT="[Text]" custT="1"/>
      <dgm:spPr/>
      <dgm:t>
        <a:bodyPr/>
        <a:lstStyle/>
        <a:p>
          <a:r>
            <a:rPr lang="en-US" sz="3600" dirty="0">
              <a:latin typeface="Arial" panose="020B0604020202020204" pitchFamily="34" charset="0"/>
              <a:cs typeface="Arial" panose="020B0604020202020204" pitchFamily="34" charset="0"/>
            </a:rPr>
            <a:t>I. </a:t>
          </a:r>
          <a:r>
            <a:rPr lang="vi-VN" sz="3600" dirty="0">
              <a:latin typeface="Arial" panose="020B0604020202020204" pitchFamily="34" charset="0"/>
              <a:cs typeface="Arial" panose="020B0604020202020204" pitchFamily="34" charset="0"/>
            </a:rPr>
            <a:t>Giới thiệu </a:t>
          </a:r>
          <a:r>
            <a:rPr lang="en-US" sz="3600" dirty="0" err="1">
              <a:latin typeface="Arial" panose="020B0604020202020204" pitchFamily="34" charset="0"/>
              <a:cs typeface="Arial" panose="020B0604020202020204" pitchFamily="34" charset="0"/>
            </a:rPr>
            <a:t>chung</a:t>
          </a:r>
          <a:endParaRPr lang="en-US" sz="3600" dirty="0">
            <a:latin typeface="Arial" panose="020B0604020202020204" pitchFamily="34" charset="0"/>
            <a:cs typeface="Arial" panose="020B0604020202020204" pitchFamily="34" charset="0"/>
          </a:endParaRPr>
        </a:p>
      </dgm:t>
    </dgm:pt>
    <dgm:pt modelId="{AA84CA3A-954C-4EF3-981F-79336E11A165}" type="parTrans" cxnId="{6946A833-9BCB-4CF6-8DEB-785A12BF886B}">
      <dgm:prSet/>
      <dgm:spPr/>
      <dgm:t>
        <a:bodyPr/>
        <a:lstStyle/>
        <a:p>
          <a:endParaRPr lang="en-US" sz="1400">
            <a:latin typeface="Arial" panose="020B0604020202020204" pitchFamily="34" charset="0"/>
            <a:cs typeface="Arial" panose="020B0604020202020204" pitchFamily="34" charset="0"/>
          </a:endParaRPr>
        </a:p>
      </dgm:t>
    </dgm:pt>
    <dgm:pt modelId="{337A5D7D-E5D9-4754-8608-9EE2F636209F}" type="sibTrans" cxnId="{6946A833-9BCB-4CF6-8DEB-785A12BF886B}">
      <dgm:prSet/>
      <dgm:spPr/>
      <dgm:t>
        <a:bodyPr/>
        <a:lstStyle/>
        <a:p>
          <a:endParaRPr lang="en-US" sz="1400">
            <a:latin typeface="Arial" panose="020B0604020202020204" pitchFamily="34" charset="0"/>
            <a:cs typeface="Arial" panose="020B0604020202020204" pitchFamily="34" charset="0"/>
          </a:endParaRPr>
        </a:p>
      </dgm:t>
    </dgm:pt>
    <dgm:pt modelId="{F0812896-FF27-4373-963C-FEFC70FB1CA2}">
      <dgm:prSet phldrT="[Text]" custT="1"/>
      <dgm:spPr/>
      <dgm:t>
        <a:bodyPr/>
        <a:lstStyle/>
        <a:p>
          <a:endParaRPr lang="en-US" sz="2400" dirty="0">
            <a:latin typeface="Arial" panose="020B0604020202020204" pitchFamily="34" charset="0"/>
            <a:cs typeface="Arial" panose="020B0604020202020204" pitchFamily="34" charset="0"/>
          </a:endParaRPr>
        </a:p>
      </dgm:t>
    </dgm:pt>
    <dgm:pt modelId="{B49824BC-9E4E-4CAD-B006-6B71754B22FB}" type="parTrans" cxnId="{6C0ADA66-7492-44BE-BB27-D5F9103EBBB2}">
      <dgm:prSet/>
      <dgm:spPr/>
      <dgm:t>
        <a:bodyPr/>
        <a:lstStyle/>
        <a:p>
          <a:endParaRPr lang="en-US" sz="1400">
            <a:latin typeface="Arial" panose="020B0604020202020204" pitchFamily="34" charset="0"/>
            <a:cs typeface="Arial" panose="020B0604020202020204" pitchFamily="34" charset="0"/>
          </a:endParaRPr>
        </a:p>
      </dgm:t>
    </dgm:pt>
    <dgm:pt modelId="{D6651A69-2E36-4FE2-A341-E77F39B57DB7}" type="sibTrans" cxnId="{6C0ADA66-7492-44BE-BB27-D5F9103EBBB2}">
      <dgm:prSet/>
      <dgm:spPr/>
      <dgm:t>
        <a:bodyPr/>
        <a:lstStyle/>
        <a:p>
          <a:endParaRPr lang="en-US" sz="1400">
            <a:latin typeface="Arial" panose="020B0604020202020204" pitchFamily="34" charset="0"/>
            <a:cs typeface="Arial" panose="020B0604020202020204" pitchFamily="34" charset="0"/>
          </a:endParaRPr>
        </a:p>
      </dgm:t>
    </dgm:pt>
    <dgm:pt modelId="{E137201C-CCDE-4FA2-B847-1FA14626BE82}">
      <dgm:prSet phldrT="[Text]" custT="1"/>
      <dgm:spPr/>
      <dgm:t>
        <a:bodyPr/>
        <a:lstStyle/>
        <a:p>
          <a:r>
            <a:rPr lang="en-US" sz="3600" dirty="0">
              <a:latin typeface="Arial" panose="020B0604020202020204" pitchFamily="34" charset="0"/>
              <a:cs typeface="Arial" panose="020B0604020202020204" pitchFamily="34" charset="0"/>
            </a:rPr>
            <a:t>II. </a:t>
          </a:r>
          <a:r>
            <a:rPr lang="en-US" sz="3600" dirty="0" err="1">
              <a:latin typeface="Arial" panose="020B0604020202020204" pitchFamily="34" charset="0"/>
              <a:cs typeface="Arial" panose="020B0604020202020204" pitchFamily="34" charset="0"/>
            </a:rPr>
            <a:t>Đọc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hiểu</a:t>
          </a:r>
          <a:r>
            <a:rPr lang="en-US" sz="3600" dirty="0">
              <a:latin typeface="Arial" panose="020B0604020202020204" pitchFamily="34" charset="0"/>
              <a:cs typeface="Arial" panose="020B0604020202020204" pitchFamily="34" charset="0"/>
            </a:rPr>
            <a:t> </a:t>
          </a:r>
          <a:r>
            <a:rPr lang="vi-VN" sz="3600" dirty="0">
              <a:latin typeface="Arial" panose="020B0604020202020204" pitchFamily="34" charset="0"/>
              <a:cs typeface="Arial" panose="020B0604020202020204" pitchFamily="34" charset="0"/>
            </a:rPr>
            <a:t>văn bản</a:t>
          </a:r>
          <a:endParaRPr lang="en-US" sz="3600" dirty="0">
            <a:latin typeface="Arial" panose="020B0604020202020204" pitchFamily="34" charset="0"/>
            <a:cs typeface="Arial" panose="020B0604020202020204" pitchFamily="34" charset="0"/>
          </a:endParaRPr>
        </a:p>
      </dgm:t>
    </dgm:pt>
    <dgm:pt modelId="{BECA155B-194D-4349-8726-29AA9CD81AC2}" type="parTrans" cxnId="{55038886-4AB6-4CD9-AF66-7947A3016400}">
      <dgm:prSet/>
      <dgm:spPr/>
      <dgm:t>
        <a:bodyPr/>
        <a:lstStyle/>
        <a:p>
          <a:endParaRPr lang="en-US" sz="1400">
            <a:latin typeface="Arial" panose="020B0604020202020204" pitchFamily="34" charset="0"/>
            <a:cs typeface="Arial" panose="020B0604020202020204" pitchFamily="34" charset="0"/>
          </a:endParaRPr>
        </a:p>
      </dgm:t>
    </dgm:pt>
    <dgm:pt modelId="{7BCC76AD-E151-43DF-9298-E8AB5903170D}" type="sibTrans" cxnId="{55038886-4AB6-4CD9-AF66-7947A3016400}">
      <dgm:prSet/>
      <dgm:spPr/>
      <dgm:t>
        <a:bodyPr/>
        <a:lstStyle/>
        <a:p>
          <a:endParaRPr lang="en-US" sz="1400">
            <a:latin typeface="Arial" panose="020B0604020202020204" pitchFamily="34" charset="0"/>
            <a:cs typeface="Arial" panose="020B0604020202020204" pitchFamily="34" charset="0"/>
          </a:endParaRPr>
        </a:p>
      </dgm:t>
    </dgm:pt>
    <dgm:pt modelId="{1CAD0983-6A11-4B8E-88AE-A4234BB2981A}">
      <dgm:prSet phldrT="[Text]" custT="1"/>
      <dgm:spPr/>
      <dgm:t>
        <a:bodyPr/>
        <a:lstStyle/>
        <a:p>
          <a:r>
            <a:rPr lang="vi-VN" sz="2400" dirty="0">
              <a:latin typeface="Arial" panose="020B0604020202020204" pitchFamily="34" charset="0"/>
              <a:cs typeface="Arial" panose="020B0604020202020204" pitchFamily="34" charset="0"/>
            </a:rPr>
            <a:t>1. Nhân vật Vũ Nương</a:t>
          </a:r>
          <a:endParaRPr lang="en-US" sz="2400" dirty="0">
            <a:latin typeface="Arial" panose="020B0604020202020204" pitchFamily="34" charset="0"/>
            <a:cs typeface="Arial" panose="020B0604020202020204" pitchFamily="34" charset="0"/>
          </a:endParaRPr>
        </a:p>
      </dgm:t>
    </dgm:pt>
    <dgm:pt modelId="{C803B008-FF48-43D5-AF0B-DC16D846C379}" type="parTrans" cxnId="{AE5A451B-AC55-42EC-900B-5D77D56A3233}">
      <dgm:prSet/>
      <dgm:spPr/>
      <dgm:t>
        <a:bodyPr/>
        <a:lstStyle/>
        <a:p>
          <a:endParaRPr lang="en-US" sz="1400">
            <a:latin typeface="Arial" panose="020B0604020202020204" pitchFamily="34" charset="0"/>
            <a:cs typeface="Arial" panose="020B0604020202020204" pitchFamily="34" charset="0"/>
          </a:endParaRPr>
        </a:p>
      </dgm:t>
    </dgm:pt>
    <dgm:pt modelId="{EA51A15E-4A30-4C62-AA11-168400242CB9}" type="sibTrans" cxnId="{AE5A451B-AC55-42EC-900B-5D77D56A3233}">
      <dgm:prSet/>
      <dgm:spPr/>
      <dgm:t>
        <a:bodyPr/>
        <a:lstStyle/>
        <a:p>
          <a:endParaRPr lang="en-US" sz="1400">
            <a:latin typeface="Arial" panose="020B0604020202020204" pitchFamily="34" charset="0"/>
            <a:cs typeface="Arial" panose="020B0604020202020204" pitchFamily="34" charset="0"/>
          </a:endParaRPr>
        </a:p>
      </dgm:t>
    </dgm:pt>
    <dgm:pt modelId="{05A60D51-EE5F-47D2-8606-CDA1C2DCF6D5}">
      <dgm:prSet phldrT="[Text]" custT="1"/>
      <dgm:spPr/>
      <dgm:t>
        <a:bodyPr/>
        <a:lstStyle/>
        <a:p>
          <a:r>
            <a:rPr lang="vi-VN" sz="3600">
              <a:latin typeface="Arial" panose="020B0604020202020204" pitchFamily="34" charset="0"/>
              <a:cs typeface="Arial" panose="020B0604020202020204" pitchFamily="34" charset="0"/>
            </a:rPr>
            <a:t>III. Tổng kết </a:t>
          </a:r>
          <a:endParaRPr lang="en-US" sz="3600" dirty="0">
            <a:latin typeface="Arial" panose="020B0604020202020204" pitchFamily="34" charset="0"/>
            <a:cs typeface="Arial" panose="020B0604020202020204" pitchFamily="34" charset="0"/>
          </a:endParaRPr>
        </a:p>
      </dgm:t>
    </dgm:pt>
    <dgm:pt modelId="{83AF7419-9621-4D3A-904F-023F2D52B2A5}" type="parTrans" cxnId="{D5E37B79-8A22-48D2-B634-6A8D2AF3C329}">
      <dgm:prSet/>
      <dgm:spPr/>
      <dgm:t>
        <a:bodyPr/>
        <a:lstStyle/>
        <a:p>
          <a:endParaRPr lang="en-US" sz="1400">
            <a:latin typeface="Arial" panose="020B0604020202020204" pitchFamily="34" charset="0"/>
            <a:cs typeface="Arial" panose="020B0604020202020204" pitchFamily="34" charset="0"/>
          </a:endParaRPr>
        </a:p>
      </dgm:t>
    </dgm:pt>
    <dgm:pt modelId="{B1927F7C-87D4-4D3B-B201-051986A485E2}" type="sibTrans" cxnId="{D5E37B79-8A22-48D2-B634-6A8D2AF3C329}">
      <dgm:prSet/>
      <dgm:spPr/>
      <dgm:t>
        <a:bodyPr/>
        <a:lstStyle/>
        <a:p>
          <a:endParaRPr lang="en-US" sz="1400">
            <a:latin typeface="Arial" panose="020B0604020202020204" pitchFamily="34" charset="0"/>
            <a:cs typeface="Arial" panose="020B0604020202020204" pitchFamily="34" charset="0"/>
          </a:endParaRPr>
        </a:p>
      </dgm:t>
    </dgm:pt>
    <dgm:pt modelId="{C9B83DC4-342F-4ED2-AA70-057FF005266B}">
      <dgm:prSet phldrT="[Text]" custT="1"/>
      <dgm:spPr/>
      <dgm:t>
        <a:bodyPr/>
        <a:lstStyle/>
        <a:p>
          <a:r>
            <a:rPr lang="vi-VN" sz="2400" dirty="0">
              <a:latin typeface="Arial" panose="020B0604020202020204" pitchFamily="34" charset="0"/>
              <a:cs typeface="Arial" panose="020B0604020202020204" pitchFamily="34" charset="0"/>
            </a:rPr>
            <a:t>2. Nhân vật Trương Sinh</a:t>
          </a:r>
          <a:endParaRPr lang="en-US" sz="2400" dirty="0">
            <a:latin typeface="Arial" panose="020B0604020202020204" pitchFamily="34" charset="0"/>
            <a:cs typeface="Arial" panose="020B0604020202020204" pitchFamily="34" charset="0"/>
          </a:endParaRPr>
        </a:p>
      </dgm:t>
    </dgm:pt>
    <dgm:pt modelId="{09FA1D73-7924-4503-B423-9B5B82F6879B}" type="parTrans" cxnId="{4569CC92-1835-4F26-AC16-B1778D198895}">
      <dgm:prSet/>
      <dgm:spPr/>
      <dgm:t>
        <a:bodyPr/>
        <a:lstStyle/>
        <a:p>
          <a:endParaRPr lang="en-US"/>
        </a:p>
      </dgm:t>
    </dgm:pt>
    <dgm:pt modelId="{7FB0494A-2E99-4029-A827-51ABB3DEB99A}" type="sibTrans" cxnId="{4569CC92-1835-4F26-AC16-B1778D198895}">
      <dgm:prSet/>
      <dgm:spPr/>
      <dgm:t>
        <a:bodyPr/>
        <a:lstStyle/>
        <a:p>
          <a:endParaRPr lang="en-US"/>
        </a:p>
      </dgm:t>
    </dgm:pt>
    <dgm:pt modelId="{130FE321-2DE3-49B5-B360-6851BA1A4360}">
      <dgm:prSet phldrT="[Text]" custT="1"/>
      <dgm:spPr/>
      <dgm:t>
        <a:bodyPr/>
        <a:lstStyle/>
        <a:p>
          <a:r>
            <a:rPr lang="vi-VN" sz="2400" dirty="0">
              <a:latin typeface="Arial" panose="020B0604020202020204" pitchFamily="34" charset="0"/>
              <a:cs typeface="Arial" panose="020B0604020202020204" pitchFamily="34" charset="0"/>
            </a:rPr>
            <a:t>3. </a:t>
          </a:r>
          <a:r>
            <a:rPr lang="en-US" sz="2400" dirty="0" err="1">
              <a:solidFill>
                <a:schemeClr val="tx1"/>
              </a:solidFill>
              <a:latin typeface="Arial" panose="020B0604020202020204" pitchFamily="34" charset="0"/>
              <a:cs typeface="Arial" panose="020B0604020202020204" pitchFamily="34" charset="0"/>
            </a:rPr>
            <a:t>Đặc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sắc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về</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nghệ</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thuật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của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truyện</a:t>
          </a:r>
          <a:endParaRPr lang="en-US" sz="2400" dirty="0">
            <a:solidFill>
              <a:schemeClr val="tx1"/>
            </a:solidFill>
            <a:latin typeface="Arial" panose="020B0604020202020204" pitchFamily="34" charset="0"/>
            <a:cs typeface="Arial" panose="020B0604020202020204" pitchFamily="34" charset="0"/>
          </a:endParaRPr>
        </a:p>
      </dgm:t>
    </dgm:pt>
    <dgm:pt modelId="{B088705D-D18E-4448-9C92-C3F44038BB49}" type="parTrans" cxnId="{37936919-F09A-45C3-AB46-6E6FE5748575}">
      <dgm:prSet/>
      <dgm:spPr/>
      <dgm:t>
        <a:bodyPr/>
        <a:lstStyle/>
        <a:p>
          <a:endParaRPr lang="en-US"/>
        </a:p>
      </dgm:t>
    </dgm:pt>
    <dgm:pt modelId="{A8B5330A-CE00-4ECA-98FA-B3EA30FC577D}" type="sibTrans" cxnId="{37936919-F09A-45C3-AB46-6E6FE5748575}">
      <dgm:prSet/>
      <dgm:spPr/>
      <dgm:t>
        <a:bodyPr/>
        <a:lstStyle/>
        <a:p>
          <a:endParaRPr lang="en-US"/>
        </a:p>
      </dgm:t>
    </dgm:pt>
    <dgm:pt modelId="{C7FAF5B6-2800-417A-8CB1-4A4B9BBF747E}">
      <dgm:prSet phldrT="[Text]" custT="1"/>
      <dgm:spPr/>
      <dgm:t>
        <a:bodyPr/>
        <a:lstStyle/>
        <a:p>
          <a:r>
            <a:rPr lang="vi-VN" sz="2400" dirty="0">
              <a:latin typeface="Arial" panose="020B0604020202020204" pitchFamily="34" charset="0"/>
              <a:cs typeface="Arial" panose="020B0604020202020204" pitchFamily="34" charset="0"/>
            </a:rPr>
            <a:t>4</a:t>
          </a:r>
          <a:r>
            <a:rPr lang="vi-VN"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Tổng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kết</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giá</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trị</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nội</a:t>
          </a:r>
          <a:r>
            <a:rPr lang="en-US" sz="2400" dirty="0">
              <a:solidFill>
                <a:schemeClr val="tx1"/>
              </a:solidFill>
              <a:latin typeface="Arial" panose="020B0604020202020204" pitchFamily="34" charset="0"/>
              <a:cs typeface="Arial" panose="020B0604020202020204" pitchFamily="34" charset="0"/>
            </a:rPr>
            <a:t> dung </a:t>
          </a:r>
          <a:r>
            <a:rPr lang="en-US" sz="2400" dirty="0" err="1">
              <a:solidFill>
                <a:schemeClr val="tx1"/>
              </a:solidFill>
              <a:latin typeface="Arial" panose="020B0604020202020204" pitchFamily="34" charset="0"/>
              <a:cs typeface="Arial" panose="020B0604020202020204" pitchFamily="34" charset="0"/>
            </a:rPr>
            <a:t>của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truyện</a:t>
          </a:r>
          <a:endParaRPr lang="en-US" sz="2400" dirty="0">
            <a:solidFill>
              <a:schemeClr val="tx1"/>
            </a:solidFill>
            <a:latin typeface="Arial" panose="020B0604020202020204" pitchFamily="34" charset="0"/>
            <a:cs typeface="Arial" panose="020B0604020202020204" pitchFamily="34" charset="0"/>
          </a:endParaRPr>
        </a:p>
      </dgm:t>
    </dgm:pt>
    <dgm:pt modelId="{B05D31EC-A98D-47B6-9570-E44E6F298EE8}" type="parTrans" cxnId="{4C4431AA-B387-4AA1-B1D3-1E9BDE9EDF2C}">
      <dgm:prSet/>
      <dgm:spPr/>
      <dgm:t>
        <a:bodyPr/>
        <a:lstStyle/>
        <a:p>
          <a:endParaRPr lang="en-US"/>
        </a:p>
      </dgm:t>
    </dgm:pt>
    <dgm:pt modelId="{B30E641C-DBD6-46DA-8C08-80432AD37EE9}" type="sibTrans" cxnId="{4C4431AA-B387-4AA1-B1D3-1E9BDE9EDF2C}">
      <dgm:prSet/>
      <dgm:spPr/>
      <dgm:t>
        <a:bodyPr/>
        <a:lstStyle/>
        <a:p>
          <a:endParaRPr lang="en-US"/>
        </a:p>
      </dgm:t>
    </dgm:pt>
    <dgm:pt modelId="{40EAF85B-7A01-49A0-98DB-AEBA7C124ACE}" type="pres">
      <dgm:prSet presAssocID="{0E288B64-651D-444E-9B9A-2DB5290F981B}" presName="linear" presStyleCnt="0">
        <dgm:presLayoutVars>
          <dgm:animLvl val="lvl"/>
          <dgm:resizeHandles val="exact"/>
        </dgm:presLayoutVars>
      </dgm:prSet>
      <dgm:spPr/>
    </dgm:pt>
    <dgm:pt modelId="{76F9985E-4F6F-4DB6-9356-674BE91EFCD1}" type="pres">
      <dgm:prSet presAssocID="{99344D0B-AACE-4211-A719-D3227B484186}" presName="parentText" presStyleLbl="node1" presStyleIdx="0" presStyleCnt="3">
        <dgm:presLayoutVars>
          <dgm:chMax val="0"/>
          <dgm:bulletEnabled val="1"/>
        </dgm:presLayoutVars>
      </dgm:prSet>
      <dgm:spPr/>
    </dgm:pt>
    <dgm:pt modelId="{1CF314D8-C608-4C86-B286-BC1C4B690488}" type="pres">
      <dgm:prSet presAssocID="{99344D0B-AACE-4211-A719-D3227B484186}" presName="childText" presStyleLbl="revTx" presStyleIdx="0" presStyleCnt="2">
        <dgm:presLayoutVars>
          <dgm:bulletEnabled val="1"/>
        </dgm:presLayoutVars>
      </dgm:prSet>
      <dgm:spPr/>
    </dgm:pt>
    <dgm:pt modelId="{338EFA7D-3B1D-409F-B262-463997BDEAA8}" type="pres">
      <dgm:prSet presAssocID="{E137201C-CCDE-4FA2-B847-1FA14626BE82}" presName="parentText" presStyleLbl="node1" presStyleIdx="1" presStyleCnt="3">
        <dgm:presLayoutVars>
          <dgm:chMax val="0"/>
          <dgm:bulletEnabled val="1"/>
        </dgm:presLayoutVars>
      </dgm:prSet>
      <dgm:spPr/>
    </dgm:pt>
    <dgm:pt modelId="{369211C2-3BB7-48BB-97B3-BC20F3CB84A4}" type="pres">
      <dgm:prSet presAssocID="{E137201C-CCDE-4FA2-B847-1FA14626BE82}" presName="childText" presStyleLbl="revTx" presStyleIdx="1" presStyleCnt="2">
        <dgm:presLayoutVars>
          <dgm:bulletEnabled val="1"/>
        </dgm:presLayoutVars>
      </dgm:prSet>
      <dgm:spPr/>
    </dgm:pt>
    <dgm:pt modelId="{3ADFB3E9-0EC8-45C9-BD05-B35484A46A82}" type="pres">
      <dgm:prSet presAssocID="{05A60D51-EE5F-47D2-8606-CDA1C2DCF6D5}" presName="parentText" presStyleLbl="node1" presStyleIdx="2" presStyleCnt="3" custLinFactNeighborX="-570">
        <dgm:presLayoutVars>
          <dgm:chMax val="0"/>
          <dgm:bulletEnabled val="1"/>
        </dgm:presLayoutVars>
      </dgm:prSet>
      <dgm:spPr/>
    </dgm:pt>
  </dgm:ptLst>
  <dgm:cxnLst>
    <dgm:cxn modelId="{37936919-F09A-45C3-AB46-6E6FE5748575}" srcId="{E137201C-CCDE-4FA2-B847-1FA14626BE82}" destId="{130FE321-2DE3-49B5-B360-6851BA1A4360}" srcOrd="2" destOrd="0" parTransId="{B088705D-D18E-4448-9C92-C3F44038BB49}" sibTransId="{A8B5330A-CE00-4ECA-98FA-B3EA30FC577D}"/>
    <dgm:cxn modelId="{AE5A451B-AC55-42EC-900B-5D77D56A3233}" srcId="{E137201C-CCDE-4FA2-B847-1FA14626BE82}" destId="{1CAD0983-6A11-4B8E-88AE-A4234BB2981A}" srcOrd="0" destOrd="0" parTransId="{C803B008-FF48-43D5-AF0B-DC16D846C379}" sibTransId="{EA51A15E-4A30-4C62-AA11-168400242CB9}"/>
    <dgm:cxn modelId="{6946A833-9BCB-4CF6-8DEB-785A12BF886B}" srcId="{0E288B64-651D-444E-9B9A-2DB5290F981B}" destId="{99344D0B-AACE-4211-A719-D3227B484186}" srcOrd="0" destOrd="0" parTransId="{AA84CA3A-954C-4EF3-981F-79336E11A165}" sibTransId="{337A5D7D-E5D9-4754-8608-9EE2F636209F}"/>
    <dgm:cxn modelId="{E052CE3B-FE61-4769-9279-0AB700C04B4B}" type="presOf" srcId="{F0812896-FF27-4373-963C-FEFC70FB1CA2}" destId="{1CF314D8-C608-4C86-B286-BC1C4B690488}" srcOrd="0" destOrd="0" presId="urn:microsoft.com/office/officeart/2005/8/layout/vList2"/>
    <dgm:cxn modelId="{6C0ADA66-7492-44BE-BB27-D5F9103EBBB2}" srcId="{99344D0B-AACE-4211-A719-D3227B484186}" destId="{F0812896-FF27-4373-963C-FEFC70FB1CA2}" srcOrd="0" destOrd="0" parTransId="{B49824BC-9E4E-4CAD-B006-6B71754B22FB}" sibTransId="{D6651A69-2E36-4FE2-A341-E77F39B57DB7}"/>
    <dgm:cxn modelId="{8605D552-A172-4A1D-8898-D1D52C779F77}" type="presOf" srcId="{99344D0B-AACE-4211-A719-D3227B484186}" destId="{76F9985E-4F6F-4DB6-9356-674BE91EFCD1}" srcOrd="0" destOrd="0" presId="urn:microsoft.com/office/officeart/2005/8/layout/vList2"/>
    <dgm:cxn modelId="{78C40474-2681-4541-8743-2374E04B730F}" type="presOf" srcId="{130FE321-2DE3-49B5-B360-6851BA1A4360}" destId="{369211C2-3BB7-48BB-97B3-BC20F3CB84A4}" srcOrd="0" destOrd="2" presId="urn:microsoft.com/office/officeart/2005/8/layout/vList2"/>
    <dgm:cxn modelId="{D5E37B79-8A22-48D2-B634-6A8D2AF3C329}" srcId="{0E288B64-651D-444E-9B9A-2DB5290F981B}" destId="{05A60D51-EE5F-47D2-8606-CDA1C2DCF6D5}" srcOrd="2" destOrd="0" parTransId="{83AF7419-9621-4D3A-904F-023F2D52B2A5}" sibTransId="{B1927F7C-87D4-4D3B-B201-051986A485E2}"/>
    <dgm:cxn modelId="{B41B4485-32BB-4C9A-90FF-5152AC6AC42F}" type="presOf" srcId="{C9B83DC4-342F-4ED2-AA70-057FF005266B}" destId="{369211C2-3BB7-48BB-97B3-BC20F3CB84A4}" srcOrd="0" destOrd="1" presId="urn:microsoft.com/office/officeart/2005/8/layout/vList2"/>
    <dgm:cxn modelId="{55038886-4AB6-4CD9-AF66-7947A3016400}" srcId="{0E288B64-651D-444E-9B9A-2DB5290F981B}" destId="{E137201C-CCDE-4FA2-B847-1FA14626BE82}" srcOrd="1" destOrd="0" parTransId="{BECA155B-194D-4349-8726-29AA9CD81AC2}" sibTransId="{7BCC76AD-E151-43DF-9298-E8AB5903170D}"/>
    <dgm:cxn modelId="{4569CC92-1835-4F26-AC16-B1778D198895}" srcId="{E137201C-CCDE-4FA2-B847-1FA14626BE82}" destId="{C9B83DC4-342F-4ED2-AA70-057FF005266B}" srcOrd="1" destOrd="0" parTransId="{09FA1D73-7924-4503-B423-9B5B82F6879B}" sibTransId="{7FB0494A-2E99-4029-A827-51ABB3DEB99A}"/>
    <dgm:cxn modelId="{4C4431AA-B387-4AA1-B1D3-1E9BDE9EDF2C}" srcId="{E137201C-CCDE-4FA2-B847-1FA14626BE82}" destId="{C7FAF5B6-2800-417A-8CB1-4A4B9BBF747E}" srcOrd="3" destOrd="0" parTransId="{B05D31EC-A98D-47B6-9570-E44E6F298EE8}" sibTransId="{B30E641C-DBD6-46DA-8C08-80432AD37EE9}"/>
    <dgm:cxn modelId="{E0DCC3BD-5B37-49E4-9393-F120EF669512}" type="presOf" srcId="{E137201C-CCDE-4FA2-B847-1FA14626BE82}" destId="{338EFA7D-3B1D-409F-B262-463997BDEAA8}" srcOrd="0" destOrd="0" presId="urn:microsoft.com/office/officeart/2005/8/layout/vList2"/>
    <dgm:cxn modelId="{648BF8D6-8F24-46B8-8C16-92304697D280}" type="presOf" srcId="{1CAD0983-6A11-4B8E-88AE-A4234BB2981A}" destId="{369211C2-3BB7-48BB-97B3-BC20F3CB84A4}" srcOrd="0" destOrd="0" presId="urn:microsoft.com/office/officeart/2005/8/layout/vList2"/>
    <dgm:cxn modelId="{5EDB90F7-93FC-4A3B-95F5-6FC0F633BD75}" type="presOf" srcId="{0E288B64-651D-444E-9B9A-2DB5290F981B}" destId="{40EAF85B-7A01-49A0-98DB-AEBA7C124ACE}" srcOrd="0" destOrd="0" presId="urn:microsoft.com/office/officeart/2005/8/layout/vList2"/>
    <dgm:cxn modelId="{EEDFC0F7-B48F-40C2-8F90-F0143AB6AFAC}" type="presOf" srcId="{05A60D51-EE5F-47D2-8606-CDA1C2DCF6D5}" destId="{3ADFB3E9-0EC8-45C9-BD05-B35484A46A82}" srcOrd="0" destOrd="0" presId="urn:microsoft.com/office/officeart/2005/8/layout/vList2"/>
    <dgm:cxn modelId="{565A52FE-C396-4140-B646-294013C457D7}" type="presOf" srcId="{C7FAF5B6-2800-417A-8CB1-4A4B9BBF747E}" destId="{369211C2-3BB7-48BB-97B3-BC20F3CB84A4}" srcOrd="0" destOrd="3" presId="urn:microsoft.com/office/officeart/2005/8/layout/vList2"/>
    <dgm:cxn modelId="{EF911165-2331-4518-806F-24D4A91601F7}" type="presParOf" srcId="{40EAF85B-7A01-49A0-98DB-AEBA7C124ACE}" destId="{76F9985E-4F6F-4DB6-9356-674BE91EFCD1}" srcOrd="0" destOrd="0" presId="urn:microsoft.com/office/officeart/2005/8/layout/vList2"/>
    <dgm:cxn modelId="{85B9EFB9-2783-4257-B119-2A9C3F71E422}" type="presParOf" srcId="{40EAF85B-7A01-49A0-98DB-AEBA7C124ACE}" destId="{1CF314D8-C608-4C86-B286-BC1C4B690488}" srcOrd="1" destOrd="0" presId="urn:microsoft.com/office/officeart/2005/8/layout/vList2"/>
    <dgm:cxn modelId="{B156E6E9-562D-4418-B3C9-810B7B86032F}" type="presParOf" srcId="{40EAF85B-7A01-49A0-98DB-AEBA7C124ACE}" destId="{338EFA7D-3B1D-409F-B262-463997BDEAA8}" srcOrd="2" destOrd="0" presId="urn:microsoft.com/office/officeart/2005/8/layout/vList2"/>
    <dgm:cxn modelId="{3B92B0AA-F38E-4B95-A215-BB2E7B7771EE}" type="presParOf" srcId="{40EAF85B-7A01-49A0-98DB-AEBA7C124ACE}" destId="{369211C2-3BB7-48BB-97B3-BC20F3CB84A4}" srcOrd="3" destOrd="0" presId="urn:microsoft.com/office/officeart/2005/8/layout/vList2"/>
    <dgm:cxn modelId="{1D8AE231-8530-4FB0-97DD-4B9AD2E1EE5C}" type="presParOf" srcId="{40EAF85B-7A01-49A0-98DB-AEBA7C124ACE}" destId="{3ADFB3E9-0EC8-45C9-BD05-B35484A46A8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D19872-A9E7-4517-9E09-447359A0502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0131A087-9972-47E7-B379-9A35A6747E0B}">
      <dgm:prSet phldrT="[Text]" custT="1"/>
      <dgm:spPr/>
      <dgm:t>
        <a:bodyPr/>
        <a:lstStyle/>
        <a:p>
          <a:pPr algn="just"/>
          <a:r>
            <a:rPr lang="en-US" sz="2400" dirty="0" err="1">
              <a:solidFill>
                <a:srgbClr val="FFFF00"/>
              </a:solidFill>
              <a:latin typeface="Arial" panose="020B0604020202020204" pitchFamily="34" charset="0"/>
              <a:cs typeface="Arial" panose="020B0604020202020204" pitchFamily="34" charset="0"/>
            </a:rPr>
            <a:t>Đoạn</a:t>
          </a:r>
          <a:r>
            <a:rPr lang="en-US" sz="2400" dirty="0">
              <a:solidFill>
                <a:srgbClr val="FFFF00"/>
              </a:solidFill>
              <a:latin typeface="Arial" panose="020B0604020202020204" pitchFamily="34" charset="0"/>
              <a:cs typeface="Arial" panose="020B0604020202020204" pitchFamily="34" charset="0"/>
            </a:rPr>
            <a:t> 1: </a:t>
          </a:r>
          <a:r>
            <a:rPr lang="en-US" sz="2400" dirty="0">
              <a:solidFill>
                <a:schemeClr val="bg1"/>
              </a:solidFill>
              <a:latin typeface="Arial" panose="020B0604020202020204" pitchFamily="34" charset="0"/>
              <a:cs typeface="Arial" panose="020B0604020202020204" pitchFamily="34" charset="0"/>
            </a:rPr>
            <a:t>(</a:t>
          </a:r>
          <a:r>
            <a:rPr lang="en-US" sz="2400" dirty="0" err="1">
              <a:solidFill>
                <a:schemeClr val="bg1"/>
              </a:solidFill>
              <a:latin typeface="Arial" panose="020B0604020202020204" pitchFamily="34" charset="0"/>
              <a:cs typeface="Arial" panose="020B0604020202020204" pitchFamily="34" charset="0"/>
            </a:rPr>
            <a:t>từ</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đầu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đến</a:t>
          </a:r>
          <a:r>
            <a:rPr lang="en-US" sz="2400" dirty="0">
              <a:solidFill>
                <a:schemeClr val="bg1"/>
              </a:solidFill>
              <a:latin typeface="Arial" panose="020B0604020202020204" pitchFamily="34" charset="0"/>
              <a:cs typeface="Arial" panose="020B0604020202020204" pitchFamily="34" charset="0"/>
            </a:rPr>
            <a:t> "Lo </a:t>
          </a:r>
          <a:r>
            <a:rPr lang="en-US" sz="2400" dirty="0" err="1">
              <a:solidFill>
                <a:schemeClr val="bg1"/>
              </a:solidFill>
              <a:latin typeface="Arial" panose="020B0604020202020204" pitchFamily="34" charset="0"/>
              <a:cs typeface="Arial" panose="020B0604020202020204" pitchFamily="34" charset="0"/>
            </a:rPr>
            <a:t>liệu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như</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với</a:t>
          </a:r>
          <a:r>
            <a:rPr lang="en-US" sz="2400" dirty="0">
              <a:solidFill>
                <a:schemeClr val="bg1"/>
              </a:solidFill>
              <a:latin typeface="Arial" panose="020B0604020202020204" pitchFamily="34" charset="0"/>
              <a:cs typeface="Arial" panose="020B0604020202020204" pitchFamily="34" charset="0"/>
            </a:rPr>
            <a:t> cha </a:t>
          </a:r>
          <a:r>
            <a:rPr lang="en-US" sz="2400" dirty="0" err="1">
              <a:solidFill>
                <a:schemeClr val="bg1"/>
              </a:solidFill>
              <a:latin typeface="Arial" panose="020B0604020202020204" pitchFamily="34" charset="0"/>
              <a:cs typeface="Arial" panose="020B0604020202020204" pitchFamily="34" charset="0"/>
            </a:rPr>
            <a:t>mẹ</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đẻ</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mình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Nghĩa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tình</a:t>
          </a:r>
          <a:r>
            <a:rPr lang="en-US" sz="2400" dirty="0">
              <a:solidFill>
                <a:schemeClr val="bg1"/>
              </a:solidFill>
              <a:latin typeface="Arial" panose="020B0604020202020204" pitchFamily="34" charset="0"/>
              <a:cs typeface="Arial" panose="020B0604020202020204" pitchFamily="34" charset="0"/>
            </a:rPr>
            <a:t> son </a:t>
          </a:r>
          <a:r>
            <a:rPr lang="en-US" sz="2400" dirty="0" err="1">
              <a:solidFill>
                <a:schemeClr val="bg1"/>
              </a:solidFill>
              <a:latin typeface="Arial" panose="020B0604020202020204" pitchFamily="34" charset="0"/>
              <a:cs typeface="Arial" panose="020B0604020202020204" pitchFamily="34" charset="0"/>
            </a:rPr>
            <a:t>sắt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của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Vũ</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Nương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dành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gia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đình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nhà</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chồng</a:t>
          </a:r>
          <a:endParaRPr lang="en-US" sz="2400" dirty="0">
            <a:latin typeface="Arial" panose="020B0604020202020204" pitchFamily="34" charset="0"/>
            <a:cs typeface="Arial" panose="020B0604020202020204" pitchFamily="34" charset="0"/>
          </a:endParaRPr>
        </a:p>
      </dgm:t>
    </dgm:pt>
    <dgm:pt modelId="{03E36F34-2CFD-41E5-8F45-7F949BC5FC4E}" type="parTrans" cxnId="{DA6A228A-2C4D-457E-8587-DC19462C9AE7}">
      <dgm:prSet/>
      <dgm:spPr/>
      <dgm:t>
        <a:bodyPr/>
        <a:lstStyle/>
        <a:p>
          <a:endParaRPr lang="en-US"/>
        </a:p>
      </dgm:t>
    </dgm:pt>
    <dgm:pt modelId="{80EB382A-2D55-4D10-934C-D998610C2F62}" type="sibTrans" cxnId="{DA6A228A-2C4D-457E-8587-DC19462C9AE7}">
      <dgm:prSet/>
      <dgm:spPr/>
      <dgm:t>
        <a:bodyPr/>
        <a:lstStyle/>
        <a:p>
          <a:endParaRPr lang="en-US"/>
        </a:p>
      </dgm:t>
    </dgm:pt>
    <dgm:pt modelId="{3A230BD0-F379-4D01-8268-39EEFE9D1BB2}">
      <dgm:prSet phldrT="[Text]" custT="1"/>
      <dgm:spPr/>
      <dgm:t>
        <a:bodyPr/>
        <a:lstStyle/>
        <a:p>
          <a:r>
            <a:rPr lang="en-US" sz="2400" dirty="0" err="1">
              <a:solidFill>
                <a:srgbClr val="FFFF00"/>
              </a:solidFill>
              <a:latin typeface="Arial" panose="020B0604020202020204" pitchFamily="34" charset="0"/>
              <a:cs typeface="Arial" panose="020B0604020202020204" pitchFamily="34" charset="0"/>
            </a:rPr>
            <a:t>Đoạn</a:t>
          </a:r>
          <a:r>
            <a:rPr lang="en-US" sz="2400" dirty="0">
              <a:solidFill>
                <a:srgbClr val="FFFF00"/>
              </a:solidFill>
              <a:latin typeface="Arial" panose="020B0604020202020204" pitchFamily="34" charset="0"/>
              <a:cs typeface="Arial" panose="020B0604020202020204" pitchFamily="34" charset="0"/>
            </a:rPr>
            <a:t> 2: </a:t>
          </a:r>
          <a:r>
            <a:rPr lang="en-US" sz="2400" dirty="0">
              <a:solidFill>
                <a:schemeClr val="bg1"/>
              </a:solidFill>
              <a:latin typeface="Arial" panose="020B0604020202020204" pitchFamily="34" charset="0"/>
              <a:cs typeface="Arial" panose="020B0604020202020204" pitchFamily="34" charset="0"/>
            </a:rPr>
            <a:t>(</a:t>
          </a:r>
          <a:r>
            <a:rPr lang="en-US" sz="2400" dirty="0" err="1">
              <a:solidFill>
                <a:schemeClr val="bg1"/>
              </a:solidFill>
              <a:latin typeface="Arial" panose="020B0604020202020204" pitchFamily="34" charset="0"/>
              <a:cs typeface="Arial" panose="020B0604020202020204" pitchFamily="34" charset="0"/>
            </a:rPr>
            <a:t>tiếp</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đến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Nhưng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việc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đã</a:t>
          </a:r>
          <a:r>
            <a:rPr lang="en-US" sz="2400" dirty="0">
              <a:solidFill>
                <a:schemeClr val="bg1"/>
              </a:solidFill>
              <a:latin typeface="Arial" panose="020B0604020202020204" pitchFamily="34" charset="0"/>
              <a:cs typeface="Arial" panose="020B0604020202020204" pitchFamily="34" charset="0"/>
            </a:rPr>
            <a:t> qua </a:t>
          </a:r>
          <a:r>
            <a:rPr lang="en-US" sz="2400" dirty="0" err="1">
              <a:solidFill>
                <a:schemeClr val="bg1"/>
              </a:solidFill>
              <a:latin typeface="Arial" panose="020B0604020202020204" pitchFamily="34" charset="0"/>
              <a:cs typeface="Arial" panose="020B0604020202020204" pitchFamily="34" charset="0"/>
            </a:rPr>
            <a:t>rồi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Nỗi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oan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khuất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và</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cái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chết</a:t>
          </a:r>
          <a:r>
            <a:rPr lang="en-US" sz="2400" dirty="0">
              <a:solidFill>
                <a:schemeClr val="bg1"/>
              </a:solidFill>
              <a:latin typeface="Arial" panose="020B0604020202020204" pitchFamily="34" charset="0"/>
              <a:cs typeface="Arial" panose="020B0604020202020204" pitchFamily="34" charset="0"/>
            </a:rPr>
            <a:t> bi </a:t>
          </a:r>
          <a:r>
            <a:rPr lang="en-US" sz="2400" dirty="0" err="1">
              <a:solidFill>
                <a:schemeClr val="bg1"/>
              </a:solidFill>
              <a:latin typeface="Arial" panose="020B0604020202020204" pitchFamily="34" charset="0"/>
              <a:cs typeface="Arial" panose="020B0604020202020204" pitchFamily="34" charset="0"/>
            </a:rPr>
            <a:t>thảm</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của</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Vũ</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Nương</a:t>
          </a:r>
          <a:endParaRPr lang="en-US" sz="2400" dirty="0">
            <a:latin typeface="Arial" panose="020B0604020202020204" pitchFamily="34" charset="0"/>
            <a:cs typeface="Arial" panose="020B0604020202020204" pitchFamily="34" charset="0"/>
          </a:endParaRPr>
        </a:p>
      </dgm:t>
    </dgm:pt>
    <dgm:pt modelId="{97AC4D2B-02B9-495C-B63F-9C54011D8C64}" type="parTrans" cxnId="{27011385-25AD-4AEB-8219-0CD57F8BE41C}">
      <dgm:prSet/>
      <dgm:spPr/>
      <dgm:t>
        <a:bodyPr/>
        <a:lstStyle/>
        <a:p>
          <a:endParaRPr lang="en-US"/>
        </a:p>
      </dgm:t>
    </dgm:pt>
    <dgm:pt modelId="{9C58EDB3-287B-4113-A4D4-ABE2AE189705}" type="sibTrans" cxnId="{27011385-25AD-4AEB-8219-0CD57F8BE41C}">
      <dgm:prSet/>
      <dgm:spPr/>
      <dgm:t>
        <a:bodyPr/>
        <a:lstStyle/>
        <a:p>
          <a:endParaRPr lang="en-US"/>
        </a:p>
      </dgm:t>
    </dgm:pt>
    <dgm:pt modelId="{AB65A9D1-E5A6-40FB-8F9B-75123100EC98}">
      <dgm:prSet phldrT="[Text]" custT="1"/>
      <dgm:spPr/>
      <dgm:t>
        <a:bodyPr/>
        <a:lstStyle/>
        <a:p>
          <a:r>
            <a:rPr lang="en-US" sz="2800" dirty="0" err="1">
              <a:solidFill>
                <a:srgbClr val="FFFF00"/>
              </a:solidFill>
              <a:latin typeface="Arial" panose="020B0604020202020204" pitchFamily="34" charset="0"/>
              <a:cs typeface="Arial" panose="020B0604020202020204" pitchFamily="34" charset="0"/>
            </a:rPr>
            <a:t>Đoạn</a:t>
          </a:r>
          <a:r>
            <a:rPr lang="en-US" sz="2800" dirty="0">
              <a:solidFill>
                <a:srgbClr val="FFFF00"/>
              </a:solidFill>
              <a:latin typeface="Arial" panose="020B0604020202020204" pitchFamily="34" charset="0"/>
              <a:cs typeface="Arial" panose="020B0604020202020204" pitchFamily="34" charset="0"/>
            </a:rPr>
            <a:t> 3 </a:t>
          </a:r>
          <a:r>
            <a:rPr lang="en-US" sz="2800" dirty="0">
              <a:solidFill>
                <a:schemeClr val="bg1"/>
              </a:solidFill>
              <a:latin typeface="Arial" panose="020B0604020202020204" pitchFamily="34" charset="0"/>
              <a:cs typeface="Arial" panose="020B0604020202020204" pitchFamily="34" charset="0"/>
            </a:rPr>
            <a:t>(</a:t>
          </a:r>
          <a:r>
            <a:rPr lang="en-US" sz="2800" dirty="0" err="1">
              <a:solidFill>
                <a:schemeClr val="bg1"/>
              </a:solidFill>
              <a:latin typeface="Arial" panose="020B0604020202020204" pitchFamily="34" charset="0"/>
              <a:cs typeface="Arial" panose="020B0604020202020204" pitchFamily="34" charset="0"/>
            </a:rPr>
            <a:t>còn</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lại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Vũ</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Nương</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được</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giải</a:t>
          </a:r>
          <a:r>
            <a:rPr lang="en-US" sz="2800" dirty="0">
              <a:solidFill>
                <a:schemeClr val="bg1"/>
              </a:solidFill>
              <a:latin typeface="Arial" panose="020B0604020202020204" pitchFamily="34" charset="0"/>
              <a:cs typeface="Arial" panose="020B0604020202020204" pitchFamily="34" charset="0"/>
            </a:rPr>
            <a:t> </a:t>
          </a:r>
          <a:r>
            <a:rPr lang="en-US" sz="2800" dirty="0" err="1">
              <a:solidFill>
                <a:schemeClr val="bg1"/>
              </a:solidFill>
              <a:latin typeface="Arial" panose="020B0604020202020204" pitchFamily="34" charset="0"/>
              <a:cs typeface="Arial" panose="020B0604020202020204" pitchFamily="34" charset="0"/>
            </a:rPr>
            <a:t>oan</a:t>
          </a:r>
          <a:r>
            <a:rPr lang="en-US" sz="2800" dirty="0">
              <a:solidFill>
                <a:schemeClr val="bg1"/>
              </a:solidFill>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dgm:t>
    </dgm:pt>
    <dgm:pt modelId="{6AEA3277-B607-496C-B4AF-818DD9FBE87F}" type="parTrans" cxnId="{52A2D007-37D2-4512-9467-2179C69081B0}">
      <dgm:prSet/>
      <dgm:spPr/>
      <dgm:t>
        <a:bodyPr/>
        <a:lstStyle/>
        <a:p>
          <a:endParaRPr lang="en-US"/>
        </a:p>
      </dgm:t>
    </dgm:pt>
    <dgm:pt modelId="{D4B901FD-49F1-4400-A181-5F007C0409F1}" type="sibTrans" cxnId="{52A2D007-37D2-4512-9467-2179C69081B0}">
      <dgm:prSet/>
      <dgm:spPr/>
      <dgm:t>
        <a:bodyPr/>
        <a:lstStyle/>
        <a:p>
          <a:endParaRPr lang="en-US"/>
        </a:p>
      </dgm:t>
    </dgm:pt>
    <dgm:pt modelId="{8EF8B11E-E176-4D61-A1D3-E8CF51A5990F}" type="pres">
      <dgm:prSet presAssocID="{18D19872-A9E7-4517-9E09-447359A05027}" presName="Name0" presStyleCnt="0">
        <dgm:presLayoutVars>
          <dgm:chMax val="7"/>
          <dgm:chPref val="7"/>
          <dgm:dir/>
        </dgm:presLayoutVars>
      </dgm:prSet>
      <dgm:spPr/>
    </dgm:pt>
    <dgm:pt modelId="{5382B6BB-FB43-4DFD-9B01-C1F6D232A591}" type="pres">
      <dgm:prSet presAssocID="{18D19872-A9E7-4517-9E09-447359A05027}" presName="Name1" presStyleCnt="0"/>
      <dgm:spPr/>
    </dgm:pt>
    <dgm:pt modelId="{8F053443-3D91-4830-A9EC-B46FA35CEAB6}" type="pres">
      <dgm:prSet presAssocID="{18D19872-A9E7-4517-9E09-447359A05027}" presName="cycle" presStyleCnt="0"/>
      <dgm:spPr/>
    </dgm:pt>
    <dgm:pt modelId="{224FDC1E-C6DC-40FA-8DC1-8034AB337553}" type="pres">
      <dgm:prSet presAssocID="{18D19872-A9E7-4517-9E09-447359A05027}" presName="srcNode" presStyleLbl="node1" presStyleIdx="0" presStyleCnt="3"/>
      <dgm:spPr/>
    </dgm:pt>
    <dgm:pt modelId="{D6D7535B-F2BB-40B5-97ED-E67F9DD88E43}" type="pres">
      <dgm:prSet presAssocID="{18D19872-A9E7-4517-9E09-447359A05027}" presName="conn" presStyleLbl="parChTrans1D2" presStyleIdx="0" presStyleCnt="1"/>
      <dgm:spPr/>
    </dgm:pt>
    <dgm:pt modelId="{98A6C3E6-5112-4E72-951D-DEA6ECD8C72F}" type="pres">
      <dgm:prSet presAssocID="{18D19872-A9E7-4517-9E09-447359A05027}" presName="extraNode" presStyleLbl="node1" presStyleIdx="0" presStyleCnt="3"/>
      <dgm:spPr/>
    </dgm:pt>
    <dgm:pt modelId="{EF904A0C-3EBC-4416-8F17-ECF20C23745E}" type="pres">
      <dgm:prSet presAssocID="{18D19872-A9E7-4517-9E09-447359A05027}" presName="dstNode" presStyleLbl="node1" presStyleIdx="0" presStyleCnt="3"/>
      <dgm:spPr/>
    </dgm:pt>
    <dgm:pt modelId="{59E26C65-2EA8-427C-A493-F099EAC055E7}" type="pres">
      <dgm:prSet presAssocID="{0131A087-9972-47E7-B379-9A35A6747E0B}" presName="text_1" presStyleLbl="node1" presStyleIdx="0" presStyleCnt="3">
        <dgm:presLayoutVars>
          <dgm:bulletEnabled val="1"/>
        </dgm:presLayoutVars>
      </dgm:prSet>
      <dgm:spPr/>
    </dgm:pt>
    <dgm:pt modelId="{A7593187-9BBE-46C9-B042-B9F24541AEA1}" type="pres">
      <dgm:prSet presAssocID="{0131A087-9972-47E7-B379-9A35A6747E0B}" presName="accent_1" presStyleCnt="0"/>
      <dgm:spPr/>
    </dgm:pt>
    <dgm:pt modelId="{A298128F-486B-4B1B-BE18-5928D3CC87B4}" type="pres">
      <dgm:prSet presAssocID="{0131A087-9972-47E7-B379-9A35A6747E0B}" presName="accentRepeatNode" presStyleLbl="solidFgAcc1" presStyleIdx="0" presStyleCnt="3"/>
      <dgm:spPr/>
    </dgm:pt>
    <dgm:pt modelId="{B1916AC7-1FDD-4B93-9F4E-08841F25FBC0}" type="pres">
      <dgm:prSet presAssocID="{3A230BD0-F379-4D01-8268-39EEFE9D1BB2}" presName="text_2" presStyleLbl="node1" presStyleIdx="1" presStyleCnt="3">
        <dgm:presLayoutVars>
          <dgm:bulletEnabled val="1"/>
        </dgm:presLayoutVars>
      </dgm:prSet>
      <dgm:spPr/>
    </dgm:pt>
    <dgm:pt modelId="{C5DA6130-08F0-4093-8267-3AAFCDF32534}" type="pres">
      <dgm:prSet presAssocID="{3A230BD0-F379-4D01-8268-39EEFE9D1BB2}" presName="accent_2" presStyleCnt="0"/>
      <dgm:spPr/>
    </dgm:pt>
    <dgm:pt modelId="{7304642F-BF6E-42D7-8353-89E8D2966230}" type="pres">
      <dgm:prSet presAssocID="{3A230BD0-F379-4D01-8268-39EEFE9D1BB2}" presName="accentRepeatNode" presStyleLbl="solidFgAcc1" presStyleIdx="1" presStyleCnt="3"/>
      <dgm:spPr/>
    </dgm:pt>
    <dgm:pt modelId="{7601EC31-3AF1-4DC8-9440-1C4E0A53DF59}" type="pres">
      <dgm:prSet presAssocID="{AB65A9D1-E5A6-40FB-8F9B-75123100EC98}" presName="text_3" presStyleLbl="node1" presStyleIdx="2" presStyleCnt="3">
        <dgm:presLayoutVars>
          <dgm:bulletEnabled val="1"/>
        </dgm:presLayoutVars>
      </dgm:prSet>
      <dgm:spPr/>
    </dgm:pt>
    <dgm:pt modelId="{1F5081A8-7EB0-42AE-94C9-C894BFAD1B54}" type="pres">
      <dgm:prSet presAssocID="{AB65A9D1-E5A6-40FB-8F9B-75123100EC98}" presName="accent_3" presStyleCnt="0"/>
      <dgm:spPr/>
    </dgm:pt>
    <dgm:pt modelId="{1E891D5C-24CA-4B75-A987-50266EE301F3}" type="pres">
      <dgm:prSet presAssocID="{AB65A9D1-E5A6-40FB-8F9B-75123100EC98}" presName="accentRepeatNode" presStyleLbl="solidFgAcc1" presStyleIdx="2" presStyleCnt="3"/>
      <dgm:spPr/>
    </dgm:pt>
  </dgm:ptLst>
  <dgm:cxnLst>
    <dgm:cxn modelId="{BEFDAD00-EAD7-4F48-9341-9EB0DD5BAE22}" type="presOf" srcId="{0131A087-9972-47E7-B379-9A35A6747E0B}" destId="{59E26C65-2EA8-427C-A493-F099EAC055E7}" srcOrd="0" destOrd="0" presId="urn:microsoft.com/office/officeart/2008/layout/VerticalCurvedList"/>
    <dgm:cxn modelId="{52A2D007-37D2-4512-9467-2179C69081B0}" srcId="{18D19872-A9E7-4517-9E09-447359A05027}" destId="{AB65A9D1-E5A6-40FB-8F9B-75123100EC98}" srcOrd="2" destOrd="0" parTransId="{6AEA3277-B607-496C-B4AF-818DD9FBE87F}" sibTransId="{D4B901FD-49F1-4400-A181-5F007C0409F1}"/>
    <dgm:cxn modelId="{A422991F-07B0-4959-A4C5-BF4CFAB25018}" type="presOf" srcId="{3A230BD0-F379-4D01-8268-39EEFE9D1BB2}" destId="{B1916AC7-1FDD-4B93-9F4E-08841F25FBC0}" srcOrd="0" destOrd="0" presId="urn:microsoft.com/office/officeart/2008/layout/VerticalCurvedList"/>
    <dgm:cxn modelId="{F9583E2D-FE53-4E65-9F28-B742611E0844}" type="presOf" srcId="{80EB382A-2D55-4D10-934C-D998610C2F62}" destId="{D6D7535B-F2BB-40B5-97ED-E67F9DD88E43}" srcOrd="0" destOrd="0" presId="urn:microsoft.com/office/officeart/2008/layout/VerticalCurvedList"/>
    <dgm:cxn modelId="{27011385-25AD-4AEB-8219-0CD57F8BE41C}" srcId="{18D19872-A9E7-4517-9E09-447359A05027}" destId="{3A230BD0-F379-4D01-8268-39EEFE9D1BB2}" srcOrd="1" destOrd="0" parTransId="{97AC4D2B-02B9-495C-B63F-9C54011D8C64}" sibTransId="{9C58EDB3-287B-4113-A4D4-ABE2AE189705}"/>
    <dgm:cxn modelId="{DA6A228A-2C4D-457E-8587-DC19462C9AE7}" srcId="{18D19872-A9E7-4517-9E09-447359A05027}" destId="{0131A087-9972-47E7-B379-9A35A6747E0B}" srcOrd="0" destOrd="0" parTransId="{03E36F34-2CFD-41E5-8F45-7F949BC5FC4E}" sibTransId="{80EB382A-2D55-4D10-934C-D998610C2F62}"/>
    <dgm:cxn modelId="{E5C4C297-FF73-4F9A-B6B6-5A46D7FD1ADD}" type="presOf" srcId="{AB65A9D1-E5A6-40FB-8F9B-75123100EC98}" destId="{7601EC31-3AF1-4DC8-9440-1C4E0A53DF59}" srcOrd="0" destOrd="0" presId="urn:microsoft.com/office/officeart/2008/layout/VerticalCurvedList"/>
    <dgm:cxn modelId="{906AEBD9-CE7A-4723-9553-DADE2BF09C99}" type="presOf" srcId="{18D19872-A9E7-4517-9E09-447359A05027}" destId="{8EF8B11E-E176-4D61-A1D3-E8CF51A5990F}" srcOrd="0" destOrd="0" presId="urn:microsoft.com/office/officeart/2008/layout/VerticalCurvedList"/>
    <dgm:cxn modelId="{263ED5F5-FAF3-4A2E-B324-9BD8BC468E78}" type="presParOf" srcId="{8EF8B11E-E176-4D61-A1D3-E8CF51A5990F}" destId="{5382B6BB-FB43-4DFD-9B01-C1F6D232A591}" srcOrd="0" destOrd="0" presId="urn:microsoft.com/office/officeart/2008/layout/VerticalCurvedList"/>
    <dgm:cxn modelId="{0640F7BD-700F-4D53-9310-D064157A8AD5}" type="presParOf" srcId="{5382B6BB-FB43-4DFD-9B01-C1F6D232A591}" destId="{8F053443-3D91-4830-A9EC-B46FA35CEAB6}" srcOrd="0" destOrd="0" presId="urn:microsoft.com/office/officeart/2008/layout/VerticalCurvedList"/>
    <dgm:cxn modelId="{462C0273-09D6-4C90-9668-FC068C4DF91C}" type="presParOf" srcId="{8F053443-3D91-4830-A9EC-B46FA35CEAB6}" destId="{224FDC1E-C6DC-40FA-8DC1-8034AB337553}" srcOrd="0" destOrd="0" presId="urn:microsoft.com/office/officeart/2008/layout/VerticalCurvedList"/>
    <dgm:cxn modelId="{C625A740-F273-4072-AA62-AD261A4E47E3}" type="presParOf" srcId="{8F053443-3D91-4830-A9EC-B46FA35CEAB6}" destId="{D6D7535B-F2BB-40B5-97ED-E67F9DD88E43}" srcOrd="1" destOrd="0" presId="urn:microsoft.com/office/officeart/2008/layout/VerticalCurvedList"/>
    <dgm:cxn modelId="{F6D23DDA-6EF2-4A95-AFF8-C5EA4714521C}" type="presParOf" srcId="{8F053443-3D91-4830-A9EC-B46FA35CEAB6}" destId="{98A6C3E6-5112-4E72-951D-DEA6ECD8C72F}" srcOrd="2" destOrd="0" presId="urn:microsoft.com/office/officeart/2008/layout/VerticalCurvedList"/>
    <dgm:cxn modelId="{C0A460EE-51B2-480B-AB37-742EA11255DE}" type="presParOf" srcId="{8F053443-3D91-4830-A9EC-B46FA35CEAB6}" destId="{EF904A0C-3EBC-4416-8F17-ECF20C23745E}" srcOrd="3" destOrd="0" presId="urn:microsoft.com/office/officeart/2008/layout/VerticalCurvedList"/>
    <dgm:cxn modelId="{400C49E8-AE36-4178-8FF7-B10C26E3D7C1}" type="presParOf" srcId="{5382B6BB-FB43-4DFD-9B01-C1F6D232A591}" destId="{59E26C65-2EA8-427C-A493-F099EAC055E7}" srcOrd="1" destOrd="0" presId="urn:microsoft.com/office/officeart/2008/layout/VerticalCurvedList"/>
    <dgm:cxn modelId="{230911EE-710A-4A65-9F01-EB2509E90F0A}" type="presParOf" srcId="{5382B6BB-FB43-4DFD-9B01-C1F6D232A591}" destId="{A7593187-9BBE-46C9-B042-B9F24541AEA1}" srcOrd="2" destOrd="0" presId="urn:microsoft.com/office/officeart/2008/layout/VerticalCurvedList"/>
    <dgm:cxn modelId="{06E6DC1C-4949-47CF-AA51-B32A1CD9C210}" type="presParOf" srcId="{A7593187-9BBE-46C9-B042-B9F24541AEA1}" destId="{A298128F-486B-4B1B-BE18-5928D3CC87B4}" srcOrd="0" destOrd="0" presId="urn:microsoft.com/office/officeart/2008/layout/VerticalCurvedList"/>
    <dgm:cxn modelId="{9251DCA3-4398-412E-AFC9-AF7BA230576F}" type="presParOf" srcId="{5382B6BB-FB43-4DFD-9B01-C1F6D232A591}" destId="{B1916AC7-1FDD-4B93-9F4E-08841F25FBC0}" srcOrd="3" destOrd="0" presId="urn:microsoft.com/office/officeart/2008/layout/VerticalCurvedList"/>
    <dgm:cxn modelId="{BD9422C3-75D7-476A-A100-5252D614676D}" type="presParOf" srcId="{5382B6BB-FB43-4DFD-9B01-C1F6D232A591}" destId="{C5DA6130-08F0-4093-8267-3AAFCDF32534}" srcOrd="4" destOrd="0" presId="urn:microsoft.com/office/officeart/2008/layout/VerticalCurvedList"/>
    <dgm:cxn modelId="{81982438-147F-4FC4-9F9C-6CCEB4E010AC}" type="presParOf" srcId="{C5DA6130-08F0-4093-8267-3AAFCDF32534}" destId="{7304642F-BF6E-42D7-8353-89E8D2966230}" srcOrd="0" destOrd="0" presId="urn:microsoft.com/office/officeart/2008/layout/VerticalCurvedList"/>
    <dgm:cxn modelId="{7951AED0-0F0D-4EF0-A48E-C7DF84D94704}" type="presParOf" srcId="{5382B6BB-FB43-4DFD-9B01-C1F6D232A591}" destId="{7601EC31-3AF1-4DC8-9440-1C4E0A53DF59}" srcOrd="5" destOrd="0" presId="urn:microsoft.com/office/officeart/2008/layout/VerticalCurvedList"/>
    <dgm:cxn modelId="{B6024C9E-66AB-4918-BEF1-0A4B7B4CC092}" type="presParOf" srcId="{5382B6BB-FB43-4DFD-9B01-C1F6D232A591}" destId="{1F5081A8-7EB0-42AE-94C9-C894BFAD1B54}" srcOrd="6" destOrd="0" presId="urn:microsoft.com/office/officeart/2008/layout/VerticalCurvedList"/>
    <dgm:cxn modelId="{F553AB6B-02E8-4E21-BDC7-E804A9C4F0E4}" type="presParOf" srcId="{1F5081A8-7EB0-42AE-94C9-C894BFAD1B54}" destId="{1E891D5C-24CA-4B75-A987-50266EE301F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74C3FA-F412-473D-9AEB-6D97ED36B85F}" type="doc">
      <dgm:prSet loTypeId="urn:microsoft.com/office/officeart/2005/8/layout/hList3" loCatId="list" qsTypeId="urn:microsoft.com/office/officeart/2005/8/quickstyle/simple1" qsCatId="simple" csTypeId="urn:microsoft.com/office/officeart/2005/8/colors/accent6_1" csCatId="accent6" phldr="1"/>
      <dgm:spPr/>
      <dgm:t>
        <a:bodyPr/>
        <a:lstStyle/>
        <a:p>
          <a:endParaRPr lang="en-US"/>
        </a:p>
      </dgm:t>
    </dgm:pt>
    <dgm:pt modelId="{CD3E465C-46B4-42FF-93CD-6012A58FA50B}">
      <dgm:prSet phldrT="[Text]" custT="1"/>
      <dgm:spPr/>
      <dgm:t>
        <a:bodyPr/>
        <a:lstStyle/>
        <a:p>
          <a:pPr>
            <a:buNone/>
          </a:pPr>
          <a:r>
            <a:rPr lang="en-US" sz="3200">
              <a:latin typeface="Arial" panose="020B0604020202020204" pitchFamily="34" charset="0"/>
              <a:cs typeface="Arial" panose="020B0604020202020204" pitchFamily="34" charset="0"/>
            </a:rPr>
            <a:t>Nguyên nhân những nỗi oan khuất của Vũ N</a:t>
          </a:r>
          <a:r>
            <a:rPr lang="vi-VN" sz="3200">
              <a:latin typeface="Arial" panose="020B0604020202020204" pitchFamily="34" charset="0"/>
              <a:cs typeface="Arial" panose="020B0604020202020204" pitchFamily="34" charset="0"/>
            </a:rPr>
            <a:t>ư</a:t>
          </a:r>
          <a:r>
            <a:rPr lang="en-US" sz="3200">
              <a:latin typeface="Arial" panose="020B0604020202020204" pitchFamily="34" charset="0"/>
              <a:cs typeface="Arial" panose="020B0604020202020204" pitchFamily="34" charset="0"/>
            </a:rPr>
            <a:t>ơng</a:t>
          </a:r>
          <a:endParaRPr lang="en-US" sz="3200" dirty="0">
            <a:latin typeface="Arial" panose="020B0604020202020204" pitchFamily="34" charset="0"/>
            <a:cs typeface="Arial" panose="020B0604020202020204" pitchFamily="34" charset="0"/>
          </a:endParaRPr>
        </a:p>
      </dgm:t>
    </dgm:pt>
    <dgm:pt modelId="{8C52183E-F80F-4638-8C90-407B1BDBAAA5}" type="parTrans" cxnId="{953453AC-8EF8-4E11-AB47-83677074EF78}">
      <dgm:prSet/>
      <dgm:spPr/>
      <dgm:t>
        <a:bodyPr/>
        <a:lstStyle/>
        <a:p>
          <a:endParaRPr lang="en-US"/>
        </a:p>
      </dgm:t>
    </dgm:pt>
    <dgm:pt modelId="{A7F2122E-2954-4FE3-AB83-A22BC390DC74}" type="sibTrans" cxnId="{953453AC-8EF8-4E11-AB47-83677074EF78}">
      <dgm:prSet/>
      <dgm:spPr/>
      <dgm:t>
        <a:bodyPr/>
        <a:lstStyle/>
        <a:p>
          <a:endParaRPr lang="en-US"/>
        </a:p>
      </dgm:t>
    </dgm:pt>
    <dgm:pt modelId="{1C3A93BC-9594-4E12-9BAE-460C044339F4}">
      <dgm:prSet phldrT="[Text]" custT="1"/>
      <dgm:spPr/>
      <dgm:t>
        <a:bodyPr/>
        <a:lstStyle/>
        <a:p>
          <a:r>
            <a:rPr lang="vi-VN" sz="2000" b="1" dirty="0">
              <a:latin typeface="Arial" panose="020B0604020202020204" pitchFamily="34" charset="0"/>
              <a:cs typeface="Arial" panose="020B0604020202020204" pitchFamily="34" charset="0"/>
            </a:rPr>
            <a:t>Nguyên nhân trực tiếp: </a:t>
          </a:r>
          <a:r>
            <a:rPr lang="vi-VN" sz="2000" dirty="0">
              <a:latin typeface="Arial" panose="020B0604020202020204" pitchFamily="34" charset="0"/>
              <a:cs typeface="Arial" panose="020B0604020202020204" pitchFamily="34" charset="0"/>
            </a:rPr>
            <a:t>do lời nói ngây thơ của bé Đản. Đêm đêm, ngồi buồn dưới ngọn đèn khuya, Vũ Nương thường “trỏ bóng mình mà bảo là cha Đản”.</a:t>
          </a:r>
          <a:endParaRPr lang="en-US" sz="2000" dirty="0">
            <a:latin typeface="Arial" panose="020B0604020202020204" pitchFamily="34" charset="0"/>
            <a:cs typeface="Arial" panose="020B0604020202020204" pitchFamily="34" charset="0"/>
          </a:endParaRPr>
        </a:p>
      </dgm:t>
    </dgm:pt>
    <dgm:pt modelId="{38B217C9-74DA-4FEF-AD63-ADB4766A7B58}" type="parTrans" cxnId="{78BEC43E-384E-44C1-AECF-F16DFC8F3FE2}">
      <dgm:prSet/>
      <dgm:spPr/>
      <dgm:t>
        <a:bodyPr/>
        <a:lstStyle/>
        <a:p>
          <a:endParaRPr lang="en-US"/>
        </a:p>
      </dgm:t>
    </dgm:pt>
    <dgm:pt modelId="{95A93702-92C6-4AAE-B2C2-2B481C5D457C}" type="sibTrans" cxnId="{78BEC43E-384E-44C1-AECF-F16DFC8F3FE2}">
      <dgm:prSet/>
      <dgm:spPr/>
      <dgm:t>
        <a:bodyPr/>
        <a:lstStyle/>
        <a:p>
          <a:endParaRPr lang="en-US"/>
        </a:p>
      </dgm:t>
    </dgm:pt>
    <dgm:pt modelId="{65F0C8BB-05C1-48CB-8597-99AF09667265}">
      <dgm:prSet phldrT="[Text]" custT="1"/>
      <dgm:spPr/>
      <dgm:t>
        <a:bodyPr/>
        <a:lstStyle/>
        <a:p>
          <a:pPr algn="ctr">
            <a:buFont typeface="Wingdings" panose="05000000000000000000" pitchFamily="2" charset="2"/>
            <a:buChar char="ü"/>
          </a:pPr>
          <a:r>
            <a:rPr lang="en-US" sz="1800" b="1" dirty="0" err="1">
              <a:latin typeface="Arial" panose="020B0604020202020204" pitchFamily="34" charset="0"/>
              <a:cs typeface="Arial" panose="020B0604020202020204" pitchFamily="34" charset="0"/>
            </a:rPr>
            <a:t>Nguyên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nhân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gián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tiếp</a:t>
          </a:r>
          <a:r>
            <a:rPr lang="en-US" sz="1800" b="1" dirty="0">
              <a:latin typeface="Arial" panose="020B0604020202020204" pitchFamily="34" charset="0"/>
              <a:cs typeface="Arial" panose="020B0604020202020204" pitchFamily="34" charset="0"/>
            </a:rPr>
            <a:t>:</a:t>
          </a:r>
        </a:p>
        <a:p>
          <a:pPr algn="just">
            <a:buFont typeface="Arial" panose="020B0604020202020204" pitchFamily="34" charset="0"/>
            <a:buChar char="•"/>
          </a:pPr>
          <a:r>
            <a:rPr lang="vi-VN" sz="1800" dirty="0">
              <a:latin typeface="Arial" panose="020B0604020202020204" pitchFamily="34" charset="0"/>
              <a:cs typeface="Arial" panose="020B0604020202020204" pitchFamily="34" charset="0"/>
            </a:rPr>
            <a:t>- Do người chồng đa nghi, hay ghen.</a:t>
          </a:r>
          <a:endParaRPr lang="en-US" sz="18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vi-VN" sz="1800" dirty="0">
              <a:latin typeface="Arial" panose="020B0604020202020204" pitchFamily="34" charset="0"/>
              <a:cs typeface="Arial" panose="020B0604020202020204" pitchFamily="34" charset="0"/>
            </a:rPr>
            <a:t>- Do cách cư xử hồ đồ, nóng giận</a:t>
          </a:r>
          <a:r>
            <a:rPr lang="en-US" sz="1800" dirty="0">
              <a:latin typeface="Arial" panose="020B0604020202020204" pitchFamily="34" charset="0"/>
              <a:cs typeface="Arial" panose="020B0604020202020204" pitchFamily="34" charset="0"/>
            </a:rPr>
            <a:t> </a:t>
          </a:r>
          <a:r>
            <a:rPr lang="vi-VN" sz="1800" dirty="0">
              <a:latin typeface="Arial" panose="020B0604020202020204" pitchFamily="34" charset="0"/>
              <a:cs typeface="Arial" panose="020B0604020202020204" pitchFamily="34" charset="0"/>
            </a:rPr>
            <a:t>của Trương Sinh.</a:t>
          </a:r>
          <a:endParaRPr lang="en-US" sz="18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vi-VN" sz="1800" dirty="0">
              <a:latin typeface="Arial" panose="020B0604020202020204" pitchFamily="34" charset="0"/>
              <a:cs typeface="Arial" panose="020B0604020202020204" pitchFamily="34" charset="0"/>
            </a:rPr>
            <a:t>- Do cuộc hôn nhân không bình đẳng, từ đầu tác phẩm Vũ Nương được giới thiệu chỉ là “con nhà kẻ khó”, còn Trương Sinh là “con nhà hào phú”.</a:t>
          </a:r>
          <a:endParaRPr lang="en-US" sz="18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vi-VN"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N</a:t>
          </a:r>
          <a:r>
            <a:rPr lang="vi-VN" sz="1800" dirty="0">
              <a:latin typeface="Arial" panose="020B0604020202020204" pitchFamily="34" charset="0"/>
              <a:cs typeface="Arial" panose="020B0604020202020204" pitchFamily="34" charset="0"/>
            </a:rPr>
            <a:t>hững lễ giáo hà khắc đã ràng buộc người phụ nữ, Vũ Nương không có quyền được nói, không có quyền được tự bảo vệ mình. </a:t>
          </a:r>
          <a:endParaRPr lang="en-US" sz="1800" dirty="0">
            <a:latin typeface="Arial" panose="020B0604020202020204" pitchFamily="34" charset="0"/>
            <a:cs typeface="Arial" panose="020B0604020202020204" pitchFamily="34" charset="0"/>
          </a:endParaRPr>
        </a:p>
        <a:p>
          <a:pPr algn="just">
            <a:buFont typeface="Arial" panose="020B0604020202020204" pitchFamily="34" charset="0"/>
            <a:buChar char="•"/>
          </a:pPr>
          <a:r>
            <a:rPr lang="vi-VN"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Do </a:t>
          </a:r>
          <a:r>
            <a:rPr lang="en-US" sz="1800" dirty="0" err="1">
              <a:latin typeface="Arial" panose="020B0604020202020204" pitchFamily="34" charset="0"/>
              <a:cs typeface="Arial" panose="020B0604020202020204" pitchFamily="34" charset="0"/>
            </a:rPr>
            <a:t>những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trận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chiến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tranh</a:t>
          </a:r>
          <a:r>
            <a:rPr lang="en-US" sz="1800" dirty="0">
              <a:latin typeface="Arial" panose="020B0604020202020204" pitchFamily="34" charset="0"/>
              <a:cs typeface="Arial" panose="020B0604020202020204" pitchFamily="34" charset="0"/>
            </a:rPr>
            <a:t> phi </a:t>
          </a:r>
          <a:r>
            <a:rPr lang="en-US" sz="1800" dirty="0" err="1">
              <a:latin typeface="Arial" panose="020B0604020202020204" pitchFamily="34" charset="0"/>
              <a:cs typeface="Arial" panose="020B0604020202020204" pitchFamily="34" charset="0"/>
            </a:rPr>
            <a:t>nghĩa</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gây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nên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cảnh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sinh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ly</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và</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cũng</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góp</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phần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dẫn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đến</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cảnh</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tử</a:t>
          </a:r>
          <a:r>
            <a:rPr lang="en-US" sz="1800" dirty="0">
              <a:latin typeface="Arial" panose="020B0604020202020204" pitchFamily="34" charset="0"/>
              <a:cs typeface="Arial" panose="020B0604020202020204" pitchFamily="34" charset="0"/>
            </a:rPr>
            <a:t> </a:t>
          </a:r>
          <a:r>
            <a:rPr lang="en-US" sz="1800" dirty="0" err="1">
              <a:latin typeface="Arial" panose="020B0604020202020204" pitchFamily="34" charset="0"/>
              <a:cs typeface="Arial" panose="020B0604020202020204" pitchFamily="34" charset="0"/>
            </a:rPr>
            <a:t>biệt</a:t>
          </a:r>
          <a:r>
            <a:rPr lang="en-US" sz="1800" dirty="0">
              <a:latin typeface="Arial" panose="020B0604020202020204" pitchFamily="34" charset="0"/>
              <a:cs typeface="Arial" panose="020B0604020202020204" pitchFamily="34" charset="0"/>
            </a:rPr>
            <a:t>.</a:t>
          </a:r>
        </a:p>
      </dgm:t>
    </dgm:pt>
    <dgm:pt modelId="{A9FD438D-C1D3-409B-8FC8-7C5B30FE42CA}" type="parTrans" cxnId="{AD97BFFA-A78B-402C-A05B-303F80C2EB98}">
      <dgm:prSet/>
      <dgm:spPr/>
      <dgm:t>
        <a:bodyPr/>
        <a:lstStyle/>
        <a:p>
          <a:endParaRPr lang="en-US"/>
        </a:p>
      </dgm:t>
    </dgm:pt>
    <dgm:pt modelId="{28B5F785-8188-4B06-9B0F-BB1163873378}" type="sibTrans" cxnId="{AD97BFFA-A78B-402C-A05B-303F80C2EB98}">
      <dgm:prSet/>
      <dgm:spPr/>
      <dgm:t>
        <a:bodyPr/>
        <a:lstStyle/>
        <a:p>
          <a:endParaRPr lang="en-US"/>
        </a:p>
      </dgm:t>
    </dgm:pt>
    <dgm:pt modelId="{D38DFAC4-0790-48B2-93AE-B378D85D3047}" type="pres">
      <dgm:prSet presAssocID="{8A74C3FA-F412-473D-9AEB-6D97ED36B85F}" presName="composite" presStyleCnt="0">
        <dgm:presLayoutVars>
          <dgm:chMax val="1"/>
          <dgm:dir/>
          <dgm:resizeHandles val="exact"/>
        </dgm:presLayoutVars>
      </dgm:prSet>
      <dgm:spPr/>
    </dgm:pt>
    <dgm:pt modelId="{2C49F3DE-0AA2-480F-972B-6F31CE9A81C9}" type="pres">
      <dgm:prSet presAssocID="{CD3E465C-46B4-42FF-93CD-6012A58FA50B}" presName="roof" presStyleLbl="dkBgShp" presStyleIdx="0" presStyleCnt="2" custScaleY="72941" custLinFactNeighborX="-1390" custLinFactNeighborY="16451"/>
      <dgm:spPr/>
    </dgm:pt>
    <dgm:pt modelId="{26377BFD-3DE9-428F-9FBF-C2146769C7D2}" type="pres">
      <dgm:prSet presAssocID="{CD3E465C-46B4-42FF-93CD-6012A58FA50B}" presName="pillars" presStyleCnt="0"/>
      <dgm:spPr/>
    </dgm:pt>
    <dgm:pt modelId="{3561A9B0-F537-49CC-8486-EB941D8D52FE}" type="pres">
      <dgm:prSet presAssocID="{CD3E465C-46B4-42FF-93CD-6012A58FA50B}" presName="pillar1" presStyleLbl="node1" presStyleIdx="0" presStyleCnt="2" custScaleX="42204">
        <dgm:presLayoutVars>
          <dgm:bulletEnabled val="1"/>
        </dgm:presLayoutVars>
      </dgm:prSet>
      <dgm:spPr/>
    </dgm:pt>
    <dgm:pt modelId="{A574DCE6-03BA-4375-895C-8BFBABA50301}" type="pres">
      <dgm:prSet presAssocID="{65F0C8BB-05C1-48CB-8597-99AF09667265}" presName="pillarX" presStyleLbl="node1" presStyleIdx="1" presStyleCnt="2">
        <dgm:presLayoutVars>
          <dgm:bulletEnabled val="1"/>
        </dgm:presLayoutVars>
      </dgm:prSet>
      <dgm:spPr/>
    </dgm:pt>
    <dgm:pt modelId="{26CE5FE4-39CB-41C0-A26C-855B88441EE6}" type="pres">
      <dgm:prSet presAssocID="{CD3E465C-46B4-42FF-93CD-6012A58FA50B}" presName="base" presStyleLbl="dkBgShp" presStyleIdx="1" presStyleCnt="2"/>
      <dgm:spPr/>
    </dgm:pt>
  </dgm:ptLst>
  <dgm:cxnLst>
    <dgm:cxn modelId="{78BEC43E-384E-44C1-AECF-F16DFC8F3FE2}" srcId="{CD3E465C-46B4-42FF-93CD-6012A58FA50B}" destId="{1C3A93BC-9594-4E12-9BAE-460C044339F4}" srcOrd="0" destOrd="0" parTransId="{38B217C9-74DA-4FEF-AD63-ADB4766A7B58}" sibTransId="{95A93702-92C6-4AAE-B2C2-2B481C5D457C}"/>
    <dgm:cxn modelId="{B27D3353-ED49-4007-B18A-099A93CB0E48}" type="presOf" srcId="{8A74C3FA-F412-473D-9AEB-6D97ED36B85F}" destId="{D38DFAC4-0790-48B2-93AE-B378D85D3047}" srcOrd="0" destOrd="0" presId="urn:microsoft.com/office/officeart/2005/8/layout/hList3"/>
    <dgm:cxn modelId="{953453AC-8EF8-4E11-AB47-83677074EF78}" srcId="{8A74C3FA-F412-473D-9AEB-6D97ED36B85F}" destId="{CD3E465C-46B4-42FF-93CD-6012A58FA50B}" srcOrd="0" destOrd="0" parTransId="{8C52183E-F80F-4638-8C90-407B1BDBAAA5}" sibTransId="{A7F2122E-2954-4FE3-AB83-A22BC390DC74}"/>
    <dgm:cxn modelId="{8FE523C3-B140-4C5D-BF30-B78621BC0AAA}" type="presOf" srcId="{CD3E465C-46B4-42FF-93CD-6012A58FA50B}" destId="{2C49F3DE-0AA2-480F-972B-6F31CE9A81C9}" srcOrd="0" destOrd="0" presId="urn:microsoft.com/office/officeart/2005/8/layout/hList3"/>
    <dgm:cxn modelId="{4C3567DE-9FC8-4821-A965-319834E4453B}" type="presOf" srcId="{65F0C8BB-05C1-48CB-8597-99AF09667265}" destId="{A574DCE6-03BA-4375-895C-8BFBABA50301}" srcOrd="0" destOrd="0" presId="urn:microsoft.com/office/officeart/2005/8/layout/hList3"/>
    <dgm:cxn modelId="{37BC70DE-AF77-4B88-8546-DFE6396818EF}" type="presOf" srcId="{1C3A93BC-9594-4E12-9BAE-460C044339F4}" destId="{3561A9B0-F537-49CC-8486-EB941D8D52FE}" srcOrd="0" destOrd="0" presId="urn:microsoft.com/office/officeart/2005/8/layout/hList3"/>
    <dgm:cxn modelId="{AD97BFFA-A78B-402C-A05B-303F80C2EB98}" srcId="{CD3E465C-46B4-42FF-93CD-6012A58FA50B}" destId="{65F0C8BB-05C1-48CB-8597-99AF09667265}" srcOrd="1" destOrd="0" parTransId="{A9FD438D-C1D3-409B-8FC8-7C5B30FE42CA}" sibTransId="{28B5F785-8188-4B06-9B0F-BB1163873378}"/>
    <dgm:cxn modelId="{013FC5E3-6FF9-4E71-BEAD-2E764EC1092D}" type="presParOf" srcId="{D38DFAC4-0790-48B2-93AE-B378D85D3047}" destId="{2C49F3DE-0AA2-480F-972B-6F31CE9A81C9}" srcOrd="0" destOrd="0" presId="urn:microsoft.com/office/officeart/2005/8/layout/hList3"/>
    <dgm:cxn modelId="{3043ADB1-69EA-46AF-A671-C60D900E4B18}" type="presParOf" srcId="{D38DFAC4-0790-48B2-93AE-B378D85D3047}" destId="{26377BFD-3DE9-428F-9FBF-C2146769C7D2}" srcOrd="1" destOrd="0" presId="urn:microsoft.com/office/officeart/2005/8/layout/hList3"/>
    <dgm:cxn modelId="{B6D70510-2A23-44DF-A78C-36AC8625479D}" type="presParOf" srcId="{26377BFD-3DE9-428F-9FBF-C2146769C7D2}" destId="{3561A9B0-F537-49CC-8486-EB941D8D52FE}" srcOrd="0" destOrd="0" presId="urn:microsoft.com/office/officeart/2005/8/layout/hList3"/>
    <dgm:cxn modelId="{442A5F09-4BE4-461F-BFCB-8371871EB8CF}" type="presParOf" srcId="{26377BFD-3DE9-428F-9FBF-C2146769C7D2}" destId="{A574DCE6-03BA-4375-895C-8BFBABA50301}" srcOrd="1" destOrd="0" presId="urn:microsoft.com/office/officeart/2005/8/layout/hList3"/>
    <dgm:cxn modelId="{357CCC73-DCA0-4EC6-AC22-2882A7EB9A7A}" type="presParOf" srcId="{D38DFAC4-0790-48B2-93AE-B378D85D3047}" destId="{26CE5FE4-39CB-41C0-A26C-855B88441EE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33553B-E873-4114-A201-3117E58E027A}" type="doc">
      <dgm:prSet loTypeId="urn:microsoft.com/office/officeart/2005/8/layout/hierarchy2" loCatId="hierarchy" qsTypeId="urn:microsoft.com/office/officeart/2005/8/quickstyle/simple1" qsCatId="simple" csTypeId="urn:microsoft.com/office/officeart/2005/8/colors/colorful3" csCatId="colorful" phldr="1"/>
      <dgm:spPr/>
      <dgm:t>
        <a:bodyPr/>
        <a:lstStyle/>
        <a:p>
          <a:endParaRPr lang="en-US"/>
        </a:p>
      </dgm:t>
    </dgm:pt>
    <dgm:pt modelId="{AAA8F446-40CA-43C2-BA49-6B8630E06F3B}">
      <dgm:prSet phldrT="[Text]" custT="1"/>
      <dgm:spPr/>
      <dgm:t>
        <a:bodyPr/>
        <a:lstStyle/>
        <a:p>
          <a:r>
            <a:rPr lang="vi-VN" sz="3200" dirty="0">
              <a:latin typeface="Arial" panose="020B0604020202020204" pitchFamily="34" charset="0"/>
              <a:cs typeface="Arial" panose="020B0604020202020204" pitchFamily="34" charset="0"/>
            </a:rPr>
            <a:t>Cái bóng</a:t>
          </a:r>
          <a:endParaRPr lang="en-US" sz="3200" dirty="0">
            <a:latin typeface="Arial" panose="020B0604020202020204" pitchFamily="34" charset="0"/>
            <a:cs typeface="Arial" panose="020B0604020202020204" pitchFamily="34" charset="0"/>
          </a:endParaRPr>
        </a:p>
      </dgm:t>
    </dgm:pt>
    <dgm:pt modelId="{C8B90635-DC7F-42CB-B9C3-3C30CEAE7250}" type="parTrans" cxnId="{D0D21FE8-C35D-4219-9EC7-1807C271CF38}">
      <dgm:prSet/>
      <dgm:spPr/>
      <dgm:t>
        <a:bodyPr/>
        <a:lstStyle/>
        <a:p>
          <a:endParaRPr lang="en-US"/>
        </a:p>
      </dgm:t>
    </dgm:pt>
    <dgm:pt modelId="{80B05D7D-D5D4-4BBA-A18A-D45D9E393DDC}" type="sibTrans" cxnId="{D0D21FE8-C35D-4219-9EC7-1807C271CF38}">
      <dgm:prSet/>
      <dgm:spPr/>
      <dgm:t>
        <a:bodyPr/>
        <a:lstStyle/>
        <a:p>
          <a:endParaRPr lang="en-US"/>
        </a:p>
      </dgm:t>
    </dgm:pt>
    <dgm:pt modelId="{3DEFB9F4-B409-4611-942F-9CBF4106B992}">
      <dgm:prSet phldrT="[Text]" custT="1"/>
      <dgm:spPr/>
      <dgm:t>
        <a:bodyPr/>
        <a:lstStyle/>
        <a:p>
          <a:r>
            <a:rPr lang="vi-VN" sz="2800" dirty="0">
              <a:latin typeface="Arial" panose="020B0604020202020204" pitchFamily="34" charset="0"/>
              <a:cs typeface="Arial" panose="020B0604020202020204" pitchFamily="34" charset="0"/>
            </a:rPr>
            <a:t>Vũ Nương</a:t>
          </a:r>
          <a:endParaRPr lang="en-US" sz="2800" dirty="0">
            <a:latin typeface="Arial" panose="020B0604020202020204" pitchFamily="34" charset="0"/>
            <a:cs typeface="Arial" panose="020B0604020202020204" pitchFamily="34" charset="0"/>
          </a:endParaRPr>
        </a:p>
      </dgm:t>
    </dgm:pt>
    <dgm:pt modelId="{931362EC-17A0-4AC5-B039-BA7D1D253756}" type="parTrans" cxnId="{74BCF876-FE98-4AE4-89D3-C59C85220097}">
      <dgm:prSet/>
      <dgm:spPr/>
      <dgm:t>
        <a:bodyPr/>
        <a:lstStyle/>
        <a:p>
          <a:endParaRPr lang="en-US"/>
        </a:p>
      </dgm:t>
    </dgm:pt>
    <dgm:pt modelId="{A4E11FF0-C687-4C3E-8DA2-0B1BADF4FA65}" type="sibTrans" cxnId="{74BCF876-FE98-4AE4-89D3-C59C85220097}">
      <dgm:prSet/>
      <dgm:spPr/>
      <dgm:t>
        <a:bodyPr/>
        <a:lstStyle/>
        <a:p>
          <a:endParaRPr lang="en-US"/>
        </a:p>
      </dgm:t>
    </dgm:pt>
    <dgm:pt modelId="{93A752BE-EA22-4564-87B6-EBFD573D963F}">
      <dgm:prSet phldrT="[Text]" custT="1"/>
      <dgm:spPr/>
      <dgm:t>
        <a:bodyPr/>
        <a:lstStyle/>
        <a:p>
          <a:pPr algn="just">
            <a:buFontTx/>
            <a:buNone/>
          </a:pPr>
          <a:r>
            <a:rPr lang="en-US" altLang="en-US" sz="2400" b="0" dirty="0">
              <a:latin typeface="Arial" panose="020B0604020202020204" pitchFamily="34" charset="0"/>
              <a:cs typeface="Arial" panose="020B0604020202020204" pitchFamily="34" charset="0"/>
            </a:rPr>
            <a:t>-</a:t>
          </a:r>
          <a:r>
            <a:rPr lang="vi-VN"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Dỗ</a:t>
          </a:r>
          <a:r>
            <a:rPr lang="en-US" altLang="en-US" sz="2400" b="0" dirty="0">
              <a:latin typeface="Arial" panose="020B0604020202020204" pitchFamily="34" charset="0"/>
              <a:cs typeface="Arial" panose="020B0604020202020204" pitchFamily="34" charset="0"/>
            </a:rPr>
            <a:t> con.</a:t>
          </a:r>
        </a:p>
        <a:p>
          <a:pPr algn="just">
            <a:buFontTx/>
            <a:buNone/>
          </a:pPr>
          <a:r>
            <a:rPr lang="en-US" altLang="en-US" sz="2400" b="0" dirty="0">
              <a:latin typeface="Arial" panose="020B0604020202020204" pitchFamily="34" charset="0"/>
              <a:cs typeface="Arial" panose="020B0604020202020204" pitchFamily="34" charset="0"/>
            </a:rPr>
            <a:t>-</a:t>
          </a:r>
          <a:r>
            <a:rPr lang="vi-VN" altLang="en-US" sz="2400" b="0" dirty="0">
              <a:latin typeface="Arial" panose="020B0604020202020204" pitchFamily="34" charset="0"/>
              <a:cs typeface="Arial" panose="020B0604020202020204" pitchFamily="34" charset="0"/>
            </a:rPr>
            <a:t> </a:t>
          </a:r>
          <a:r>
            <a:rPr lang="en-US" altLang="en-US" sz="2400" b="0" dirty="0">
              <a:latin typeface="Arial" panose="020B0604020202020204" pitchFamily="34" charset="0"/>
              <a:cs typeface="Arial" panose="020B0604020202020204" pitchFamily="34" charset="0"/>
            </a:rPr>
            <a:t>Cho </a:t>
          </a:r>
          <a:r>
            <a:rPr lang="en-US" altLang="en-US" sz="2400" b="0" dirty="0" err="1">
              <a:latin typeface="Arial" panose="020B0604020202020204" pitchFamily="34" charset="0"/>
              <a:cs typeface="Arial" panose="020B0604020202020204" pitchFamily="34" charset="0"/>
            </a:rPr>
            <a:t>khuây</a:t>
          </a:r>
          <a:r>
            <a:rPr lang="en-US"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nỗi</a:t>
          </a:r>
          <a:r>
            <a:rPr lang="en-US"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nhớ</a:t>
          </a:r>
          <a:r>
            <a:rPr lang="en-US"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chồng</a:t>
          </a:r>
          <a:endParaRPr lang="en-US" altLang="en-US" sz="2400" b="0" dirty="0">
            <a:latin typeface="Arial" panose="020B0604020202020204" pitchFamily="34" charset="0"/>
            <a:cs typeface="Arial" panose="020B0604020202020204" pitchFamily="34" charset="0"/>
          </a:endParaRPr>
        </a:p>
        <a:p>
          <a:pPr algn="just">
            <a:buFontTx/>
            <a:buNone/>
          </a:pPr>
          <a:r>
            <a:rPr lang="en-US" altLang="en-US" sz="2400" b="0" dirty="0">
              <a:latin typeface="Arial" panose="020B0604020202020204" pitchFamily="34" charset="0"/>
              <a:cs typeface="Arial" panose="020B0604020202020204" pitchFamily="34" charset="0"/>
            </a:rPr>
            <a:t>-</a:t>
          </a:r>
          <a:r>
            <a:rPr lang="vi-VN"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Là</a:t>
          </a:r>
          <a:r>
            <a:rPr lang="en-US"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tình</a:t>
          </a:r>
          <a:r>
            <a:rPr lang="en-US"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yêu</a:t>
          </a:r>
          <a:r>
            <a:rPr lang="en-US"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thương</a:t>
          </a:r>
          <a:r>
            <a:rPr lang="en-US"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dành</a:t>
          </a:r>
          <a:r>
            <a:rPr lang="en-US"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cho</a:t>
          </a:r>
          <a:r>
            <a:rPr lang="vi-VN" altLang="en-US" sz="2400" b="0" dirty="0">
              <a:latin typeface="Arial" panose="020B0604020202020204" pitchFamily="34" charset="0"/>
              <a:cs typeface="Arial" panose="020B0604020202020204" pitchFamily="34" charset="0"/>
            </a:rPr>
            <a:t> </a:t>
          </a:r>
          <a:r>
            <a:rPr lang="en-US" altLang="en-US" sz="2400" b="0" dirty="0" err="1">
              <a:latin typeface="Arial" panose="020B0604020202020204" pitchFamily="34" charset="0"/>
              <a:cs typeface="Arial" panose="020B0604020202020204" pitchFamily="34" charset="0"/>
            </a:rPr>
            <a:t>chồng</a:t>
          </a:r>
          <a:r>
            <a:rPr lang="en-US" altLang="en-US" sz="2400" b="0" dirty="0">
              <a:latin typeface="Arial" panose="020B0604020202020204" pitchFamily="34" charset="0"/>
              <a:cs typeface="Arial" panose="020B0604020202020204" pitchFamily="34" charset="0"/>
            </a:rPr>
            <a:t> con.</a:t>
          </a:r>
          <a:endParaRPr lang="en-US" sz="2400" b="0" dirty="0">
            <a:latin typeface="Arial" panose="020B0604020202020204" pitchFamily="34" charset="0"/>
            <a:cs typeface="Arial" panose="020B0604020202020204" pitchFamily="34" charset="0"/>
          </a:endParaRPr>
        </a:p>
      </dgm:t>
    </dgm:pt>
    <dgm:pt modelId="{FC790B2B-2A08-41B9-8987-249406301E61}" type="parTrans" cxnId="{F20EB05E-4D42-4CCB-A16D-DB8BF1C955E1}">
      <dgm:prSet/>
      <dgm:spPr/>
      <dgm:t>
        <a:bodyPr/>
        <a:lstStyle/>
        <a:p>
          <a:endParaRPr lang="en-US"/>
        </a:p>
      </dgm:t>
    </dgm:pt>
    <dgm:pt modelId="{C505860F-EA1B-4759-8403-5B36B78DF341}" type="sibTrans" cxnId="{F20EB05E-4D42-4CCB-A16D-DB8BF1C955E1}">
      <dgm:prSet/>
      <dgm:spPr/>
      <dgm:t>
        <a:bodyPr/>
        <a:lstStyle/>
        <a:p>
          <a:endParaRPr lang="en-US"/>
        </a:p>
      </dgm:t>
    </dgm:pt>
    <dgm:pt modelId="{393064BF-25B8-478D-9E70-0C11BD69E723}">
      <dgm:prSet phldrT="[Text]" custT="1"/>
      <dgm:spPr/>
      <dgm:t>
        <a:bodyPr/>
        <a:lstStyle/>
        <a:p>
          <a:r>
            <a:rPr lang="vi-VN" sz="2800" dirty="0">
              <a:latin typeface="Arial" panose="020B0604020202020204" pitchFamily="34" charset="0"/>
              <a:cs typeface="Arial" panose="020B0604020202020204" pitchFamily="34" charset="0"/>
            </a:rPr>
            <a:t>Bé Đản</a:t>
          </a:r>
          <a:endParaRPr lang="en-US" sz="2800" dirty="0">
            <a:latin typeface="Arial" panose="020B0604020202020204" pitchFamily="34" charset="0"/>
            <a:cs typeface="Arial" panose="020B0604020202020204" pitchFamily="34" charset="0"/>
          </a:endParaRPr>
        </a:p>
      </dgm:t>
    </dgm:pt>
    <dgm:pt modelId="{0D4CDF5D-BC67-4744-9A57-22FEC78C9175}" type="parTrans" cxnId="{064CB16A-6456-4BF0-9B5E-B10261BD3C01}">
      <dgm:prSet/>
      <dgm:spPr/>
      <dgm:t>
        <a:bodyPr/>
        <a:lstStyle/>
        <a:p>
          <a:endParaRPr lang="en-US"/>
        </a:p>
      </dgm:t>
    </dgm:pt>
    <dgm:pt modelId="{D7718E90-10DB-4720-B655-2B67B14B7486}" type="sibTrans" cxnId="{064CB16A-6456-4BF0-9B5E-B10261BD3C01}">
      <dgm:prSet/>
      <dgm:spPr/>
      <dgm:t>
        <a:bodyPr/>
        <a:lstStyle/>
        <a:p>
          <a:endParaRPr lang="en-US"/>
        </a:p>
      </dgm:t>
    </dgm:pt>
    <dgm:pt modelId="{5CDDB17C-11CE-42ED-97A7-B4ABA738A3E7}">
      <dgm:prSet phldrT="[Text]"/>
      <dgm:spPr/>
      <dgm:t>
        <a:bodyPr/>
        <a:lstStyle/>
        <a:p>
          <a:pPr>
            <a:buFontTx/>
            <a:buNone/>
          </a:pPr>
          <a:r>
            <a:rPr lang="en-US" altLang="en-US" b="0" dirty="0" err="1">
              <a:latin typeface="Arial" panose="020B0604020202020204" pitchFamily="34" charset="0"/>
              <a:cs typeface="Arial" panose="020B0604020202020204" pitchFamily="34" charset="0"/>
            </a:rPr>
            <a:t>Là</a:t>
          </a:r>
          <a:r>
            <a:rPr lang="en-US" altLang="en-US" b="0" dirty="0">
              <a:latin typeface="Arial" panose="020B0604020202020204" pitchFamily="34" charset="0"/>
              <a:cs typeface="Arial" panose="020B0604020202020204" pitchFamily="34" charset="0"/>
            </a:rPr>
            <a:t> </a:t>
          </a:r>
          <a:r>
            <a:rPr lang="en-US" altLang="en-US" b="0" dirty="0" err="1">
              <a:latin typeface="Arial" panose="020B0604020202020204" pitchFamily="34" charset="0"/>
              <a:cs typeface="Arial" panose="020B0604020202020204" pitchFamily="34" charset="0"/>
            </a:rPr>
            <a:t>người</a:t>
          </a:r>
          <a:r>
            <a:rPr lang="en-US" altLang="en-US" b="0" dirty="0">
              <a:latin typeface="Arial" panose="020B0604020202020204" pitchFamily="34" charset="0"/>
              <a:cs typeface="Arial" panose="020B0604020202020204" pitchFamily="34" charset="0"/>
            </a:rPr>
            <a:t> </a:t>
          </a:r>
          <a:r>
            <a:rPr lang="en-US" altLang="en-US" b="0" dirty="0" err="1">
              <a:latin typeface="Arial" panose="020B0604020202020204" pitchFamily="34" charset="0"/>
              <a:cs typeface="Arial" panose="020B0604020202020204" pitchFamily="34" charset="0"/>
            </a:rPr>
            <a:t>đàn</a:t>
          </a:r>
          <a:r>
            <a:rPr lang="en-US" altLang="en-US" b="0" dirty="0">
              <a:latin typeface="Arial" panose="020B0604020202020204" pitchFamily="34" charset="0"/>
              <a:cs typeface="Arial" panose="020B0604020202020204" pitchFamily="34" charset="0"/>
            </a:rPr>
            <a:t> </a:t>
          </a:r>
          <a:r>
            <a:rPr lang="en-US" altLang="en-US" b="0" dirty="0" err="1">
              <a:latin typeface="Arial" panose="020B0604020202020204" pitchFamily="34" charset="0"/>
              <a:cs typeface="Arial" panose="020B0604020202020204" pitchFamily="34" charset="0"/>
            </a:rPr>
            <a:t>ông</a:t>
          </a:r>
          <a:r>
            <a:rPr lang="en-US" altLang="en-US" b="0" dirty="0">
              <a:latin typeface="Arial" panose="020B0604020202020204" pitchFamily="34" charset="0"/>
              <a:cs typeface="Arial" panose="020B0604020202020204" pitchFamily="34" charset="0"/>
            </a:rPr>
            <a:t> </a:t>
          </a:r>
          <a:r>
            <a:rPr lang="en-US" altLang="en-US" b="0" dirty="0" err="1">
              <a:latin typeface="Arial" panose="020B0604020202020204" pitchFamily="34" charset="0"/>
              <a:cs typeface="Arial" panose="020B0604020202020204" pitchFamily="34" charset="0"/>
            </a:rPr>
            <a:t>lạ</a:t>
          </a:r>
          <a:r>
            <a:rPr lang="en-US" altLang="en-US" b="0" dirty="0">
              <a:latin typeface="Arial" panose="020B0604020202020204" pitchFamily="34" charset="0"/>
              <a:cs typeface="Arial" panose="020B0604020202020204" pitchFamily="34" charset="0"/>
            </a:rPr>
            <a:t>, </a:t>
          </a:r>
          <a:r>
            <a:rPr lang="en-US" altLang="en-US" b="0" dirty="0" err="1">
              <a:latin typeface="Arial" panose="020B0604020202020204" pitchFamily="34" charset="0"/>
              <a:cs typeface="Arial" panose="020B0604020202020204" pitchFamily="34" charset="0"/>
            </a:rPr>
            <a:t>bí</a:t>
          </a:r>
          <a:r>
            <a:rPr lang="en-US" altLang="en-US" b="0" dirty="0">
              <a:latin typeface="Arial" panose="020B0604020202020204" pitchFamily="34" charset="0"/>
              <a:cs typeface="Arial" panose="020B0604020202020204" pitchFamily="34" charset="0"/>
            </a:rPr>
            <a:t> </a:t>
          </a:r>
          <a:r>
            <a:rPr lang="en-US" altLang="en-US" b="0" dirty="0" err="1">
              <a:latin typeface="Arial" panose="020B0604020202020204" pitchFamily="34" charset="0"/>
              <a:cs typeface="Arial" panose="020B0604020202020204" pitchFamily="34" charset="0"/>
            </a:rPr>
            <a:t>ẩn</a:t>
          </a:r>
          <a:r>
            <a:rPr lang="en-US" altLang="en-US" b="0" dirty="0">
              <a:latin typeface="Arial" panose="020B0604020202020204" pitchFamily="34" charset="0"/>
              <a:cs typeface="Arial" panose="020B0604020202020204" pitchFamily="34" charset="0"/>
            </a:rPr>
            <a:t> </a:t>
          </a:r>
          <a:endParaRPr lang="en-US" b="0" dirty="0">
            <a:latin typeface="Arial" panose="020B0604020202020204" pitchFamily="34" charset="0"/>
            <a:cs typeface="Arial" panose="020B0604020202020204" pitchFamily="34" charset="0"/>
          </a:endParaRPr>
        </a:p>
      </dgm:t>
    </dgm:pt>
    <dgm:pt modelId="{3F3616A6-90EC-489A-910A-530F05962B63}" type="parTrans" cxnId="{581736D1-BBB2-48BB-BCF4-F986D202E7F0}">
      <dgm:prSet/>
      <dgm:spPr/>
      <dgm:t>
        <a:bodyPr/>
        <a:lstStyle/>
        <a:p>
          <a:endParaRPr lang="en-US"/>
        </a:p>
      </dgm:t>
    </dgm:pt>
    <dgm:pt modelId="{DDFF2F77-82FE-47C6-92E8-064E7122B617}" type="sibTrans" cxnId="{581736D1-BBB2-48BB-BCF4-F986D202E7F0}">
      <dgm:prSet/>
      <dgm:spPr/>
      <dgm:t>
        <a:bodyPr/>
        <a:lstStyle/>
        <a:p>
          <a:endParaRPr lang="en-US"/>
        </a:p>
      </dgm:t>
    </dgm:pt>
    <dgm:pt modelId="{CDFD20D4-271A-4874-A1DD-21010708B7D5}">
      <dgm:prSet phldrT="[Text]" custT="1"/>
      <dgm:spPr/>
      <dgm:t>
        <a:bodyPr/>
        <a:lstStyle/>
        <a:p>
          <a:r>
            <a:rPr lang="vi-VN" sz="2800" dirty="0">
              <a:latin typeface="Arial" panose="020B0604020202020204" pitchFamily="34" charset="0"/>
              <a:cs typeface="Arial" panose="020B0604020202020204" pitchFamily="34" charset="0"/>
            </a:rPr>
            <a:t>Trương Sinh</a:t>
          </a:r>
          <a:endParaRPr lang="en-US" sz="2800" dirty="0">
            <a:latin typeface="Arial" panose="020B0604020202020204" pitchFamily="34" charset="0"/>
            <a:cs typeface="Arial" panose="020B0604020202020204" pitchFamily="34" charset="0"/>
          </a:endParaRPr>
        </a:p>
      </dgm:t>
    </dgm:pt>
    <dgm:pt modelId="{00DBE8D4-F41A-4E3F-B104-0453E2A31231}" type="parTrans" cxnId="{D956EBF0-9361-41AA-B171-CB5D5043989C}">
      <dgm:prSet/>
      <dgm:spPr/>
      <dgm:t>
        <a:bodyPr/>
        <a:lstStyle/>
        <a:p>
          <a:endParaRPr lang="en-US"/>
        </a:p>
      </dgm:t>
    </dgm:pt>
    <dgm:pt modelId="{07A7C20E-3D5D-4BFD-BAD1-ACEFC68014A2}" type="sibTrans" cxnId="{D956EBF0-9361-41AA-B171-CB5D5043989C}">
      <dgm:prSet/>
      <dgm:spPr/>
      <dgm:t>
        <a:bodyPr/>
        <a:lstStyle/>
        <a:p>
          <a:endParaRPr lang="en-US"/>
        </a:p>
      </dgm:t>
    </dgm:pt>
    <dgm:pt modelId="{79E6C4AD-D8A3-4A98-97DF-70895B3332B4}" type="pres">
      <dgm:prSet presAssocID="{3B33553B-E873-4114-A201-3117E58E027A}" presName="diagram" presStyleCnt="0">
        <dgm:presLayoutVars>
          <dgm:chPref val="1"/>
          <dgm:dir/>
          <dgm:animOne val="branch"/>
          <dgm:animLvl val="lvl"/>
          <dgm:resizeHandles val="exact"/>
        </dgm:presLayoutVars>
      </dgm:prSet>
      <dgm:spPr/>
    </dgm:pt>
    <dgm:pt modelId="{939B53F6-8200-4926-B79C-B991B1B94BC4}" type="pres">
      <dgm:prSet presAssocID="{AAA8F446-40CA-43C2-BA49-6B8630E06F3B}" presName="root1" presStyleCnt="0"/>
      <dgm:spPr/>
    </dgm:pt>
    <dgm:pt modelId="{94C553AA-FE1C-40A7-A67C-2E1DEE53FC82}" type="pres">
      <dgm:prSet presAssocID="{AAA8F446-40CA-43C2-BA49-6B8630E06F3B}" presName="LevelOneTextNode" presStyleLbl="node0" presStyleIdx="0" presStyleCnt="1" custScaleX="143484">
        <dgm:presLayoutVars>
          <dgm:chPref val="3"/>
        </dgm:presLayoutVars>
      </dgm:prSet>
      <dgm:spPr/>
    </dgm:pt>
    <dgm:pt modelId="{775492A2-2851-43BE-9E5B-AFD858C46D3E}" type="pres">
      <dgm:prSet presAssocID="{AAA8F446-40CA-43C2-BA49-6B8630E06F3B}" presName="level2hierChild" presStyleCnt="0"/>
      <dgm:spPr/>
    </dgm:pt>
    <dgm:pt modelId="{8D8537D1-FE50-4DEF-A2BE-B39176619707}" type="pres">
      <dgm:prSet presAssocID="{931362EC-17A0-4AC5-B039-BA7D1D253756}" presName="conn2-1" presStyleLbl="parChTrans1D2" presStyleIdx="0" presStyleCnt="3"/>
      <dgm:spPr/>
    </dgm:pt>
    <dgm:pt modelId="{4AD34DE4-6865-4CBF-82D3-076F658CA491}" type="pres">
      <dgm:prSet presAssocID="{931362EC-17A0-4AC5-B039-BA7D1D253756}" presName="connTx" presStyleLbl="parChTrans1D2" presStyleIdx="0" presStyleCnt="3"/>
      <dgm:spPr/>
    </dgm:pt>
    <dgm:pt modelId="{97E1E8A3-C06E-4069-AD14-377C976A555E}" type="pres">
      <dgm:prSet presAssocID="{3DEFB9F4-B409-4611-942F-9CBF4106B992}" presName="root2" presStyleCnt="0"/>
      <dgm:spPr/>
    </dgm:pt>
    <dgm:pt modelId="{56A1F3D2-12AE-4350-BDCB-B9102CD3B3D4}" type="pres">
      <dgm:prSet presAssocID="{3DEFB9F4-B409-4611-942F-9CBF4106B992}" presName="LevelTwoTextNode" presStyleLbl="node2" presStyleIdx="0" presStyleCnt="3" custScaleX="145393">
        <dgm:presLayoutVars>
          <dgm:chPref val="3"/>
        </dgm:presLayoutVars>
      </dgm:prSet>
      <dgm:spPr/>
    </dgm:pt>
    <dgm:pt modelId="{05A24E4E-8E2C-4F71-9DEC-F3FBD1731C70}" type="pres">
      <dgm:prSet presAssocID="{3DEFB9F4-B409-4611-942F-9CBF4106B992}" presName="level3hierChild" presStyleCnt="0"/>
      <dgm:spPr/>
    </dgm:pt>
    <dgm:pt modelId="{EF9767FA-12C8-4F94-94C8-28214928DF35}" type="pres">
      <dgm:prSet presAssocID="{FC790B2B-2A08-41B9-8987-249406301E61}" presName="conn2-1" presStyleLbl="parChTrans1D3" presStyleIdx="0" presStyleCnt="2"/>
      <dgm:spPr/>
    </dgm:pt>
    <dgm:pt modelId="{9C952D5E-10B1-44AB-B1D7-7F14939D5734}" type="pres">
      <dgm:prSet presAssocID="{FC790B2B-2A08-41B9-8987-249406301E61}" presName="connTx" presStyleLbl="parChTrans1D3" presStyleIdx="0" presStyleCnt="2"/>
      <dgm:spPr/>
    </dgm:pt>
    <dgm:pt modelId="{F5989997-A7DC-4C0B-8996-FFC4A458187F}" type="pres">
      <dgm:prSet presAssocID="{93A752BE-EA22-4564-87B6-EBFD573D963F}" presName="root2" presStyleCnt="0"/>
      <dgm:spPr/>
    </dgm:pt>
    <dgm:pt modelId="{F715A450-8E08-4C3A-A4A3-300288B201D1}" type="pres">
      <dgm:prSet presAssocID="{93A752BE-EA22-4564-87B6-EBFD573D963F}" presName="LevelTwoTextNode" presStyleLbl="node3" presStyleIdx="0" presStyleCnt="2" custScaleX="296521" custScaleY="237047">
        <dgm:presLayoutVars>
          <dgm:chPref val="3"/>
        </dgm:presLayoutVars>
      </dgm:prSet>
      <dgm:spPr/>
    </dgm:pt>
    <dgm:pt modelId="{E2FCE6F5-3BD3-44FD-8C21-E3DED157C483}" type="pres">
      <dgm:prSet presAssocID="{93A752BE-EA22-4564-87B6-EBFD573D963F}" presName="level3hierChild" presStyleCnt="0"/>
      <dgm:spPr/>
    </dgm:pt>
    <dgm:pt modelId="{5957A8D2-0A5E-40FB-A1E6-18D6D5D6198F}" type="pres">
      <dgm:prSet presAssocID="{0D4CDF5D-BC67-4744-9A57-22FEC78C9175}" presName="conn2-1" presStyleLbl="parChTrans1D2" presStyleIdx="1" presStyleCnt="3"/>
      <dgm:spPr/>
    </dgm:pt>
    <dgm:pt modelId="{CF62227A-B046-4B4F-9F82-8D48114860E3}" type="pres">
      <dgm:prSet presAssocID="{0D4CDF5D-BC67-4744-9A57-22FEC78C9175}" presName="connTx" presStyleLbl="parChTrans1D2" presStyleIdx="1" presStyleCnt="3"/>
      <dgm:spPr/>
    </dgm:pt>
    <dgm:pt modelId="{6503E1C1-D212-4988-80E1-FB34DFD51810}" type="pres">
      <dgm:prSet presAssocID="{393064BF-25B8-478D-9E70-0C11BD69E723}" presName="root2" presStyleCnt="0"/>
      <dgm:spPr/>
    </dgm:pt>
    <dgm:pt modelId="{45DDC0A3-82F9-48E2-AEA8-00E5B6F79135}" type="pres">
      <dgm:prSet presAssocID="{393064BF-25B8-478D-9E70-0C11BD69E723}" presName="LevelTwoTextNode" presStyleLbl="node2" presStyleIdx="1" presStyleCnt="3" custScaleX="143484" custLinFactNeighborX="639" custLinFactNeighborY="5939">
        <dgm:presLayoutVars>
          <dgm:chPref val="3"/>
        </dgm:presLayoutVars>
      </dgm:prSet>
      <dgm:spPr/>
    </dgm:pt>
    <dgm:pt modelId="{CC89B2C0-F486-4304-89CD-3E7A72A81B82}" type="pres">
      <dgm:prSet presAssocID="{393064BF-25B8-478D-9E70-0C11BD69E723}" presName="level3hierChild" presStyleCnt="0"/>
      <dgm:spPr/>
    </dgm:pt>
    <dgm:pt modelId="{43690E24-2CF3-466F-84EE-987F8D09D132}" type="pres">
      <dgm:prSet presAssocID="{3F3616A6-90EC-489A-910A-530F05962B63}" presName="conn2-1" presStyleLbl="parChTrans1D3" presStyleIdx="1" presStyleCnt="2"/>
      <dgm:spPr/>
    </dgm:pt>
    <dgm:pt modelId="{1BAC53DD-348D-4D17-A501-62DF8D8DF765}" type="pres">
      <dgm:prSet presAssocID="{3F3616A6-90EC-489A-910A-530F05962B63}" presName="connTx" presStyleLbl="parChTrans1D3" presStyleIdx="1" presStyleCnt="2"/>
      <dgm:spPr/>
    </dgm:pt>
    <dgm:pt modelId="{12BCCD71-68E2-4DF5-8BFE-4D1824511A9F}" type="pres">
      <dgm:prSet presAssocID="{5CDDB17C-11CE-42ED-97A7-B4ABA738A3E7}" presName="root2" presStyleCnt="0"/>
      <dgm:spPr/>
    </dgm:pt>
    <dgm:pt modelId="{BF7242B2-3488-4985-A3CA-E8BA5C1E9F76}" type="pres">
      <dgm:prSet presAssocID="{5CDDB17C-11CE-42ED-97A7-B4ABA738A3E7}" presName="LevelTwoTextNode" presStyleLbl="node3" presStyleIdx="1" presStyleCnt="2" custScaleX="288546" custLinFactNeighborX="7111" custLinFactNeighborY="6928">
        <dgm:presLayoutVars>
          <dgm:chPref val="3"/>
        </dgm:presLayoutVars>
      </dgm:prSet>
      <dgm:spPr/>
    </dgm:pt>
    <dgm:pt modelId="{8DCEBFD9-5C4A-4F97-BED5-9E2D084B2501}" type="pres">
      <dgm:prSet presAssocID="{5CDDB17C-11CE-42ED-97A7-B4ABA738A3E7}" presName="level3hierChild" presStyleCnt="0"/>
      <dgm:spPr/>
    </dgm:pt>
    <dgm:pt modelId="{BE2AB18E-5A6D-4450-A964-D8D2815E4291}" type="pres">
      <dgm:prSet presAssocID="{00DBE8D4-F41A-4E3F-B104-0453E2A31231}" presName="conn2-1" presStyleLbl="parChTrans1D2" presStyleIdx="2" presStyleCnt="3"/>
      <dgm:spPr/>
    </dgm:pt>
    <dgm:pt modelId="{FA2E2512-F2A3-408C-8C7F-8C86FD4AB484}" type="pres">
      <dgm:prSet presAssocID="{00DBE8D4-F41A-4E3F-B104-0453E2A31231}" presName="connTx" presStyleLbl="parChTrans1D2" presStyleIdx="2" presStyleCnt="3"/>
      <dgm:spPr/>
    </dgm:pt>
    <dgm:pt modelId="{5AE320D5-BCCE-41CC-8627-8D21D46AD720}" type="pres">
      <dgm:prSet presAssocID="{CDFD20D4-271A-4874-A1DD-21010708B7D5}" presName="root2" presStyleCnt="0"/>
      <dgm:spPr/>
    </dgm:pt>
    <dgm:pt modelId="{8B566649-8EA0-495A-A3FF-2DEACAB9B288}" type="pres">
      <dgm:prSet presAssocID="{CDFD20D4-271A-4874-A1DD-21010708B7D5}" presName="LevelTwoTextNode" presStyleLbl="node2" presStyleIdx="2" presStyleCnt="3" custScaleX="157227" custLinFactY="1645" custLinFactNeighborX="4630" custLinFactNeighborY="100000">
        <dgm:presLayoutVars>
          <dgm:chPref val="3"/>
        </dgm:presLayoutVars>
      </dgm:prSet>
      <dgm:spPr/>
    </dgm:pt>
    <dgm:pt modelId="{4AFB7D2B-D805-42C7-9255-B1041B3F8250}" type="pres">
      <dgm:prSet presAssocID="{CDFD20D4-271A-4874-A1DD-21010708B7D5}" presName="level3hierChild" presStyleCnt="0"/>
      <dgm:spPr/>
    </dgm:pt>
  </dgm:ptLst>
  <dgm:cxnLst>
    <dgm:cxn modelId="{1B27873E-3C0C-48A3-8889-17CAA6E9C1A3}" type="presOf" srcId="{CDFD20D4-271A-4874-A1DD-21010708B7D5}" destId="{8B566649-8EA0-495A-A3FF-2DEACAB9B288}" srcOrd="0" destOrd="0" presId="urn:microsoft.com/office/officeart/2005/8/layout/hierarchy2"/>
    <dgm:cxn modelId="{F20EB05E-4D42-4CCB-A16D-DB8BF1C955E1}" srcId="{3DEFB9F4-B409-4611-942F-9CBF4106B992}" destId="{93A752BE-EA22-4564-87B6-EBFD573D963F}" srcOrd="0" destOrd="0" parTransId="{FC790B2B-2A08-41B9-8987-249406301E61}" sibTransId="{C505860F-EA1B-4759-8403-5B36B78DF341}"/>
    <dgm:cxn modelId="{73C0735F-17B1-4091-A4D3-9C0E7B708D14}" type="presOf" srcId="{0D4CDF5D-BC67-4744-9A57-22FEC78C9175}" destId="{5957A8D2-0A5E-40FB-A1E6-18D6D5D6198F}" srcOrd="0" destOrd="0" presId="urn:microsoft.com/office/officeart/2005/8/layout/hierarchy2"/>
    <dgm:cxn modelId="{2967CC60-C3BD-4D98-A190-66974DF719EE}" type="presOf" srcId="{393064BF-25B8-478D-9E70-0C11BD69E723}" destId="{45DDC0A3-82F9-48E2-AEA8-00E5B6F79135}" srcOrd="0" destOrd="0" presId="urn:microsoft.com/office/officeart/2005/8/layout/hierarchy2"/>
    <dgm:cxn modelId="{E1B2B147-D3FF-46CB-9F02-BE0067C2951D}" type="presOf" srcId="{00DBE8D4-F41A-4E3F-B104-0453E2A31231}" destId="{FA2E2512-F2A3-408C-8C7F-8C86FD4AB484}" srcOrd="1" destOrd="0" presId="urn:microsoft.com/office/officeart/2005/8/layout/hierarchy2"/>
    <dgm:cxn modelId="{5C477449-7730-4933-8FBE-813207948ACF}" type="presOf" srcId="{5CDDB17C-11CE-42ED-97A7-B4ABA738A3E7}" destId="{BF7242B2-3488-4985-A3CA-E8BA5C1E9F76}" srcOrd="0" destOrd="0" presId="urn:microsoft.com/office/officeart/2005/8/layout/hierarchy2"/>
    <dgm:cxn modelId="{064CB16A-6456-4BF0-9B5E-B10261BD3C01}" srcId="{AAA8F446-40CA-43C2-BA49-6B8630E06F3B}" destId="{393064BF-25B8-478D-9E70-0C11BD69E723}" srcOrd="1" destOrd="0" parTransId="{0D4CDF5D-BC67-4744-9A57-22FEC78C9175}" sibTransId="{D7718E90-10DB-4720-B655-2B67B14B7486}"/>
    <dgm:cxn modelId="{B018994E-AFCE-4735-8CB7-A7842E146B8B}" type="presOf" srcId="{931362EC-17A0-4AC5-B039-BA7D1D253756}" destId="{4AD34DE4-6865-4CBF-82D3-076F658CA491}" srcOrd="1" destOrd="0" presId="urn:microsoft.com/office/officeart/2005/8/layout/hierarchy2"/>
    <dgm:cxn modelId="{72F9FD71-BE79-4907-A5BA-BBE8F5642D63}" type="presOf" srcId="{00DBE8D4-F41A-4E3F-B104-0453E2A31231}" destId="{BE2AB18E-5A6D-4450-A964-D8D2815E4291}" srcOrd="0" destOrd="0" presId="urn:microsoft.com/office/officeart/2005/8/layout/hierarchy2"/>
    <dgm:cxn modelId="{74BCF876-FE98-4AE4-89D3-C59C85220097}" srcId="{AAA8F446-40CA-43C2-BA49-6B8630E06F3B}" destId="{3DEFB9F4-B409-4611-942F-9CBF4106B992}" srcOrd="0" destOrd="0" parTransId="{931362EC-17A0-4AC5-B039-BA7D1D253756}" sibTransId="{A4E11FF0-C687-4C3E-8DA2-0B1BADF4FA65}"/>
    <dgm:cxn modelId="{5723BC59-070E-439F-BD95-B709D2AA9950}" type="presOf" srcId="{0D4CDF5D-BC67-4744-9A57-22FEC78C9175}" destId="{CF62227A-B046-4B4F-9F82-8D48114860E3}" srcOrd="1" destOrd="0" presId="urn:microsoft.com/office/officeart/2005/8/layout/hierarchy2"/>
    <dgm:cxn modelId="{97D6517D-8FBA-4DBE-B66C-2C15DDAED8C8}" type="presOf" srcId="{3B33553B-E873-4114-A201-3117E58E027A}" destId="{79E6C4AD-D8A3-4A98-97DF-70895B3332B4}" srcOrd="0" destOrd="0" presId="urn:microsoft.com/office/officeart/2005/8/layout/hierarchy2"/>
    <dgm:cxn modelId="{5FAEC786-8D48-45C3-97E9-21E728545F38}" type="presOf" srcId="{3F3616A6-90EC-489A-910A-530F05962B63}" destId="{43690E24-2CF3-466F-84EE-987F8D09D132}" srcOrd="0" destOrd="0" presId="urn:microsoft.com/office/officeart/2005/8/layout/hierarchy2"/>
    <dgm:cxn modelId="{B281CE89-A74A-46E1-A827-AB8D8C423001}" type="presOf" srcId="{3F3616A6-90EC-489A-910A-530F05962B63}" destId="{1BAC53DD-348D-4D17-A501-62DF8D8DF765}" srcOrd="1" destOrd="0" presId="urn:microsoft.com/office/officeart/2005/8/layout/hierarchy2"/>
    <dgm:cxn modelId="{53AFC78C-FBCF-4624-9C09-A3102EC595C3}" type="presOf" srcId="{FC790B2B-2A08-41B9-8987-249406301E61}" destId="{EF9767FA-12C8-4F94-94C8-28214928DF35}" srcOrd="0" destOrd="0" presId="urn:microsoft.com/office/officeart/2005/8/layout/hierarchy2"/>
    <dgm:cxn modelId="{B12E5EC1-BEF3-4F6F-9A73-E0C95D6EBCB5}" type="presOf" srcId="{AAA8F446-40CA-43C2-BA49-6B8630E06F3B}" destId="{94C553AA-FE1C-40A7-A67C-2E1DEE53FC82}" srcOrd="0" destOrd="0" presId="urn:microsoft.com/office/officeart/2005/8/layout/hierarchy2"/>
    <dgm:cxn modelId="{B423FAC7-9B8A-4EDB-95A2-E028AE1F454C}" type="presOf" srcId="{3DEFB9F4-B409-4611-942F-9CBF4106B992}" destId="{56A1F3D2-12AE-4350-BDCB-B9102CD3B3D4}" srcOrd="0" destOrd="0" presId="urn:microsoft.com/office/officeart/2005/8/layout/hierarchy2"/>
    <dgm:cxn modelId="{F99874CB-7BB5-42DC-B4B4-49CE867BCA0E}" type="presOf" srcId="{FC790B2B-2A08-41B9-8987-249406301E61}" destId="{9C952D5E-10B1-44AB-B1D7-7F14939D5734}" srcOrd="1" destOrd="0" presId="urn:microsoft.com/office/officeart/2005/8/layout/hierarchy2"/>
    <dgm:cxn modelId="{581736D1-BBB2-48BB-BCF4-F986D202E7F0}" srcId="{393064BF-25B8-478D-9E70-0C11BD69E723}" destId="{5CDDB17C-11CE-42ED-97A7-B4ABA738A3E7}" srcOrd="0" destOrd="0" parTransId="{3F3616A6-90EC-489A-910A-530F05962B63}" sibTransId="{DDFF2F77-82FE-47C6-92E8-064E7122B617}"/>
    <dgm:cxn modelId="{D0D21FE8-C35D-4219-9EC7-1807C271CF38}" srcId="{3B33553B-E873-4114-A201-3117E58E027A}" destId="{AAA8F446-40CA-43C2-BA49-6B8630E06F3B}" srcOrd="0" destOrd="0" parTransId="{C8B90635-DC7F-42CB-B9C3-3C30CEAE7250}" sibTransId="{80B05D7D-D5D4-4BBA-A18A-D45D9E393DDC}"/>
    <dgm:cxn modelId="{FD0BC1F0-1896-4D1B-AAD8-570A32297EDB}" type="presOf" srcId="{93A752BE-EA22-4564-87B6-EBFD573D963F}" destId="{F715A450-8E08-4C3A-A4A3-300288B201D1}" srcOrd="0" destOrd="0" presId="urn:microsoft.com/office/officeart/2005/8/layout/hierarchy2"/>
    <dgm:cxn modelId="{D956EBF0-9361-41AA-B171-CB5D5043989C}" srcId="{AAA8F446-40CA-43C2-BA49-6B8630E06F3B}" destId="{CDFD20D4-271A-4874-A1DD-21010708B7D5}" srcOrd="2" destOrd="0" parTransId="{00DBE8D4-F41A-4E3F-B104-0453E2A31231}" sibTransId="{07A7C20E-3D5D-4BFD-BAD1-ACEFC68014A2}"/>
    <dgm:cxn modelId="{5E8F76F3-6090-4163-809D-4FCE48AD43D4}" type="presOf" srcId="{931362EC-17A0-4AC5-B039-BA7D1D253756}" destId="{8D8537D1-FE50-4DEF-A2BE-B39176619707}" srcOrd="0" destOrd="0" presId="urn:microsoft.com/office/officeart/2005/8/layout/hierarchy2"/>
    <dgm:cxn modelId="{50759181-6E91-45A7-B73E-EA5A4679BDDF}" type="presParOf" srcId="{79E6C4AD-D8A3-4A98-97DF-70895B3332B4}" destId="{939B53F6-8200-4926-B79C-B991B1B94BC4}" srcOrd="0" destOrd="0" presId="urn:microsoft.com/office/officeart/2005/8/layout/hierarchy2"/>
    <dgm:cxn modelId="{6A2790F3-86D9-4ADC-95C8-AD6A8E75B1F1}" type="presParOf" srcId="{939B53F6-8200-4926-B79C-B991B1B94BC4}" destId="{94C553AA-FE1C-40A7-A67C-2E1DEE53FC82}" srcOrd="0" destOrd="0" presId="urn:microsoft.com/office/officeart/2005/8/layout/hierarchy2"/>
    <dgm:cxn modelId="{5E303752-26FC-4EFF-88FD-338A9D02FA0E}" type="presParOf" srcId="{939B53F6-8200-4926-B79C-B991B1B94BC4}" destId="{775492A2-2851-43BE-9E5B-AFD858C46D3E}" srcOrd="1" destOrd="0" presId="urn:microsoft.com/office/officeart/2005/8/layout/hierarchy2"/>
    <dgm:cxn modelId="{D5ACF6B3-800E-4267-8AF0-FB66589D771F}" type="presParOf" srcId="{775492A2-2851-43BE-9E5B-AFD858C46D3E}" destId="{8D8537D1-FE50-4DEF-A2BE-B39176619707}" srcOrd="0" destOrd="0" presId="urn:microsoft.com/office/officeart/2005/8/layout/hierarchy2"/>
    <dgm:cxn modelId="{3CBFF7B7-3380-4633-A8FD-CC181A893E26}" type="presParOf" srcId="{8D8537D1-FE50-4DEF-A2BE-B39176619707}" destId="{4AD34DE4-6865-4CBF-82D3-076F658CA491}" srcOrd="0" destOrd="0" presId="urn:microsoft.com/office/officeart/2005/8/layout/hierarchy2"/>
    <dgm:cxn modelId="{35E17014-1980-498F-94F0-30343850AC3E}" type="presParOf" srcId="{775492A2-2851-43BE-9E5B-AFD858C46D3E}" destId="{97E1E8A3-C06E-4069-AD14-377C976A555E}" srcOrd="1" destOrd="0" presId="urn:microsoft.com/office/officeart/2005/8/layout/hierarchy2"/>
    <dgm:cxn modelId="{AB6794F7-55DB-4108-B4F9-8AA6179D7530}" type="presParOf" srcId="{97E1E8A3-C06E-4069-AD14-377C976A555E}" destId="{56A1F3D2-12AE-4350-BDCB-B9102CD3B3D4}" srcOrd="0" destOrd="0" presId="urn:microsoft.com/office/officeart/2005/8/layout/hierarchy2"/>
    <dgm:cxn modelId="{2C54B0C4-DC69-475C-90A1-20518792756E}" type="presParOf" srcId="{97E1E8A3-C06E-4069-AD14-377C976A555E}" destId="{05A24E4E-8E2C-4F71-9DEC-F3FBD1731C70}" srcOrd="1" destOrd="0" presId="urn:microsoft.com/office/officeart/2005/8/layout/hierarchy2"/>
    <dgm:cxn modelId="{85FA00AE-96CD-42BB-9F1D-8769AD105875}" type="presParOf" srcId="{05A24E4E-8E2C-4F71-9DEC-F3FBD1731C70}" destId="{EF9767FA-12C8-4F94-94C8-28214928DF35}" srcOrd="0" destOrd="0" presId="urn:microsoft.com/office/officeart/2005/8/layout/hierarchy2"/>
    <dgm:cxn modelId="{51A7BFEB-B66A-4513-99AF-792566B62C3D}" type="presParOf" srcId="{EF9767FA-12C8-4F94-94C8-28214928DF35}" destId="{9C952D5E-10B1-44AB-B1D7-7F14939D5734}" srcOrd="0" destOrd="0" presId="urn:microsoft.com/office/officeart/2005/8/layout/hierarchy2"/>
    <dgm:cxn modelId="{A6D06824-0194-4C5B-8023-2977946136C0}" type="presParOf" srcId="{05A24E4E-8E2C-4F71-9DEC-F3FBD1731C70}" destId="{F5989997-A7DC-4C0B-8996-FFC4A458187F}" srcOrd="1" destOrd="0" presId="urn:microsoft.com/office/officeart/2005/8/layout/hierarchy2"/>
    <dgm:cxn modelId="{3AAF1C4D-C6ED-4314-A351-52F840D7EAD6}" type="presParOf" srcId="{F5989997-A7DC-4C0B-8996-FFC4A458187F}" destId="{F715A450-8E08-4C3A-A4A3-300288B201D1}" srcOrd="0" destOrd="0" presId="urn:microsoft.com/office/officeart/2005/8/layout/hierarchy2"/>
    <dgm:cxn modelId="{A3BC1A29-E2D7-4C2C-935E-BCC6F61584E9}" type="presParOf" srcId="{F5989997-A7DC-4C0B-8996-FFC4A458187F}" destId="{E2FCE6F5-3BD3-44FD-8C21-E3DED157C483}" srcOrd="1" destOrd="0" presId="urn:microsoft.com/office/officeart/2005/8/layout/hierarchy2"/>
    <dgm:cxn modelId="{11361536-0C14-4B9C-94F1-4659490F26FC}" type="presParOf" srcId="{775492A2-2851-43BE-9E5B-AFD858C46D3E}" destId="{5957A8D2-0A5E-40FB-A1E6-18D6D5D6198F}" srcOrd="2" destOrd="0" presId="urn:microsoft.com/office/officeart/2005/8/layout/hierarchy2"/>
    <dgm:cxn modelId="{C4228B7F-1528-426F-840A-1B04E03E854B}" type="presParOf" srcId="{5957A8D2-0A5E-40FB-A1E6-18D6D5D6198F}" destId="{CF62227A-B046-4B4F-9F82-8D48114860E3}" srcOrd="0" destOrd="0" presId="urn:microsoft.com/office/officeart/2005/8/layout/hierarchy2"/>
    <dgm:cxn modelId="{F8B39B7F-AFDC-49E3-8E4C-EC9152AD28D7}" type="presParOf" srcId="{775492A2-2851-43BE-9E5B-AFD858C46D3E}" destId="{6503E1C1-D212-4988-80E1-FB34DFD51810}" srcOrd="3" destOrd="0" presId="urn:microsoft.com/office/officeart/2005/8/layout/hierarchy2"/>
    <dgm:cxn modelId="{C1640A9C-D498-4950-9C8E-1A82A99E4D31}" type="presParOf" srcId="{6503E1C1-D212-4988-80E1-FB34DFD51810}" destId="{45DDC0A3-82F9-48E2-AEA8-00E5B6F79135}" srcOrd="0" destOrd="0" presId="urn:microsoft.com/office/officeart/2005/8/layout/hierarchy2"/>
    <dgm:cxn modelId="{E4DE1A10-4EF1-4B30-8BED-231ACE6B4E93}" type="presParOf" srcId="{6503E1C1-D212-4988-80E1-FB34DFD51810}" destId="{CC89B2C0-F486-4304-89CD-3E7A72A81B82}" srcOrd="1" destOrd="0" presId="urn:microsoft.com/office/officeart/2005/8/layout/hierarchy2"/>
    <dgm:cxn modelId="{C64E6DE0-260C-4DD1-8CA3-D89C415F4135}" type="presParOf" srcId="{CC89B2C0-F486-4304-89CD-3E7A72A81B82}" destId="{43690E24-2CF3-466F-84EE-987F8D09D132}" srcOrd="0" destOrd="0" presId="urn:microsoft.com/office/officeart/2005/8/layout/hierarchy2"/>
    <dgm:cxn modelId="{30F80F0D-2468-44C0-98EF-8AEF2496BB90}" type="presParOf" srcId="{43690E24-2CF3-466F-84EE-987F8D09D132}" destId="{1BAC53DD-348D-4D17-A501-62DF8D8DF765}" srcOrd="0" destOrd="0" presId="urn:microsoft.com/office/officeart/2005/8/layout/hierarchy2"/>
    <dgm:cxn modelId="{C0C0C4F1-D6D8-4E3E-9CF5-B18CD27CD987}" type="presParOf" srcId="{CC89B2C0-F486-4304-89CD-3E7A72A81B82}" destId="{12BCCD71-68E2-4DF5-8BFE-4D1824511A9F}" srcOrd="1" destOrd="0" presId="urn:microsoft.com/office/officeart/2005/8/layout/hierarchy2"/>
    <dgm:cxn modelId="{CBAB43B6-1B7B-4396-9A24-7EF761440ECD}" type="presParOf" srcId="{12BCCD71-68E2-4DF5-8BFE-4D1824511A9F}" destId="{BF7242B2-3488-4985-A3CA-E8BA5C1E9F76}" srcOrd="0" destOrd="0" presId="urn:microsoft.com/office/officeart/2005/8/layout/hierarchy2"/>
    <dgm:cxn modelId="{6533EA1D-7798-4154-9870-69BE17867463}" type="presParOf" srcId="{12BCCD71-68E2-4DF5-8BFE-4D1824511A9F}" destId="{8DCEBFD9-5C4A-4F97-BED5-9E2D084B2501}" srcOrd="1" destOrd="0" presId="urn:microsoft.com/office/officeart/2005/8/layout/hierarchy2"/>
    <dgm:cxn modelId="{DAADE869-2C41-4E9C-92B9-BA5448CD821D}" type="presParOf" srcId="{775492A2-2851-43BE-9E5B-AFD858C46D3E}" destId="{BE2AB18E-5A6D-4450-A964-D8D2815E4291}" srcOrd="4" destOrd="0" presId="urn:microsoft.com/office/officeart/2005/8/layout/hierarchy2"/>
    <dgm:cxn modelId="{2F1D574F-FB07-4F0C-8B5A-77FA259385F1}" type="presParOf" srcId="{BE2AB18E-5A6D-4450-A964-D8D2815E4291}" destId="{FA2E2512-F2A3-408C-8C7F-8C86FD4AB484}" srcOrd="0" destOrd="0" presId="urn:microsoft.com/office/officeart/2005/8/layout/hierarchy2"/>
    <dgm:cxn modelId="{913FC6D2-BCA1-4D5B-9586-3607369F5CA4}" type="presParOf" srcId="{775492A2-2851-43BE-9E5B-AFD858C46D3E}" destId="{5AE320D5-BCCE-41CC-8627-8D21D46AD720}" srcOrd="5" destOrd="0" presId="urn:microsoft.com/office/officeart/2005/8/layout/hierarchy2"/>
    <dgm:cxn modelId="{A00AC3AE-676C-44B8-A64A-F1C6FE3A4D2C}" type="presParOf" srcId="{5AE320D5-BCCE-41CC-8627-8D21D46AD720}" destId="{8B566649-8EA0-495A-A3FF-2DEACAB9B288}" srcOrd="0" destOrd="0" presId="urn:microsoft.com/office/officeart/2005/8/layout/hierarchy2"/>
    <dgm:cxn modelId="{FA758A61-D839-4080-B700-2D5011ADCF34}" type="presParOf" srcId="{5AE320D5-BCCE-41CC-8627-8D21D46AD720}" destId="{4AFB7D2B-D805-42C7-9255-B1041B3F825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D19872-A9E7-4517-9E09-447359A0502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0131A087-9972-47E7-B379-9A35A6747E0B}">
      <dgm:prSet phldrT="[Text]" custT="1"/>
      <dgm:spPr/>
      <dgm:t>
        <a:bodyPr/>
        <a:lstStyle/>
        <a:p>
          <a:pPr algn="just"/>
          <a:r>
            <a:rPr lang="en-US" altLang="en-US" sz="2400" b="0" dirty="0" err="1">
              <a:latin typeface="Arial" panose="020B0604020202020204" pitchFamily="34" charset="0"/>
              <a:cs typeface="Arial" panose="020B0604020202020204" pitchFamily="34" charset="0"/>
              <a:sym typeface="Wingdings" panose="05000000000000000000" pitchFamily="2" charset="2"/>
            </a:rPr>
            <a:t>Những</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yếu</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tố</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kỳ</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ảo</a:t>
          </a:r>
          <a:r>
            <a:rPr lang="en-US" altLang="en-US" sz="2400" b="0" dirty="0">
              <a:latin typeface="Arial" panose="020B0604020202020204" pitchFamily="34" charset="0"/>
              <a:cs typeface="Arial" panose="020B0604020202020204" pitchFamily="34" charset="0"/>
              <a:sym typeface="Wingdings" panose="05000000000000000000" pitchFamily="2" charset="2"/>
            </a:rPr>
            <a:t> xen </a:t>
          </a:r>
          <a:r>
            <a:rPr lang="en-US" altLang="en-US" sz="2400" b="0" dirty="0" err="1">
              <a:latin typeface="Arial" panose="020B0604020202020204" pitchFamily="34" charset="0"/>
              <a:cs typeface="Arial" panose="020B0604020202020204" pitchFamily="34" charset="0"/>
              <a:sym typeface="Wingdings" panose="05000000000000000000" pitchFamily="2" charset="2"/>
            </a:rPr>
            <a:t>kẽ</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với</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những</a:t>
          </a:r>
          <a:r>
            <a:rPr lang="en-US" altLang="en-US" sz="2400" b="0" dirty="0">
              <a:latin typeface="Arial" panose="020B0604020202020204" pitchFamily="34" charset="0"/>
              <a:cs typeface="Arial" panose="020B0604020202020204" pitchFamily="34" charset="0"/>
              <a:sym typeface="Wingdings" panose="05000000000000000000" pitchFamily="2" charset="2"/>
            </a:rPr>
            <a:t> chi </a:t>
          </a:r>
          <a:r>
            <a:rPr lang="en-US" altLang="en-US" sz="2400" b="0" dirty="0" err="1">
              <a:latin typeface="Arial" panose="020B0604020202020204" pitchFamily="34" charset="0"/>
              <a:cs typeface="Arial" panose="020B0604020202020204" pitchFamily="34" charset="0"/>
              <a:sym typeface="Wingdings" panose="05000000000000000000" pitchFamily="2" charset="2"/>
            </a:rPr>
            <a:t>tiết</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có</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thực</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làm</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cho</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thế</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giới</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kỳ</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ảo</a:t>
          </a:r>
          <a:r>
            <a:rPr lang="en-US" altLang="en-US" sz="2400" b="0" dirty="0">
              <a:latin typeface="Arial" panose="020B0604020202020204" pitchFamily="34" charset="0"/>
              <a:cs typeface="Arial" panose="020B0604020202020204" pitchFamily="34" charset="0"/>
              <a:sym typeface="Wingdings" panose="05000000000000000000" pitchFamily="2" charset="2"/>
            </a:rPr>
            <a:t>, lung </a:t>
          </a:r>
          <a:r>
            <a:rPr lang="en-US" altLang="en-US" sz="2400" b="0" dirty="0" err="1">
              <a:latin typeface="Arial" panose="020B0604020202020204" pitchFamily="34" charset="0"/>
              <a:cs typeface="Arial" panose="020B0604020202020204" pitchFamily="34" charset="0"/>
              <a:sym typeface="Wingdings" panose="05000000000000000000" pitchFamily="2" charset="2"/>
            </a:rPr>
            <a:t>linh</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trở</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nên</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gần</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gũi</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với</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cuộc</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đời</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thực</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làm</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tăng</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độ</a:t>
          </a:r>
          <a:r>
            <a:rPr lang="en-US" altLang="en-US" sz="2400" b="0" dirty="0">
              <a:latin typeface="Arial" panose="020B0604020202020204" pitchFamily="34" charset="0"/>
              <a:cs typeface="Arial" panose="020B0604020202020204" pitchFamily="34" charset="0"/>
              <a:sym typeface="Wingdings" panose="05000000000000000000" pitchFamily="2" charset="2"/>
            </a:rPr>
            <a:t> tin </a:t>
          </a:r>
          <a:r>
            <a:rPr lang="en-US" altLang="en-US" sz="2400" b="0" dirty="0" err="1">
              <a:latin typeface="Arial" panose="020B0604020202020204" pitchFamily="34" charset="0"/>
              <a:cs typeface="Arial" panose="020B0604020202020204" pitchFamily="34" charset="0"/>
              <a:sym typeface="Wingdings" panose="05000000000000000000" pitchFamily="2" charset="2"/>
            </a:rPr>
            <a:t>cậy</a:t>
          </a:r>
          <a:r>
            <a:rPr lang="en-US" altLang="en-US" sz="2400" b="0" dirty="0">
              <a:latin typeface="Arial" panose="020B0604020202020204" pitchFamily="34" charset="0"/>
              <a:cs typeface="Arial" panose="020B0604020202020204" pitchFamily="34" charset="0"/>
              <a:sym typeface="Wingdings" panose="05000000000000000000" pitchFamily="2" charset="2"/>
            </a:rPr>
            <a:t>.</a:t>
          </a:r>
          <a:endParaRPr lang="en-US" sz="2400" b="0" dirty="0">
            <a:latin typeface="Arial" panose="020B0604020202020204" pitchFamily="34" charset="0"/>
            <a:cs typeface="Arial" panose="020B0604020202020204" pitchFamily="34" charset="0"/>
          </a:endParaRPr>
        </a:p>
      </dgm:t>
    </dgm:pt>
    <dgm:pt modelId="{03E36F34-2CFD-41E5-8F45-7F949BC5FC4E}" type="parTrans" cxnId="{DA6A228A-2C4D-457E-8587-DC19462C9AE7}">
      <dgm:prSet/>
      <dgm:spPr/>
      <dgm:t>
        <a:bodyPr/>
        <a:lstStyle/>
        <a:p>
          <a:endParaRPr lang="en-US"/>
        </a:p>
      </dgm:t>
    </dgm:pt>
    <dgm:pt modelId="{80EB382A-2D55-4D10-934C-D998610C2F62}" type="sibTrans" cxnId="{DA6A228A-2C4D-457E-8587-DC19462C9AE7}">
      <dgm:prSet/>
      <dgm:spPr/>
      <dgm:t>
        <a:bodyPr/>
        <a:lstStyle/>
        <a:p>
          <a:endParaRPr lang="en-US"/>
        </a:p>
      </dgm:t>
    </dgm:pt>
    <dgm:pt modelId="{3A230BD0-F379-4D01-8268-39EEFE9D1BB2}">
      <dgm:prSet phldrT="[Text]" custT="1"/>
      <dgm:spPr/>
      <dgm:t>
        <a:bodyPr/>
        <a:lstStyle/>
        <a:p>
          <a:pPr algn="just"/>
          <a:r>
            <a:rPr lang="en-US" altLang="en-US" sz="2400" b="0" dirty="0" err="1">
              <a:latin typeface="Arial" panose="020B0604020202020204" pitchFamily="34" charset="0"/>
              <a:cs typeface="Arial" panose="020B0604020202020204" pitchFamily="34" charset="0"/>
              <a:sym typeface="Wingdings" panose="05000000000000000000" pitchFamily="2" charset="2"/>
            </a:rPr>
            <a:t>Kết</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thúc</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có</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hậu</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vi-VN"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Ước</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mơ</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ngàn</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đời</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của</a:t>
          </a:r>
          <a:r>
            <a:rPr lang="vi-VN"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nhân</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dân</a:t>
          </a:r>
          <a:r>
            <a:rPr lang="en-US" altLang="en-US" sz="2400" b="0" dirty="0">
              <a:latin typeface="Arial" panose="020B0604020202020204" pitchFamily="34" charset="0"/>
              <a:cs typeface="Arial" panose="020B0604020202020204" pitchFamily="34" charset="0"/>
              <a:sym typeface="Wingdings" panose="05000000000000000000" pitchFamily="2" charset="2"/>
            </a:rPr>
            <a:t> ta </a:t>
          </a:r>
          <a:r>
            <a:rPr lang="en-US" altLang="en-US" sz="2400" b="0" dirty="0" err="1">
              <a:latin typeface="Arial" panose="020B0604020202020204" pitchFamily="34" charset="0"/>
              <a:cs typeface="Arial" panose="020B0604020202020204" pitchFamily="34" charset="0"/>
              <a:sym typeface="Wingdings" panose="05000000000000000000" pitchFamily="2" charset="2"/>
            </a:rPr>
            <a:t>về</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sự</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công</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bằng</a:t>
          </a:r>
          <a:r>
            <a:rPr lang="en-US" altLang="en-US" sz="2400" b="0" dirty="0">
              <a:latin typeface="Arial" panose="020B0604020202020204" pitchFamily="34" charset="0"/>
              <a:cs typeface="Arial" panose="020B0604020202020204" pitchFamily="34" charset="0"/>
              <a:sym typeface="Wingdings" panose="05000000000000000000" pitchFamily="2" charset="2"/>
            </a:rPr>
            <a:t>.</a:t>
          </a:r>
          <a:endParaRPr lang="en-US" sz="2400" b="0" dirty="0">
            <a:latin typeface="Arial" panose="020B0604020202020204" pitchFamily="34" charset="0"/>
            <a:cs typeface="Arial" panose="020B0604020202020204" pitchFamily="34" charset="0"/>
          </a:endParaRPr>
        </a:p>
      </dgm:t>
    </dgm:pt>
    <dgm:pt modelId="{97AC4D2B-02B9-495C-B63F-9C54011D8C64}" type="parTrans" cxnId="{27011385-25AD-4AEB-8219-0CD57F8BE41C}">
      <dgm:prSet/>
      <dgm:spPr/>
      <dgm:t>
        <a:bodyPr/>
        <a:lstStyle/>
        <a:p>
          <a:endParaRPr lang="en-US"/>
        </a:p>
      </dgm:t>
    </dgm:pt>
    <dgm:pt modelId="{9C58EDB3-287B-4113-A4D4-ABE2AE189705}" type="sibTrans" cxnId="{27011385-25AD-4AEB-8219-0CD57F8BE41C}">
      <dgm:prSet/>
      <dgm:spPr/>
      <dgm:t>
        <a:bodyPr/>
        <a:lstStyle/>
        <a:p>
          <a:endParaRPr lang="en-US"/>
        </a:p>
      </dgm:t>
    </dgm:pt>
    <dgm:pt modelId="{AB65A9D1-E5A6-40FB-8F9B-75123100EC98}">
      <dgm:prSet phldrT="[Text]" custT="1"/>
      <dgm:spPr/>
      <dgm:t>
        <a:bodyPr/>
        <a:lstStyle/>
        <a:p>
          <a:r>
            <a:rPr lang="en-US" altLang="en-US" sz="2400" b="0" dirty="0" err="1">
              <a:latin typeface="Arial" panose="020B0604020202020204" pitchFamily="34" charset="0"/>
              <a:cs typeface="Arial" panose="020B0604020202020204" pitchFamily="34" charset="0"/>
              <a:sym typeface="Wingdings" panose="05000000000000000000" pitchFamily="2" charset="2"/>
            </a:rPr>
            <a:t>Tính</a:t>
          </a:r>
          <a:r>
            <a:rPr lang="en-US" altLang="en-US" sz="2400" b="0" dirty="0">
              <a:latin typeface="Arial" panose="020B0604020202020204" pitchFamily="34" charset="0"/>
              <a:cs typeface="Arial" panose="020B0604020202020204" pitchFamily="34" charset="0"/>
              <a:sym typeface="Wingdings" panose="05000000000000000000" pitchFamily="2" charset="2"/>
            </a:rPr>
            <a:t> bi </a:t>
          </a:r>
          <a:r>
            <a:rPr lang="en-US" altLang="en-US" sz="2400" b="0" dirty="0" err="1">
              <a:latin typeface="Arial" panose="020B0604020202020204" pitchFamily="34" charset="0"/>
              <a:cs typeface="Arial" panose="020B0604020202020204" pitchFamily="34" charset="0"/>
              <a:sym typeface="Wingdings" panose="05000000000000000000" pitchFamily="2" charset="2"/>
            </a:rPr>
            <a:t>kịch</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vẫn</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còn</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tiềm</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ẩn</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trong</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cái</a:t>
          </a:r>
          <a:r>
            <a:rPr lang="en-US" altLang="en-US" sz="2400" b="0" dirty="0">
              <a:latin typeface="Arial" panose="020B0604020202020204" pitchFamily="34" charset="0"/>
              <a:cs typeface="Arial" panose="020B0604020202020204" pitchFamily="34" charset="0"/>
              <a:sym typeface="Wingdings" panose="05000000000000000000" pitchFamily="2" charset="2"/>
            </a:rPr>
            <a:t> lung </a:t>
          </a:r>
          <a:r>
            <a:rPr lang="en-US" altLang="en-US" sz="2400" b="0" dirty="0" err="1">
              <a:latin typeface="Arial" panose="020B0604020202020204" pitchFamily="34" charset="0"/>
              <a:cs typeface="Arial" panose="020B0604020202020204" pitchFamily="34" charset="0"/>
              <a:sym typeface="Wingdings" panose="05000000000000000000" pitchFamily="2" charset="2"/>
            </a:rPr>
            <a:t>linh</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kỳ</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ảo</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ấy</a:t>
          </a:r>
          <a:r>
            <a:rPr lang="en-US" altLang="en-US" sz="2400" b="0" dirty="0">
              <a:latin typeface="Arial" panose="020B0604020202020204" pitchFamily="34" charset="0"/>
              <a:cs typeface="Arial" panose="020B0604020202020204" pitchFamily="34" charset="0"/>
              <a:sym typeface="Wingdings" panose="05000000000000000000" pitchFamily="2" charset="2"/>
            </a:rPr>
            <a:t>.</a:t>
          </a:r>
          <a:endParaRPr lang="en-US" sz="2400" b="0" dirty="0">
            <a:latin typeface="Arial" panose="020B0604020202020204" pitchFamily="34" charset="0"/>
            <a:cs typeface="Arial" panose="020B0604020202020204" pitchFamily="34" charset="0"/>
          </a:endParaRPr>
        </a:p>
      </dgm:t>
    </dgm:pt>
    <dgm:pt modelId="{6AEA3277-B607-496C-B4AF-818DD9FBE87F}" type="parTrans" cxnId="{52A2D007-37D2-4512-9467-2179C69081B0}">
      <dgm:prSet/>
      <dgm:spPr/>
      <dgm:t>
        <a:bodyPr/>
        <a:lstStyle/>
        <a:p>
          <a:endParaRPr lang="en-US"/>
        </a:p>
      </dgm:t>
    </dgm:pt>
    <dgm:pt modelId="{D4B901FD-49F1-4400-A181-5F007C0409F1}" type="sibTrans" cxnId="{52A2D007-37D2-4512-9467-2179C69081B0}">
      <dgm:prSet/>
      <dgm:spPr/>
      <dgm:t>
        <a:bodyPr/>
        <a:lstStyle/>
        <a:p>
          <a:endParaRPr lang="en-US"/>
        </a:p>
      </dgm:t>
    </dgm:pt>
    <dgm:pt modelId="{C612840F-A29E-472F-9923-62492EF527EB}">
      <dgm:prSet phldrT="[Text]" custT="1"/>
      <dgm:spPr/>
      <dgm:t>
        <a:bodyPr/>
        <a:lstStyle/>
        <a:p>
          <a:r>
            <a:rPr lang="en-US" altLang="en-US" sz="2400" b="0" dirty="0" err="1">
              <a:latin typeface="Arial" panose="020B0604020202020204" pitchFamily="34" charset="0"/>
              <a:cs typeface="Arial" panose="020B0604020202020204" pitchFamily="34" charset="0"/>
              <a:sym typeface="Wingdings" panose="05000000000000000000" pitchFamily="2" charset="2"/>
            </a:rPr>
            <a:t>Tính</a:t>
          </a:r>
          <a:r>
            <a:rPr lang="en-US" altLang="en-US" sz="2400" b="0" dirty="0">
              <a:latin typeface="Arial" panose="020B0604020202020204" pitchFamily="34" charset="0"/>
              <a:cs typeface="Arial" panose="020B0604020202020204" pitchFamily="34" charset="0"/>
              <a:sym typeface="Wingdings" panose="05000000000000000000" pitchFamily="2" charset="2"/>
            </a:rPr>
            <a:t> bi </a:t>
          </a:r>
          <a:r>
            <a:rPr lang="en-US" altLang="en-US" sz="2400" b="0" dirty="0" err="1">
              <a:latin typeface="Arial" panose="020B0604020202020204" pitchFamily="34" charset="0"/>
              <a:cs typeface="Arial" panose="020B0604020202020204" pitchFamily="34" charset="0"/>
              <a:sym typeface="Wingdings" panose="05000000000000000000" pitchFamily="2" charset="2"/>
            </a:rPr>
            <a:t>kịch</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vẫn</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còn</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tiềm</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ẩn</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trong</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cái</a:t>
          </a:r>
          <a:r>
            <a:rPr lang="en-US" altLang="en-US" sz="2400" b="0" dirty="0">
              <a:latin typeface="Arial" panose="020B0604020202020204" pitchFamily="34" charset="0"/>
              <a:cs typeface="Arial" panose="020B0604020202020204" pitchFamily="34" charset="0"/>
              <a:sym typeface="Wingdings" panose="05000000000000000000" pitchFamily="2" charset="2"/>
            </a:rPr>
            <a:t> lung </a:t>
          </a:r>
          <a:r>
            <a:rPr lang="en-US" altLang="en-US" sz="2400" b="0" dirty="0" err="1">
              <a:latin typeface="Arial" panose="020B0604020202020204" pitchFamily="34" charset="0"/>
              <a:cs typeface="Arial" panose="020B0604020202020204" pitchFamily="34" charset="0"/>
              <a:sym typeface="Wingdings" panose="05000000000000000000" pitchFamily="2" charset="2"/>
            </a:rPr>
            <a:t>linh</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kỳ</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ảo</a:t>
          </a:r>
          <a:r>
            <a:rPr lang="en-US" altLang="en-US" sz="2400" b="0" dirty="0">
              <a:latin typeface="Arial" panose="020B0604020202020204" pitchFamily="34" charset="0"/>
              <a:cs typeface="Arial" panose="020B0604020202020204" pitchFamily="34" charset="0"/>
              <a:sym typeface="Wingdings" panose="05000000000000000000" pitchFamily="2" charset="2"/>
            </a:rPr>
            <a:t> </a:t>
          </a:r>
          <a:r>
            <a:rPr lang="en-US" altLang="en-US" sz="2400" b="0" dirty="0" err="1">
              <a:latin typeface="Arial" panose="020B0604020202020204" pitchFamily="34" charset="0"/>
              <a:cs typeface="Arial" panose="020B0604020202020204" pitchFamily="34" charset="0"/>
              <a:sym typeface="Wingdings" panose="05000000000000000000" pitchFamily="2" charset="2"/>
            </a:rPr>
            <a:t>ấy</a:t>
          </a:r>
          <a:r>
            <a:rPr lang="en-US" altLang="en-US" sz="2400" b="0" dirty="0">
              <a:latin typeface="Arial" panose="020B0604020202020204" pitchFamily="34" charset="0"/>
              <a:cs typeface="Arial" panose="020B0604020202020204" pitchFamily="34" charset="0"/>
              <a:sym typeface="Wingdings" panose="05000000000000000000" pitchFamily="2" charset="2"/>
            </a:rPr>
            <a:t>.</a:t>
          </a:r>
          <a:endParaRPr lang="en-US" sz="2400" b="0" dirty="0">
            <a:latin typeface="Arial" panose="020B0604020202020204" pitchFamily="34" charset="0"/>
            <a:cs typeface="Arial" panose="020B0604020202020204" pitchFamily="34" charset="0"/>
          </a:endParaRPr>
        </a:p>
      </dgm:t>
    </dgm:pt>
    <dgm:pt modelId="{25EDC280-C384-4F40-AFBF-E1D5DE05FDAD}" type="parTrans" cxnId="{12330E41-9B52-47F5-8F91-F545B635B1F2}">
      <dgm:prSet/>
      <dgm:spPr/>
      <dgm:t>
        <a:bodyPr/>
        <a:lstStyle/>
        <a:p>
          <a:endParaRPr lang="en-US"/>
        </a:p>
      </dgm:t>
    </dgm:pt>
    <dgm:pt modelId="{97368D40-533E-4E07-9C41-13C59A3D2082}" type="sibTrans" cxnId="{12330E41-9B52-47F5-8F91-F545B635B1F2}">
      <dgm:prSet/>
      <dgm:spPr/>
      <dgm:t>
        <a:bodyPr/>
        <a:lstStyle/>
        <a:p>
          <a:endParaRPr lang="en-US"/>
        </a:p>
      </dgm:t>
    </dgm:pt>
    <dgm:pt modelId="{8EF8B11E-E176-4D61-A1D3-E8CF51A5990F}" type="pres">
      <dgm:prSet presAssocID="{18D19872-A9E7-4517-9E09-447359A05027}" presName="Name0" presStyleCnt="0">
        <dgm:presLayoutVars>
          <dgm:chMax val="7"/>
          <dgm:chPref val="7"/>
          <dgm:dir/>
        </dgm:presLayoutVars>
      </dgm:prSet>
      <dgm:spPr/>
    </dgm:pt>
    <dgm:pt modelId="{5382B6BB-FB43-4DFD-9B01-C1F6D232A591}" type="pres">
      <dgm:prSet presAssocID="{18D19872-A9E7-4517-9E09-447359A05027}" presName="Name1" presStyleCnt="0"/>
      <dgm:spPr/>
    </dgm:pt>
    <dgm:pt modelId="{8F053443-3D91-4830-A9EC-B46FA35CEAB6}" type="pres">
      <dgm:prSet presAssocID="{18D19872-A9E7-4517-9E09-447359A05027}" presName="cycle" presStyleCnt="0"/>
      <dgm:spPr/>
    </dgm:pt>
    <dgm:pt modelId="{224FDC1E-C6DC-40FA-8DC1-8034AB337553}" type="pres">
      <dgm:prSet presAssocID="{18D19872-A9E7-4517-9E09-447359A05027}" presName="srcNode" presStyleLbl="node1" presStyleIdx="0" presStyleCnt="4"/>
      <dgm:spPr/>
    </dgm:pt>
    <dgm:pt modelId="{D6D7535B-F2BB-40B5-97ED-E67F9DD88E43}" type="pres">
      <dgm:prSet presAssocID="{18D19872-A9E7-4517-9E09-447359A05027}" presName="conn" presStyleLbl="parChTrans1D2" presStyleIdx="0" presStyleCnt="1"/>
      <dgm:spPr/>
    </dgm:pt>
    <dgm:pt modelId="{98A6C3E6-5112-4E72-951D-DEA6ECD8C72F}" type="pres">
      <dgm:prSet presAssocID="{18D19872-A9E7-4517-9E09-447359A05027}" presName="extraNode" presStyleLbl="node1" presStyleIdx="0" presStyleCnt="4"/>
      <dgm:spPr/>
    </dgm:pt>
    <dgm:pt modelId="{EF904A0C-3EBC-4416-8F17-ECF20C23745E}" type="pres">
      <dgm:prSet presAssocID="{18D19872-A9E7-4517-9E09-447359A05027}" presName="dstNode" presStyleLbl="node1" presStyleIdx="0" presStyleCnt="4"/>
      <dgm:spPr/>
    </dgm:pt>
    <dgm:pt modelId="{59E26C65-2EA8-427C-A493-F099EAC055E7}" type="pres">
      <dgm:prSet presAssocID="{0131A087-9972-47E7-B379-9A35A6747E0B}" presName="text_1" presStyleLbl="node1" presStyleIdx="0" presStyleCnt="4" custScaleY="130720" custLinFactNeighborX="400" custLinFactNeighborY="-20638">
        <dgm:presLayoutVars>
          <dgm:bulletEnabled val="1"/>
        </dgm:presLayoutVars>
      </dgm:prSet>
      <dgm:spPr/>
    </dgm:pt>
    <dgm:pt modelId="{A7593187-9BBE-46C9-B042-B9F24541AEA1}" type="pres">
      <dgm:prSet presAssocID="{0131A087-9972-47E7-B379-9A35A6747E0B}" presName="accent_1" presStyleCnt="0"/>
      <dgm:spPr/>
    </dgm:pt>
    <dgm:pt modelId="{A298128F-486B-4B1B-BE18-5928D3CC87B4}" type="pres">
      <dgm:prSet presAssocID="{0131A087-9972-47E7-B379-9A35A6747E0B}" presName="accentRepeatNode" presStyleLbl="solidFgAcc1" presStyleIdx="0" presStyleCnt="4" custLinFactNeighborX="-6583" custLinFactNeighborY="-14464"/>
      <dgm:spPr/>
    </dgm:pt>
    <dgm:pt modelId="{B1916AC7-1FDD-4B93-9F4E-08841F25FBC0}" type="pres">
      <dgm:prSet presAssocID="{3A230BD0-F379-4D01-8268-39EEFE9D1BB2}" presName="text_2" presStyleLbl="node1" presStyleIdx="1" presStyleCnt="4" custLinFactNeighborX="-321" custLinFactNeighborY="-26435">
        <dgm:presLayoutVars>
          <dgm:bulletEnabled val="1"/>
        </dgm:presLayoutVars>
      </dgm:prSet>
      <dgm:spPr/>
    </dgm:pt>
    <dgm:pt modelId="{C5DA6130-08F0-4093-8267-3AAFCDF32534}" type="pres">
      <dgm:prSet presAssocID="{3A230BD0-F379-4D01-8268-39EEFE9D1BB2}" presName="accent_2" presStyleCnt="0"/>
      <dgm:spPr/>
    </dgm:pt>
    <dgm:pt modelId="{7304642F-BF6E-42D7-8353-89E8D2966230}" type="pres">
      <dgm:prSet presAssocID="{3A230BD0-F379-4D01-8268-39EEFE9D1BB2}" presName="accentRepeatNode" presStyleLbl="solidFgAcc1" presStyleIdx="1" presStyleCnt="4" custLinFactNeighborX="-6630" custLinFactNeighborY="-23872"/>
      <dgm:spPr/>
    </dgm:pt>
    <dgm:pt modelId="{7601EC31-3AF1-4DC8-9440-1C4E0A53DF59}" type="pres">
      <dgm:prSet presAssocID="{AB65A9D1-E5A6-40FB-8F9B-75123100EC98}" presName="text_3" presStyleLbl="node1" presStyleIdx="2" presStyleCnt="4" custLinFactNeighborX="994" custLinFactNeighborY="-31578">
        <dgm:presLayoutVars>
          <dgm:bulletEnabled val="1"/>
        </dgm:presLayoutVars>
      </dgm:prSet>
      <dgm:spPr/>
    </dgm:pt>
    <dgm:pt modelId="{1F5081A8-7EB0-42AE-94C9-C894BFAD1B54}" type="pres">
      <dgm:prSet presAssocID="{AB65A9D1-E5A6-40FB-8F9B-75123100EC98}" presName="accent_3" presStyleCnt="0"/>
      <dgm:spPr/>
    </dgm:pt>
    <dgm:pt modelId="{1E891D5C-24CA-4B75-A987-50266EE301F3}" type="pres">
      <dgm:prSet presAssocID="{AB65A9D1-E5A6-40FB-8F9B-75123100EC98}" presName="accentRepeatNode" presStyleLbl="solidFgAcc1" presStyleIdx="2" presStyleCnt="4" custLinFactNeighborX="9950" custLinFactNeighborY="-25262"/>
      <dgm:spPr/>
    </dgm:pt>
    <dgm:pt modelId="{F54EDBEB-EE3C-41A8-B220-C57A5F5CFAFD}" type="pres">
      <dgm:prSet presAssocID="{C612840F-A29E-472F-9923-62492EF527EB}" presName="text_4" presStyleLbl="node1" presStyleIdx="3" presStyleCnt="4" custLinFactNeighborX="453" custLinFactNeighborY="-22200">
        <dgm:presLayoutVars>
          <dgm:bulletEnabled val="1"/>
        </dgm:presLayoutVars>
      </dgm:prSet>
      <dgm:spPr/>
    </dgm:pt>
    <dgm:pt modelId="{C55F2FE1-30FB-45C7-9EB3-DCEF5422D1AC}" type="pres">
      <dgm:prSet presAssocID="{C612840F-A29E-472F-9923-62492EF527EB}" presName="accent_4" presStyleCnt="0"/>
      <dgm:spPr/>
    </dgm:pt>
    <dgm:pt modelId="{67AFFFA6-124E-427E-8DB8-0553397A774E}" type="pres">
      <dgm:prSet presAssocID="{C612840F-A29E-472F-9923-62492EF527EB}" presName="accentRepeatNode" presStyleLbl="solidFgAcc1" presStyleIdx="3" presStyleCnt="4" custLinFactNeighborX="15102" custLinFactNeighborY="-19262"/>
      <dgm:spPr/>
    </dgm:pt>
  </dgm:ptLst>
  <dgm:cxnLst>
    <dgm:cxn modelId="{BEFDAD00-EAD7-4F48-9341-9EB0DD5BAE22}" type="presOf" srcId="{0131A087-9972-47E7-B379-9A35A6747E0B}" destId="{59E26C65-2EA8-427C-A493-F099EAC055E7}" srcOrd="0" destOrd="0" presId="urn:microsoft.com/office/officeart/2008/layout/VerticalCurvedList"/>
    <dgm:cxn modelId="{52A2D007-37D2-4512-9467-2179C69081B0}" srcId="{18D19872-A9E7-4517-9E09-447359A05027}" destId="{AB65A9D1-E5A6-40FB-8F9B-75123100EC98}" srcOrd="2" destOrd="0" parTransId="{6AEA3277-B607-496C-B4AF-818DD9FBE87F}" sibTransId="{D4B901FD-49F1-4400-A181-5F007C0409F1}"/>
    <dgm:cxn modelId="{A422991F-07B0-4959-A4C5-BF4CFAB25018}" type="presOf" srcId="{3A230BD0-F379-4D01-8268-39EEFE9D1BB2}" destId="{B1916AC7-1FDD-4B93-9F4E-08841F25FBC0}" srcOrd="0" destOrd="0" presId="urn:microsoft.com/office/officeart/2008/layout/VerticalCurvedList"/>
    <dgm:cxn modelId="{F9583E2D-FE53-4E65-9F28-B742611E0844}" type="presOf" srcId="{80EB382A-2D55-4D10-934C-D998610C2F62}" destId="{D6D7535B-F2BB-40B5-97ED-E67F9DD88E43}" srcOrd="0" destOrd="0" presId="urn:microsoft.com/office/officeart/2008/layout/VerticalCurvedList"/>
    <dgm:cxn modelId="{12330E41-9B52-47F5-8F91-F545B635B1F2}" srcId="{18D19872-A9E7-4517-9E09-447359A05027}" destId="{C612840F-A29E-472F-9923-62492EF527EB}" srcOrd="3" destOrd="0" parTransId="{25EDC280-C384-4F40-AFBF-E1D5DE05FDAD}" sibTransId="{97368D40-533E-4E07-9C41-13C59A3D2082}"/>
    <dgm:cxn modelId="{C0B6EC45-A7C2-4284-BF9F-42128BA08CEF}" type="presOf" srcId="{C612840F-A29E-472F-9923-62492EF527EB}" destId="{F54EDBEB-EE3C-41A8-B220-C57A5F5CFAFD}" srcOrd="0" destOrd="0" presId="urn:microsoft.com/office/officeart/2008/layout/VerticalCurvedList"/>
    <dgm:cxn modelId="{27011385-25AD-4AEB-8219-0CD57F8BE41C}" srcId="{18D19872-A9E7-4517-9E09-447359A05027}" destId="{3A230BD0-F379-4D01-8268-39EEFE9D1BB2}" srcOrd="1" destOrd="0" parTransId="{97AC4D2B-02B9-495C-B63F-9C54011D8C64}" sibTransId="{9C58EDB3-287B-4113-A4D4-ABE2AE189705}"/>
    <dgm:cxn modelId="{DA6A228A-2C4D-457E-8587-DC19462C9AE7}" srcId="{18D19872-A9E7-4517-9E09-447359A05027}" destId="{0131A087-9972-47E7-B379-9A35A6747E0B}" srcOrd="0" destOrd="0" parTransId="{03E36F34-2CFD-41E5-8F45-7F949BC5FC4E}" sibTransId="{80EB382A-2D55-4D10-934C-D998610C2F62}"/>
    <dgm:cxn modelId="{E5C4C297-FF73-4F9A-B6B6-5A46D7FD1ADD}" type="presOf" srcId="{AB65A9D1-E5A6-40FB-8F9B-75123100EC98}" destId="{7601EC31-3AF1-4DC8-9440-1C4E0A53DF59}" srcOrd="0" destOrd="0" presId="urn:microsoft.com/office/officeart/2008/layout/VerticalCurvedList"/>
    <dgm:cxn modelId="{906AEBD9-CE7A-4723-9553-DADE2BF09C99}" type="presOf" srcId="{18D19872-A9E7-4517-9E09-447359A05027}" destId="{8EF8B11E-E176-4D61-A1D3-E8CF51A5990F}" srcOrd="0" destOrd="0" presId="urn:microsoft.com/office/officeart/2008/layout/VerticalCurvedList"/>
    <dgm:cxn modelId="{263ED5F5-FAF3-4A2E-B324-9BD8BC468E78}" type="presParOf" srcId="{8EF8B11E-E176-4D61-A1D3-E8CF51A5990F}" destId="{5382B6BB-FB43-4DFD-9B01-C1F6D232A591}" srcOrd="0" destOrd="0" presId="urn:microsoft.com/office/officeart/2008/layout/VerticalCurvedList"/>
    <dgm:cxn modelId="{0640F7BD-700F-4D53-9310-D064157A8AD5}" type="presParOf" srcId="{5382B6BB-FB43-4DFD-9B01-C1F6D232A591}" destId="{8F053443-3D91-4830-A9EC-B46FA35CEAB6}" srcOrd="0" destOrd="0" presId="urn:microsoft.com/office/officeart/2008/layout/VerticalCurvedList"/>
    <dgm:cxn modelId="{462C0273-09D6-4C90-9668-FC068C4DF91C}" type="presParOf" srcId="{8F053443-3D91-4830-A9EC-B46FA35CEAB6}" destId="{224FDC1E-C6DC-40FA-8DC1-8034AB337553}" srcOrd="0" destOrd="0" presId="urn:microsoft.com/office/officeart/2008/layout/VerticalCurvedList"/>
    <dgm:cxn modelId="{C625A740-F273-4072-AA62-AD261A4E47E3}" type="presParOf" srcId="{8F053443-3D91-4830-A9EC-B46FA35CEAB6}" destId="{D6D7535B-F2BB-40B5-97ED-E67F9DD88E43}" srcOrd="1" destOrd="0" presId="urn:microsoft.com/office/officeart/2008/layout/VerticalCurvedList"/>
    <dgm:cxn modelId="{F6D23DDA-6EF2-4A95-AFF8-C5EA4714521C}" type="presParOf" srcId="{8F053443-3D91-4830-A9EC-B46FA35CEAB6}" destId="{98A6C3E6-5112-4E72-951D-DEA6ECD8C72F}" srcOrd="2" destOrd="0" presId="urn:microsoft.com/office/officeart/2008/layout/VerticalCurvedList"/>
    <dgm:cxn modelId="{C0A460EE-51B2-480B-AB37-742EA11255DE}" type="presParOf" srcId="{8F053443-3D91-4830-A9EC-B46FA35CEAB6}" destId="{EF904A0C-3EBC-4416-8F17-ECF20C23745E}" srcOrd="3" destOrd="0" presId="urn:microsoft.com/office/officeart/2008/layout/VerticalCurvedList"/>
    <dgm:cxn modelId="{400C49E8-AE36-4178-8FF7-B10C26E3D7C1}" type="presParOf" srcId="{5382B6BB-FB43-4DFD-9B01-C1F6D232A591}" destId="{59E26C65-2EA8-427C-A493-F099EAC055E7}" srcOrd="1" destOrd="0" presId="urn:microsoft.com/office/officeart/2008/layout/VerticalCurvedList"/>
    <dgm:cxn modelId="{230911EE-710A-4A65-9F01-EB2509E90F0A}" type="presParOf" srcId="{5382B6BB-FB43-4DFD-9B01-C1F6D232A591}" destId="{A7593187-9BBE-46C9-B042-B9F24541AEA1}" srcOrd="2" destOrd="0" presId="urn:microsoft.com/office/officeart/2008/layout/VerticalCurvedList"/>
    <dgm:cxn modelId="{06E6DC1C-4949-47CF-AA51-B32A1CD9C210}" type="presParOf" srcId="{A7593187-9BBE-46C9-B042-B9F24541AEA1}" destId="{A298128F-486B-4B1B-BE18-5928D3CC87B4}" srcOrd="0" destOrd="0" presId="urn:microsoft.com/office/officeart/2008/layout/VerticalCurvedList"/>
    <dgm:cxn modelId="{9251DCA3-4398-412E-AFC9-AF7BA230576F}" type="presParOf" srcId="{5382B6BB-FB43-4DFD-9B01-C1F6D232A591}" destId="{B1916AC7-1FDD-4B93-9F4E-08841F25FBC0}" srcOrd="3" destOrd="0" presId="urn:microsoft.com/office/officeart/2008/layout/VerticalCurvedList"/>
    <dgm:cxn modelId="{BD9422C3-75D7-476A-A100-5252D614676D}" type="presParOf" srcId="{5382B6BB-FB43-4DFD-9B01-C1F6D232A591}" destId="{C5DA6130-08F0-4093-8267-3AAFCDF32534}" srcOrd="4" destOrd="0" presId="urn:microsoft.com/office/officeart/2008/layout/VerticalCurvedList"/>
    <dgm:cxn modelId="{81982438-147F-4FC4-9F9C-6CCEB4E010AC}" type="presParOf" srcId="{C5DA6130-08F0-4093-8267-3AAFCDF32534}" destId="{7304642F-BF6E-42D7-8353-89E8D2966230}" srcOrd="0" destOrd="0" presId="urn:microsoft.com/office/officeart/2008/layout/VerticalCurvedList"/>
    <dgm:cxn modelId="{7951AED0-0F0D-4EF0-A48E-C7DF84D94704}" type="presParOf" srcId="{5382B6BB-FB43-4DFD-9B01-C1F6D232A591}" destId="{7601EC31-3AF1-4DC8-9440-1C4E0A53DF59}" srcOrd="5" destOrd="0" presId="urn:microsoft.com/office/officeart/2008/layout/VerticalCurvedList"/>
    <dgm:cxn modelId="{B6024C9E-66AB-4918-BEF1-0A4B7B4CC092}" type="presParOf" srcId="{5382B6BB-FB43-4DFD-9B01-C1F6D232A591}" destId="{1F5081A8-7EB0-42AE-94C9-C894BFAD1B54}" srcOrd="6" destOrd="0" presId="urn:microsoft.com/office/officeart/2008/layout/VerticalCurvedList"/>
    <dgm:cxn modelId="{F553AB6B-02E8-4E21-BDC7-E804A9C4F0E4}" type="presParOf" srcId="{1F5081A8-7EB0-42AE-94C9-C894BFAD1B54}" destId="{1E891D5C-24CA-4B75-A987-50266EE301F3}" srcOrd="0" destOrd="0" presId="urn:microsoft.com/office/officeart/2008/layout/VerticalCurvedList"/>
    <dgm:cxn modelId="{03F1B3A8-AF1F-4E79-81BC-1706841984E2}" type="presParOf" srcId="{5382B6BB-FB43-4DFD-9B01-C1F6D232A591}" destId="{F54EDBEB-EE3C-41A8-B220-C57A5F5CFAFD}" srcOrd="7" destOrd="0" presId="urn:microsoft.com/office/officeart/2008/layout/VerticalCurvedList"/>
    <dgm:cxn modelId="{5FDF4394-BEB1-4582-8FBC-E6BE299A5B66}" type="presParOf" srcId="{5382B6BB-FB43-4DFD-9B01-C1F6D232A591}" destId="{C55F2FE1-30FB-45C7-9EB3-DCEF5422D1AC}" srcOrd="8" destOrd="0" presId="urn:microsoft.com/office/officeart/2008/layout/VerticalCurvedList"/>
    <dgm:cxn modelId="{E30035D3-FA88-4797-B704-53673B48DABD}" type="presParOf" srcId="{C55F2FE1-30FB-45C7-9EB3-DCEF5422D1AC}" destId="{67AFFFA6-124E-427E-8DB8-0553397A774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A275DA-A995-4C73-86DD-9671CBCF72D9}"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en-US"/>
        </a:p>
      </dgm:t>
    </dgm:pt>
    <dgm:pt modelId="{9F2487EB-A206-49E7-86F7-D1E85CEE4D65}">
      <dgm:prSet phldrT="[Text]" custT="1"/>
      <dgm:spPr/>
      <dgm:t>
        <a:bodyPr/>
        <a:lstStyle/>
        <a:p>
          <a:pPr algn="just"/>
          <a:r>
            <a:rPr lang="vi-VN" sz="2000" b="1" dirty="0">
              <a:latin typeface="Arial" panose="020B0604020202020204" pitchFamily="34" charset="0"/>
              <a:ea typeface="Times New Roman" pitchFamily="18" charset="0"/>
              <a:cs typeface="Arial" panose="020B0604020202020204" pitchFamily="34" charset="0"/>
            </a:rPr>
            <a:t>- Nội dung: </a:t>
          </a:r>
          <a:r>
            <a:rPr lang="pt-BR" sz="2000" dirty="0">
              <a:latin typeface="Arial" panose="020B0604020202020204" pitchFamily="34" charset="0"/>
              <a:cs typeface="Arial" panose="020B0604020202020204" pitchFamily="34" charset="0"/>
            </a:rPr>
            <a:t>Vẻ đẹp tâm hồn của người phụ nữ Việt Nam</a:t>
          </a:r>
          <a:r>
            <a:rPr lang="vi-VN" sz="2000"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=&gt; Cảm thông với số phận đầy bi kịch của người phụ nữ trong xã hội cũ. </a:t>
          </a:r>
          <a:endParaRPr lang="en-US" sz="2000" dirty="0">
            <a:latin typeface="Arial" panose="020B0604020202020204" pitchFamily="34" charset="0"/>
            <a:cs typeface="Arial" panose="020B0604020202020204" pitchFamily="34" charset="0"/>
          </a:endParaRPr>
        </a:p>
      </dgm:t>
    </dgm:pt>
    <dgm:pt modelId="{FFC95B54-6804-4B26-96EE-209A272F1849}" type="parTrans" cxnId="{75102C4B-70F9-48A7-87F3-820B029A4010}">
      <dgm:prSet/>
      <dgm:spPr/>
      <dgm:t>
        <a:bodyPr/>
        <a:lstStyle/>
        <a:p>
          <a:endParaRPr lang="en-US" sz="2000">
            <a:latin typeface="Arial" panose="020B0604020202020204" pitchFamily="34" charset="0"/>
            <a:cs typeface="Arial" panose="020B0604020202020204" pitchFamily="34" charset="0"/>
          </a:endParaRPr>
        </a:p>
      </dgm:t>
    </dgm:pt>
    <dgm:pt modelId="{1FA8AA1F-7319-49D5-A660-E2A9771AAB3F}" type="sibTrans" cxnId="{75102C4B-70F9-48A7-87F3-820B029A4010}">
      <dgm:prSet custT="1"/>
      <dgm:spPr/>
      <dgm:t>
        <a:bodyPr/>
        <a:lstStyle/>
        <a:p>
          <a:endParaRPr lang="en-US" sz="4000">
            <a:latin typeface="Arial" panose="020B0604020202020204" pitchFamily="34" charset="0"/>
            <a:cs typeface="Arial" panose="020B0604020202020204" pitchFamily="34" charset="0"/>
          </a:endParaRPr>
        </a:p>
      </dgm:t>
    </dgm:pt>
    <dgm:pt modelId="{46EC331A-E793-45FD-9B1F-EB32764BB822}">
      <dgm:prSet phldrT="[Text]" custT="1"/>
      <dgm:spPr/>
      <dgm:t>
        <a:bodyPr/>
        <a:lstStyle/>
        <a:p>
          <a:pPr algn="just"/>
          <a:r>
            <a:rPr lang="vi-VN" sz="2000" b="1" dirty="0">
              <a:latin typeface="Arial" panose="020B0604020202020204" pitchFamily="34" charset="0"/>
              <a:ea typeface="Times New Roman" pitchFamily="18" charset="0"/>
              <a:cs typeface="Arial" panose="020B0604020202020204" pitchFamily="34" charset="0"/>
            </a:rPr>
            <a:t>- Ý nghĩa: </a:t>
          </a:r>
        </a:p>
        <a:p>
          <a:pPr algn="just"/>
          <a:r>
            <a:rPr lang="en-US" altLang="en-US" sz="1800" b="0" dirty="0">
              <a:latin typeface="Arial" panose="020B0604020202020204" pitchFamily="34" charset="0"/>
              <a:cs typeface="Arial" panose="020B0604020202020204" pitchFamily="34" charset="0"/>
              <a:sym typeface="Wingdings" panose="05000000000000000000" pitchFamily="2" charset="2"/>
            </a:rPr>
            <a:t>-</a:t>
          </a:r>
          <a:r>
            <a:rPr lang="en-US" altLang="en-US" sz="1800" b="0" dirty="0" err="1">
              <a:latin typeface="Arial" panose="020B0604020202020204" pitchFamily="34" charset="0"/>
              <a:cs typeface="Arial" panose="020B0604020202020204" pitchFamily="34" charset="0"/>
              <a:sym typeface="Wingdings" panose="05000000000000000000" pitchFamily="2" charset="2"/>
            </a:rPr>
            <a:t>Tác</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phẩm</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là</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bản</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án</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đanh</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thép</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tố</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cáo</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bản</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chất</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vô</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nhân</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đạo</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của</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vi-VN" altLang="en-US" sz="1800" b="0" dirty="0">
              <a:latin typeface="Arial" panose="020B0604020202020204" pitchFamily="34" charset="0"/>
              <a:cs typeface="Arial" panose="020B0604020202020204" pitchFamily="34" charset="0"/>
              <a:sym typeface="Wingdings" panose="05000000000000000000" pitchFamily="2" charset="2"/>
            </a:rPr>
            <a:t>xã hội phong kiến</a:t>
          </a:r>
          <a:r>
            <a:rPr lang="en-US" altLang="en-US" sz="1800" b="0" dirty="0">
              <a:latin typeface="Arial" panose="020B0604020202020204" pitchFamily="34" charset="0"/>
              <a:cs typeface="Arial" panose="020B0604020202020204" pitchFamily="34" charset="0"/>
              <a:sym typeface="Wingdings" panose="05000000000000000000" pitchFamily="2" charset="2"/>
            </a:rPr>
            <a:t>.</a:t>
          </a:r>
        </a:p>
        <a:p>
          <a:pPr algn="just">
            <a:buFontTx/>
            <a:buNone/>
          </a:pPr>
          <a:r>
            <a:rPr lang="en-US" altLang="en-US" sz="1800" b="0" dirty="0">
              <a:latin typeface="Arial" panose="020B0604020202020204" pitchFamily="34" charset="0"/>
              <a:cs typeface="Arial" panose="020B0604020202020204" pitchFamily="34" charset="0"/>
              <a:sym typeface="Wingdings" panose="05000000000000000000" pitchFamily="2" charset="2"/>
            </a:rPr>
            <a:t>-</a:t>
          </a:r>
          <a:r>
            <a:rPr lang="vi-VN"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Khẳng</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định</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và</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ngợi</a:t>
          </a:r>
          <a:r>
            <a:rPr lang="en-US" altLang="en-US" sz="1800" b="0" dirty="0">
              <a:latin typeface="Arial" panose="020B0604020202020204" pitchFamily="34" charset="0"/>
              <a:cs typeface="Arial" panose="020B0604020202020204" pitchFamily="34" charset="0"/>
              <a:sym typeface="Wingdings" panose="05000000000000000000" pitchFamily="2" charset="2"/>
            </a:rPr>
            <a:t> ca </a:t>
          </a:r>
          <a:r>
            <a:rPr lang="en-US" altLang="en-US" sz="1800" b="0" dirty="0" err="1">
              <a:latin typeface="Arial" panose="020B0604020202020204" pitchFamily="34" charset="0"/>
              <a:cs typeface="Arial" panose="020B0604020202020204" pitchFamily="34" charset="0"/>
              <a:sym typeface="Wingdings" panose="05000000000000000000" pitchFamily="2" charset="2"/>
            </a:rPr>
            <a:t>phẩm</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chất</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tâm</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hồn</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cao</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đẹp</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truyền</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thống</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của</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người</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phụ</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nữ</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vi-VN" altLang="en-US" sz="1800" b="0" dirty="0">
              <a:latin typeface="Arial" panose="020B0604020202020204" pitchFamily="34" charset="0"/>
              <a:cs typeface="Arial" panose="020B0604020202020204" pitchFamily="34" charset="0"/>
              <a:sym typeface="Wingdings" panose="05000000000000000000" pitchFamily="2" charset="2"/>
            </a:rPr>
            <a:t>Việt Nam</a:t>
          </a:r>
          <a:r>
            <a:rPr lang="en-US" altLang="en-US" sz="1800" b="0" dirty="0">
              <a:latin typeface="Arial" panose="020B0604020202020204" pitchFamily="34" charset="0"/>
              <a:cs typeface="Arial" panose="020B0604020202020204" pitchFamily="34" charset="0"/>
              <a:sym typeface="Wingdings" panose="05000000000000000000" pitchFamily="2" charset="2"/>
            </a:rPr>
            <a:t>.</a:t>
          </a:r>
        </a:p>
        <a:p>
          <a:pPr algn="just">
            <a:buFontTx/>
            <a:buNone/>
          </a:pPr>
          <a:r>
            <a:rPr lang="en-US" altLang="en-US" sz="1800" b="0" dirty="0">
              <a:latin typeface="Arial" panose="020B0604020202020204" pitchFamily="34" charset="0"/>
              <a:cs typeface="Arial" panose="020B0604020202020204" pitchFamily="34" charset="0"/>
              <a:sym typeface="Wingdings" panose="05000000000000000000" pitchFamily="2" charset="2"/>
            </a:rPr>
            <a:t>-</a:t>
          </a:r>
          <a:r>
            <a:rPr lang="en-US" altLang="en-US" sz="1800" b="0" dirty="0" err="1">
              <a:latin typeface="Arial" panose="020B0604020202020204" pitchFamily="34" charset="0"/>
              <a:cs typeface="Arial" panose="020B0604020202020204" pitchFamily="34" charset="0"/>
              <a:sym typeface="Wingdings" panose="05000000000000000000" pitchFamily="2" charset="2"/>
            </a:rPr>
            <a:t>Thái</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độ</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cảm</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thông</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của</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nhà</a:t>
          </a:r>
          <a:r>
            <a:rPr lang="en-US" altLang="en-US" sz="1800" b="0" dirty="0">
              <a:latin typeface="Arial" panose="020B0604020202020204" pitchFamily="34" charset="0"/>
              <a:cs typeface="Arial" panose="020B0604020202020204" pitchFamily="34" charset="0"/>
              <a:sym typeface="Wingdings" panose="05000000000000000000" pitchFamily="2" charset="2"/>
            </a:rPr>
            <a:t> </a:t>
          </a:r>
          <a:r>
            <a:rPr lang="en-US" altLang="en-US" sz="1800" b="0" dirty="0" err="1">
              <a:latin typeface="Arial" panose="020B0604020202020204" pitchFamily="34" charset="0"/>
              <a:cs typeface="Arial" panose="020B0604020202020204" pitchFamily="34" charset="0"/>
              <a:sym typeface="Wingdings" panose="05000000000000000000" pitchFamily="2" charset="2"/>
            </a:rPr>
            <a:t>văn</a:t>
          </a:r>
          <a:r>
            <a:rPr lang="vi-VN" altLang="en-US" sz="1800" b="0" dirty="0">
              <a:latin typeface="Arial" panose="020B0604020202020204" pitchFamily="34" charset="0"/>
              <a:cs typeface="Arial" panose="020B0604020202020204" pitchFamily="34" charset="0"/>
              <a:sym typeface="Wingdings" panose="05000000000000000000" pitchFamily="2" charset="2"/>
            </a:rPr>
            <a:t> trước số phận bất hạnh</a:t>
          </a:r>
          <a:endParaRPr lang="en-US" sz="1800" b="0" dirty="0">
            <a:latin typeface="Arial" panose="020B0604020202020204" pitchFamily="34" charset="0"/>
            <a:cs typeface="Arial" panose="020B0604020202020204" pitchFamily="34" charset="0"/>
          </a:endParaRPr>
        </a:p>
      </dgm:t>
    </dgm:pt>
    <dgm:pt modelId="{7F958C2B-FF16-416B-9C46-1386A0DA09B6}" type="parTrans" cxnId="{F43CE578-C202-4226-BCC1-5B361B9C5FA2}">
      <dgm:prSet/>
      <dgm:spPr/>
      <dgm:t>
        <a:bodyPr/>
        <a:lstStyle/>
        <a:p>
          <a:endParaRPr lang="en-US" sz="2000">
            <a:latin typeface="Arial" panose="020B0604020202020204" pitchFamily="34" charset="0"/>
            <a:cs typeface="Arial" panose="020B0604020202020204" pitchFamily="34" charset="0"/>
          </a:endParaRPr>
        </a:p>
      </dgm:t>
    </dgm:pt>
    <dgm:pt modelId="{A4C8D4D2-C8CC-4C23-AA87-BFEB54C070CB}" type="sibTrans" cxnId="{F43CE578-C202-4226-BCC1-5B361B9C5FA2}">
      <dgm:prSet custT="1"/>
      <dgm:spPr/>
      <dgm:t>
        <a:bodyPr/>
        <a:lstStyle/>
        <a:p>
          <a:endParaRPr lang="en-US" sz="4000">
            <a:latin typeface="Arial" panose="020B0604020202020204" pitchFamily="34" charset="0"/>
            <a:cs typeface="Arial" panose="020B0604020202020204" pitchFamily="34" charset="0"/>
          </a:endParaRPr>
        </a:p>
      </dgm:t>
    </dgm:pt>
    <dgm:pt modelId="{60EDF824-57BE-43D6-82C8-316BE999CB5A}">
      <dgm:prSet phldrT="[Text]" custT="1"/>
      <dgm:spPr/>
      <dgm:t>
        <a:bodyPr/>
        <a:lstStyle/>
        <a:p>
          <a:r>
            <a:rPr lang="vi-VN" sz="1800" b="1" dirty="0">
              <a:latin typeface="Arial" panose="020B0604020202020204" pitchFamily="34" charset="0"/>
              <a:ea typeface="Times New Roman" pitchFamily="18" charset="0"/>
              <a:cs typeface="Arial" panose="020B0604020202020204" pitchFamily="34" charset="0"/>
            </a:rPr>
            <a:t>Nghệ thuật:</a:t>
          </a:r>
        </a:p>
        <a:p>
          <a:r>
            <a:rPr lang="pt-BR" sz="1800" dirty="0">
              <a:latin typeface="Arial" panose="020B0604020202020204" pitchFamily="34" charset="0"/>
              <a:cs typeface="Arial" panose="020B0604020202020204" pitchFamily="34" charset="0"/>
            </a:rPr>
            <a:t>+ Khai thác vốn văn học dân gian.</a:t>
          </a:r>
          <a:endParaRPr lang="en-US" sz="1800" dirty="0">
            <a:latin typeface="Arial" panose="020B0604020202020204" pitchFamily="34" charset="0"/>
            <a:cs typeface="Arial" panose="020B0604020202020204" pitchFamily="34" charset="0"/>
          </a:endParaRPr>
        </a:p>
        <a:p>
          <a:r>
            <a:rPr lang="pt-BR" sz="1800" dirty="0">
              <a:latin typeface="Arial" panose="020B0604020202020204" pitchFamily="34" charset="0"/>
              <a:cs typeface="Arial" panose="020B0604020202020204" pitchFamily="34" charset="0"/>
            </a:rPr>
            <a:t>+ Sáng tạo về nhân vật, sáng tạo trong cách kể chuyện, sử dụng yếu tố truyền kỳ.</a:t>
          </a:r>
          <a:endParaRPr lang="en-US" sz="1800" dirty="0">
            <a:latin typeface="Arial" panose="020B0604020202020204" pitchFamily="34" charset="0"/>
            <a:cs typeface="Arial" panose="020B0604020202020204" pitchFamily="34" charset="0"/>
          </a:endParaRPr>
        </a:p>
        <a:p>
          <a:r>
            <a:rPr lang="pt-BR" sz="1800" dirty="0">
              <a:latin typeface="Arial" panose="020B0604020202020204" pitchFamily="34" charset="0"/>
              <a:cs typeface="Arial" panose="020B0604020202020204" pitchFamily="34" charset="0"/>
            </a:rPr>
            <a:t>+ Sáng tạo nên một kết thúc tác phẩm không mòn sáo.</a:t>
          </a:r>
          <a:endParaRPr lang="en-US" sz="1800" dirty="0">
            <a:latin typeface="Arial" panose="020B0604020202020204" pitchFamily="34" charset="0"/>
            <a:cs typeface="Arial" panose="020B0604020202020204" pitchFamily="34" charset="0"/>
          </a:endParaRPr>
        </a:p>
      </dgm:t>
    </dgm:pt>
    <dgm:pt modelId="{AF3E2566-8095-4C6E-8779-BB90D5B9AFB4}" type="parTrans" cxnId="{F3065555-38A0-4ACE-95DB-1F93A236519B}">
      <dgm:prSet/>
      <dgm:spPr/>
      <dgm:t>
        <a:bodyPr/>
        <a:lstStyle/>
        <a:p>
          <a:endParaRPr lang="en-US" sz="2000">
            <a:latin typeface="Arial" panose="020B0604020202020204" pitchFamily="34" charset="0"/>
            <a:cs typeface="Arial" panose="020B0604020202020204" pitchFamily="34" charset="0"/>
          </a:endParaRPr>
        </a:p>
      </dgm:t>
    </dgm:pt>
    <dgm:pt modelId="{40595422-AF91-44D5-B960-7A4FD56B75A6}" type="sibTrans" cxnId="{F3065555-38A0-4ACE-95DB-1F93A236519B}">
      <dgm:prSet/>
      <dgm:spPr/>
      <dgm:t>
        <a:bodyPr/>
        <a:lstStyle/>
        <a:p>
          <a:endParaRPr lang="en-US" sz="2000">
            <a:latin typeface="Arial" panose="020B0604020202020204" pitchFamily="34" charset="0"/>
            <a:cs typeface="Arial" panose="020B0604020202020204" pitchFamily="34" charset="0"/>
          </a:endParaRPr>
        </a:p>
      </dgm:t>
    </dgm:pt>
    <dgm:pt modelId="{6BA99884-8C29-498B-BD46-8EB559CA8FAF}" type="pres">
      <dgm:prSet presAssocID="{6FA275DA-A995-4C73-86DD-9671CBCF72D9}" presName="outerComposite" presStyleCnt="0">
        <dgm:presLayoutVars>
          <dgm:chMax val="5"/>
          <dgm:dir/>
          <dgm:resizeHandles val="exact"/>
        </dgm:presLayoutVars>
      </dgm:prSet>
      <dgm:spPr/>
    </dgm:pt>
    <dgm:pt modelId="{6FA3CF74-17CA-4C83-B89C-1502BDE3725E}" type="pres">
      <dgm:prSet presAssocID="{6FA275DA-A995-4C73-86DD-9671CBCF72D9}" presName="dummyMaxCanvas" presStyleCnt="0">
        <dgm:presLayoutVars/>
      </dgm:prSet>
      <dgm:spPr/>
    </dgm:pt>
    <dgm:pt modelId="{A56D62DB-05FC-486F-B22C-ABBCDD9C4AD4}" type="pres">
      <dgm:prSet presAssocID="{6FA275DA-A995-4C73-86DD-9671CBCF72D9}" presName="ThreeNodes_1" presStyleLbl="node1" presStyleIdx="0" presStyleCnt="3" custScaleY="55063">
        <dgm:presLayoutVars>
          <dgm:bulletEnabled val="1"/>
        </dgm:presLayoutVars>
      </dgm:prSet>
      <dgm:spPr/>
    </dgm:pt>
    <dgm:pt modelId="{68558FE6-ABA9-43FA-AE4A-443E22D269AD}" type="pres">
      <dgm:prSet presAssocID="{6FA275DA-A995-4C73-86DD-9671CBCF72D9}" presName="ThreeNodes_2" presStyleLbl="node1" presStyleIdx="1" presStyleCnt="3" custScaleY="124910" custLinFactNeighborX="-339" custLinFactNeighborY="-18676">
        <dgm:presLayoutVars>
          <dgm:bulletEnabled val="1"/>
        </dgm:presLayoutVars>
      </dgm:prSet>
      <dgm:spPr/>
    </dgm:pt>
    <dgm:pt modelId="{9B34F731-1884-44DB-AA73-AA9BEFDFD9FB}" type="pres">
      <dgm:prSet presAssocID="{6FA275DA-A995-4C73-86DD-9671CBCF72D9}" presName="ThreeNodes_3" presStyleLbl="node1" presStyleIdx="2" presStyleCnt="3" custScaleY="114740" custLinFactNeighborY="-8915">
        <dgm:presLayoutVars>
          <dgm:bulletEnabled val="1"/>
        </dgm:presLayoutVars>
      </dgm:prSet>
      <dgm:spPr/>
    </dgm:pt>
    <dgm:pt modelId="{5ADD83E8-C6AA-43B8-8040-FE9A92DC8A63}" type="pres">
      <dgm:prSet presAssocID="{6FA275DA-A995-4C73-86DD-9671CBCF72D9}" presName="ThreeConn_1-2" presStyleLbl="fgAccFollowNode1" presStyleIdx="0" presStyleCnt="2">
        <dgm:presLayoutVars>
          <dgm:bulletEnabled val="1"/>
        </dgm:presLayoutVars>
      </dgm:prSet>
      <dgm:spPr/>
    </dgm:pt>
    <dgm:pt modelId="{122E0AE1-6DB8-4715-B24F-2E3F8D423474}" type="pres">
      <dgm:prSet presAssocID="{6FA275DA-A995-4C73-86DD-9671CBCF72D9}" presName="ThreeConn_2-3" presStyleLbl="fgAccFollowNode1" presStyleIdx="1" presStyleCnt="2">
        <dgm:presLayoutVars>
          <dgm:bulletEnabled val="1"/>
        </dgm:presLayoutVars>
      </dgm:prSet>
      <dgm:spPr/>
    </dgm:pt>
    <dgm:pt modelId="{3673ACBD-D6BE-4E34-BC5B-EB886C871511}" type="pres">
      <dgm:prSet presAssocID="{6FA275DA-A995-4C73-86DD-9671CBCF72D9}" presName="ThreeNodes_1_text" presStyleLbl="node1" presStyleIdx="2" presStyleCnt="3">
        <dgm:presLayoutVars>
          <dgm:bulletEnabled val="1"/>
        </dgm:presLayoutVars>
      </dgm:prSet>
      <dgm:spPr/>
    </dgm:pt>
    <dgm:pt modelId="{5D2E7CD3-9B4E-4F45-8A2E-881C3AC29E6D}" type="pres">
      <dgm:prSet presAssocID="{6FA275DA-A995-4C73-86DD-9671CBCF72D9}" presName="ThreeNodes_2_text" presStyleLbl="node1" presStyleIdx="2" presStyleCnt="3">
        <dgm:presLayoutVars>
          <dgm:bulletEnabled val="1"/>
        </dgm:presLayoutVars>
      </dgm:prSet>
      <dgm:spPr/>
    </dgm:pt>
    <dgm:pt modelId="{2844E1B4-10E5-4FB4-B294-2992A4991FF8}" type="pres">
      <dgm:prSet presAssocID="{6FA275DA-A995-4C73-86DD-9671CBCF72D9}" presName="ThreeNodes_3_text" presStyleLbl="node1" presStyleIdx="2" presStyleCnt="3">
        <dgm:presLayoutVars>
          <dgm:bulletEnabled val="1"/>
        </dgm:presLayoutVars>
      </dgm:prSet>
      <dgm:spPr/>
    </dgm:pt>
  </dgm:ptLst>
  <dgm:cxnLst>
    <dgm:cxn modelId="{C10A310E-D1CC-46CE-8A0D-328726DC946A}" type="presOf" srcId="{60EDF824-57BE-43D6-82C8-316BE999CB5A}" destId="{9B34F731-1884-44DB-AA73-AA9BEFDFD9FB}" srcOrd="0" destOrd="0" presId="urn:microsoft.com/office/officeart/2005/8/layout/vProcess5"/>
    <dgm:cxn modelId="{2A83461E-A40C-4FBC-8647-FF6B983531B5}" type="presOf" srcId="{9F2487EB-A206-49E7-86F7-D1E85CEE4D65}" destId="{A56D62DB-05FC-486F-B22C-ABBCDD9C4AD4}" srcOrd="0" destOrd="0" presId="urn:microsoft.com/office/officeart/2005/8/layout/vProcess5"/>
    <dgm:cxn modelId="{79902C3F-926C-450D-9D8A-0E14D25C9433}" type="presOf" srcId="{1FA8AA1F-7319-49D5-A660-E2A9771AAB3F}" destId="{5ADD83E8-C6AA-43B8-8040-FE9A92DC8A63}" srcOrd="0" destOrd="0" presId="urn:microsoft.com/office/officeart/2005/8/layout/vProcess5"/>
    <dgm:cxn modelId="{75102C4B-70F9-48A7-87F3-820B029A4010}" srcId="{6FA275DA-A995-4C73-86DD-9671CBCF72D9}" destId="{9F2487EB-A206-49E7-86F7-D1E85CEE4D65}" srcOrd="0" destOrd="0" parTransId="{FFC95B54-6804-4B26-96EE-209A272F1849}" sibTransId="{1FA8AA1F-7319-49D5-A660-E2A9771AAB3F}"/>
    <dgm:cxn modelId="{F3065555-38A0-4ACE-95DB-1F93A236519B}" srcId="{6FA275DA-A995-4C73-86DD-9671CBCF72D9}" destId="{60EDF824-57BE-43D6-82C8-316BE999CB5A}" srcOrd="2" destOrd="0" parTransId="{AF3E2566-8095-4C6E-8779-BB90D5B9AFB4}" sibTransId="{40595422-AF91-44D5-B960-7A4FD56B75A6}"/>
    <dgm:cxn modelId="{F43CE578-C202-4226-BCC1-5B361B9C5FA2}" srcId="{6FA275DA-A995-4C73-86DD-9671CBCF72D9}" destId="{46EC331A-E793-45FD-9B1F-EB32764BB822}" srcOrd="1" destOrd="0" parTransId="{7F958C2B-FF16-416B-9C46-1386A0DA09B6}" sibTransId="{A4C8D4D2-C8CC-4C23-AA87-BFEB54C070CB}"/>
    <dgm:cxn modelId="{2609767C-DA00-45E3-AF29-CCC6A90EA9EB}" type="presOf" srcId="{60EDF824-57BE-43D6-82C8-316BE999CB5A}" destId="{2844E1B4-10E5-4FB4-B294-2992A4991FF8}" srcOrd="1" destOrd="0" presId="urn:microsoft.com/office/officeart/2005/8/layout/vProcess5"/>
    <dgm:cxn modelId="{573EE881-AD24-45AD-B9BC-A33BB7F4D61A}" type="presOf" srcId="{46EC331A-E793-45FD-9B1F-EB32764BB822}" destId="{68558FE6-ABA9-43FA-AE4A-443E22D269AD}" srcOrd="0" destOrd="0" presId="urn:microsoft.com/office/officeart/2005/8/layout/vProcess5"/>
    <dgm:cxn modelId="{F56C3E83-5FFA-4241-BFF0-14FC6E67A124}" type="presOf" srcId="{6FA275DA-A995-4C73-86DD-9671CBCF72D9}" destId="{6BA99884-8C29-498B-BD46-8EB559CA8FAF}" srcOrd="0" destOrd="0" presId="urn:microsoft.com/office/officeart/2005/8/layout/vProcess5"/>
    <dgm:cxn modelId="{F0B05684-3CFA-4E73-87E9-445AF4804612}" type="presOf" srcId="{9F2487EB-A206-49E7-86F7-D1E85CEE4D65}" destId="{3673ACBD-D6BE-4E34-BC5B-EB886C871511}" srcOrd="1" destOrd="0" presId="urn:microsoft.com/office/officeart/2005/8/layout/vProcess5"/>
    <dgm:cxn modelId="{68D7E3C2-6F5D-4D57-AD72-979754C24D1D}" type="presOf" srcId="{46EC331A-E793-45FD-9B1F-EB32764BB822}" destId="{5D2E7CD3-9B4E-4F45-8A2E-881C3AC29E6D}" srcOrd="1" destOrd="0" presId="urn:microsoft.com/office/officeart/2005/8/layout/vProcess5"/>
    <dgm:cxn modelId="{9C0012C6-C9E8-48FC-A470-DBA804460D65}" type="presOf" srcId="{A4C8D4D2-C8CC-4C23-AA87-BFEB54C070CB}" destId="{122E0AE1-6DB8-4715-B24F-2E3F8D423474}" srcOrd="0" destOrd="0" presId="urn:microsoft.com/office/officeart/2005/8/layout/vProcess5"/>
    <dgm:cxn modelId="{54A3FE79-5926-44AD-8509-6B3ECE9B8E19}" type="presParOf" srcId="{6BA99884-8C29-498B-BD46-8EB559CA8FAF}" destId="{6FA3CF74-17CA-4C83-B89C-1502BDE3725E}" srcOrd="0" destOrd="0" presId="urn:microsoft.com/office/officeart/2005/8/layout/vProcess5"/>
    <dgm:cxn modelId="{4EA32237-07FD-4762-98E8-DF61D4BA3894}" type="presParOf" srcId="{6BA99884-8C29-498B-BD46-8EB559CA8FAF}" destId="{A56D62DB-05FC-486F-B22C-ABBCDD9C4AD4}" srcOrd="1" destOrd="0" presId="urn:microsoft.com/office/officeart/2005/8/layout/vProcess5"/>
    <dgm:cxn modelId="{3483E412-B555-465B-B066-6F356C260258}" type="presParOf" srcId="{6BA99884-8C29-498B-BD46-8EB559CA8FAF}" destId="{68558FE6-ABA9-43FA-AE4A-443E22D269AD}" srcOrd="2" destOrd="0" presId="urn:microsoft.com/office/officeart/2005/8/layout/vProcess5"/>
    <dgm:cxn modelId="{86A6AA92-B065-4AAD-8F77-394080C81147}" type="presParOf" srcId="{6BA99884-8C29-498B-BD46-8EB559CA8FAF}" destId="{9B34F731-1884-44DB-AA73-AA9BEFDFD9FB}" srcOrd="3" destOrd="0" presId="urn:microsoft.com/office/officeart/2005/8/layout/vProcess5"/>
    <dgm:cxn modelId="{AA8D1DFA-1BC8-4DA2-BB48-3C3795B29390}" type="presParOf" srcId="{6BA99884-8C29-498B-BD46-8EB559CA8FAF}" destId="{5ADD83E8-C6AA-43B8-8040-FE9A92DC8A63}" srcOrd="4" destOrd="0" presId="urn:microsoft.com/office/officeart/2005/8/layout/vProcess5"/>
    <dgm:cxn modelId="{D110DB96-6089-4A41-BE8E-3D7510ADADFD}" type="presParOf" srcId="{6BA99884-8C29-498B-BD46-8EB559CA8FAF}" destId="{122E0AE1-6DB8-4715-B24F-2E3F8D423474}" srcOrd="5" destOrd="0" presId="urn:microsoft.com/office/officeart/2005/8/layout/vProcess5"/>
    <dgm:cxn modelId="{DFF53A0C-4F1C-483F-BEC7-2B3803497FAC}" type="presParOf" srcId="{6BA99884-8C29-498B-BD46-8EB559CA8FAF}" destId="{3673ACBD-D6BE-4E34-BC5B-EB886C871511}" srcOrd="6" destOrd="0" presId="urn:microsoft.com/office/officeart/2005/8/layout/vProcess5"/>
    <dgm:cxn modelId="{19030516-1000-48FF-9F53-283E0055DA58}" type="presParOf" srcId="{6BA99884-8C29-498B-BD46-8EB559CA8FAF}" destId="{5D2E7CD3-9B4E-4F45-8A2E-881C3AC29E6D}" srcOrd="7" destOrd="0" presId="urn:microsoft.com/office/officeart/2005/8/layout/vProcess5"/>
    <dgm:cxn modelId="{EB5E0B0D-EE4B-48FD-80FF-57C487D278C7}" type="presParOf" srcId="{6BA99884-8C29-498B-BD46-8EB559CA8FAF}" destId="{2844E1B4-10E5-4FB4-B294-2992A4991FF8}"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9985E-4F6F-4DB6-9356-674BE91EFCD1}">
      <dsp:nvSpPr>
        <dsp:cNvPr id="0" name=""/>
        <dsp:cNvSpPr/>
      </dsp:nvSpPr>
      <dsp:spPr>
        <a:xfrm>
          <a:off x="0" y="17806"/>
          <a:ext cx="8128000" cy="8353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Arial" panose="020B0604020202020204" pitchFamily="34" charset="0"/>
              <a:cs typeface="Arial" panose="020B0604020202020204" pitchFamily="34" charset="0"/>
            </a:rPr>
            <a:t>I. </a:t>
          </a:r>
          <a:r>
            <a:rPr lang="vi-VN" sz="3600" kern="1200" dirty="0">
              <a:latin typeface="Arial" panose="020B0604020202020204" pitchFamily="34" charset="0"/>
              <a:cs typeface="Arial" panose="020B0604020202020204" pitchFamily="34" charset="0"/>
            </a:rPr>
            <a:t>Giới thiệu </a:t>
          </a:r>
          <a:r>
            <a:rPr lang="en-US" sz="3600" kern="1200" dirty="0" err="1">
              <a:latin typeface="Arial" panose="020B0604020202020204" pitchFamily="34" charset="0"/>
              <a:cs typeface="Arial" panose="020B0604020202020204" pitchFamily="34" charset="0"/>
            </a:rPr>
            <a:t>chung</a:t>
          </a:r>
          <a:endParaRPr lang="en-US" sz="3600" kern="1200" dirty="0">
            <a:latin typeface="Arial" panose="020B0604020202020204" pitchFamily="34" charset="0"/>
            <a:cs typeface="Arial" panose="020B0604020202020204" pitchFamily="34" charset="0"/>
          </a:endParaRPr>
        </a:p>
      </dsp:txBody>
      <dsp:txXfrm>
        <a:off x="40780" y="58586"/>
        <a:ext cx="8046440" cy="753819"/>
      </dsp:txXfrm>
    </dsp:sp>
    <dsp:sp modelId="{1CF314D8-C608-4C86-B286-BC1C4B690488}">
      <dsp:nvSpPr>
        <dsp:cNvPr id="0" name=""/>
        <dsp:cNvSpPr/>
      </dsp:nvSpPr>
      <dsp:spPr>
        <a:xfrm>
          <a:off x="0" y="853186"/>
          <a:ext cx="8128000"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en-US" sz="2400" kern="1200" dirty="0">
            <a:latin typeface="Arial" panose="020B0604020202020204" pitchFamily="34" charset="0"/>
            <a:cs typeface="Arial" panose="020B0604020202020204" pitchFamily="34" charset="0"/>
          </a:endParaRPr>
        </a:p>
      </dsp:txBody>
      <dsp:txXfrm>
        <a:off x="0" y="853186"/>
        <a:ext cx="8128000" cy="231840"/>
      </dsp:txXfrm>
    </dsp:sp>
    <dsp:sp modelId="{338EFA7D-3B1D-409F-B262-463997BDEAA8}">
      <dsp:nvSpPr>
        <dsp:cNvPr id="0" name=""/>
        <dsp:cNvSpPr/>
      </dsp:nvSpPr>
      <dsp:spPr>
        <a:xfrm>
          <a:off x="0" y="1085026"/>
          <a:ext cx="8128000" cy="835379"/>
        </a:xfrm>
        <a:prstGeom prst="roundRect">
          <a:avLst/>
        </a:prstGeom>
        <a:solidFill>
          <a:schemeClr val="accent5">
            <a:hueOff val="762517"/>
            <a:satOff val="109"/>
            <a:lumOff val="-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latin typeface="Arial" panose="020B0604020202020204" pitchFamily="34" charset="0"/>
              <a:cs typeface="Arial" panose="020B0604020202020204" pitchFamily="34" charset="0"/>
            </a:rPr>
            <a:t>II. </a:t>
          </a:r>
          <a:r>
            <a:rPr lang="en-US" sz="3600" kern="1200" dirty="0" err="1">
              <a:latin typeface="Arial" panose="020B0604020202020204" pitchFamily="34" charset="0"/>
              <a:cs typeface="Arial" panose="020B0604020202020204" pitchFamily="34" charset="0"/>
            </a:rPr>
            <a:t>Đọc</a:t>
          </a:r>
          <a:r>
            <a:rPr lang="en-US" sz="3600" kern="1200" dirty="0">
              <a:latin typeface="Arial" panose="020B0604020202020204" pitchFamily="34" charset="0"/>
              <a:cs typeface="Arial" panose="020B0604020202020204" pitchFamily="34" charset="0"/>
            </a:rPr>
            <a:t> </a:t>
          </a:r>
          <a:r>
            <a:rPr lang="en-US" sz="3600" kern="1200" dirty="0" err="1">
              <a:latin typeface="Arial" panose="020B0604020202020204" pitchFamily="34" charset="0"/>
              <a:cs typeface="Arial" panose="020B0604020202020204" pitchFamily="34" charset="0"/>
            </a:rPr>
            <a:t>hiểu</a:t>
          </a:r>
          <a:r>
            <a:rPr lang="en-US" sz="3600" kern="1200" dirty="0">
              <a:latin typeface="Arial" panose="020B0604020202020204" pitchFamily="34" charset="0"/>
              <a:cs typeface="Arial" panose="020B0604020202020204" pitchFamily="34" charset="0"/>
            </a:rPr>
            <a:t> </a:t>
          </a:r>
          <a:r>
            <a:rPr lang="vi-VN" sz="3600" kern="1200" dirty="0">
              <a:latin typeface="Arial" panose="020B0604020202020204" pitchFamily="34" charset="0"/>
              <a:cs typeface="Arial" panose="020B0604020202020204" pitchFamily="34" charset="0"/>
            </a:rPr>
            <a:t>văn bản</a:t>
          </a:r>
          <a:endParaRPr lang="en-US" sz="3600" kern="1200" dirty="0">
            <a:latin typeface="Arial" panose="020B0604020202020204" pitchFamily="34" charset="0"/>
            <a:cs typeface="Arial" panose="020B0604020202020204" pitchFamily="34" charset="0"/>
          </a:endParaRPr>
        </a:p>
      </dsp:txBody>
      <dsp:txXfrm>
        <a:off x="40780" y="1125806"/>
        <a:ext cx="8046440" cy="753819"/>
      </dsp:txXfrm>
    </dsp:sp>
    <dsp:sp modelId="{369211C2-3BB7-48BB-97B3-BC20F3CB84A4}">
      <dsp:nvSpPr>
        <dsp:cNvPr id="0" name=""/>
        <dsp:cNvSpPr/>
      </dsp:nvSpPr>
      <dsp:spPr>
        <a:xfrm>
          <a:off x="0" y="1920406"/>
          <a:ext cx="8128000" cy="1535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vi-VN" sz="2400" kern="1200" dirty="0">
              <a:latin typeface="Arial" panose="020B0604020202020204" pitchFamily="34" charset="0"/>
              <a:cs typeface="Arial" panose="020B0604020202020204" pitchFamily="34" charset="0"/>
            </a:rPr>
            <a:t>1. Nhân vật Vũ Nương</a:t>
          </a:r>
          <a:endParaRPr lang="en-US"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20000"/>
            </a:spcAft>
            <a:buChar char="•"/>
          </a:pPr>
          <a:r>
            <a:rPr lang="vi-VN" sz="2400" kern="1200" dirty="0">
              <a:latin typeface="Arial" panose="020B0604020202020204" pitchFamily="34" charset="0"/>
              <a:cs typeface="Arial" panose="020B0604020202020204" pitchFamily="34" charset="0"/>
            </a:rPr>
            <a:t>2. Nhân vật Trương Sinh</a:t>
          </a:r>
          <a:endParaRPr lang="en-US" sz="2400" kern="1200" dirty="0">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20000"/>
            </a:spcAft>
            <a:buChar char="•"/>
          </a:pPr>
          <a:r>
            <a:rPr lang="vi-VN" sz="2400" kern="1200" dirty="0">
              <a:latin typeface="Arial" panose="020B0604020202020204" pitchFamily="34" charset="0"/>
              <a:cs typeface="Arial" panose="020B0604020202020204" pitchFamily="34" charset="0"/>
            </a:rPr>
            <a:t>3. </a:t>
          </a:r>
          <a:r>
            <a:rPr lang="en-US" sz="2400" kern="1200" dirty="0" err="1">
              <a:solidFill>
                <a:schemeClr val="tx1"/>
              </a:solidFill>
              <a:latin typeface="Arial" panose="020B0604020202020204" pitchFamily="34" charset="0"/>
              <a:cs typeface="Arial" panose="020B0604020202020204" pitchFamily="34" charset="0"/>
            </a:rPr>
            <a:t>Đặc</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sắc</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về</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nghệ</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thuật</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của</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truyện</a:t>
          </a:r>
          <a:endParaRPr lang="en-US" sz="2400" kern="1200" dirty="0">
            <a:solidFill>
              <a:schemeClr val="tx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20000"/>
            </a:spcAft>
            <a:buChar char="•"/>
          </a:pPr>
          <a:r>
            <a:rPr lang="vi-VN" sz="2400" kern="1200" dirty="0">
              <a:latin typeface="Arial" panose="020B0604020202020204" pitchFamily="34" charset="0"/>
              <a:cs typeface="Arial" panose="020B0604020202020204" pitchFamily="34" charset="0"/>
            </a:rPr>
            <a:t>4</a:t>
          </a:r>
          <a:r>
            <a:rPr lang="vi-VN"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Tổng</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kết</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giá</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trị</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nội</a:t>
          </a:r>
          <a:r>
            <a:rPr lang="en-US" sz="2400" kern="1200" dirty="0">
              <a:solidFill>
                <a:schemeClr val="tx1"/>
              </a:solidFill>
              <a:latin typeface="Arial" panose="020B0604020202020204" pitchFamily="34" charset="0"/>
              <a:cs typeface="Arial" panose="020B0604020202020204" pitchFamily="34" charset="0"/>
            </a:rPr>
            <a:t> dung </a:t>
          </a:r>
          <a:r>
            <a:rPr lang="en-US" sz="2400" kern="1200" dirty="0" err="1">
              <a:solidFill>
                <a:schemeClr val="tx1"/>
              </a:solidFill>
              <a:latin typeface="Arial" panose="020B0604020202020204" pitchFamily="34" charset="0"/>
              <a:cs typeface="Arial" panose="020B0604020202020204" pitchFamily="34" charset="0"/>
            </a:rPr>
            <a:t>của</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truyện</a:t>
          </a:r>
          <a:endParaRPr lang="en-US" sz="2400" kern="1200" dirty="0">
            <a:solidFill>
              <a:schemeClr val="tx1"/>
            </a:solidFill>
            <a:latin typeface="Arial" panose="020B0604020202020204" pitchFamily="34" charset="0"/>
            <a:cs typeface="Arial" panose="020B0604020202020204" pitchFamily="34" charset="0"/>
          </a:endParaRPr>
        </a:p>
      </dsp:txBody>
      <dsp:txXfrm>
        <a:off x="0" y="1920406"/>
        <a:ext cx="8128000" cy="1535940"/>
      </dsp:txXfrm>
    </dsp:sp>
    <dsp:sp modelId="{3ADFB3E9-0EC8-45C9-BD05-B35484A46A82}">
      <dsp:nvSpPr>
        <dsp:cNvPr id="0" name=""/>
        <dsp:cNvSpPr/>
      </dsp:nvSpPr>
      <dsp:spPr>
        <a:xfrm>
          <a:off x="0" y="3456346"/>
          <a:ext cx="8128000" cy="835379"/>
        </a:xfrm>
        <a:prstGeom prst="roundRect">
          <a:avLst/>
        </a:prstGeom>
        <a:solidFill>
          <a:schemeClr val="accent5">
            <a:hueOff val="1525035"/>
            <a:satOff val="218"/>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vi-VN" sz="3600" kern="1200">
              <a:latin typeface="Arial" panose="020B0604020202020204" pitchFamily="34" charset="0"/>
              <a:cs typeface="Arial" panose="020B0604020202020204" pitchFamily="34" charset="0"/>
            </a:rPr>
            <a:t>III. Tổng kết </a:t>
          </a:r>
          <a:endParaRPr lang="en-US" sz="3600" kern="1200" dirty="0">
            <a:latin typeface="Arial" panose="020B0604020202020204" pitchFamily="34" charset="0"/>
            <a:cs typeface="Arial" panose="020B0604020202020204" pitchFamily="34" charset="0"/>
          </a:endParaRPr>
        </a:p>
      </dsp:txBody>
      <dsp:txXfrm>
        <a:off x="40780" y="3497126"/>
        <a:ext cx="8046440" cy="753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7535B-F2BB-40B5-97ED-E67F9DD88E43}">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E26C65-2EA8-427C-A493-F099EAC055E7}">
      <dsp:nvSpPr>
        <dsp:cNvPr id="0" name=""/>
        <dsp:cNvSpPr/>
      </dsp:nvSpPr>
      <dsp:spPr>
        <a:xfrm>
          <a:off x="752110" y="541866"/>
          <a:ext cx="8456278" cy="10837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just" defTabSz="1066800">
            <a:lnSpc>
              <a:spcPct val="90000"/>
            </a:lnSpc>
            <a:spcBef>
              <a:spcPct val="0"/>
            </a:spcBef>
            <a:spcAft>
              <a:spcPct val="35000"/>
            </a:spcAft>
            <a:buNone/>
          </a:pPr>
          <a:r>
            <a:rPr lang="en-US" sz="2400" kern="1200" dirty="0" err="1">
              <a:solidFill>
                <a:srgbClr val="FFFF00"/>
              </a:solidFill>
              <a:latin typeface="Arial" panose="020B0604020202020204" pitchFamily="34" charset="0"/>
              <a:cs typeface="Arial" panose="020B0604020202020204" pitchFamily="34" charset="0"/>
            </a:rPr>
            <a:t>Đoạn</a:t>
          </a:r>
          <a:r>
            <a:rPr lang="en-US" sz="2400" kern="1200" dirty="0">
              <a:solidFill>
                <a:srgbClr val="FFFF00"/>
              </a:solidFill>
              <a:latin typeface="Arial" panose="020B0604020202020204" pitchFamily="34" charset="0"/>
              <a:cs typeface="Arial" panose="020B0604020202020204" pitchFamily="34" charset="0"/>
            </a:rPr>
            <a:t> 1: </a:t>
          </a:r>
          <a:r>
            <a:rPr lang="en-US" sz="2400" kern="1200" dirty="0">
              <a:solidFill>
                <a:schemeClr val="bg1"/>
              </a:solidFill>
              <a:latin typeface="Arial" panose="020B0604020202020204" pitchFamily="34" charset="0"/>
              <a:cs typeface="Arial" panose="020B0604020202020204" pitchFamily="34" charset="0"/>
            </a:rPr>
            <a:t>(</a:t>
          </a:r>
          <a:r>
            <a:rPr lang="en-US" sz="2400" kern="1200" dirty="0" err="1">
              <a:solidFill>
                <a:schemeClr val="bg1"/>
              </a:solidFill>
              <a:latin typeface="Arial" panose="020B0604020202020204" pitchFamily="34" charset="0"/>
              <a:cs typeface="Arial" panose="020B0604020202020204" pitchFamily="34" charset="0"/>
            </a:rPr>
            <a:t>từ</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đầu</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đến</a:t>
          </a:r>
          <a:r>
            <a:rPr lang="en-US" sz="2400" kern="1200" dirty="0">
              <a:solidFill>
                <a:schemeClr val="bg1"/>
              </a:solidFill>
              <a:latin typeface="Arial" panose="020B0604020202020204" pitchFamily="34" charset="0"/>
              <a:cs typeface="Arial" panose="020B0604020202020204" pitchFamily="34" charset="0"/>
            </a:rPr>
            <a:t> "Lo </a:t>
          </a:r>
          <a:r>
            <a:rPr lang="en-US" sz="2400" kern="1200" dirty="0" err="1">
              <a:solidFill>
                <a:schemeClr val="bg1"/>
              </a:solidFill>
              <a:latin typeface="Arial" panose="020B0604020202020204" pitchFamily="34" charset="0"/>
              <a:cs typeface="Arial" panose="020B0604020202020204" pitchFamily="34" charset="0"/>
            </a:rPr>
            <a:t>liệu</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như</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với</a:t>
          </a:r>
          <a:r>
            <a:rPr lang="en-US" sz="2400" kern="1200" dirty="0">
              <a:solidFill>
                <a:schemeClr val="bg1"/>
              </a:solidFill>
              <a:latin typeface="Arial" panose="020B0604020202020204" pitchFamily="34" charset="0"/>
              <a:cs typeface="Arial" panose="020B0604020202020204" pitchFamily="34" charset="0"/>
            </a:rPr>
            <a:t> cha </a:t>
          </a:r>
          <a:r>
            <a:rPr lang="en-US" sz="2400" kern="1200" dirty="0" err="1">
              <a:solidFill>
                <a:schemeClr val="bg1"/>
              </a:solidFill>
              <a:latin typeface="Arial" panose="020B0604020202020204" pitchFamily="34" charset="0"/>
              <a:cs typeface="Arial" panose="020B0604020202020204" pitchFamily="34" charset="0"/>
            </a:rPr>
            <a:t>mẹ</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đẻ</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mình</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Nghĩa</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tình</a:t>
          </a:r>
          <a:r>
            <a:rPr lang="en-US" sz="2400" kern="1200" dirty="0">
              <a:solidFill>
                <a:schemeClr val="bg1"/>
              </a:solidFill>
              <a:latin typeface="Arial" panose="020B0604020202020204" pitchFamily="34" charset="0"/>
              <a:cs typeface="Arial" panose="020B0604020202020204" pitchFamily="34" charset="0"/>
            </a:rPr>
            <a:t> son </a:t>
          </a:r>
          <a:r>
            <a:rPr lang="en-US" sz="2400" kern="1200" dirty="0" err="1">
              <a:solidFill>
                <a:schemeClr val="bg1"/>
              </a:solidFill>
              <a:latin typeface="Arial" panose="020B0604020202020204" pitchFamily="34" charset="0"/>
              <a:cs typeface="Arial" panose="020B0604020202020204" pitchFamily="34" charset="0"/>
            </a:rPr>
            <a:t>sắt</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của</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Vũ</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Nương</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dành</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cho</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gia</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đình</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nhà</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chồng</a:t>
          </a:r>
          <a:endParaRPr lang="en-US" sz="2400" kern="1200" dirty="0">
            <a:latin typeface="Arial" panose="020B0604020202020204" pitchFamily="34" charset="0"/>
            <a:cs typeface="Arial" panose="020B0604020202020204" pitchFamily="34" charset="0"/>
          </a:endParaRPr>
        </a:p>
      </dsp:txBody>
      <dsp:txXfrm>
        <a:off x="752110" y="541866"/>
        <a:ext cx="8456278" cy="1083733"/>
      </dsp:txXfrm>
    </dsp:sp>
    <dsp:sp modelId="{A298128F-486B-4B1B-BE18-5928D3CC87B4}">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916AC7-1FDD-4B93-9F4E-08841F25FBC0}">
      <dsp:nvSpPr>
        <dsp:cNvPr id="0" name=""/>
        <dsp:cNvSpPr/>
      </dsp:nvSpPr>
      <dsp:spPr>
        <a:xfrm>
          <a:off x="1146048" y="2167466"/>
          <a:ext cx="8062341" cy="1083733"/>
        </a:xfrm>
        <a:prstGeom prst="rect">
          <a:avLst/>
        </a:prstGeom>
        <a:solidFill>
          <a:schemeClr val="accent5">
            <a:hueOff val="762517"/>
            <a:satOff val="109"/>
            <a:lumOff val="-41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err="1">
              <a:solidFill>
                <a:srgbClr val="FFFF00"/>
              </a:solidFill>
              <a:latin typeface="Arial" panose="020B0604020202020204" pitchFamily="34" charset="0"/>
              <a:cs typeface="Arial" panose="020B0604020202020204" pitchFamily="34" charset="0"/>
            </a:rPr>
            <a:t>Đoạn</a:t>
          </a:r>
          <a:r>
            <a:rPr lang="en-US" sz="2400" kern="1200" dirty="0">
              <a:solidFill>
                <a:srgbClr val="FFFF00"/>
              </a:solidFill>
              <a:latin typeface="Arial" panose="020B0604020202020204" pitchFamily="34" charset="0"/>
              <a:cs typeface="Arial" panose="020B0604020202020204" pitchFamily="34" charset="0"/>
            </a:rPr>
            <a:t> 2: </a:t>
          </a:r>
          <a:r>
            <a:rPr lang="en-US" sz="2400" kern="1200" dirty="0">
              <a:solidFill>
                <a:schemeClr val="bg1"/>
              </a:solidFill>
              <a:latin typeface="Arial" panose="020B0604020202020204" pitchFamily="34" charset="0"/>
              <a:cs typeface="Arial" panose="020B0604020202020204" pitchFamily="34" charset="0"/>
            </a:rPr>
            <a:t>(</a:t>
          </a:r>
          <a:r>
            <a:rPr lang="en-US" sz="2400" kern="1200" dirty="0" err="1">
              <a:solidFill>
                <a:schemeClr val="bg1"/>
              </a:solidFill>
              <a:latin typeface="Arial" panose="020B0604020202020204" pitchFamily="34" charset="0"/>
              <a:cs typeface="Arial" panose="020B0604020202020204" pitchFamily="34" charset="0"/>
            </a:rPr>
            <a:t>tiếp</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đến</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Nhưng</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việc</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đã</a:t>
          </a:r>
          <a:r>
            <a:rPr lang="en-US" sz="2400" kern="1200" dirty="0">
              <a:solidFill>
                <a:schemeClr val="bg1"/>
              </a:solidFill>
              <a:latin typeface="Arial" panose="020B0604020202020204" pitchFamily="34" charset="0"/>
              <a:cs typeface="Arial" panose="020B0604020202020204" pitchFamily="34" charset="0"/>
            </a:rPr>
            <a:t> qua </a:t>
          </a:r>
          <a:r>
            <a:rPr lang="en-US" sz="2400" kern="1200" dirty="0" err="1">
              <a:solidFill>
                <a:schemeClr val="bg1"/>
              </a:solidFill>
              <a:latin typeface="Arial" panose="020B0604020202020204" pitchFamily="34" charset="0"/>
              <a:cs typeface="Arial" panose="020B0604020202020204" pitchFamily="34" charset="0"/>
            </a:rPr>
            <a:t>rồi</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Nỗi</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oan</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khuất</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và</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cái</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chết</a:t>
          </a:r>
          <a:r>
            <a:rPr lang="en-US" sz="2400" kern="1200" dirty="0">
              <a:solidFill>
                <a:schemeClr val="bg1"/>
              </a:solidFill>
              <a:latin typeface="Arial" panose="020B0604020202020204" pitchFamily="34" charset="0"/>
              <a:cs typeface="Arial" panose="020B0604020202020204" pitchFamily="34" charset="0"/>
            </a:rPr>
            <a:t> bi </a:t>
          </a:r>
          <a:r>
            <a:rPr lang="en-US" sz="2400" kern="1200" dirty="0" err="1">
              <a:solidFill>
                <a:schemeClr val="bg1"/>
              </a:solidFill>
              <a:latin typeface="Arial" panose="020B0604020202020204" pitchFamily="34" charset="0"/>
              <a:cs typeface="Arial" panose="020B0604020202020204" pitchFamily="34" charset="0"/>
            </a:rPr>
            <a:t>thảm</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của</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Vũ</a:t>
          </a:r>
          <a:r>
            <a:rPr lang="en-US" sz="2400" kern="1200" dirty="0">
              <a:solidFill>
                <a:schemeClr val="bg1"/>
              </a:solidFill>
              <a:latin typeface="Arial" panose="020B0604020202020204" pitchFamily="34" charset="0"/>
              <a:cs typeface="Arial" panose="020B0604020202020204" pitchFamily="34" charset="0"/>
            </a:rPr>
            <a:t> </a:t>
          </a:r>
          <a:r>
            <a:rPr lang="en-US" sz="2400" kern="1200" dirty="0" err="1">
              <a:solidFill>
                <a:schemeClr val="bg1"/>
              </a:solidFill>
              <a:latin typeface="Arial" panose="020B0604020202020204" pitchFamily="34" charset="0"/>
              <a:cs typeface="Arial" panose="020B0604020202020204" pitchFamily="34" charset="0"/>
            </a:rPr>
            <a:t>Nương</a:t>
          </a:r>
          <a:endParaRPr lang="en-US" sz="2400" kern="1200" dirty="0">
            <a:latin typeface="Arial" panose="020B0604020202020204" pitchFamily="34" charset="0"/>
            <a:cs typeface="Arial" panose="020B0604020202020204" pitchFamily="34" charset="0"/>
          </a:endParaRPr>
        </a:p>
      </dsp:txBody>
      <dsp:txXfrm>
        <a:off x="1146048" y="2167466"/>
        <a:ext cx="8062341" cy="1083733"/>
      </dsp:txXfrm>
    </dsp:sp>
    <dsp:sp modelId="{7304642F-BF6E-42D7-8353-89E8D2966230}">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5">
              <a:hueOff val="762517"/>
              <a:satOff val="109"/>
              <a:lumOff val="-4117"/>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01EC31-3AF1-4DC8-9440-1C4E0A53DF59}">
      <dsp:nvSpPr>
        <dsp:cNvPr id="0" name=""/>
        <dsp:cNvSpPr/>
      </dsp:nvSpPr>
      <dsp:spPr>
        <a:xfrm>
          <a:off x="752110" y="3793066"/>
          <a:ext cx="8456278" cy="1083733"/>
        </a:xfrm>
        <a:prstGeom prst="rect">
          <a:avLst/>
        </a:prstGeom>
        <a:solidFill>
          <a:schemeClr val="accent5">
            <a:hueOff val="1525035"/>
            <a:satOff val="218"/>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err="1">
              <a:solidFill>
                <a:srgbClr val="FFFF00"/>
              </a:solidFill>
              <a:latin typeface="Arial" panose="020B0604020202020204" pitchFamily="34" charset="0"/>
              <a:cs typeface="Arial" panose="020B0604020202020204" pitchFamily="34" charset="0"/>
            </a:rPr>
            <a:t>Đoạn</a:t>
          </a:r>
          <a:r>
            <a:rPr lang="en-US" sz="2800" kern="1200" dirty="0">
              <a:solidFill>
                <a:srgbClr val="FFFF00"/>
              </a:solidFill>
              <a:latin typeface="Arial" panose="020B0604020202020204" pitchFamily="34" charset="0"/>
              <a:cs typeface="Arial" panose="020B0604020202020204" pitchFamily="34" charset="0"/>
            </a:rPr>
            <a:t> 3 </a:t>
          </a:r>
          <a:r>
            <a:rPr lang="en-US" sz="2800" kern="1200" dirty="0">
              <a:solidFill>
                <a:schemeClr val="bg1"/>
              </a:solidFill>
              <a:latin typeface="Arial" panose="020B0604020202020204" pitchFamily="34" charset="0"/>
              <a:cs typeface="Arial" panose="020B0604020202020204" pitchFamily="34" charset="0"/>
            </a:rPr>
            <a:t>(</a:t>
          </a:r>
          <a:r>
            <a:rPr lang="en-US" sz="2800" kern="1200" dirty="0" err="1">
              <a:solidFill>
                <a:schemeClr val="bg1"/>
              </a:solidFill>
              <a:latin typeface="Arial" panose="020B0604020202020204" pitchFamily="34" charset="0"/>
              <a:cs typeface="Arial" panose="020B0604020202020204" pitchFamily="34" charset="0"/>
            </a:rPr>
            <a:t>còn</a:t>
          </a:r>
          <a:r>
            <a:rPr lang="en-US" sz="2800" kern="1200" dirty="0">
              <a:solidFill>
                <a:schemeClr val="bg1"/>
              </a:solidFill>
              <a:latin typeface="Arial" panose="020B0604020202020204" pitchFamily="34" charset="0"/>
              <a:cs typeface="Arial" panose="020B0604020202020204" pitchFamily="34" charset="0"/>
            </a:rPr>
            <a:t> </a:t>
          </a:r>
          <a:r>
            <a:rPr lang="en-US" sz="2800" kern="1200" dirty="0" err="1">
              <a:solidFill>
                <a:schemeClr val="bg1"/>
              </a:solidFill>
              <a:latin typeface="Arial" panose="020B0604020202020204" pitchFamily="34" charset="0"/>
              <a:cs typeface="Arial" panose="020B0604020202020204" pitchFamily="34" charset="0"/>
            </a:rPr>
            <a:t>lại</a:t>
          </a:r>
          <a:r>
            <a:rPr lang="en-US" sz="2800" kern="1200" dirty="0">
              <a:solidFill>
                <a:schemeClr val="bg1"/>
              </a:solidFill>
              <a:latin typeface="Arial" panose="020B0604020202020204" pitchFamily="34" charset="0"/>
              <a:cs typeface="Arial" panose="020B0604020202020204" pitchFamily="34" charset="0"/>
            </a:rPr>
            <a:t>): </a:t>
          </a:r>
          <a:r>
            <a:rPr lang="en-US" sz="2800" kern="1200" dirty="0" err="1">
              <a:solidFill>
                <a:schemeClr val="bg1"/>
              </a:solidFill>
              <a:latin typeface="Arial" panose="020B0604020202020204" pitchFamily="34" charset="0"/>
              <a:cs typeface="Arial" panose="020B0604020202020204" pitchFamily="34" charset="0"/>
            </a:rPr>
            <a:t>Vũ</a:t>
          </a:r>
          <a:r>
            <a:rPr lang="en-US" sz="2800" kern="1200" dirty="0">
              <a:solidFill>
                <a:schemeClr val="bg1"/>
              </a:solidFill>
              <a:latin typeface="Arial" panose="020B0604020202020204" pitchFamily="34" charset="0"/>
              <a:cs typeface="Arial" panose="020B0604020202020204" pitchFamily="34" charset="0"/>
            </a:rPr>
            <a:t> </a:t>
          </a:r>
          <a:r>
            <a:rPr lang="en-US" sz="2800" kern="1200" dirty="0" err="1">
              <a:solidFill>
                <a:schemeClr val="bg1"/>
              </a:solidFill>
              <a:latin typeface="Arial" panose="020B0604020202020204" pitchFamily="34" charset="0"/>
              <a:cs typeface="Arial" panose="020B0604020202020204" pitchFamily="34" charset="0"/>
            </a:rPr>
            <a:t>Nương</a:t>
          </a:r>
          <a:r>
            <a:rPr lang="en-US" sz="2800" kern="1200" dirty="0">
              <a:solidFill>
                <a:schemeClr val="bg1"/>
              </a:solidFill>
              <a:latin typeface="Arial" panose="020B0604020202020204" pitchFamily="34" charset="0"/>
              <a:cs typeface="Arial" panose="020B0604020202020204" pitchFamily="34" charset="0"/>
            </a:rPr>
            <a:t> </a:t>
          </a:r>
          <a:r>
            <a:rPr lang="en-US" sz="2800" kern="1200" dirty="0" err="1">
              <a:solidFill>
                <a:schemeClr val="bg1"/>
              </a:solidFill>
              <a:latin typeface="Arial" panose="020B0604020202020204" pitchFamily="34" charset="0"/>
              <a:cs typeface="Arial" panose="020B0604020202020204" pitchFamily="34" charset="0"/>
            </a:rPr>
            <a:t>được</a:t>
          </a:r>
          <a:r>
            <a:rPr lang="en-US" sz="2800" kern="1200" dirty="0">
              <a:solidFill>
                <a:schemeClr val="bg1"/>
              </a:solidFill>
              <a:latin typeface="Arial" panose="020B0604020202020204" pitchFamily="34" charset="0"/>
              <a:cs typeface="Arial" panose="020B0604020202020204" pitchFamily="34" charset="0"/>
            </a:rPr>
            <a:t> </a:t>
          </a:r>
          <a:r>
            <a:rPr lang="en-US" sz="2800" kern="1200" dirty="0" err="1">
              <a:solidFill>
                <a:schemeClr val="bg1"/>
              </a:solidFill>
              <a:latin typeface="Arial" panose="020B0604020202020204" pitchFamily="34" charset="0"/>
              <a:cs typeface="Arial" panose="020B0604020202020204" pitchFamily="34" charset="0"/>
            </a:rPr>
            <a:t>giải</a:t>
          </a:r>
          <a:r>
            <a:rPr lang="en-US" sz="2800" kern="1200" dirty="0">
              <a:solidFill>
                <a:schemeClr val="bg1"/>
              </a:solidFill>
              <a:latin typeface="Arial" panose="020B0604020202020204" pitchFamily="34" charset="0"/>
              <a:cs typeface="Arial" panose="020B0604020202020204" pitchFamily="34" charset="0"/>
            </a:rPr>
            <a:t> </a:t>
          </a:r>
          <a:r>
            <a:rPr lang="en-US" sz="2800" kern="1200" dirty="0" err="1">
              <a:solidFill>
                <a:schemeClr val="bg1"/>
              </a:solidFill>
              <a:latin typeface="Arial" panose="020B0604020202020204" pitchFamily="34" charset="0"/>
              <a:cs typeface="Arial" panose="020B0604020202020204" pitchFamily="34" charset="0"/>
            </a:rPr>
            <a:t>oan</a:t>
          </a:r>
          <a:r>
            <a:rPr lang="en-US" sz="2800" kern="1200" dirty="0">
              <a:solidFill>
                <a:schemeClr val="bg1"/>
              </a:solidFill>
              <a:latin typeface="Arial" panose="020B0604020202020204" pitchFamily="34" charset="0"/>
              <a:cs typeface="Arial" panose="020B0604020202020204" pitchFamily="34" charset="0"/>
            </a:rPr>
            <a:t>.</a:t>
          </a:r>
          <a:endParaRPr lang="en-US" sz="2800" kern="1200" dirty="0">
            <a:latin typeface="Arial" panose="020B0604020202020204" pitchFamily="34" charset="0"/>
            <a:cs typeface="Arial" panose="020B0604020202020204" pitchFamily="34" charset="0"/>
          </a:endParaRPr>
        </a:p>
      </dsp:txBody>
      <dsp:txXfrm>
        <a:off x="752110" y="3793066"/>
        <a:ext cx="8456278" cy="1083733"/>
      </dsp:txXfrm>
    </dsp:sp>
    <dsp:sp modelId="{1E891D5C-24CA-4B75-A987-50266EE301F3}">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5">
              <a:hueOff val="1525035"/>
              <a:satOff val="218"/>
              <a:lumOff val="-823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9F3DE-0AA2-480F-972B-6F31CE9A81C9}">
      <dsp:nvSpPr>
        <dsp:cNvPr id="0" name=""/>
        <dsp:cNvSpPr/>
      </dsp:nvSpPr>
      <dsp:spPr>
        <a:xfrm>
          <a:off x="0" y="307623"/>
          <a:ext cx="10673444" cy="966514"/>
        </a:xfrm>
        <a:prstGeom prst="rect">
          <a:avLst/>
        </a:prstGeom>
        <a:solidFill>
          <a:schemeClr val="accent6">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latin typeface="Arial" panose="020B0604020202020204" pitchFamily="34" charset="0"/>
              <a:cs typeface="Arial" panose="020B0604020202020204" pitchFamily="34" charset="0"/>
            </a:rPr>
            <a:t>Nguyên nhân những nỗi oan khuất của Vũ N</a:t>
          </a:r>
          <a:r>
            <a:rPr lang="vi-VN" sz="3200" kern="1200">
              <a:latin typeface="Arial" panose="020B0604020202020204" pitchFamily="34" charset="0"/>
              <a:cs typeface="Arial" panose="020B0604020202020204" pitchFamily="34" charset="0"/>
            </a:rPr>
            <a:t>ư</a:t>
          </a:r>
          <a:r>
            <a:rPr lang="en-US" sz="3200" kern="1200">
              <a:latin typeface="Arial" panose="020B0604020202020204" pitchFamily="34" charset="0"/>
              <a:cs typeface="Arial" panose="020B0604020202020204" pitchFamily="34" charset="0"/>
            </a:rPr>
            <a:t>ơng</a:t>
          </a:r>
          <a:endParaRPr lang="en-US" sz="3200" kern="1200" dirty="0">
            <a:latin typeface="Arial" panose="020B0604020202020204" pitchFamily="34" charset="0"/>
            <a:cs typeface="Arial" panose="020B0604020202020204" pitchFamily="34" charset="0"/>
          </a:endParaRPr>
        </a:p>
      </dsp:txBody>
      <dsp:txXfrm>
        <a:off x="0" y="307623"/>
        <a:ext cx="10673444" cy="966514"/>
      </dsp:txXfrm>
    </dsp:sp>
    <dsp:sp modelId="{3561A9B0-F537-49CC-8486-EB941D8D52FE}">
      <dsp:nvSpPr>
        <dsp:cNvPr id="0" name=""/>
        <dsp:cNvSpPr/>
      </dsp:nvSpPr>
      <dsp:spPr>
        <a:xfrm>
          <a:off x="683" y="1235426"/>
          <a:ext cx="3167311" cy="278263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vi-VN" sz="2000" b="1" kern="1200" dirty="0">
              <a:latin typeface="Arial" panose="020B0604020202020204" pitchFamily="34" charset="0"/>
              <a:cs typeface="Arial" panose="020B0604020202020204" pitchFamily="34" charset="0"/>
            </a:rPr>
            <a:t>Nguyên nhân trực tiếp: </a:t>
          </a:r>
          <a:r>
            <a:rPr lang="vi-VN" sz="2000" kern="1200" dirty="0">
              <a:latin typeface="Arial" panose="020B0604020202020204" pitchFamily="34" charset="0"/>
              <a:cs typeface="Arial" panose="020B0604020202020204" pitchFamily="34" charset="0"/>
            </a:rPr>
            <a:t>do lời nói ngây thơ của bé Đản. Đêm đêm, ngồi buồn dưới ngọn đèn khuya, Vũ Nương thường “trỏ bóng mình mà bảo là cha Đản”.</a:t>
          </a:r>
          <a:endParaRPr lang="en-US" sz="2000" kern="1200" dirty="0">
            <a:latin typeface="Arial" panose="020B0604020202020204" pitchFamily="34" charset="0"/>
            <a:cs typeface="Arial" panose="020B0604020202020204" pitchFamily="34" charset="0"/>
          </a:endParaRPr>
        </a:p>
      </dsp:txBody>
      <dsp:txXfrm>
        <a:off x="683" y="1235426"/>
        <a:ext cx="3167311" cy="2782633"/>
      </dsp:txXfrm>
    </dsp:sp>
    <dsp:sp modelId="{A574DCE6-03BA-4375-895C-8BFBABA50301}">
      <dsp:nvSpPr>
        <dsp:cNvPr id="0" name=""/>
        <dsp:cNvSpPr/>
      </dsp:nvSpPr>
      <dsp:spPr>
        <a:xfrm>
          <a:off x="3167994" y="1235426"/>
          <a:ext cx="7504765" cy="2782633"/>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US" sz="1800" b="1" kern="1200" dirty="0" err="1">
              <a:latin typeface="Arial" panose="020B0604020202020204" pitchFamily="34" charset="0"/>
              <a:cs typeface="Arial" panose="020B0604020202020204" pitchFamily="34" charset="0"/>
            </a:rPr>
            <a:t>Nguyên</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nhân</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gián</a:t>
          </a:r>
          <a:r>
            <a:rPr lang="en-US" sz="1800" b="1" kern="1200" dirty="0">
              <a:latin typeface="Arial" panose="020B0604020202020204" pitchFamily="34" charset="0"/>
              <a:cs typeface="Arial" panose="020B0604020202020204" pitchFamily="34" charset="0"/>
            </a:rPr>
            <a:t> </a:t>
          </a:r>
          <a:r>
            <a:rPr lang="en-US" sz="1800" b="1" kern="1200" dirty="0" err="1">
              <a:latin typeface="Arial" panose="020B0604020202020204" pitchFamily="34" charset="0"/>
              <a:cs typeface="Arial" panose="020B0604020202020204" pitchFamily="34" charset="0"/>
            </a:rPr>
            <a:t>tiếp</a:t>
          </a:r>
          <a:r>
            <a:rPr lang="en-US" sz="1800" b="1" kern="1200" dirty="0">
              <a:latin typeface="Arial" panose="020B0604020202020204" pitchFamily="34" charset="0"/>
              <a:cs typeface="Arial" panose="020B0604020202020204" pitchFamily="34" charset="0"/>
            </a:rPr>
            <a:t>:</a:t>
          </a:r>
        </a:p>
        <a:p>
          <a:pPr marL="0" lvl="0" indent="0" algn="just" defTabSz="800100">
            <a:lnSpc>
              <a:spcPct val="90000"/>
            </a:lnSpc>
            <a:spcBef>
              <a:spcPct val="0"/>
            </a:spcBef>
            <a:spcAft>
              <a:spcPct val="35000"/>
            </a:spcAft>
            <a:buFont typeface="Arial" panose="020B0604020202020204" pitchFamily="34" charset="0"/>
            <a:buNone/>
          </a:pPr>
          <a:r>
            <a:rPr lang="vi-VN" sz="1800" kern="1200" dirty="0">
              <a:latin typeface="Arial" panose="020B0604020202020204" pitchFamily="34" charset="0"/>
              <a:cs typeface="Arial" panose="020B0604020202020204" pitchFamily="34" charset="0"/>
            </a:rPr>
            <a:t>- Do người chồng đa nghi, hay ghen.</a:t>
          </a:r>
          <a:endParaRPr lang="en-US" sz="1800" kern="1200" dirty="0">
            <a:latin typeface="Arial" panose="020B0604020202020204" pitchFamily="34" charset="0"/>
            <a:cs typeface="Arial" panose="020B0604020202020204" pitchFamily="34" charset="0"/>
          </a:endParaRPr>
        </a:p>
        <a:p>
          <a:pPr marL="0" lvl="0" indent="0" algn="just" defTabSz="800100">
            <a:lnSpc>
              <a:spcPct val="90000"/>
            </a:lnSpc>
            <a:spcBef>
              <a:spcPct val="0"/>
            </a:spcBef>
            <a:spcAft>
              <a:spcPct val="35000"/>
            </a:spcAft>
            <a:buFont typeface="Arial" panose="020B0604020202020204" pitchFamily="34" charset="0"/>
            <a:buNone/>
          </a:pPr>
          <a:r>
            <a:rPr lang="vi-VN" sz="1800" kern="1200" dirty="0">
              <a:latin typeface="Arial" panose="020B0604020202020204" pitchFamily="34" charset="0"/>
              <a:cs typeface="Arial" panose="020B0604020202020204" pitchFamily="34" charset="0"/>
            </a:rPr>
            <a:t>- Do cách cư xử hồ đồ, nóng giận</a:t>
          </a:r>
          <a:r>
            <a:rPr lang="en-US" sz="1800" kern="1200" dirty="0">
              <a:latin typeface="Arial" panose="020B0604020202020204" pitchFamily="34" charset="0"/>
              <a:cs typeface="Arial" panose="020B0604020202020204" pitchFamily="34" charset="0"/>
            </a:rPr>
            <a:t> </a:t>
          </a:r>
          <a:r>
            <a:rPr lang="vi-VN" sz="1800" kern="1200" dirty="0">
              <a:latin typeface="Arial" panose="020B0604020202020204" pitchFamily="34" charset="0"/>
              <a:cs typeface="Arial" panose="020B0604020202020204" pitchFamily="34" charset="0"/>
            </a:rPr>
            <a:t>của Trương Sinh.</a:t>
          </a:r>
          <a:endParaRPr lang="en-US" sz="1800" kern="1200" dirty="0">
            <a:latin typeface="Arial" panose="020B0604020202020204" pitchFamily="34" charset="0"/>
            <a:cs typeface="Arial" panose="020B0604020202020204" pitchFamily="34" charset="0"/>
          </a:endParaRPr>
        </a:p>
        <a:p>
          <a:pPr marL="0" lvl="0" indent="0" algn="just" defTabSz="800100">
            <a:lnSpc>
              <a:spcPct val="90000"/>
            </a:lnSpc>
            <a:spcBef>
              <a:spcPct val="0"/>
            </a:spcBef>
            <a:spcAft>
              <a:spcPct val="35000"/>
            </a:spcAft>
            <a:buFont typeface="Arial" panose="020B0604020202020204" pitchFamily="34" charset="0"/>
            <a:buNone/>
          </a:pPr>
          <a:r>
            <a:rPr lang="vi-VN" sz="1800" kern="1200" dirty="0">
              <a:latin typeface="Arial" panose="020B0604020202020204" pitchFamily="34" charset="0"/>
              <a:cs typeface="Arial" panose="020B0604020202020204" pitchFamily="34" charset="0"/>
            </a:rPr>
            <a:t>- Do cuộc hôn nhân không bình đẳng, từ đầu tác phẩm Vũ Nương được giới thiệu chỉ là “con nhà kẻ khó”, còn Trương Sinh là “con nhà hào phú”.</a:t>
          </a:r>
          <a:endParaRPr lang="en-US" sz="1800" kern="1200" dirty="0">
            <a:latin typeface="Arial" panose="020B0604020202020204" pitchFamily="34" charset="0"/>
            <a:cs typeface="Arial" panose="020B0604020202020204" pitchFamily="34" charset="0"/>
          </a:endParaRPr>
        </a:p>
        <a:p>
          <a:pPr marL="0" lvl="0" indent="0" algn="just" defTabSz="800100">
            <a:lnSpc>
              <a:spcPct val="90000"/>
            </a:lnSpc>
            <a:spcBef>
              <a:spcPct val="0"/>
            </a:spcBef>
            <a:spcAft>
              <a:spcPct val="35000"/>
            </a:spcAft>
            <a:buFont typeface="Arial" panose="020B0604020202020204" pitchFamily="34" charset="0"/>
            <a:buNone/>
          </a:pPr>
          <a:r>
            <a:rPr lang="vi-VN" sz="1800" kern="1200" dirty="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N</a:t>
          </a:r>
          <a:r>
            <a:rPr lang="vi-VN" sz="1800" kern="1200" dirty="0">
              <a:latin typeface="Arial" panose="020B0604020202020204" pitchFamily="34" charset="0"/>
              <a:cs typeface="Arial" panose="020B0604020202020204" pitchFamily="34" charset="0"/>
            </a:rPr>
            <a:t>hững lễ giáo hà khắc đã ràng buộc người phụ nữ, Vũ Nương không có quyền được nói, không có quyền được tự bảo vệ mình. </a:t>
          </a:r>
          <a:endParaRPr lang="en-US" sz="1800" kern="1200" dirty="0">
            <a:latin typeface="Arial" panose="020B0604020202020204" pitchFamily="34" charset="0"/>
            <a:cs typeface="Arial" panose="020B0604020202020204" pitchFamily="34" charset="0"/>
          </a:endParaRPr>
        </a:p>
        <a:p>
          <a:pPr marL="0" lvl="0" indent="0" algn="just" defTabSz="800100">
            <a:lnSpc>
              <a:spcPct val="90000"/>
            </a:lnSpc>
            <a:spcBef>
              <a:spcPct val="0"/>
            </a:spcBef>
            <a:spcAft>
              <a:spcPct val="35000"/>
            </a:spcAft>
            <a:buFont typeface="Arial" panose="020B0604020202020204" pitchFamily="34" charset="0"/>
            <a:buNone/>
          </a:pPr>
          <a:r>
            <a:rPr lang="vi-VN" sz="1800" kern="1200" dirty="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Do </a:t>
          </a:r>
          <a:r>
            <a:rPr lang="en-US" sz="1800" kern="1200" dirty="0" err="1">
              <a:latin typeface="Arial" panose="020B0604020202020204" pitchFamily="34" charset="0"/>
              <a:cs typeface="Arial" panose="020B0604020202020204" pitchFamily="34" charset="0"/>
            </a:rPr>
            <a:t>những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trận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chiến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tranh</a:t>
          </a:r>
          <a:r>
            <a:rPr lang="en-US" sz="1800" kern="1200" dirty="0">
              <a:latin typeface="Arial" panose="020B0604020202020204" pitchFamily="34" charset="0"/>
              <a:cs typeface="Arial" panose="020B0604020202020204" pitchFamily="34" charset="0"/>
            </a:rPr>
            <a:t> phi </a:t>
          </a:r>
          <a:r>
            <a:rPr lang="en-US" sz="1800" kern="1200" dirty="0" err="1">
              <a:latin typeface="Arial" panose="020B0604020202020204" pitchFamily="34" charset="0"/>
              <a:cs typeface="Arial" panose="020B0604020202020204" pitchFamily="34" charset="0"/>
            </a:rPr>
            <a:t>nghĩa</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gây</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nên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cảnh</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sinh</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ly</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và</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cũng</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góp</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phần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dẫn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đến</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cảnh</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tử</a:t>
          </a:r>
          <a:r>
            <a:rPr lang="en-US" sz="1800" kern="1200" dirty="0">
              <a:latin typeface="Arial" panose="020B0604020202020204" pitchFamily="34" charset="0"/>
              <a:cs typeface="Arial" panose="020B0604020202020204" pitchFamily="34" charset="0"/>
            </a:rPr>
            <a:t> </a:t>
          </a:r>
          <a:r>
            <a:rPr lang="en-US" sz="1800" kern="1200" dirty="0" err="1">
              <a:latin typeface="Arial" panose="020B0604020202020204" pitchFamily="34" charset="0"/>
              <a:cs typeface="Arial" panose="020B0604020202020204" pitchFamily="34" charset="0"/>
            </a:rPr>
            <a:t>biệt</a:t>
          </a:r>
          <a:r>
            <a:rPr lang="en-US" sz="1800" kern="1200" dirty="0">
              <a:latin typeface="Arial" panose="020B0604020202020204" pitchFamily="34" charset="0"/>
              <a:cs typeface="Arial" panose="020B0604020202020204" pitchFamily="34" charset="0"/>
            </a:rPr>
            <a:t>.</a:t>
          </a:r>
        </a:p>
      </dsp:txBody>
      <dsp:txXfrm>
        <a:off x="3167994" y="1235426"/>
        <a:ext cx="7504765" cy="2782633"/>
      </dsp:txXfrm>
    </dsp:sp>
    <dsp:sp modelId="{26CE5FE4-39CB-41C0-A26C-855B88441EE6}">
      <dsp:nvSpPr>
        <dsp:cNvPr id="0" name=""/>
        <dsp:cNvSpPr/>
      </dsp:nvSpPr>
      <dsp:spPr>
        <a:xfrm>
          <a:off x="0" y="4018060"/>
          <a:ext cx="10673444" cy="309181"/>
        </a:xfrm>
        <a:prstGeom prst="rect">
          <a:avLst/>
        </a:prstGeom>
        <a:solidFill>
          <a:schemeClr val="accent6">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553AA-FE1C-40A7-A67C-2E1DEE53FC82}">
      <dsp:nvSpPr>
        <dsp:cNvPr id="0" name=""/>
        <dsp:cNvSpPr/>
      </dsp:nvSpPr>
      <dsp:spPr>
        <a:xfrm>
          <a:off x="10155" y="2592021"/>
          <a:ext cx="2139049" cy="74539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vi-VN" sz="3200" kern="1200" dirty="0">
              <a:latin typeface="Arial" panose="020B0604020202020204" pitchFamily="34" charset="0"/>
              <a:cs typeface="Arial" panose="020B0604020202020204" pitchFamily="34" charset="0"/>
            </a:rPr>
            <a:t>Cái bóng</a:t>
          </a:r>
          <a:endParaRPr lang="en-US" sz="3200" kern="1200" dirty="0">
            <a:latin typeface="Arial" panose="020B0604020202020204" pitchFamily="34" charset="0"/>
            <a:cs typeface="Arial" panose="020B0604020202020204" pitchFamily="34" charset="0"/>
          </a:endParaRPr>
        </a:p>
      </dsp:txBody>
      <dsp:txXfrm>
        <a:off x="31987" y="2613853"/>
        <a:ext cx="2095385" cy="701732"/>
      </dsp:txXfrm>
    </dsp:sp>
    <dsp:sp modelId="{8D8537D1-FE50-4DEF-A2BE-B39176619707}">
      <dsp:nvSpPr>
        <dsp:cNvPr id="0" name=""/>
        <dsp:cNvSpPr/>
      </dsp:nvSpPr>
      <dsp:spPr>
        <a:xfrm rot="17891402">
          <a:off x="1816202" y="2396043"/>
          <a:ext cx="1262321" cy="24760"/>
        </a:xfrm>
        <a:custGeom>
          <a:avLst/>
          <a:gdLst/>
          <a:ahLst/>
          <a:cxnLst/>
          <a:rect l="0" t="0" r="0" b="0"/>
          <a:pathLst>
            <a:path>
              <a:moveTo>
                <a:pt x="0" y="12380"/>
              </a:moveTo>
              <a:lnTo>
                <a:pt x="1262321" y="123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15804" y="2376865"/>
        <a:ext cx="63116" cy="63116"/>
      </dsp:txXfrm>
    </dsp:sp>
    <dsp:sp modelId="{56A1F3D2-12AE-4350-BDCB-B9102CD3B3D4}">
      <dsp:nvSpPr>
        <dsp:cNvPr id="0" name=""/>
        <dsp:cNvSpPr/>
      </dsp:nvSpPr>
      <dsp:spPr>
        <a:xfrm>
          <a:off x="2745521" y="1479429"/>
          <a:ext cx="2167508" cy="7453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latin typeface="Arial" panose="020B0604020202020204" pitchFamily="34" charset="0"/>
              <a:cs typeface="Arial" panose="020B0604020202020204" pitchFamily="34" charset="0"/>
            </a:rPr>
            <a:t>Vũ Nương</a:t>
          </a:r>
          <a:endParaRPr lang="en-US" sz="2800" kern="1200" dirty="0">
            <a:latin typeface="Arial" panose="020B0604020202020204" pitchFamily="34" charset="0"/>
            <a:cs typeface="Arial" panose="020B0604020202020204" pitchFamily="34" charset="0"/>
          </a:endParaRPr>
        </a:p>
      </dsp:txBody>
      <dsp:txXfrm>
        <a:off x="2767353" y="1501261"/>
        <a:ext cx="2123844" cy="701732"/>
      </dsp:txXfrm>
    </dsp:sp>
    <dsp:sp modelId="{EF9767FA-12C8-4F94-94C8-28214928DF35}">
      <dsp:nvSpPr>
        <dsp:cNvPr id="0" name=""/>
        <dsp:cNvSpPr/>
      </dsp:nvSpPr>
      <dsp:spPr>
        <a:xfrm>
          <a:off x="4913029" y="1839747"/>
          <a:ext cx="596317" cy="24760"/>
        </a:xfrm>
        <a:custGeom>
          <a:avLst/>
          <a:gdLst/>
          <a:ahLst/>
          <a:cxnLst/>
          <a:rect l="0" t="0" r="0" b="0"/>
          <a:pathLst>
            <a:path>
              <a:moveTo>
                <a:pt x="0" y="12380"/>
              </a:moveTo>
              <a:lnTo>
                <a:pt x="596317" y="123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96280" y="1837219"/>
        <a:ext cx="29815" cy="29815"/>
      </dsp:txXfrm>
    </dsp:sp>
    <dsp:sp modelId="{F715A450-8E08-4C3A-A4A3-300288B201D1}">
      <dsp:nvSpPr>
        <dsp:cNvPr id="0" name=""/>
        <dsp:cNvSpPr/>
      </dsp:nvSpPr>
      <dsp:spPr>
        <a:xfrm>
          <a:off x="5509347" y="968657"/>
          <a:ext cx="4420513" cy="176693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just" defTabSz="1066800">
            <a:lnSpc>
              <a:spcPct val="90000"/>
            </a:lnSpc>
            <a:spcBef>
              <a:spcPct val="0"/>
            </a:spcBef>
            <a:spcAft>
              <a:spcPct val="35000"/>
            </a:spcAft>
            <a:buFontTx/>
            <a:buNone/>
          </a:pPr>
          <a:r>
            <a:rPr lang="en-US" altLang="en-US" sz="2400" b="0" kern="1200" dirty="0">
              <a:latin typeface="Arial" panose="020B0604020202020204" pitchFamily="34" charset="0"/>
              <a:cs typeface="Arial" panose="020B0604020202020204" pitchFamily="34" charset="0"/>
            </a:rPr>
            <a:t>-</a:t>
          </a:r>
          <a:r>
            <a:rPr lang="vi-VN"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Dỗ</a:t>
          </a:r>
          <a:r>
            <a:rPr lang="en-US" altLang="en-US" sz="2400" b="0" kern="1200" dirty="0">
              <a:latin typeface="Arial" panose="020B0604020202020204" pitchFamily="34" charset="0"/>
              <a:cs typeface="Arial" panose="020B0604020202020204" pitchFamily="34" charset="0"/>
            </a:rPr>
            <a:t> con.</a:t>
          </a:r>
        </a:p>
        <a:p>
          <a:pPr marL="0" lvl="0" indent="0" algn="just" defTabSz="1066800">
            <a:lnSpc>
              <a:spcPct val="90000"/>
            </a:lnSpc>
            <a:spcBef>
              <a:spcPct val="0"/>
            </a:spcBef>
            <a:spcAft>
              <a:spcPct val="35000"/>
            </a:spcAft>
            <a:buFontTx/>
            <a:buNone/>
          </a:pPr>
          <a:r>
            <a:rPr lang="en-US" altLang="en-US" sz="2400" b="0" kern="1200" dirty="0">
              <a:latin typeface="Arial" panose="020B0604020202020204" pitchFamily="34" charset="0"/>
              <a:cs typeface="Arial" panose="020B0604020202020204" pitchFamily="34" charset="0"/>
            </a:rPr>
            <a:t>-</a:t>
          </a:r>
          <a:r>
            <a:rPr lang="vi-VN" altLang="en-US" sz="2400" b="0" kern="1200" dirty="0">
              <a:latin typeface="Arial" panose="020B0604020202020204" pitchFamily="34" charset="0"/>
              <a:cs typeface="Arial" panose="020B0604020202020204" pitchFamily="34" charset="0"/>
            </a:rPr>
            <a:t> </a:t>
          </a:r>
          <a:r>
            <a:rPr lang="en-US" altLang="en-US" sz="2400" b="0" kern="1200" dirty="0">
              <a:latin typeface="Arial" panose="020B0604020202020204" pitchFamily="34" charset="0"/>
              <a:cs typeface="Arial" panose="020B0604020202020204" pitchFamily="34" charset="0"/>
            </a:rPr>
            <a:t>Cho </a:t>
          </a:r>
          <a:r>
            <a:rPr lang="en-US" altLang="en-US" sz="2400" b="0" kern="1200" dirty="0" err="1">
              <a:latin typeface="Arial" panose="020B0604020202020204" pitchFamily="34" charset="0"/>
              <a:cs typeface="Arial" panose="020B0604020202020204" pitchFamily="34" charset="0"/>
            </a:rPr>
            <a:t>khuây</a:t>
          </a:r>
          <a:r>
            <a:rPr lang="en-US"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nỗi</a:t>
          </a:r>
          <a:r>
            <a:rPr lang="en-US"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nhớ</a:t>
          </a:r>
          <a:r>
            <a:rPr lang="en-US"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chồng</a:t>
          </a:r>
          <a:endParaRPr lang="en-US" altLang="en-US" sz="2400" b="0" kern="1200" dirty="0">
            <a:latin typeface="Arial" panose="020B0604020202020204" pitchFamily="34" charset="0"/>
            <a:cs typeface="Arial" panose="020B0604020202020204" pitchFamily="34" charset="0"/>
          </a:endParaRPr>
        </a:p>
        <a:p>
          <a:pPr marL="0" lvl="0" indent="0" algn="just" defTabSz="1066800">
            <a:lnSpc>
              <a:spcPct val="90000"/>
            </a:lnSpc>
            <a:spcBef>
              <a:spcPct val="0"/>
            </a:spcBef>
            <a:spcAft>
              <a:spcPct val="35000"/>
            </a:spcAft>
            <a:buFontTx/>
            <a:buNone/>
          </a:pPr>
          <a:r>
            <a:rPr lang="en-US" altLang="en-US" sz="2400" b="0" kern="1200" dirty="0">
              <a:latin typeface="Arial" panose="020B0604020202020204" pitchFamily="34" charset="0"/>
              <a:cs typeface="Arial" panose="020B0604020202020204" pitchFamily="34" charset="0"/>
            </a:rPr>
            <a:t>-</a:t>
          </a:r>
          <a:r>
            <a:rPr lang="vi-VN"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Là</a:t>
          </a:r>
          <a:r>
            <a:rPr lang="en-US"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tình</a:t>
          </a:r>
          <a:r>
            <a:rPr lang="en-US"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yêu</a:t>
          </a:r>
          <a:r>
            <a:rPr lang="en-US"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thương</a:t>
          </a:r>
          <a:r>
            <a:rPr lang="en-US"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dành</a:t>
          </a:r>
          <a:r>
            <a:rPr lang="en-US"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cho</a:t>
          </a:r>
          <a:r>
            <a:rPr lang="vi-VN" altLang="en-US" sz="2400" b="0" kern="1200" dirty="0">
              <a:latin typeface="Arial" panose="020B0604020202020204" pitchFamily="34" charset="0"/>
              <a:cs typeface="Arial" panose="020B0604020202020204" pitchFamily="34" charset="0"/>
            </a:rPr>
            <a:t> </a:t>
          </a:r>
          <a:r>
            <a:rPr lang="en-US" altLang="en-US" sz="2400" b="0" kern="1200" dirty="0" err="1">
              <a:latin typeface="Arial" panose="020B0604020202020204" pitchFamily="34" charset="0"/>
              <a:cs typeface="Arial" panose="020B0604020202020204" pitchFamily="34" charset="0"/>
            </a:rPr>
            <a:t>chồng</a:t>
          </a:r>
          <a:r>
            <a:rPr lang="en-US" altLang="en-US" sz="2400" b="0" kern="1200" dirty="0">
              <a:latin typeface="Arial" panose="020B0604020202020204" pitchFamily="34" charset="0"/>
              <a:cs typeface="Arial" panose="020B0604020202020204" pitchFamily="34" charset="0"/>
            </a:rPr>
            <a:t> con.</a:t>
          </a:r>
          <a:endParaRPr lang="en-US" sz="2400" b="0" kern="1200" dirty="0">
            <a:latin typeface="Arial" panose="020B0604020202020204" pitchFamily="34" charset="0"/>
            <a:cs typeface="Arial" panose="020B0604020202020204" pitchFamily="34" charset="0"/>
          </a:endParaRPr>
        </a:p>
      </dsp:txBody>
      <dsp:txXfrm>
        <a:off x="5561099" y="1020409"/>
        <a:ext cx="4317009" cy="1663435"/>
      </dsp:txXfrm>
    </dsp:sp>
    <dsp:sp modelId="{5957A8D2-0A5E-40FB-A1E6-18D6D5D6198F}">
      <dsp:nvSpPr>
        <dsp:cNvPr id="0" name=""/>
        <dsp:cNvSpPr/>
      </dsp:nvSpPr>
      <dsp:spPr>
        <a:xfrm rot="1579042">
          <a:off x="2114176" y="3102166"/>
          <a:ext cx="675898" cy="24760"/>
        </a:xfrm>
        <a:custGeom>
          <a:avLst/>
          <a:gdLst/>
          <a:ahLst/>
          <a:cxnLst/>
          <a:rect l="0" t="0" r="0" b="0"/>
          <a:pathLst>
            <a:path>
              <a:moveTo>
                <a:pt x="0" y="12380"/>
              </a:moveTo>
              <a:lnTo>
                <a:pt x="675898" y="123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5228" y="3097649"/>
        <a:ext cx="33794" cy="33794"/>
      </dsp:txXfrm>
    </dsp:sp>
    <dsp:sp modelId="{45DDC0A3-82F9-48E2-AEA8-00E5B6F79135}">
      <dsp:nvSpPr>
        <dsp:cNvPr id="0" name=""/>
        <dsp:cNvSpPr/>
      </dsp:nvSpPr>
      <dsp:spPr>
        <a:xfrm>
          <a:off x="2755047" y="2891676"/>
          <a:ext cx="2139049" cy="7453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latin typeface="Arial" panose="020B0604020202020204" pitchFamily="34" charset="0"/>
              <a:cs typeface="Arial" panose="020B0604020202020204" pitchFamily="34" charset="0"/>
            </a:rPr>
            <a:t>Bé Đản</a:t>
          </a:r>
          <a:endParaRPr lang="en-US" sz="2800" kern="1200" dirty="0">
            <a:latin typeface="Arial" panose="020B0604020202020204" pitchFamily="34" charset="0"/>
            <a:cs typeface="Arial" panose="020B0604020202020204" pitchFamily="34" charset="0"/>
          </a:endParaRPr>
        </a:p>
      </dsp:txBody>
      <dsp:txXfrm>
        <a:off x="2776879" y="2913508"/>
        <a:ext cx="2095385" cy="701732"/>
      </dsp:txXfrm>
    </dsp:sp>
    <dsp:sp modelId="{43690E24-2CF3-466F-84EE-987F8D09D132}">
      <dsp:nvSpPr>
        <dsp:cNvPr id="0" name=""/>
        <dsp:cNvSpPr/>
      </dsp:nvSpPr>
      <dsp:spPr>
        <a:xfrm rot="36579">
          <a:off x="4894077" y="3255679"/>
          <a:ext cx="692840" cy="24760"/>
        </a:xfrm>
        <a:custGeom>
          <a:avLst/>
          <a:gdLst/>
          <a:ahLst/>
          <a:cxnLst/>
          <a:rect l="0" t="0" r="0" b="0"/>
          <a:pathLst>
            <a:path>
              <a:moveTo>
                <a:pt x="0" y="12380"/>
              </a:moveTo>
              <a:lnTo>
                <a:pt x="692840" y="1238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176" y="3250739"/>
        <a:ext cx="34642" cy="34642"/>
      </dsp:txXfrm>
    </dsp:sp>
    <dsp:sp modelId="{BF7242B2-3488-4985-A3CA-E8BA5C1E9F76}">
      <dsp:nvSpPr>
        <dsp:cNvPr id="0" name=""/>
        <dsp:cNvSpPr/>
      </dsp:nvSpPr>
      <dsp:spPr>
        <a:xfrm>
          <a:off x="5586898" y="2899048"/>
          <a:ext cx="4301623" cy="74539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FontTx/>
            <a:buNone/>
          </a:pPr>
          <a:r>
            <a:rPr lang="en-US" altLang="en-US" sz="2700" b="0" kern="1200" dirty="0" err="1">
              <a:latin typeface="Arial" panose="020B0604020202020204" pitchFamily="34" charset="0"/>
              <a:cs typeface="Arial" panose="020B0604020202020204" pitchFamily="34" charset="0"/>
            </a:rPr>
            <a:t>Là</a:t>
          </a:r>
          <a:r>
            <a:rPr lang="en-US" altLang="en-US" sz="2700" b="0" kern="1200" dirty="0">
              <a:latin typeface="Arial" panose="020B0604020202020204" pitchFamily="34" charset="0"/>
              <a:cs typeface="Arial" panose="020B0604020202020204" pitchFamily="34" charset="0"/>
            </a:rPr>
            <a:t> </a:t>
          </a:r>
          <a:r>
            <a:rPr lang="en-US" altLang="en-US" sz="2700" b="0" kern="1200" dirty="0" err="1">
              <a:latin typeface="Arial" panose="020B0604020202020204" pitchFamily="34" charset="0"/>
              <a:cs typeface="Arial" panose="020B0604020202020204" pitchFamily="34" charset="0"/>
            </a:rPr>
            <a:t>người</a:t>
          </a:r>
          <a:r>
            <a:rPr lang="en-US" altLang="en-US" sz="2700" b="0" kern="1200" dirty="0">
              <a:latin typeface="Arial" panose="020B0604020202020204" pitchFamily="34" charset="0"/>
              <a:cs typeface="Arial" panose="020B0604020202020204" pitchFamily="34" charset="0"/>
            </a:rPr>
            <a:t> </a:t>
          </a:r>
          <a:r>
            <a:rPr lang="en-US" altLang="en-US" sz="2700" b="0" kern="1200" dirty="0" err="1">
              <a:latin typeface="Arial" panose="020B0604020202020204" pitchFamily="34" charset="0"/>
              <a:cs typeface="Arial" panose="020B0604020202020204" pitchFamily="34" charset="0"/>
            </a:rPr>
            <a:t>đàn</a:t>
          </a:r>
          <a:r>
            <a:rPr lang="en-US" altLang="en-US" sz="2700" b="0" kern="1200" dirty="0">
              <a:latin typeface="Arial" panose="020B0604020202020204" pitchFamily="34" charset="0"/>
              <a:cs typeface="Arial" panose="020B0604020202020204" pitchFamily="34" charset="0"/>
            </a:rPr>
            <a:t> </a:t>
          </a:r>
          <a:r>
            <a:rPr lang="en-US" altLang="en-US" sz="2700" b="0" kern="1200" dirty="0" err="1">
              <a:latin typeface="Arial" panose="020B0604020202020204" pitchFamily="34" charset="0"/>
              <a:cs typeface="Arial" panose="020B0604020202020204" pitchFamily="34" charset="0"/>
            </a:rPr>
            <a:t>ông</a:t>
          </a:r>
          <a:r>
            <a:rPr lang="en-US" altLang="en-US" sz="2700" b="0" kern="1200" dirty="0">
              <a:latin typeface="Arial" panose="020B0604020202020204" pitchFamily="34" charset="0"/>
              <a:cs typeface="Arial" panose="020B0604020202020204" pitchFamily="34" charset="0"/>
            </a:rPr>
            <a:t> </a:t>
          </a:r>
          <a:r>
            <a:rPr lang="en-US" altLang="en-US" sz="2700" b="0" kern="1200" dirty="0" err="1">
              <a:latin typeface="Arial" panose="020B0604020202020204" pitchFamily="34" charset="0"/>
              <a:cs typeface="Arial" panose="020B0604020202020204" pitchFamily="34" charset="0"/>
            </a:rPr>
            <a:t>lạ</a:t>
          </a:r>
          <a:r>
            <a:rPr lang="en-US" altLang="en-US" sz="2700" b="0" kern="1200" dirty="0">
              <a:latin typeface="Arial" panose="020B0604020202020204" pitchFamily="34" charset="0"/>
              <a:cs typeface="Arial" panose="020B0604020202020204" pitchFamily="34" charset="0"/>
            </a:rPr>
            <a:t>, </a:t>
          </a:r>
          <a:r>
            <a:rPr lang="en-US" altLang="en-US" sz="2700" b="0" kern="1200" dirty="0" err="1">
              <a:latin typeface="Arial" panose="020B0604020202020204" pitchFamily="34" charset="0"/>
              <a:cs typeface="Arial" panose="020B0604020202020204" pitchFamily="34" charset="0"/>
            </a:rPr>
            <a:t>bí</a:t>
          </a:r>
          <a:r>
            <a:rPr lang="en-US" altLang="en-US" sz="2700" b="0" kern="1200" dirty="0">
              <a:latin typeface="Arial" panose="020B0604020202020204" pitchFamily="34" charset="0"/>
              <a:cs typeface="Arial" panose="020B0604020202020204" pitchFamily="34" charset="0"/>
            </a:rPr>
            <a:t> </a:t>
          </a:r>
          <a:r>
            <a:rPr lang="en-US" altLang="en-US" sz="2700" b="0" kern="1200" dirty="0" err="1">
              <a:latin typeface="Arial" panose="020B0604020202020204" pitchFamily="34" charset="0"/>
              <a:cs typeface="Arial" panose="020B0604020202020204" pitchFamily="34" charset="0"/>
            </a:rPr>
            <a:t>ẩn</a:t>
          </a:r>
          <a:r>
            <a:rPr lang="en-US" altLang="en-US" sz="2700" b="0" kern="1200" dirty="0">
              <a:latin typeface="Arial" panose="020B0604020202020204" pitchFamily="34" charset="0"/>
              <a:cs typeface="Arial" panose="020B0604020202020204" pitchFamily="34" charset="0"/>
            </a:rPr>
            <a:t> </a:t>
          </a:r>
          <a:endParaRPr lang="en-US" sz="2700" b="0" kern="1200" dirty="0">
            <a:latin typeface="Arial" panose="020B0604020202020204" pitchFamily="34" charset="0"/>
            <a:cs typeface="Arial" panose="020B0604020202020204" pitchFamily="34" charset="0"/>
          </a:endParaRPr>
        </a:p>
      </dsp:txBody>
      <dsp:txXfrm>
        <a:off x="5608730" y="2920880"/>
        <a:ext cx="4257959" cy="701732"/>
      </dsp:txXfrm>
    </dsp:sp>
    <dsp:sp modelId="{BE2AB18E-5A6D-4450-A964-D8D2815E4291}">
      <dsp:nvSpPr>
        <dsp:cNvPr id="0" name=""/>
        <dsp:cNvSpPr/>
      </dsp:nvSpPr>
      <dsp:spPr>
        <a:xfrm rot="4225020">
          <a:off x="1489338" y="3887463"/>
          <a:ext cx="1985072" cy="24760"/>
        </a:xfrm>
        <a:custGeom>
          <a:avLst/>
          <a:gdLst/>
          <a:ahLst/>
          <a:cxnLst/>
          <a:rect l="0" t="0" r="0" b="0"/>
          <a:pathLst>
            <a:path>
              <a:moveTo>
                <a:pt x="0" y="12380"/>
              </a:moveTo>
              <a:lnTo>
                <a:pt x="1985072" y="12380"/>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432247" y="3850217"/>
        <a:ext cx="99253" cy="99253"/>
      </dsp:txXfrm>
    </dsp:sp>
    <dsp:sp modelId="{8B566649-8EA0-495A-A3FF-2DEACAB9B288}">
      <dsp:nvSpPr>
        <dsp:cNvPr id="0" name=""/>
        <dsp:cNvSpPr/>
      </dsp:nvSpPr>
      <dsp:spPr>
        <a:xfrm>
          <a:off x="2814545" y="4462271"/>
          <a:ext cx="2343928" cy="745396"/>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vi-VN" sz="2800" kern="1200" dirty="0">
              <a:latin typeface="Arial" panose="020B0604020202020204" pitchFamily="34" charset="0"/>
              <a:cs typeface="Arial" panose="020B0604020202020204" pitchFamily="34" charset="0"/>
            </a:rPr>
            <a:t>Trương Sinh</a:t>
          </a:r>
          <a:endParaRPr lang="en-US" sz="2800" kern="1200" dirty="0">
            <a:latin typeface="Arial" panose="020B0604020202020204" pitchFamily="34" charset="0"/>
            <a:cs typeface="Arial" panose="020B0604020202020204" pitchFamily="34" charset="0"/>
          </a:endParaRPr>
        </a:p>
      </dsp:txBody>
      <dsp:txXfrm>
        <a:off x="2836377" y="4484103"/>
        <a:ext cx="2300264" cy="7017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7535B-F2BB-40B5-97ED-E67F9DD88E43}">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E26C65-2EA8-427C-A493-F099EAC055E7}">
      <dsp:nvSpPr>
        <dsp:cNvPr id="0" name=""/>
        <dsp:cNvSpPr/>
      </dsp:nvSpPr>
      <dsp:spPr>
        <a:xfrm>
          <a:off x="644889" y="116505"/>
          <a:ext cx="8596080" cy="108969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marL="0" lvl="0" indent="0" algn="just" defTabSz="1066800">
            <a:lnSpc>
              <a:spcPct val="90000"/>
            </a:lnSpc>
            <a:spcBef>
              <a:spcPct val="0"/>
            </a:spcBef>
            <a:spcAft>
              <a:spcPct val="35000"/>
            </a:spcAft>
            <a:buNone/>
          </a:pP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Những</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yếu</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tố</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kỳ</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ảo</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xen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kẽ</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với</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những</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chi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tiết</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có</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thực</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làm</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cho</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thế</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giới</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kỳ</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ảo</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lung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linh</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trở</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nên</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gần</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gũi</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với</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cuộc</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đời</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thực</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làm</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tăng</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độ</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tin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cậy</a:t>
          </a:r>
          <a:r>
            <a:rPr lang="en-US" altLang="en-US" sz="2400" b="0" kern="1200" dirty="0">
              <a:latin typeface="Arial" panose="020B0604020202020204" pitchFamily="34" charset="0"/>
              <a:cs typeface="Arial" panose="020B0604020202020204" pitchFamily="34" charset="0"/>
              <a:sym typeface="Wingdings" panose="05000000000000000000" pitchFamily="2" charset="2"/>
            </a:rPr>
            <a:t>.</a:t>
          </a:r>
          <a:endParaRPr lang="en-US" sz="2400" b="0" kern="1200" dirty="0">
            <a:latin typeface="Arial" panose="020B0604020202020204" pitchFamily="34" charset="0"/>
            <a:cs typeface="Arial" panose="020B0604020202020204" pitchFamily="34" charset="0"/>
          </a:endParaRPr>
        </a:p>
      </dsp:txBody>
      <dsp:txXfrm>
        <a:off x="644889" y="116505"/>
        <a:ext cx="8596080" cy="1089692"/>
      </dsp:txXfrm>
    </dsp:sp>
    <dsp:sp modelId="{A298128F-486B-4B1B-BE18-5928D3CC87B4}">
      <dsp:nvSpPr>
        <dsp:cNvPr id="0" name=""/>
        <dsp:cNvSpPr/>
      </dsp:nvSpPr>
      <dsp:spPr>
        <a:xfrm>
          <a:off x="20904" y="161669"/>
          <a:ext cx="1042009" cy="1042009"/>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916AC7-1FDD-4B93-9F4E-08841F25FBC0}">
      <dsp:nvSpPr>
        <dsp:cNvPr id="0" name=""/>
        <dsp:cNvSpPr/>
      </dsp:nvSpPr>
      <dsp:spPr>
        <a:xfrm>
          <a:off x="1062372" y="1446851"/>
          <a:ext cx="8118153" cy="833607"/>
        </a:xfrm>
        <a:prstGeom prst="rect">
          <a:avLst/>
        </a:prstGeom>
        <a:solidFill>
          <a:schemeClr val="accent5">
            <a:hueOff val="508345"/>
            <a:satOff val="73"/>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marL="0" lvl="0" indent="0" algn="just" defTabSz="1066800">
            <a:lnSpc>
              <a:spcPct val="90000"/>
            </a:lnSpc>
            <a:spcBef>
              <a:spcPct val="0"/>
            </a:spcBef>
            <a:spcAft>
              <a:spcPct val="35000"/>
            </a:spcAft>
            <a:buNone/>
          </a:pP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Kết</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thúc</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có</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hậu</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vi-VN"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Ước</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mơ</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ngàn</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đời</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của</a:t>
          </a:r>
          <a:r>
            <a:rPr lang="vi-VN"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nhân</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dân</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ta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về</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sự</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công</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bằng</a:t>
          </a:r>
          <a:r>
            <a:rPr lang="en-US" altLang="en-US" sz="2400" b="0" kern="1200" dirty="0">
              <a:latin typeface="Arial" panose="020B0604020202020204" pitchFamily="34" charset="0"/>
              <a:cs typeface="Arial" panose="020B0604020202020204" pitchFamily="34" charset="0"/>
              <a:sym typeface="Wingdings" panose="05000000000000000000" pitchFamily="2" charset="2"/>
            </a:rPr>
            <a:t>.</a:t>
          </a:r>
          <a:endParaRPr lang="en-US" sz="2400" b="0" kern="1200" dirty="0">
            <a:latin typeface="Arial" panose="020B0604020202020204" pitchFamily="34" charset="0"/>
            <a:cs typeface="Arial" panose="020B0604020202020204" pitchFamily="34" charset="0"/>
          </a:endParaRPr>
        </a:p>
      </dsp:txBody>
      <dsp:txXfrm>
        <a:off x="1062372" y="1446851"/>
        <a:ext cx="8118153" cy="833607"/>
      </dsp:txXfrm>
    </dsp:sp>
    <dsp:sp modelId="{7304642F-BF6E-42D7-8353-89E8D2966230}">
      <dsp:nvSpPr>
        <dsp:cNvPr id="0" name=""/>
        <dsp:cNvSpPr/>
      </dsp:nvSpPr>
      <dsp:spPr>
        <a:xfrm>
          <a:off x="498341" y="1314265"/>
          <a:ext cx="1042009" cy="1042009"/>
        </a:xfrm>
        <a:prstGeom prst="ellipse">
          <a:avLst/>
        </a:prstGeom>
        <a:solidFill>
          <a:schemeClr val="lt1">
            <a:hueOff val="0"/>
            <a:satOff val="0"/>
            <a:lumOff val="0"/>
            <a:alphaOff val="0"/>
          </a:schemeClr>
        </a:solidFill>
        <a:ln w="12700" cap="flat" cmpd="sng" algn="ctr">
          <a:solidFill>
            <a:schemeClr val="accent5">
              <a:hueOff val="508345"/>
              <a:satOff val="73"/>
              <a:lumOff val="-2745"/>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01EC31-3AF1-4DC8-9440-1C4E0A53DF59}">
      <dsp:nvSpPr>
        <dsp:cNvPr id="0" name=""/>
        <dsp:cNvSpPr/>
      </dsp:nvSpPr>
      <dsp:spPr>
        <a:xfrm>
          <a:off x="1165013" y="2654607"/>
          <a:ext cx="8118153" cy="833607"/>
        </a:xfrm>
        <a:prstGeom prst="rect">
          <a:avLst/>
        </a:prstGeom>
        <a:solidFill>
          <a:schemeClr val="accent5">
            <a:hueOff val="1016690"/>
            <a:satOff val="145"/>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marL="0" lvl="0" indent="0" algn="l" defTabSz="1066800">
            <a:lnSpc>
              <a:spcPct val="90000"/>
            </a:lnSpc>
            <a:spcBef>
              <a:spcPct val="0"/>
            </a:spcBef>
            <a:spcAft>
              <a:spcPct val="35000"/>
            </a:spcAft>
            <a:buNone/>
          </a:pP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Tính</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bi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kịch</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vẫn</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còn</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tiềm</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ẩn</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trong</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cái</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lung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linh</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kỳ</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ảo</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ấy</a:t>
          </a:r>
          <a:r>
            <a:rPr lang="en-US" altLang="en-US" sz="2400" b="0" kern="1200" dirty="0">
              <a:latin typeface="Arial" panose="020B0604020202020204" pitchFamily="34" charset="0"/>
              <a:cs typeface="Arial" panose="020B0604020202020204" pitchFamily="34" charset="0"/>
              <a:sym typeface="Wingdings" panose="05000000000000000000" pitchFamily="2" charset="2"/>
            </a:rPr>
            <a:t>.</a:t>
          </a:r>
          <a:endParaRPr lang="en-US" sz="2400" b="0" kern="1200" dirty="0">
            <a:latin typeface="Arial" panose="020B0604020202020204" pitchFamily="34" charset="0"/>
            <a:cs typeface="Arial" panose="020B0604020202020204" pitchFamily="34" charset="0"/>
          </a:endParaRPr>
        </a:p>
      </dsp:txBody>
      <dsp:txXfrm>
        <a:off x="1165013" y="2654607"/>
        <a:ext cx="8118153" cy="833607"/>
      </dsp:txXfrm>
    </dsp:sp>
    <dsp:sp modelId="{1E891D5C-24CA-4B75-A987-50266EE301F3}">
      <dsp:nvSpPr>
        <dsp:cNvPr id="0" name=""/>
        <dsp:cNvSpPr/>
      </dsp:nvSpPr>
      <dsp:spPr>
        <a:xfrm>
          <a:off x="671106" y="2550410"/>
          <a:ext cx="1042009" cy="1042009"/>
        </a:xfrm>
        <a:prstGeom prst="ellipse">
          <a:avLst/>
        </a:prstGeom>
        <a:solidFill>
          <a:schemeClr val="lt1">
            <a:hueOff val="0"/>
            <a:satOff val="0"/>
            <a:lumOff val="0"/>
            <a:alphaOff val="0"/>
          </a:schemeClr>
        </a:solidFill>
        <a:ln w="12700" cap="flat" cmpd="sng" algn="ctr">
          <a:solidFill>
            <a:schemeClr val="accent5">
              <a:hueOff val="1016690"/>
              <a:satOff val="145"/>
              <a:lumOff val="-54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4EDBEB-EE3C-41A8-B220-C57A5F5CFAFD}">
      <dsp:nvSpPr>
        <dsp:cNvPr id="0" name=""/>
        <dsp:cNvSpPr/>
      </dsp:nvSpPr>
      <dsp:spPr>
        <a:xfrm>
          <a:off x="649445" y="3983411"/>
          <a:ext cx="8596080" cy="833607"/>
        </a:xfrm>
        <a:prstGeom prst="rect">
          <a:avLst/>
        </a:prstGeom>
        <a:solidFill>
          <a:schemeClr val="accent5">
            <a:hueOff val="1525035"/>
            <a:satOff val="218"/>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0960" rIns="60960" bIns="60960" numCol="1" spcCol="1270" anchor="ctr" anchorCtr="0">
          <a:noAutofit/>
        </a:bodyPr>
        <a:lstStyle/>
        <a:p>
          <a:pPr marL="0" lvl="0" indent="0" algn="l" defTabSz="1066800">
            <a:lnSpc>
              <a:spcPct val="90000"/>
            </a:lnSpc>
            <a:spcBef>
              <a:spcPct val="0"/>
            </a:spcBef>
            <a:spcAft>
              <a:spcPct val="35000"/>
            </a:spcAft>
            <a:buNone/>
          </a:pP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Tính</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bi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kịch</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vẫn</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còn</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tiềm</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ẩn</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trong</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cái</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lung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linh</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kỳ</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ảo</a:t>
          </a:r>
          <a:r>
            <a:rPr lang="en-US" altLang="en-US" sz="2400" b="0" kern="1200" dirty="0">
              <a:latin typeface="Arial" panose="020B0604020202020204" pitchFamily="34" charset="0"/>
              <a:cs typeface="Arial" panose="020B0604020202020204" pitchFamily="34" charset="0"/>
              <a:sym typeface="Wingdings" panose="05000000000000000000" pitchFamily="2" charset="2"/>
            </a:rPr>
            <a:t> </a:t>
          </a:r>
          <a:r>
            <a:rPr lang="en-US" altLang="en-US" sz="2400" b="0" kern="1200" dirty="0" err="1">
              <a:latin typeface="Arial" panose="020B0604020202020204" pitchFamily="34" charset="0"/>
              <a:cs typeface="Arial" panose="020B0604020202020204" pitchFamily="34" charset="0"/>
              <a:sym typeface="Wingdings" panose="05000000000000000000" pitchFamily="2" charset="2"/>
            </a:rPr>
            <a:t>ấy</a:t>
          </a:r>
          <a:r>
            <a:rPr lang="en-US" altLang="en-US" sz="2400" b="0" kern="1200" dirty="0">
              <a:latin typeface="Arial" panose="020B0604020202020204" pitchFamily="34" charset="0"/>
              <a:cs typeface="Arial" panose="020B0604020202020204" pitchFamily="34" charset="0"/>
              <a:sym typeface="Wingdings" panose="05000000000000000000" pitchFamily="2" charset="2"/>
            </a:rPr>
            <a:t>.</a:t>
          </a:r>
          <a:endParaRPr lang="en-US" sz="2400" b="0" kern="1200" dirty="0">
            <a:latin typeface="Arial" panose="020B0604020202020204" pitchFamily="34" charset="0"/>
            <a:cs typeface="Arial" panose="020B0604020202020204" pitchFamily="34" charset="0"/>
          </a:endParaRPr>
        </a:p>
      </dsp:txBody>
      <dsp:txXfrm>
        <a:off x="649445" y="3983411"/>
        <a:ext cx="8596080" cy="833607"/>
      </dsp:txXfrm>
    </dsp:sp>
    <dsp:sp modelId="{67AFFFA6-124E-427E-8DB8-0553397A774E}">
      <dsp:nvSpPr>
        <dsp:cNvPr id="0" name=""/>
        <dsp:cNvSpPr/>
      </dsp:nvSpPr>
      <dsp:spPr>
        <a:xfrm>
          <a:off x="246864" y="3863559"/>
          <a:ext cx="1042009" cy="1042009"/>
        </a:xfrm>
        <a:prstGeom prst="ellipse">
          <a:avLst/>
        </a:prstGeom>
        <a:solidFill>
          <a:schemeClr val="lt1">
            <a:hueOff val="0"/>
            <a:satOff val="0"/>
            <a:lumOff val="0"/>
            <a:alphaOff val="0"/>
          </a:schemeClr>
        </a:solidFill>
        <a:ln w="12700" cap="flat" cmpd="sng" algn="ctr">
          <a:solidFill>
            <a:schemeClr val="accent5">
              <a:hueOff val="1525035"/>
              <a:satOff val="218"/>
              <a:lumOff val="-823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D62DB-05FC-486F-B22C-ABBCDD9C4AD4}">
      <dsp:nvSpPr>
        <dsp:cNvPr id="0" name=""/>
        <dsp:cNvSpPr/>
      </dsp:nvSpPr>
      <dsp:spPr>
        <a:xfrm>
          <a:off x="0" y="328653"/>
          <a:ext cx="9637094" cy="96343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vi-VN" sz="2000" b="1" kern="1200" dirty="0">
              <a:latin typeface="Arial" panose="020B0604020202020204" pitchFamily="34" charset="0"/>
              <a:ea typeface="Times New Roman" pitchFamily="18" charset="0"/>
              <a:cs typeface="Arial" panose="020B0604020202020204" pitchFamily="34" charset="0"/>
            </a:rPr>
            <a:t>- Nội dung: </a:t>
          </a:r>
          <a:r>
            <a:rPr lang="pt-BR" sz="2000" kern="1200" dirty="0">
              <a:latin typeface="Arial" panose="020B0604020202020204" pitchFamily="34" charset="0"/>
              <a:cs typeface="Arial" panose="020B0604020202020204" pitchFamily="34" charset="0"/>
            </a:rPr>
            <a:t>Vẻ đẹp tâm hồn của người phụ nữ Việt Nam</a:t>
          </a:r>
          <a:r>
            <a:rPr lang="vi-VN" sz="2000" kern="1200" dirty="0">
              <a:latin typeface="Arial" panose="020B0604020202020204" pitchFamily="34" charset="0"/>
              <a:cs typeface="Arial" panose="020B0604020202020204" pitchFamily="34" charset="0"/>
            </a:rPr>
            <a:t> </a:t>
          </a:r>
          <a:r>
            <a:rPr lang="pt-BR" sz="2000" kern="1200" dirty="0">
              <a:latin typeface="Arial" panose="020B0604020202020204" pitchFamily="34" charset="0"/>
              <a:cs typeface="Arial" panose="020B0604020202020204" pitchFamily="34" charset="0"/>
            </a:rPr>
            <a:t>=&gt; Cảm thông với số phận đầy bi kịch của người phụ nữ trong xã hội cũ. </a:t>
          </a:r>
          <a:endParaRPr lang="en-US" sz="2000" kern="1200" dirty="0">
            <a:latin typeface="Arial" panose="020B0604020202020204" pitchFamily="34" charset="0"/>
            <a:cs typeface="Arial" panose="020B0604020202020204" pitchFamily="34" charset="0"/>
          </a:endParaRPr>
        </a:p>
      </dsp:txBody>
      <dsp:txXfrm>
        <a:off x="28218" y="356871"/>
        <a:ext cx="7795097" cy="906996"/>
      </dsp:txXfrm>
    </dsp:sp>
    <dsp:sp modelId="{68558FE6-ABA9-43FA-AE4A-443E22D269AD}">
      <dsp:nvSpPr>
        <dsp:cNvPr id="0" name=""/>
        <dsp:cNvSpPr/>
      </dsp:nvSpPr>
      <dsp:spPr>
        <a:xfrm>
          <a:off x="817662" y="1432134"/>
          <a:ext cx="9637094" cy="2185540"/>
        </a:xfrm>
        <a:prstGeom prst="roundRect">
          <a:avLst>
            <a:gd name="adj" fmla="val 10000"/>
          </a:avLst>
        </a:prstGeom>
        <a:solidFill>
          <a:schemeClr val="accent3">
            <a:hueOff val="3091135"/>
            <a:satOff val="168"/>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 defTabSz="889000">
            <a:lnSpc>
              <a:spcPct val="90000"/>
            </a:lnSpc>
            <a:spcBef>
              <a:spcPct val="0"/>
            </a:spcBef>
            <a:spcAft>
              <a:spcPct val="35000"/>
            </a:spcAft>
            <a:buNone/>
          </a:pPr>
          <a:r>
            <a:rPr lang="vi-VN" sz="2000" b="1" kern="1200" dirty="0">
              <a:latin typeface="Arial" panose="020B0604020202020204" pitchFamily="34" charset="0"/>
              <a:ea typeface="Times New Roman" pitchFamily="18" charset="0"/>
              <a:cs typeface="Arial" panose="020B0604020202020204" pitchFamily="34" charset="0"/>
            </a:rPr>
            <a:t>- Ý nghĩa: </a:t>
          </a:r>
        </a:p>
        <a:p>
          <a:pPr marL="0" lvl="0" indent="0" algn="just" defTabSz="889000">
            <a:lnSpc>
              <a:spcPct val="90000"/>
            </a:lnSpc>
            <a:spcBef>
              <a:spcPct val="0"/>
            </a:spcBef>
            <a:spcAft>
              <a:spcPct val="35000"/>
            </a:spcAft>
            <a:buNone/>
          </a:pPr>
          <a:r>
            <a:rPr lang="en-US" altLang="en-US" sz="1800" b="0" kern="1200" dirty="0">
              <a:latin typeface="Arial" panose="020B0604020202020204" pitchFamily="34" charset="0"/>
              <a:cs typeface="Arial" panose="020B0604020202020204" pitchFamily="34" charset="0"/>
              <a:sym typeface="Wingdings" panose="05000000000000000000" pitchFamily="2" charset="2"/>
            </a:rPr>
            <a:t>-</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Tác</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phẩm</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là</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bản</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án</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đanh</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thép</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tố</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cáo</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bản</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chất</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vô</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nhân</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đạo</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của</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vi-VN" altLang="en-US" sz="1800" b="0" kern="1200" dirty="0">
              <a:latin typeface="Arial" panose="020B0604020202020204" pitchFamily="34" charset="0"/>
              <a:cs typeface="Arial" panose="020B0604020202020204" pitchFamily="34" charset="0"/>
              <a:sym typeface="Wingdings" panose="05000000000000000000" pitchFamily="2" charset="2"/>
            </a:rPr>
            <a:t>xã hội phong kiến</a:t>
          </a:r>
          <a:r>
            <a:rPr lang="en-US" altLang="en-US" sz="1800" b="0" kern="1200" dirty="0">
              <a:latin typeface="Arial" panose="020B0604020202020204" pitchFamily="34" charset="0"/>
              <a:cs typeface="Arial" panose="020B0604020202020204" pitchFamily="34" charset="0"/>
              <a:sym typeface="Wingdings" panose="05000000000000000000" pitchFamily="2" charset="2"/>
            </a:rPr>
            <a:t>.</a:t>
          </a:r>
        </a:p>
        <a:p>
          <a:pPr marL="0" lvl="0" indent="0" algn="just" defTabSz="889000">
            <a:lnSpc>
              <a:spcPct val="90000"/>
            </a:lnSpc>
            <a:spcBef>
              <a:spcPct val="0"/>
            </a:spcBef>
            <a:spcAft>
              <a:spcPct val="35000"/>
            </a:spcAft>
            <a:buFontTx/>
            <a:buNone/>
          </a:pPr>
          <a:r>
            <a:rPr lang="en-US" altLang="en-US" sz="1800" b="0" kern="1200" dirty="0">
              <a:latin typeface="Arial" panose="020B0604020202020204" pitchFamily="34" charset="0"/>
              <a:cs typeface="Arial" panose="020B0604020202020204" pitchFamily="34" charset="0"/>
              <a:sym typeface="Wingdings" panose="05000000000000000000" pitchFamily="2" charset="2"/>
            </a:rPr>
            <a:t>-</a:t>
          </a:r>
          <a:r>
            <a:rPr lang="vi-VN"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Khẳng</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định</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và</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ngợi</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ca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phẩm</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chất</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tâm</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hồn</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cao</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đẹp</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truyền</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thống</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của</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người</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phụ</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nữ</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vi-VN" altLang="en-US" sz="1800" b="0" kern="1200" dirty="0">
              <a:latin typeface="Arial" panose="020B0604020202020204" pitchFamily="34" charset="0"/>
              <a:cs typeface="Arial" panose="020B0604020202020204" pitchFamily="34" charset="0"/>
              <a:sym typeface="Wingdings" panose="05000000000000000000" pitchFamily="2" charset="2"/>
            </a:rPr>
            <a:t>Việt Nam</a:t>
          </a:r>
          <a:r>
            <a:rPr lang="en-US" altLang="en-US" sz="1800" b="0" kern="1200" dirty="0">
              <a:latin typeface="Arial" panose="020B0604020202020204" pitchFamily="34" charset="0"/>
              <a:cs typeface="Arial" panose="020B0604020202020204" pitchFamily="34" charset="0"/>
              <a:sym typeface="Wingdings" panose="05000000000000000000" pitchFamily="2" charset="2"/>
            </a:rPr>
            <a:t>.</a:t>
          </a:r>
        </a:p>
        <a:p>
          <a:pPr marL="0" lvl="0" indent="0" algn="just" defTabSz="889000">
            <a:lnSpc>
              <a:spcPct val="90000"/>
            </a:lnSpc>
            <a:spcBef>
              <a:spcPct val="0"/>
            </a:spcBef>
            <a:spcAft>
              <a:spcPct val="35000"/>
            </a:spcAft>
            <a:buFontTx/>
            <a:buNone/>
          </a:pPr>
          <a:r>
            <a:rPr lang="en-US" altLang="en-US" sz="1800" b="0" kern="1200" dirty="0">
              <a:latin typeface="Arial" panose="020B0604020202020204" pitchFamily="34" charset="0"/>
              <a:cs typeface="Arial" panose="020B0604020202020204" pitchFamily="34" charset="0"/>
              <a:sym typeface="Wingdings" panose="05000000000000000000" pitchFamily="2" charset="2"/>
            </a:rPr>
            <a:t>-</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Thái</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độ</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cảm</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thông</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của</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nhà</a:t>
          </a:r>
          <a:r>
            <a:rPr lang="en-US" altLang="en-US" sz="1800" b="0" kern="1200" dirty="0">
              <a:latin typeface="Arial" panose="020B0604020202020204" pitchFamily="34" charset="0"/>
              <a:cs typeface="Arial" panose="020B0604020202020204" pitchFamily="34" charset="0"/>
              <a:sym typeface="Wingdings" panose="05000000000000000000" pitchFamily="2" charset="2"/>
            </a:rPr>
            <a:t> </a:t>
          </a:r>
          <a:r>
            <a:rPr lang="en-US" altLang="en-US" sz="1800" b="0" kern="1200" dirty="0" err="1">
              <a:latin typeface="Arial" panose="020B0604020202020204" pitchFamily="34" charset="0"/>
              <a:cs typeface="Arial" panose="020B0604020202020204" pitchFamily="34" charset="0"/>
              <a:sym typeface="Wingdings" panose="05000000000000000000" pitchFamily="2" charset="2"/>
            </a:rPr>
            <a:t>văn</a:t>
          </a:r>
          <a:r>
            <a:rPr lang="vi-VN" altLang="en-US" sz="1800" b="0" kern="1200" dirty="0">
              <a:latin typeface="Arial" panose="020B0604020202020204" pitchFamily="34" charset="0"/>
              <a:cs typeface="Arial" panose="020B0604020202020204" pitchFamily="34" charset="0"/>
              <a:sym typeface="Wingdings" panose="05000000000000000000" pitchFamily="2" charset="2"/>
            </a:rPr>
            <a:t> trước số phận bất hạnh</a:t>
          </a:r>
          <a:endParaRPr lang="en-US" sz="1800" b="0" kern="1200" dirty="0">
            <a:latin typeface="Arial" panose="020B0604020202020204" pitchFamily="34" charset="0"/>
            <a:cs typeface="Arial" panose="020B0604020202020204" pitchFamily="34" charset="0"/>
          </a:endParaRPr>
        </a:p>
      </dsp:txBody>
      <dsp:txXfrm>
        <a:off x="881674" y="1496146"/>
        <a:ext cx="7521438" cy="2057516"/>
      </dsp:txXfrm>
    </dsp:sp>
    <dsp:sp modelId="{9B34F731-1884-44DB-AA73-AA9BEFDFD9FB}">
      <dsp:nvSpPr>
        <dsp:cNvPr id="0" name=""/>
        <dsp:cNvSpPr/>
      </dsp:nvSpPr>
      <dsp:spPr>
        <a:xfrm>
          <a:off x="1700663" y="3733201"/>
          <a:ext cx="9637094" cy="2007596"/>
        </a:xfrm>
        <a:prstGeom prst="roundRect">
          <a:avLst>
            <a:gd name="adj" fmla="val 10000"/>
          </a:avLst>
        </a:prstGeom>
        <a:solidFill>
          <a:schemeClr val="accent3">
            <a:hueOff val="6182271"/>
            <a:satOff val="336"/>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b="1" kern="1200" dirty="0">
              <a:latin typeface="Arial" panose="020B0604020202020204" pitchFamily="34" charset="0"/>
              <a:ea typeface="Times New Roman" pitchFamily="18" charset="0"/>
              <a:cs typeface="Arial" panose="020B0604020202020204" pitchFamily="34" charset="0"/>
            </a:rPr>
            <a:t>Nghệ thuật:</a:t>
          </a:r>
        </a:p>
        <a:p>
          <a:pPr marL="0" lvl="0" indent="0" algn="l" defTabSz="800100">
            <a:lnSpc>
              <a:spcPct val="90000"/>
            </a:lnSpc>
            <a:spcBef>
              <a:spcPct val="0"/>
            </a:spcBef>
            <a:spcAft>
              <a:spcPct val="35000"/>
            </a:spcAft>
            <a:buNone/>
          </a:pPr>
          <a:r>
            <a:rPr lang="pt-BR" sz="1800" kern="1200" dirty="0">
              <a:latin typeface="Arial" panose="020B0604020202020204" pitchFamily="34" charset="0"/>
              <a:cs typeface="Arial" panose="020B0604020202020204" pitchFamily="34" charset="0"/>
            </a:rPr>
            <a:t>+ Khai thác vốn văn học dân gian.</a:t>
          </a:r>
          <a:endParaRPr lang="en-US" sz="180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pt-BR" sz="1800" kern="1200" dirty="0">
              <a:latin typeface="Arial" panose="020B0604020202020204" pitchFamily="34" charset="0"/>
              <a:cs typeface="Arial" panose="020B0604020202020204" pitchFamily="34" charset="0"/>
            </a:rPr>
            <a:t>+ Sáng tạo về nhân vật, sáng tạo trong cách kể chuyện, sử dụng yếu tố truyền kỳ.</a:t>
          </a:r>
          <a:endParaRPr lang="en-US" sz="1800" kern="1200" dirty="0">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pt-BR" sz="1800" kern="1200" dirty="0">
              <a:latin typeface="Arial" panose="020B0604020202020204" pitchFamily="34" charset="0"/>
              <a:cs typeface="Arial" panose="020B0604020202020204" pitchFamily="34" charset="0"/>
            </a:rPr>
            <a:t>+ Sáng tạo nên một kết thúc tác phẩm không mòn sáo.</a:t>
          </a:r>
          <a:endParaRPr lang="en-US" sz="1800" kern="1200" dirty="0">
            <a:latin typeface="Arial" panose="020B0604020202020204" pitchFamily="34" charset="0"/>
            <a:cs typeface="Arial" panose="020B0604020202020204" pitchFamily="34" charset="0"/>
          </a:endParaRPr>
        </a:p>
      </dsp:txBody>
      <dsp:txXfrm>
        <a:off x="1759463" y="3792001"/>
        <a:ext cx="7531862" cy="1889996"/>
      </dsp:txXfrm>
    </dsp:sp>
    <dsp:sp modelId="{5ADD83E8-C6AA-43B8-8040-FE9A92DC8A63}">
      <dsp:nvSpPr>
        <dsp:cNvPr id="0" name=""/>
        <dsp:cNvSpPr/>
      </dsp:nvSpPr>
      <dsp:spPr>
        <a:xfrm>
          <a:off x="8499794" y="1262373"/>
          <a:ext cx="1137299" cy="113729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a:latin typeface="Arial" panose="020B0604020202020204" pitchFamily="34" charset="0"/>
            <a:cs typeface="Arial" panose="020B0604020202020204" pitchFamily="34" charset="0"/>
          </a:endParaRPr>
        </a:p>
      </dsp:txBody>
      <dsp:txXfrm>
        <a:off x="8755686" y="1262373"/>
        <a:ext cx="625515" cy="855817"/>
      </dsp:txXfrm>
    </dsp:sp>
    <dsp:sp modelId="{122E0AE1-6DB8-4715-B24F-2E3F8D423474}">
      <dsp:nvSpPr>
        <dsp:cNvPr id="0" name=""/>
        <dsp:cNvSpPr/>
      </dsp:nvSpPr>
      <dsp:spPr>
        <a:xfrm>
          <a:off x="9350126" y="3292016"/>
          <a:ext cx="1137299" cy="1137299"/>
        </a:xfrm>
        <a:prstGeom prst="downArrow">
          <a:avLst>
            <a:gd name="adj1" fmla="val 55000"/>
            <a:gd name="adj2" fmla="val 45000"/>
          </a:avLst>
        </a:prstGeom>
        <a:solidFill>
          <a:schemeClr val="accent3">
            <a:tint val="40000"/>
            <a:alpha val="90000"/>
            <a:hueOff val="6454839"/>
            <a:satOff val="-2097"/>
            <a:lumOff val="-1314"/>
            <a:alphaOff val="0"/>
          </a:schemeClr>
        </a:solidFill>
        <a:ln w="12700" cap="flat" cmpd="sng" algn="ctr">
          <a:solidFill>
            <a:schemeClr val="accent3">
              <a:tint val="40000"/>
              <a:alpha val="90000"/>
              <a:hueOff val="6454839"/>
              <a:satOff val="-2097"/>
              <a:lumOff val="-13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endParaRPr lang="en-US" sz="4000" kern="1200">
            <a:latin typeface="Arial" panose="020B0604020202020204" pitchFamily="34" charset="0"/>
            <a:cs typeface="Arial" panose="020B0604020202020204" pitchFamily="34" charset="0"/>
          </a:endParaRPr>
        </a:p>
      </dsp:txBody>
      <dsp:txXfrm>
        <a:off x="9606018" y="3292016"/>
        <a:ext cx="625515" cy="85581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5T13:59:05.417"/>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8-05T13:59:05.417"/>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7001C7-3C23-4A5B-8207-0EF4F6BADCE4}" type="datetimeFigureOut">
              <a:rPr lang="en-US" smtClean="0"/>
              <a:t>9/1/2021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CE02B-3B10-48B1-B6C4-E7D30D80E485}" type="slidenum">
              <a:rPr lang="en-US" smtClean="0"/>
              <a:t>‹#›</a:t>
            </a:fld>
            <a:endParaRPr lang="en-US"/>
          </a:p>
        </p:txBody>
      </p:sp>
    </p:spTree>
    <p:extLst>
      <p:ext uri="{BB962C8B-B14F-4D97-AF65-F5344CB8AC3E}">
        <p14:creationId xmlns:p14="http://schemas.microsoft.com/office/powerpoint/2010/main" val="4117911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9/1/2021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54056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9/1/2021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48003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9/1/2021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616164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441874"/>
      </p:ext>
    </p:extLst>
  </p:cSld>
  <p:clrMapOvr>
    <a:masterClrMapping/>
  </p:clrMapOvr>
  <mc:AlternateContent xmlns:mc="http://schemas.openxmlformats.org/markup-compatibility/2006" xmlns:p14="http://schemas.microsoft.com/office/powerpoint/2010/main">
    <mc:Choice Requires="p14">
      <p:transition spd="slow" p14:dur="1500" advClick="0" advTm="1000">
        <p:fade/>
      </p:transition>
    </mc:Choice>
    <mc:Fallback xmlns="">
      <p:transition spd="slow" advClick="0"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7930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17474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57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6818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5297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0659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7958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9/1/2021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23827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4589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2838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71555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011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9/1/2021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05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9/1/2021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3263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9/1/2021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02763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9/1/2021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40538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9/1/2021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22671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9/1/2021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4725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9/1/2021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087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1000" b="-2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9/1/2021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428136334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 id="2147483727" r:id="rId12"/>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9/1/2021</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7410598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2.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8.png"/><Relationship Id="rId4"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0240" y="1384151"/>
            <a:ext cx="10904561" cy="2363255"/>
          </a:xfrm>
          <a:prstGeom prst="rect">
            <a:avLst/>
          </a:prstGeom>
          <a:solidFill>
            <a:srgbClr val="FFFF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dirty="0">
                <a:solidFill>
                  <a:schemeClr val="tx1"/>
                </a:solidFill>
                <a:latin typeface="Arial" panose="020B0604020202020204" pitchFamily="34" charset="0"/>
                <a:ea typeface="Tahoma" panose="020B0604030504040204" pitchFamily="34" charset="0"/>
                <a:cs typeface="Arial" panose="020B0604020202020204" pitchFamily="34" charset="0"/>
              </a:rPr>
              <a:t>CHÀO MỪNG CÁC EM ĐÃ ĐẾN VỚI TIẾT HỌC HÔM NAY!</a:t>
            </a:r>
          </a:p>
        </p:txBody>
      </p:sp>
    </p:spTree>
    <p:extLst>
      <p:ext uri="{BB962C8B-B14F-4D97-AF65-F5344CB8AC3E}">
        <p14:creationId xmlns:p14="http://schemas.microsoft.com/office/powerpoint/2010/main" val="1932981845"/>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EB392-0AD3-4253-A248-37785394F382}"/>
              </a:ext>
            </a:extLst>
          </p:cNvPr>
          <p:cNvSpPr txBox="1"/>
          <p:nvPr/>
        </p:nvSpPr>
        <p:spPr>
          <a:xfrm>
            <a:off x="3969990" y="192075"/>
            <a:ext cx="471680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Tóm tắt tác phẩm:</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9AF9B287-86CF-4E5E-84F0-E7C168A736F1}"/>
              </a:ext>
            </a:extLst>
          </p:cNvPr>
          <p:cNvSpPr txBox="1">
            <a:spLocks/>
          </p:cNvSpPr>
          <p:nvPr/>
        </p:nvSpPr>
        <p:spPr>
          <a:xfrm>
            <a:off x="538329" y="820067"/>
            <a:ext cx="11259064" cy="5845858"/>
          </a:xfrm>
          <a:prstGeom prst="rect">
            <a:avLst/>
          </a:prstGeom>
          <a:solidFill>
            <a:schemeClr val="bg1"/>
          </a:solidFill>
          <a:ln>
            <a:noFill/>
          </a:ln>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200" dirty="0">
                <a:latin typeface="Arial" panose="020B0604020202020204" pitchFamily="34" charset="0"/>
                <a:cs typeface="Arial" panose="020B0604020202020204" pitchFamily="34" charset="0"/>
              </a:rPr>
              <a:t>1.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Thiết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còn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gọi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quê</a:t>
            </a:r>
            <a:r>
              <a:rPr lang="en-US" sz="2200" dirty="0">
                <a:latin typeface="Arial" panose="020B0604020202020204" pitchFamily="34" charset="0"/>
                <a:cs typeface="Arial" panose="020B0604020202020204" pitchFamily="34" charset="0"/>
              </a:rPr>
              <a:t> ở Nam </a:t>
            </a:r>
            <a:r>
              <a:rPr lang="en-US" sz="2200" dirty="0" err="1">
                <a:latin typeface="Arial" panose="020B0604020202020204" pitchFamily="34" charset="0"/>
                <a:cs typeface="Arial" panose="020B0604020202020204" pitchFamily="34" charset="0"/>
              </a:rPr>
              <a:t>Xương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người</a:t>
            </a:r>
            <a:r>
              <a:rPr lang="en-US" sz="2200" dirty="0">
                <a:latin typeface="Arial" panose="020B0604020202020204" pitchFamily="34" charset="0"/>
                <a:cs typeface="Arial" panose="020B0604020202020204" pitchFamily="34" charset="0"/>
              </a:rPr>
              <a:t> con </a:t>
            </a:r>
            <a:r>
              <a:rPr lang="en-US" sz="2200" dirty="0" err="1">
                <a:latin typeface="Arial" panose="020B0604020202020204" pitchFamily="34" charset="0"/>
                <a:cs typeface="Arial" panose="020B0604020202020204" pitchFamily="34" charset="0"/>
              </a:rPr>
              <a:t>gái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đẹp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người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đẹp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lấy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chàng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con </a:t>
            </a:r>
            <a:r>
              <a:rPr lang="en-US" sz="2200" dirty="0" err="1">
                <a:latin typeface="Arial" panose="020B0604020202020204" pitchFamily="34" charset="0"/>
                <a:cs typeface="Arial" panose="020B0604020202020204" pitchFamily="34" charset="0"/>
              </a:rPr>
              <a:t>nhà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hào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phú</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học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nghi</a:t>
            </a:r>
            <a:r>
              <a:rPr lang="en-US" sz="2200" dirty="0">
                <a:latin typeface="Arial" panose="020B0604020202020204" pitchFamily="34" charset="0"/>
                <a:cs typeface="Arial" panose="020B0604020202020204" pitchFamily="34" charset="0"/>
              </a:rPr>
              <a:t>, hay </a:t>
            </a:r>
            <a:r>
              <a:rPr lang="en-US" sz="2200" dirty="0" err="1">
                <a:latin typeface="Arial" panose="020B0604020202020204" pitchFamily="34" charset="0"/>
                <a:cs typeface="Arial" panose="020B0604020202020204" pitchFamily="34" charset="0"/>
              </a:rPr>
              <a:t>ghen</a:t>
            </a:r>
            <a:r>
              <a:rPr lang="en-US" sz="2200" dirty="0">
                <a:latin typeface="Arial" panose="020B0604020202020204" pitchFamily="34" charset="0"/>
                <a:cs typeface="Arial" panose="020B0604020202020204" pitchFamily="34" charset="0"/>
              </a:rPr>
              <a:t>. </a:t>
            </a:r>
          </a:p>
          <a:p>
            <a:pPr marL="0" indent="0" algn="just">
              <a:buFont typeface="Arial" panose="020B0604020202020204" pitchFamily="34" charset="0"/>
              <a:buNone/>
            </a:pPr>
            <a:r>
              <a:rPr lang="en-US" sz="2200" dirty="0">
                <a:latin typeface="Arial" panose="020B0604020202020204" pitchFamily="34" charset="0"/>
                <a:cs typeface="Arial" panose="020B0604020202020204" pitchFamily="34" charset="0"/>
              </a:rPr>
              <a:t>2. </a:t>
            </a:r>
            <a:r>
              <a:rPr lang="en-US" sz="2200" dirty="0" err="1">
                <a:latin typeface="Arial" panose="020B0604020202020204" pitchFamily="34" charset="0"/>
                <a:cs typeface="Arial" panose="020B0604020202020204" pitchFamily="34" charset="0"/>
              </a:rPr>
              <a:t>Đất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nước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xảy</a:t>
            </a:r>
            <a:r>
              <a:rPr lang="en-US" sz="2200" dirty="0">
                <a:latin typeface="Arial" panose="020B0604020202020204" pitchFamily="34" charset="0"/>
                <a:cs typeface="Arial" panose="020B0604020202020204" pitchFamily="34" charset="0"/>
              </a:rPr>
              <a:t> ra </a:t>
            </a:r>
            <a:r>
              <a:rPr lang="en-US" sz="2200" dirty="0" err="1">
                <a:latin typeface="Arial" panose="020B0604020202020204" pitchFamily="34" charset="0"/>
                <a:cs typeface="Arial" panose="020B0604020202020204" pitchFamily="34" charset="0"/>
              </a:rPr>
              <a:t>nạn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đao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phải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lính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ngày</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sau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con </a:t>
            </a:r>
            <a:r>
              <a:rPr lang="en-US" sz="2200" dirty="0" err="1">
                <a:latin typeface="Arial" panose="020B0604020202020204" pitchFamily="34" charset="0"/>
                <a:cs typeface="Arial" panose="020B0604020202020204" pitchFamily="34" charset="0"/>
              </a:rPr>
              <a:t>trai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đặt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mẹ</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vì</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nhớ</a:t>
            </a:r>
            <a:r>
              <a:rPr lang="en-US" sz="2200" dirty="0">
                <a:latin typeface="Arial" panose="020B0604020202020204" pitchFamily="34" charset="0"/>
                <a:cs typeface="Arial" panose="020B0604020202020204" pitchFamily="34" charset="0"/>
              </a:rPr>
              <a:t> con </a:t>
            </a:r>
            <a:r>
              <a:rPr lang="en-US" sz="2200" dirty="0" err="1">
                <a:latin typeface="Arial" panose="020B0604020202020204" pitchFamily="34" charset="0"/>
                <a:cs typeface="Arial" panose="020B0604020202020204" pitchFamily="34" charset="0"/>
              </a:rPr>
              <a:t>mà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bệnh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nàng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lòng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chăm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sóc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nhưng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ít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lâu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mất</a:t>
            </a:r>
            <a:r>
              <a:rPr lang="en-US" sz="2200" dirty="0">
                <a:latin typeface="Arial" panose="020B0604020202020204" pitchFamily="34" charset="0"/>
                <a:cs typeface="Arial" panose="020B0604020202020204" pitchFamily="34" charset="0"/>
              </a:rPr>
              <a:t>. </a:t>
            </a:r>
          </a:p>
          <a:p>
            <a:pPr marL="0" indent="0" algn="just">
              <a:buFont typeface="Arial" panose="020B0604020202020204" pitchFamily="34" charset="0"/>
              <a:buNone/>
            </a:pPr>
            <a:r>
              <a:rPr lang="en-US" sz="2200" dirty="0">
                <a:latin typeface="Arial" panose="020B0604020202020204" pitchFamily="34" charset="0"/>
                <a:cs typeface="Arial" panose="020B0604020202020204" pitchFamily="34" charset="0"/>
              </a:rPr>
              <a:t>3. </a:t>
            </a:r>
            <a:r>
              <a:rPr lang="en-US" sz="2200" dirty="0" err="1">
                <a:latin typeface="Arial" panose="020B0604020202020204" pitchFamily="34" charset="0"/>
                <a:cs typeface="Arial" panose="020B0604020202020204" pitchFamily="34" charset="0"/>
              </a:rPr>
              <a:t>Giặc</a:t>
            </a:r>
            <a:r>
              <a:rPr lang="en-US" sz="2200" dirty="0">
                <a:latin typeface="Arial" panose="020B0604020202020204" pitchFamily="34" charset="0"/>
                <a:cs typeface="Arial" panose="020B0604020202020204" pitchFamily="34" charset="0"/>
              </a:rPr>
              <a:t> tan, </a:t>
            </a:r>
            <a:r>
              <a:rPr lang="en-US" sz="2200" dirty="0" err="1">
                <a:latin typeface="Arial" panose="020B0604020202020204" pitchFamily="34" charset="0"/>
                <a:cs typeface="Arial" panose="020B0604020202020204" pitchFamily="34" charset="0"/>
              </a:rPr>
              <a:t>Trương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trở</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về</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nghe</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lời</a:t>
            </a:r>
            <a:r>
              <a:rPr lang="en-US" sz="2200" dirty="0">
                <a:latin typeface="Arial" panose="020B0604020202020204" pitchFamily="34" charset="0"/>
                <a:cs typeface="Arial" panose="020B0604020202020204" pitchFamily="34" charset="0"/>
              </a:rPr>
              <a:t> con </a:t>
            </a:r>
            <a:r>
              <a:rPr lang="en-US" sz="2200" dirty="0" err="1">
                <a:latin typeface="Arial" panose="020B0604020202020204" pitchFamily="34" charset="0"/>
                <a:cs typeface="Arial" panose="020B0604020202020204" pitchFamily="34" charset="0"/>
              </a:rPr>
              <a:t>trẻ</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ngờ</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thất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tiết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đuổi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a:t>
            </a:r>
            <a:r>
              <a:rPr lang="en-US" sz="2200" dirty="0">
                <a:latin typeface="Arial" panose="020B0604020202020204" pitchFamily="34" charset="0"/>
                <a:cs typeface="Arial" panose="020B0604020202020204" pitchFamily="34" charset="0"/>
              </a:rPr>
              <a:t>.</a:t>
            </a:r>
          </a:p>
          <a:p>
            <a:pPr marL="0" indent="0" algn="just">
              <a:buFont typeface="Arial" panose="020B0604020202020204" pitchFamily="34" charset="0"/>
              <a:buNone/>
            </a:pPr>
            <a:r>
              <a:rPr lang="en-US" sz="2200" dirty="0">
                <a:latin typeface="Arial" panose="020B0604020202020204" pitchFamily="34" charset="0"/>
                <a:cs typeface="Arial" panose="020B0604020202020204" pitchFamily="34" charset="0"/>
              </a:rPr>
              <a:t>4.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thanh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bèn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gieo</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mình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xuống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Hoàng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Giang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tự</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vẫn</a:t>
            </a:r>
            <a:r>
              <a:rPr lang="en-US" sz="2200" dirty="0">
                <a:latin typeface="Arial" panose="020B0604020202020204" pitchFamily="34" charset="0"/>
                <a:cs typeface="Arial" panose="020B0604020202020204" pitchFamily="34" charset="0"/>
              </a:rPr>
              <a:t>.</a:t>
            </a:r>
          </a:p>
          <a:p>
            <a:pPr marL="0" indent="0" algn="just">
              <a:buFont typeface="Arial" panose="020B0604020202020204" pitchFamily="34" charset="0"/>
              <a:buNone/>
            </a:pPr>
            <a:r>
              <a:rPr lang="en-US" sz="2200" dirty="0">
                <a:latin typeface="Arial" panose="020B0604020202020204" pitchFamily="34" charset="0"/>
                <a:cs typeface="Arial" panose="020B0604020202020204" pitchFamily="34" charset="0"/>
              </a:rPr>
              <a:t>5. Sau </a:t>
            </a:r>
            <a:r>
              <a:rPr lang="en-US" sz="2200" dirty="0" err="1">
                <a:latin typeface="Arial" panose="020B0604020202020204" pitchFamily="34" charset="0"/>
                <a:cs typeface="Arial" panose="020B0604020202020204" pitchFamily="34" charset="0"/>
              </a:rPr>
              <a:t>khi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chết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được</a:t>
            </a:r>
            <a:r>
              <a:rPr lang="en-US" sz="2200" dirty="0">
                <a:latin typeface="Arial" panose="020B0604020202020204" pitchFamily="34" charset="0"/>
                <a:cs typeface="Arial" panose="020B0604020202020204" pitchFamily="34" charset="0"/>
              </a:rPr>
              <a:t> con </a:t>
            </a:r>
            <a:r>
              <a:rPr lang="en-US" sz="2200" dirty="0" err="1">
                <a:latin typeface="Arial" panose="020B0604020202020204" pitchFamily="34" charset="0"/>
                <a:cs typeface="Arial" panose="020B0604020202020204" pitchFamily="34" charset="0"/>
              </a:rPr>
              <a:t>chỉ</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cái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bóng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tường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chàng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hiểu</a:t>
            </a:r>
            <a:r>
              <a:rPr lang="en-US" sz="2200" dirty="0">
                <a:latin typeface="Arial" panose="020B0604020202020204" pitchFamily="34" charset="0"/>
                <a:cs typeface="Arial" panose="020B0604020202020204" pitchFamily="34" charset="0"/>
              </a:rPr>
              <a:t> ra </a:t>
            </a:r>
            <a:r>
              <a:rPr lang="en-US" sz="2200" dirty="0" err="1">
                <a:latin typeface="Arial" panose="020B0604020202020204" pitchFamily="34" charset="0"/>
                <a:cs typeface="Arial" panose="020B0604020202020204" pitchFamily="34" charset="0"/>
              </a:rPr>
              <a:t>vợ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oan</a:t>
            </a:r>
            <a:r>
              <a:rPr lang="en-US" sz="2200" dirty="0">
                <a:latin typeface="Arial" panose="020B0604020202020204" pitchFamily="34" charset="0"/>
                <a:cs typeface="Arial" panose="020B0604020202020204" pitchFamily="34" charset="0"/>
              </a:rPr>
              <a:t>.</a:t>
            </a:r>
          </a:p>
          <a:p>
            <a:pPr marL="0" indent="0" algn="just">
              <a:buFont typeface="Arial" panose="020B0604020202020204" pitchFamily="34" charset="0"/>
              <a:buNone/>
            </a:pPr>
            <a:r>
              <a:rPr lang="en-US" sz="2200" dirty="0">
                <a:latin typeface="Arial" panose="020B0604020202020204" pitchFamily="34" charset="0"/>
                <a:cs typeface="Arial" panose="020B0604020202020204" pitchFamily="34" charset="0"/>
              </a:rPr>
              <a:t>6. Phan Lang </a:t>
            </a:r>
            <a:r>
              <a:rPr lang="en-US" sz="2200" dirty="0" err="1">
                <a:latin typeface="Arial" panose="020B0604020202020204" pitchFamily="34" charset="0"/>
                <a:cs typeface="Arial" panose="020B0604020202020204" pitchFamily="34" charset="0"/>
              </a:rPr>
              <a:t>gặp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Nương</a:t>
            </a:r>
            <a:r>
              <a:rPr lang="en-US" sz="2200" dirty="0">
                <a:latin typeface="Arial" panose="020B0604020202020204" pitchFamily="34" charset="0"/>
                <a:cs typeface="Arial" panose="020B0604020202020204" pitchFamily="34" charset="0"/>
              </a:rPr>
              <a:t> ở </a:t>
            </a:r>
            <a:r>
              <a:rPr lang="en-US" sz="2200" dirty="0" err="1">
                <a:latin typeface="Arial" panose="020B0604020202020204" pitchFamily="34" charset="0"/>
                <a:cs typeface="Arial" panose="020B0604020202020204" pitchFamily="34" charset="0"/>
              </a:rPr>
              <a:t>dưới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thuỷ</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cung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nàng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gửi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chiếc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nhắn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endParaRPr lang="en-US" sz="2200" dirty="0">
              <a:latin typeface="Arial" panose="020B0604020202020204" pitchFamily="34" charset="0"/>
              <a:cs typeface="Arial" panose="020B0604020202020204" pitchFamily="34" charset="0"/>
            </a:endParaRPr>
          </a:p>
          <a:p>
            <a:pPr marL="0" indent="0" algn="just">
              <a:buFont typeface="Arial" panose="020B0604020202020204" pitchFamily="34" charset="0"/>
              <a:buNone/>
            </a:pPr>
            <a:r>
              <a:rPr lang="en-US" sz="2200" dirty="0">
                <a:latin typeface="Arial" panose="020B0604020202020204" pitchFamily="34" charset="0"/>
                <a:cs typeface="Arial" panose="020B0604020202020204" pitchFamily="34" charset="0"/>
              </a:rPr>
              <a:t>7. </a:t>
            </a:r>
            <a:r>
              <a:rPr lang="en-US" sz="2200" dirty="0" err="1">
                <a:latin typeface="Arial" panose="020B0604020202020204" pitchFamily="34" charset="0"/>
                <a:cs typeface="Arial" panose="020B0604020202020204" pitchFamily="34" charset="0"/>
              </a:rPr>
              <a:t>Trương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Sinh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lập</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đàn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giải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oan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nàng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sẽ</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trở</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về</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Nhưng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cuối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cùng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Vũ</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Nương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chỉ</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hiện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lên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giữa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dòng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nói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lời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tạ</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từ</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chồng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rồi</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mất</a:t>
            </a:r>
            <a:r>
              <a:rPr lang="en-US" sz="2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6351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EB392-0AD3-4253-A248-37785394F382}"/>
              </a:ext>
            </a:extLst>
          </p:cNvPr>
          <p:cNvSpPr txBox="1"/>
          <p:nvPr/>
        </p:nvSpPr>
        <p:spPr>
          <a:xfrm>
            <a:off x="5194634" y="637988"/>
            <a:ext cx="3200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Bố cục</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3" name="Diagram 2">
            <a:extLst>
              <a:ext uri="{FF2B5EF4-FFF2-40B4-BE49-F238E27FC236}">
                <a16:creationId xmlns:a16="http://schemas.microsoft.com/office/drawing/2014/main" id="{B7389DA0-71D9-4623-A502-3CB05FE0464A}"/>
              </a:ext>
            </a:extLst>
          </p:cNvPr>
          <p:cNvGraphicFramePr/>
          <p:nvPr>
            <p:extLst>
              <p:ext uri="{D42A27DB-BD31-4B8C-83A1-F6EECF244321}">
                <p14:modId xmlns:p14="http://schemas.microsoft.com/office/powerpoint/2010/main" val="2315276427"/>
              </p:ext>
            </p:extLst>
          </p:nvPr>
        </p:nvGraphicFramePr>
        <p:xfrm>
          <a:off x="1454416" y="1222763"/>
          <a:ext cx="92831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155C046-3DC5-4E4C-A882-E56DCC3C26D3}"/>
              </a:ext>
            </a:extLst>
          </p:cNvPr>
          <p:cNvSpPr txBox="1"/>
          <p:nvPr/>
        </p:nvSpPr>
        <p:spPr>
          <a:xfrm>
            <a:off x="1791333" y="1907079"/>
            <a:ext cx="914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1CBDDC35-C5BA-47F4-ADD8-954446094C3A}"/>
              </a:ext>
            </a:extLst>
          </p:cNvPr>
          <p:cNvSpPr txBox="1"/>
          <p:nvPr/>
        </p:nvSpPr>
        <p:spPr>
          <a:xfrm>
            <a:off x="2117353" y="3505962"/>
            <a:ext cx="914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70F02B37-B6E4-4599-98EA-358036477435}"/>
              </a:ext>
            </a:extLst>
          </p:cNvPr>
          <p:cNvSpPr txBox="1"/>
          <p:nvPr/>
        </p:nvSpPr>
        <p:spPr>
          <a:xfrm>
            <a:off x="1660153" y="5209101"/>
            <a:ext cx="9144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a:t>
            </a:r>
            <a:endParaRPr kumimoji="0" 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2005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6DE"/>
        </a:solidFill>
        <a:effectLst/>
      </p:bgPr>
    </p:bg>
    <p:spTree>
      <p:nvGrpSpPr>
        <p:cNvPr id="1" name=""/>
        <p:cNvGrpSpPr/>
        <p:nvPr/>
      </p:nvGrpSpPr>
      <p:grpSpPr>
        <a:xfrm>
          <a:off x="0" y="0"/>
          <a:ext cx="0" cy="0"/>
          <a:chOff x="0" y="0"/>
          <a:chExt cx="0" cy="0"/>
        </a:xfrm>
      </p:grpSpPr>
      <p:sp>
        <p:nvSpPr>
          <p:cNvPr id="6" name="AutoShape 6"/>
          <p:cNvSpPr/>
          <p:nvPr/>
        </p:nvSpPr>
        <p:spPr>
          <a:xfrm rot="-5400000">
            <a:off x="6057900" y="-3783634"/>
            <a:ext cx="76201" cy="13360399"/>
          </a:xfrm>
          <a:prstGeom prst="rect">
            <a:avLst/>
          </a:prstGeom>
          <a:solidFill>
            <a:srgbClr val="0F7D80"/>
          </a:solidFill>
        </p:spPr>
      </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394789" y="2635730"/>
            <a:ext cx="521673" cy="521673"/>
          </a:xfrm>
          <a:prstGeom prst="rect">
            <a:avLst/>
          </a:prstGeom>
        </p:spPr>
      </p:pic>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245599" y="2635730"/>
            <a:ext cx="521673" cy="521673"/>
          </a:xfrm>
          <a:prstGeom prst="rect">
            <a:avLst/>
          </a:prstGeom>
        </p:spPr>
      </p:pic>
      <p:grpSp>
        <p:nvGrpSpPr>
          <p:cNvPr id="19" name="Group 19"/>
          <p:cNvGrpSpPr/>
          <p:nvPr/>
        </p:nvGrpSpPr>
        <p:grpSpPr>
          <a:xfrm>
            <a:off x="577319" y="2635729"/>
            <a:ext cx="2614614" cy="1701403"/>
            <a:chOff x="589067" y="0"/>
            <a:chExt cx="5229229" cy="3402806"/>
          </a:xfrm>
        </p:grpSpPr>
        <p:pic>
          <p:nvPicPr>
            <p:cNvPr id="20"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23009" y="0"/>
              <a:ext cx="1043347" cy="1043347"/>
            </a:xfrm>
            <a:prstGeom prst="rect">
              <a:avLst/>
            </a:prstGeom>
          </p:spPr>
        </p:pic>
        <p:sp>
          <p:nvSpPr>
            <p:cNvPr id="21" name="TextBox 21"/>
            <p:cNvSpPr txBox="1"/>
            <p:nvPr/>
          </p:nvSpPr>
          <p:spPr>
            <a:xfrm>
              <a:off x="589067" y="1488820"/>
              <a:ext cx="5229229" cy="1913986"/>
            </a:xfrm>
            <a:prstGeom prst="rect">
              <a:avLst/>
            </a:prstGeom>
          </p:spPr>
          <p:txBody>
            <a:bodyPr wrap="square" lIns="0" tIns="0" rIns="0" bIns="0" rtlCol="0" anchor="t">
              <a:spAutoFit/>
            </a:bodyPr>
            <a:lstStyle/>
            <a:p>
              <a:pPr algn="ctr" defTabSz="609630">
                <a:lnSpc>
                  <a:spcPts val="3929"/>
                </a:lnSpc>
              </a:pPr>
              <a:r>
                <a:rPr lang="vi-VN"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Trong cuộc sống gia đình</a:t>
              </a:r>
              <a:endParaRPr lang="en-US" sz="4800" b="1" spc="177" dirty="0">
                <a:solidFill>
                  <a:srgbClr val="B8627D"/>
                </a:solidFill>
                <a:latin typeface="Arial" panose="020B0604020202020204" pitchFamily="34" charset="0"/>
                <a:cs typeface="Arial" panose="020B0604020202020204" pitchFamily="34" charset="0"/>
              </a:endParaRPr>
            </a:p>
          </p:txBody>
        </p:sp>
      </p:grpSp>
      <p:sp>
        <p:nvSpPr>
          <p:cNvPr id="23" name="TextBox 21">
            <a:extLst>
              <a:ext uri="{FF2B5EF4-FFF2-40B4-BE49-F238E27FC236}">
                <a16:creationId xmlns:a16="http://schemas.microsoft.com/office/drawing/2014/main" id="{BC1671E8-0A6A-445E-B85C-9F55587E2EA6}"/>
              </a:ext>
            </a:extLst>
          </p:cNvPr>
          <p:cNvSpPr txBox="1"/>
          <p:nvPr/>
        </p:nvSpPr>
        <p:spPr>
          <a:xfrm>
            <a:off x="4577819" y="3380138"/>
            <a:ext cx="2614614" cy="1062022"/>
          </a:xfrm>
          <a:prstGeom prst="rect">
            <a:avLst/>
          </a:prstGeom>
        </p:spPr>
        <p:txBody>
          <a:bodyPr wrap="square" lIns="0" tIns="0" rIns="0" bIns="0" rtlCol="0" anchor="t">
            <a:spAutoFit/>
          </a:bodyPr>
          <a:lstStyle/>
          <a:p>
            <a:pPr algn="ctr" defTabSz="609630">
              <a:lnSpc>
                <a:spcPct val="130000"/>
              </a:lnSpc>
              <a:tabLst>
                <a:tab pos="882694" algn="l"/>
              </a:tabLst>
            </a:pPr>
            <a:r>
              <a:rPr lang="vi-VN" sz="2800" b="1" dirty="0">
                <a:solidFill>
                  <a:prstClr val="black"/>
                </a:solidFill>
                <a:latin typeface="Arial" panose="020B0604020202020204" pitchFamily="34" charset="0"/>
                <a:ea typeface="Times New Roman" panose="02020603050405020304" pitchFamily="18" charset="0"/>
                <a:cs typeface="Arial" panose="020B0604020202020204" pitchFamily="34" charset="0"/>
              </a:rPr>
              <a:t>Khi tiễn chồng đi lính</a:t>
            </a:r>
            <a:endParaRPr lang="en-US" sz="2800" b="1"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25" name="TextBox 24">
            <a:extLst>
              <a:ext uri="{FF2B5EF4-FFF2-40B4-BE49-F238E27FC236}">
                <a16:creationId xmlns:a16="http://schemas.microsoft.com/office/drawing/2014/main" id="{C32FBDCA-C1D4-416B-B086-6051B8A1723D}"/>
              </a:ext>
            </a:extLst>
          </p:cNvPr>
          <p:cNvSpPr txBox="1"/>
          <p:nvPr/>
        </p:nvSpPr>
        <p:spPr>
          <a:xfrm>
            <a:off x="7979833" y="3429000"/>
            <a:ext cx="3053206" cy="594202"/>
          </a:xfrm>
          <a:prstGeom prst="rect">
            <a:avLst/>
          </a:prstGeom>
          <a:noFill/>
        </p:spPr>
        <p:txBody>
          <a:bodyPr wrap="square">
            <a:spAutoFit/>
          </a:bodyPr>
          <a:lstStyle/>
          <a:p>
            <a:pPr algn="ctr" defTabSz="609630">
              <a:lnSpc>
                <a:spcPct val="130000"/>
              </a:lnSpc>
              <a:tabLst>
                <a:tab pos="882694" algn="l"/>
              </a:tabLst>
            </a:pPr>
            <a:r>
              <a:rPr lang="vi-VN" sz="2800" b="1" dirty="0">
                <a:solidFill>
                  <a:prstClr val="black"/>
                </a:solidFill>
                <a:latin typeface="Arial" panose="020B0604020202020204" pitchFamily="34" charset="0"/>
                <a:ea typeface="Times New Roman" panose="02020603050405020304" pitchFamily="18" charset="0"/>
                <a:cs typeface="Arial" panose="020B0604020202020204" pitchFamily="34" charset="0"/>
              </a:rPr>
              <a:t>Khi xa chồng</a:t>
            </a:r>
            <a:endParaRPr lang="en-US" sz="2800" b="1"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15" name="Text Box 13">
            <a:extLst>
              <a:ext uri="{FF2B5EF4-FFF2-40B4-BE49-F238E27FC236}">
                <a16:creationId xmlns:a16="http://schemas.microsoft.com/office/drawing/2014/main" id="{193176F4-D12B-403E-AC18-CAD9D3DA4DB9}"/>
              </a:ext>
            </a:extLst>
          </p:cNvPr>
          <p:cNvSpPr txBox="1">
            <a:spLocks noChangeArrowheads="1"/>
          </p:cNvSpPr>
          <p:nvPr/>
        </p:nvSpPr>
        <p:spPr bwMode="auto">
          <a:xfrm>
            <a:off x="377400" y="150491"/>
            <a:ext cx="42726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dirty="0">
                <a:solidFill>
                  <a:srgbClr val="CC0000"/>
                </a:solidFill>
              </a:rPr>
              <a:t>II.</a:t>
            </a:r>
            <a:r>
              <a:rPr lang="vi-VN" altLang="en-US" sz="2800" b="1" dirty="0">
                <a:solidFill>
                  <a:srgbClr val="CC0000"/>
                </a:solidFill>
              </a:rPr>
              <a:t> </a:t>
            </a:r>
            <a:r>
              <a:rPr lang="en-US" altLang="en-US" sz="2800" b="1" dirty="0" err="1">
                <a:solidFill>
                  <a:srgbClr val="CC0000"/>
                </a:solidFill>
              </a:rPr>
              <a:t>Đọc-hiểu</a:t>
            </a:r>
            <a:r>
              <a:rPr lang="en-US" altLang="en-US" sz="2800" b="1" dirty="0">
                <a:solidFill>
                  <a:srgbClr val="CC0000"/>
                </a:solidFill>
              </a:rPr>
              <a:t> </a:t>
            </a:r>
            <a:r>
              <a:rPr lang="en-US" altLang="en-US" sz="2800" b="1" dirty="0" err="1">
                <a:solidFill>
                  <a:srgbClr val="CC0000"/>
                </a:solidFill>
              </a:rPr>
              <a:t>văn</a:t>
            </a:r>
            <a:r>
              <a:rPr lang="en-US" altLang="en-US" sz="2800" b="1" dirty="0">
                <a:solidFill>
                  <a:srgbClr val="CC0000"/>
                </a:solidFill>
              </a:rPr>
              <a:t> </a:t>
            </a:r>
            <a:r>
              <a:rPr lang="en-US" altLang="en-US" sz="2800" b="1" dirty="0" err="1">
                <a:solidFill>
                  <a:srgbClr val="CC0000"/>
                </a:solidFill>
              </a:rPr>
              <a:t>bản</a:t>
            </a:r>
            <a:endParaRPr lang="en-US" altLang="en-US" sz="2800" b="1" dirty="0">
              <a:solidFill>
                <a:srgbClr val="CC0000"/>
              </a:solidFill>
            </a:endParaRPr>
          </a:p>
        </p:txBody>
      </p:sp>
      <p:sp>
        <p:nvSpPr>
          <p:cNvPr id="17" name="Text Box 14">
            <a:extLst>
              <a:ext uri="{FF2B5EF4-FFF2-40B4-BE49-F238E27FC236}">
                <a16:creationId xmlns:a16="http://schemas.microsoft.com/office/drawing/2014/main" id="{7843E6A3-F73E-46EB-AC9D-B7209741E1A3}"/>
              </a:ext>
            </a:extLst>
          </p:cNvPr>
          <p:cNvSpPr txBox="1">
            <a:spLocks noChangeArrowheads="1"/>
          </p:cNvSpPr>
          <p:nvPr/>
        </p:nvSpPr>
        <p:spPr bwMode="auto">
          <a:xfrm>
            <a:off x="1394290" y="888350"/>
            <a:ext cx="4000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dirty="0">
                <a:solidFill>
                  <a:srgbClr val="006600"/>
                </a:solidFill>
              </a:rPr>
              <a:t>1.</a:t>
            </a:r>
            <a:r>
              <a:rPr lang="vi-VN" altLang="en-US" sz="2400" b="1" dirty="0">
                <a:solidFill>
                  <a:srgbClr val="006600"/>
                </a:solidFill>
              </a:rPr>
              <a:t> Nhân vật </a:t>
            </a:r>
            <a:r>
              <a:rPr lang="en-US" altLang="en-US" sz="2400" b="1" dirty="0" err="1">
                <a:solidFill>
                  <a:srgbClr val="006600"/>
                </a:solidFill>
              </a:rPr>
              <a:t>Vũ</a:t>
            </a:r>
            <a:r>
              <a:rPr lang="en-US" altLang="en-US" sz="2400" b="1" dirty="0">
                <a:solidFill>
                  <a:srgbClr val="006600"/>
                </a:solidFill>
              </a:rPr>
              <a:t> </a:t>
            </a:r>
            <a:r>
              <a:rPr lang="en-US" altLang="en-US" sz="2400" b="1" dirty="0" err="1">
                <a:solidFill>
                  <a:srgbClr val="006600"/>
                </a:solidFill>
              </a:rPr>
              <a:t>Nương</a:t>
            </a:r>
            <a:r>
              <a:rPr lang="en-US" altLang="en-US" sz="2400" b="1" dirty="0">
                <a:solidFill>
                  <a:srgbClr val="00660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a:extLst>
              <a:ext uri="{FF2B5EF4-FFF2-40B4-BE49-F238E27FC236}">
                <a16:creationId xmlns:a16="http://schemas.microsoft.com/office/drawing/2014/main" id="{A915BEB6-142F-4FA1-AB62-78DF89E046E4}"/>
              </a:ext>
            </a:extLst>
          </p:cNvPr>
          <p:cNvSpPr txBox="1">
            <a:spLocks noChangeArrowheads="1"/>
          </p:cNvSpPr>
          <p:nvPr/>
        </p:nvSpPr>
        <p:spPr bwMode="auto">
          <a:xfrm>
            <a:off x="377400" y="150491"/>
            <a:ext cx="42726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dirty="0">
                <a:solidFill>
                  <a:srgbClr val="CC0000"/>
                </a:solidFill>
              </a:rPr>
              <a:t>II.</a:t>
            </a:r>
            <a:r>
              <a:rPr lang="vi-VN" altLang="en-US" sz="2800" b="1" dirty="0">
                <a:solidFill>
                  <a:srgbClr val="CC0000"/>
                </a:solidFill>
              </a:rPr>
              <a:t> </a:t>
            </a:r>
            <a:r>
              <a:rPr lang="en-US" altLang="en-US" sz="2800" b="1" dirty="0" err="1">
                <a:solidFill>
                  <a:srgbClr val="CC0000"/>
                </a:solidFill>
              </a:rPr>
              <a:t>Đọc-hiểu</a:t>
            </a:r>
            <a:r>
              <a:rPr lang="en-US" altLang="en-US" sz="2800" b="1" dirty="0">
                <a:solidFill>
                  <a:srgbClr val="CC0000"/>
                </a:solidFill>
              </a:rPr>
              <a:t> </a:t>
            </a:r>
            <a:r>
              <a:rPr lang="en-US" altLang="en-US" sz="2800" b="1" dirty="0" err="1">
                <a:solidFill>
                  <a:srgbClr val="CC0000"/>
                </a:solidFill>
              </a:rPr>
              <a:t>văn</a:t>
            </a:r>
            <a:r>
              <a:rPr lang="en-US" altLang="en-US" sz="2800" b="1" dirty="0">
                <a:solidFill>
                  <a:srgbClr val="CC0000"/>
                </a:solidFill>
              </a:rPr>
              <a:t> </a:t>
            </a:r>
            <a:r>
              <a:rPr lang="en-US" altLang="en-US" sz="2800" b="1" dirty="0" err="1">
                <a:solidFill>
                  <a:srgbClr val="CC0000"/>
                </a:solidFill>
              </a:rPr>
              <a:t>bản</a:t>
            </a:r>
            <a:endParaRPr lang="en-US" altLang="en-US" sz="2800" b="1" dirty="0">
              <a:solidFill>
                <a:srgbClr val="CC0000"/>
              </a:solidFill>
            </a:endParaRPr>
          </a:p>
        </p:txBody>
      </p:sp>
      <p:sp>
        <p:nvSpPr>
          <p:cNvPr id="8" name="Text Box 14">
            <a:extLst>
              <a:ext uri="{FF2B5EF4-FFF2-40B4-BE49-F238E27FC236}">
                <a16:creationId xmlns:a16="http://schemas.microsoft.com/office/drawing/2014/main" id="{C239A7D1-2BD0-41CA-B6EF-6EFA618C4EB4}"/>
              </a:ext>
            </a:extLst>
          </p:cNvPr>
          <p:cNvSpPr txBox="1">
            <a:spLocks noChangeArrowheads="1"/>
          </p:cNvSpPr>
          <p:nvPr/>
        </p:nvSpPr>
        <p:spPr bwMode="auto">
          <a:xfrm>
            <a:off x="1110343" y="710674"/>
            <a:ext cx="4000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dirty="0">
                <a:solidFill>
                  <a:srgbClr val="006600"/>
                </a:solidFill>
              </a:rPr>
              <a:t>1.</a:t>
            </a:r>
            <a:r>
              <a:rPr lang="vi-VN" altLang="en-US" sz="2400" b="1" dirty="0">
                <a:solidFill>
                  <a:srgbClr val="006600"/>
                </a:solidFill>
              </a:rPr>
              <a:t> Nhân vật </a:t>
            </a:r>
            <a:r>
              <a:rPr lang="en-US" altLang="en-US" sz="2400" b="1" dirty="0" err="1">
                <a:solidFill>
                  <a:srgbClr val="006600"/>
                </a:solidFill>
              </a:rPr>
              <a:t>Vũ</a:t>
            </a:r>
            <a:r>
              <a:rPr lang="en-US" altLang="en-US" sz="2400" b="1" dirty="0">
                <a:solidFill>
                  <a:srgbClr val="006600"/>
                </a:solidFill>
              </a:rPr>
              <a:t> </a:t>
            </a:r>
            <a:r>
              <a:rPr lang="en-US" altLang="en-US" sz="2400" b="1" dirty="0" err="1">
                <a:solidFill>
                  <a:srgbClr val="006600"/>
                </a:solidFill>
              </a:rPr>
              <a:t>Nương</a:t>
            </a:r>
            <a:r>
              <a:rPr lang="en-US" altLang="en-US" sz="2400" b="1" dirty="0">
                <a:solidFill>
                  <a:srgbClr val="006600"/>
                </a:solidFill>
              </a:rPr>
              <a:t>:</a:t>
            </a:r>
          </a:p>
        </p:txBody>
      </p:sp>
      <p:sp>
        <p:nvSpPr>
          <p:cNvPr id="9" name="AutoShape 3">
            <a:extLst>
              <a:ext uri="{FF2B5EF4-FFF2-40B4-BE49-F238E27FC236}">
                <a16:creationId xmlns:a16="http://schemas.microsoft.com/office/drawing/2014/main" id="{4F2DFF63-C674-446F-B139-9F8F23582D0B}"/>
              </a:ext>
            </a:extLst>
          </p:cNvPr>
          <p:cNvSpPr/>
          <p:nvPr/>
        </p:nvSpPr>
        <p:spPr>
          <a:xfrm>
            <a:off x="250372" y="2619820"/>
            <a:ext cx="3755571" cy="4131129"/>
          </a:xfrm>
          <a:prstGeom prst="rect">
            <a:avLst/>
          </a:prstGeom>
          <a:solidFill>
            <a:srgbClr val="FFE6DE"/>
          </a:solidFill>
        </p:spPr>
      </p:sp>
      <p:sp>
        <p:nvSpPr>
          <p:cNvPr id="17" name="AutoShape 3">
            <a:extLst>
              <a:ext uri="{FF2B5EF4-FFF2-40B4-BE49-F238E27FC236}">
                <a16:creationId xmlns:a16="http://schemas.microsoft.com/office/drawing/2014/main" id="{B861C14B-A323-48EC-9A66-94C4D5C57E07}"/>
              </a:ext>
            </a:extLst>
          </p:cNvPr>
          <p:cNvSpPr/>
          <p:nvPr/>
        </p:nvSpPr>
        <p:spPr>
          <a:xfrm>
            <a:off x="4198817" y="2645217"/>
            <a:ext cx="3755571" cy="4131129"/>
          </a:xfrm>
          <a:prstGeom prst="rect">
            <a:avLst/>
          </a:prstGeom>
          <a:solidFill>
            <a:srgbClr val="FFE6DE"/>
          </a:solidFill>
        </p:spPr>
      </p:sp>
      <p:sp>
        <p:nvSpPr>
          <p:cNvPr id="18" name="AutoShape 3">
            <a:extLst>
              <a:ext uri="{FF2B5EF4-FFF2-40B4-BE49-F238E27FC236}">
                <a16:creationId xmlns:a16="http://schemas.microsoft.com/office/drawing/2014/main" id="{77E5F69A-278E-4B89-A1FB-506CB4F3AC5D}"/>
              </a:ext>
            </a:extLst>
          </p:cNvPr>
          <p:cNvSpPr/>
          <p:nvPr/>
        </p:nvSpPr>
        <p:spPr>
          <a:xfrm>
            <a:off x="8186056" y="2645217"/>
            <a:ext cx="3755571" cy="4131129"/>
          </a:xfrm>
          <a:prstGeom prst="rect">
            <a:avLst/>
          </a:prstGeom>
          <a:solidFill>
            <a:srgbClr val="FFE6DE"/>
          </a:solidFill>
        </p:spPr>
      </p:sp>
      <p:grpSp>
        <p:nvGrpSpPr>
          <p:cNvPr id="19" name="Group 8">
            <a:extLst>
              <a:ext uri="{FF2B5EF4-FFF2-40B4-BE49-F238E27FC236}">
                <a16:creationId xmlns:a16="http://schemas.microsoft.com/office/drawing/2014/main" id="{67D5E359-C2E7-4859-B44C-8FC3A435C30D}"/>
              </a:ext>
            </a:extLst>
          </p:cNvPr>
          <p:cNvGrpSpPr/>
          <p:nvPr/>
        </p:nvGrpSpPr>
        <p:grpSpPr>
          <a:xfrm>
            <a:off x="1411346" y="2132038"/>
            <a:ext cx="1213763" cy="1131468"/>
            <a:chOff x="0" y="0"/>
            <a:chExt cx="6350000" cy="6350000"/>
          </a:xfrm>
        </p:grpSpPr>
        <p:sp>
          <p:nvSpPr>
            <p:cNvPr id="20" name="Freeform 9">
              <a:extLst>
                <a:ext uri="{FF2B5EF4-FFF2-40B4-BE49-F238E27FC236}">
                  <a16:creationId xmlns:a16="http://schemas.microsoft.com/office/drawing/2014/main" id="{B9B27A90-7372-412C-A569-0B11ABF2C877}"/>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E6DE"/>
            </a:solidFill>
          </p:spPr>
        </p:sp>
      </p:grpSp>
      <p:grpSp>
        <p:nvGrpSpPr>
          <p:cNvPr id="21" name="Group 8">
            <a:extLst>
              <a:ext uri="{FF2B5EF4-FFF2-40B4-BE49-F238E27FC236}">
                <a16:creationId xmlns:a16="http://schemas.microsoft.com/office/drawing/2014/main" id="{373ED764-2D06-41BF-A182-632D30A72AA2}"/>
              </a:ext>
            </a:extLst>
          </p:cNvPr>
          <p:cNvGrpSpPr/>
          <p:nvPr/>
        </p:nvGrpSpPr>
        <p:grpSpPr>
          <a:xfrm>
            <a:off x="5262145" y="2079483"/>
            <a:ext cx="1219203" cy="1131468"/>
            <a:chOff x="0" y="0"/>
            <a:chExt cx="6350000" cy="6350000"/>
          </a:xfrm>
        </p:grpSpPr>
        <p:sp>
          <p:nvSpPr>
            <p:cNvPr id="22" name="Freeform 9">
              <a:extLst>
                <a:ext uri="{FF2B5EF4-FFF2-40B4-BE49-F238E27FC236}">
                  <a16:creationId xmlns:a16="http://schemas.microsoft.com/office/drawing/2014/main" id="{F841FFB1-915F-48CD-8B25-487FE58227DD}"/>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E6DE"/>
            </a:solidFill>
          </p:spPr>
        </p:sp>
      </p:grpSp>
      <p:grpSp>
        <p:nvGrpSpPr>
          <p:cNvPr id="23" name="Group 8">
            <a:extLst>
              <a:ext uri="{FF2B5EF4-FFF2-40B4-BE49-F238E27FC236}">
                <a16:creationId xmlns:a16="http://schemas.microsoft.com/office/drawing/2014/main" id="{68488507-A27F-43B5-996D-8D03EDD5B43C}"/>
              </a:ext>
            </a:extLst>
          </p:cNvPr>
          <p:cNvGrpSpPr/>
          <p:nvPr/>
        </p:nvGrpSpPr>
        <p:grpSpPr>
          <a:xfrm>
            <a:off x="9263391" y="1991238"/>
            <a:ext cx="1213763" cy="1131468"/>
            <a:chOff x="0" y="0"/>
            <a:chExt cx="6350000" cy="6350000"/>
          </a:xfrm>
        </p:grpSpPr>
        <p:sp>
          <p:nvSpPr>
            <p:cNvPr id="24" name="Freeform 9">
              <a:extLst>
                <a:ext uri="{FF2B5EF4-FFF2-40B4-BE49-F238E27FC236}">
                  <a16:creationId xmlns:a16="http://schemas.microsoft.com/office/drawing/2014/main" id="{92FDE164-05F7-4E55-8713-91B71385DEF9}"/>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E6DE"/>
            </a:solidFill>
          </p:spPr>
        </p:sp>
      </p:grpSp>
      <p:pic>
        <p:nvPicPr>
          <p:cNvPr id="26" name="Picture 7">
            <a:extLst>
              <a:ext uri="{FF2B5EF4-FFF2-40B4-BE49-F238E27FC236}">
                <a16:creationId xmlns:a16="http://schemas.microsoft.com/office/drawing/2014/main" id="{2316A02E-22D4-4743-B6A8-83C75B09DB2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603300" y="2206295"/>
            <a:ext cx="536895" cy="536895"/>
          </a:xfrm>
          <a:prstGeom prst="rect">
            <a:avLst/>
          </a:prstGeom>
        </p:spPr>
      </p:pic>
      <p:sp>
        <p:nvSpPr>
          <p:cNvPr id="30" name="TextBox 29">
            <a:extLst>
              <a:ext uri="{FF2B5EF4-FFF2-40B4-BE49-F238E27FC236}">
                <a16:creationId xmlns:a16="http://schemas.microsoft.com/office/drawing/2014/main" id="{8062C555-584A-43D9-AB17-227F6145E17B}"/>
              </a:ext>
            </a:extLst>
          </p:cNvPr>
          <p:cNvSpPr txBox="1"/>
          <p:nvPr/>
        </p:nvSpPr>
        <p:spPr>
          <a:xfrm>
            <a:off x="377400" y="2845597"/>
            <a:ext cx="3552355" cy="4015971"/>
          </a:xfrm>
          <a:prstGeom prst="rect">
            <a:avLst/>
          </a:prstGeom>
          <a:noFill/>
        </p:spPr>
        <p:txBody>
          <a:bodyPr wrap="square">
            <a:spAutoFit/>
          </a:bodyPr>
          <a:lstStyle/>
          <a:p>
            <a:pPr algn="ctr">
              <a:lnSpc>
                <a:spcPct val="130000"/>
              </a:lnSpc>
            </a:pPr>
            <a:r>
              <a:rPr lang="en-US" sz="1800" b="1" kern="100" dirty="0" err="1">
                <a:effectLst/>
                <a:latin typeface="Arial" panose="020B0604020202020204" pitchFamily="34" charset="0"/>
                <a:ea typeface="SimSun" panose="02010600030101010101" pitchFamily="2" charset="-122"/>
                <a:cs typeface="Arial" panose="020B0604020202020204" pitchFamily="34" charset="0"/>
              </a:rPr>
              <a:t>Nhóm</a:t>
            </a:r>
            <a:r>
              <a:rPr lang="en-US" sz="1800" b="1" kern="100" dirty="0">
                <a:effectLst/>
                <a:latin typeface="Arial" panose="020B0604020202020204" pitchFamily="34" charset="0"/>
                <a:ea typeface="SimSun" panose="02010600030101010101" pitchFamily="2" charset="-122"/>
                <a:cs typeface="Arial" panose="020B0604020202020204" pitchFamily="34" charset="0"/>
              </a:rPr>
              <a:t> 1:</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30000"/>
              </a:lnSpc>
            </a:pPr>
            <a:r>
              <a:rPr lang="vi-VN" sz="1800" dirty="0">
                <a:effectLst/>
                <a:latin typeface="Arial" panose="020B0604020202020204" pitchFamily="34" charset="0"/>
                <a:ea typeface="Times New Roman" panose="02020603050405020304" pitchFamily="18" charset="0"/>
                <a:cs typeface="Arial" panose="020B0604020202020204" pitchFamily="34" charset="0"/>
              </a:rPr>
              <a:t>1. </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Vũ</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Nương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được</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miêu</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tả</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trong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những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hoàn</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cảnh</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khác</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nhau</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vi-VN" sz="1800" dirty="0">
                <a:effectLst/>
                <a:latin typeface="Arial" panose="020B0604020202020204" pitchFamily="34" charset="0"/>
                <a:ea typeface="Times New Roman" panose="02020603050405020304" pitchFamily="18" charset="0"/>
                <a:cs typeface="Arial" panose="020B0604020202020204" pitchFamily="34" charset="0"/>
              </a:rPr>
              <a:t>như thế nào</a:t>
            </a:r>
            <a:r>
              <a:rPr lang="fr-FR" sz="1800" dirty="0">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30000"/>
              </a:lnSpc>
            </a:pPr>
            <a:r>
              <a:rPr lang="vi-VN" dirty="0">
                <a:latin typeface="Arial" panose="020B0604020202020204" pitchFamily="34" charset="0"/>
                <a:ea typeface="Times New Roman" panose="02020603050405020304" pitchFamily="18" charset="0"/>
                <a:cs typeface="Arial" panose="020B0604020202020204" pitchFamily="34" charset="0"/>
              </a:rPr>
              <a:t>2.</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Vũ</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Nương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được</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giới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thiệu</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vi-VN" dirty="0">
                <a:latin typeface="Arial" panose="020B0604020202020204" pitchFamily="34" charset="0"/>
                <a:ea typeface="Times New Roman" panose="02020603050405020304" pitchFamily="18" charset="0"/>
                <a:cs typeface="Arial" panose="020B0604020202020204" pitchFamily="34" charset="0"/>
              </a:rPr>
              <a:t>như thế nào</a:t>
            </a:r>
            <a:r>
              <a:rPr lang="fr-FR" sz="1800" dirty="0">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vi-VN" dirty="0">
                <a:latin typeface="Arial" panose="020B0604020202020204" pitchFamily="34" charset="0"/>
                <a:ea typeface="Times New Roman" panose="02020603050405020304" pitchFamily="18" charset="0"/>
                <a:cs typeface="Arial" panose="020B0604020202020204" pitchFamily="34" charset="0"/>
              </a:rPr>
              <a:t>3.</a:t>
            </a:r>
            <a:r>
              <a:rPr lang="fr-FR" sz="1800" dirty="0">
                <a:effectLst/>
                <a:latin typeface="Arial" panose="020B0604020202020204" pitchFamily="34" charset="0"/>
                <a:ea typeface="Times New Roman" panose="02020603050405020304" pitchFamily="18" charset="0"/>
                <a:cs typeface="Arial" panose="020B0604020202020204" pitchFamily="34" charset="0"/>
              </a:rPr>
              <a:t> Qua </a:t>
            </a:r>
            <a:r>
              <a:rPr lang="fr-FR" sz="1800" dirty="0" err="1">
                <a:effectLst/>
                <a:latin typeface="Arial" panose="020B0604020202020204" pitchFamily="34" charset="0"/>
                <a:ea typeface="Times New Roman" panose="02020603050405020304" pitchFamily="18" charset="0"/>
                <a:cs typeface="Arial" panose="020B0604020202020204" pitchFamily="34" charset="0"/>
              </a:rPr>
              <a:t>cách</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giới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thiệu</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tác</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giả</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em</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thấy</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Vũ</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Nương</a:t>
            </a:r>
            <a:r>
              <a:rPr lang="fr-FR" sz="1800" dirty="0">
                <a:effectLst/>
                <a:latin typeface="Arial" panose="020B0604020202020204" pitchFamily="34" charset="0"/>
                <a:ea typeface="Times New Roman" panose="02020603050405020304" pitchFamily="18" charset="0"/>
                <a:cs typeface="Arial" panose="020B0604020202020204" pitchFamily="34" charset="0"/>
              </a:rPr>
              <a:t> là </a:t>
            </a:r>
            <a:r>
              <a:rPr lang="fr-FR" sz="1800" dirty="0" err="1">
                <a:effectLst/>
                <a:latin typeface="Arial" panose="020B0604020202020204" pitchFamily="34" charset="0"/>
                <a:ea typeface="Times New Roman" panose="02020603050405020304" pitchFamily="18" charset="0"/>
                <a:cs typeface="Arial" panose="020B0604020202020204" pitchFamily="34" charset="0"/>
              </a:rPr>
              <a:t>người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như</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thế</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nào</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Cách</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giới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thiệu</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tác</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giả</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về</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nhân</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vật</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chính</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như</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thế</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nào</a:t>
            </a:r>
            <a:r>
              <a:rPr lang="fr-FR" sz="1800" dirty="0">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2" name="TextBox 31">
            <a:extLst>
              <a:ext uri="{FF2B5EF4-FFF2-40B4-BE49-F238E27FC236}">
                <a16:creationId xmlns:a16="http://schemas.microsoft.com/office/drawing/2014/main" id="{CE57C004-6DD6-4D1C-B5E0-01307418FDDF}"/>
              </a:ext>
            </a:extLst>
          </p:cNvPr>
          <p:cNvSpPr txBox="1"/>
          <p:nvPr/>
        </p:nvSpPr>
        <p:spPr>
          <a:xfrm>
            <a:off x="4284338" y="2882235"/>
            <a:ext cx="3529346" cy="3657091"/>
          </a:xfrm>
          <a:prstGeom prst="rect">
            <a:avLst/>
          </a:prstGeom>
          <a:noFill/>
        </p:spPr>
        <p:txBody>
          <a:bodyPr wrap="square">
            <a:spAutoFit/>
          </a:bodyPr>
          <a:lstStyle/>
          <a:p>
            <a:pPr algn="ctr">
              <a:lnSpc>
                <a:spcPct val="130000"/>
              </a:lnSpc>
            </a:pPr>
            <a:r>
              <a:rPr lang="fr-FR" sz="1800" b="1" dirty="0" err="1">
                <a:effectLst/>
                <a:latin typeface="Arial" panose="020B0604020202020204" pitchFamily="34" charset="0"/>
                <a:ea typeface="Times New Roman" panose="02020603050405020304" pitchFamily="18" charset="0"/>
                <a:cs typeface="Arial" panose="020B0604020202020204" pitchFamily="34" charset="0"/>
              </a:rPr>
              <a:t>Nhóm</a:t>
            </a:r>
            <a:r>
              <a:rPr lang="fr-FR" sz="1800" b="1" dirty="0">
                <a:effectLst/>
                <a:latin typeface="Arial" panose="020B0604020202020204" pitchFamily="34" charset="0"/>
                <a:ea typeface="Times New Roman" panose="02020603050405020304" pitchFamily="18" charset="0"/>
                <a:cs typeface="Arial" panose="020B0604020202020204" pitchFamily="34" charset="0"/>
              </a:rPr>
              <a:t> 2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vi-VN" dirty="0">
                <a:latin typeface="Arial" panose="020B0604020202020204" pitchFamily="34" charset="0"/>
                <a:ea typeface="Times New Roman" panose="02020603050405020304" pitchFamily="18" charset="0"/>
                <a:cs typeface="Arial" panose="020B0604020202020204" pitchFamily="34" charset="0"/>
              </a:rPr>
              <a:t>1. </a:t>
            </a:r>
            <a:r>
              <a:rPr lang="fr-FR" sz="1800" dirty="0" err="1">
                <a:effectLst/>
                <a:latin typeface="Arial" panose="020B0604020202020204" pitchFamily="34" charset="0"/>
                <a:ea typeface="Times New Roman" panose="02020603050405020304" pitchFamily="18" charset="0"/>
                <a:cs typeface="Arial" panose="020B0604020202020204" pitchFamily="34" charset="0"/>
              </a:rPr>
              <a:t>Vũ</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Nương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xử</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sự</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vi-VN" dirty="0">
                <a:latin typeface="Arial" panose="020B0604020202020204" pitchFamily="34" charset="0"/>
                <a:ea typeface="Times New Roman" panose="02020603050405020304" pitchFamily="18" charset="0"/>
                <a:cs typeface="Arial" panose="020B0604020202020204" pitchFamily="34" charset="0"/>
              </a:rPr>
              <a:t>thế </a:t>
            </a:r>
            <a:r>
              <a:rPr lang="fr-FR" sz="1800" dirty="0" err="1">
                <a:effectLst/>
                <a:latin typeface="Arial" panose="020B0604020202020204" pitchFamily="34" charset="0"/>
                <a:ea typeface="Times New Roman" panose="02020603050405020304" pitchFamily="18" charset="0"/>
                <a:cs typeface="Arial" panose="020B0604020202020204" pitchFamily="34" charset="0"/>
              </a:rPr>
              <a:t>nào</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trong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cuộc</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sống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trước</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tính</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hay</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ghen</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vi-VN" sz="1800" dirty="0">
                <a:effectLst/>
                <a:latin typeface="Arial" panose="020B0604020202020204" pitchFamily="34" charset="0"/>
                <a:ea typeface="Times New Roman" panose="02020603050405020304" pitchFamily="18" charset="0"/>
                <a:cs typeface="Arial" panose="020B0604020202020204" pitchFamily="34" charset="0"/>
              </a:rPr>
              <a:t>Trương </a:t>
            </a:r>
            <a:r>
              <a:rPr lang="fr-FR" sz="1800" dirty="0">
                <a:effectLst/>
                <a:latin typeface="Arial" panose="020B0604020202020204" pitchFamily="34" charset="0"/>
                <a:ea typeface="Times New Roman" panose="02020603050405020304" pitchFamily="18" charset="0"/>
                <a:cs typeface="Arial" panose="020B0604020202020204" pitchFamily="34" charset="0"/>
              </a:rPr>
              <a:t>Sinh?</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vi-VN" dirty="0">
                <a:latin typeface="Arial" panose="020B0604020202020204" pitchFamily="34" charset="0"/>
                <a:ea typeface="Times New Roman" panose="02020603050405020304" pitchFamily="18" charset="0"/>
                <a:cs typeface="Arial" panose="020B0604020202020204" pitchFamily="34" charset="0"/>
              </a:rPr>
              <a:t>2. </a:t>
            </a:r>
            <a:r>
              <a:rPr lang="fr-FR" sz="1800" dirty="0" err="1">
                <a:effectLst/>
                <a:latin typeface="Arial" panose="020B0604020202020204" pitchFamily="34" charset="0"/>
                <a:ea typeface="Times New Roman" panose="02020603050405020304" pitchFamily="18" charset="0"/>
                <a:cs typeface="Arial" panose="020B0604020202020204" pitchFamily="34" charset="0"/>
              </a:rPr>
              <a:t>Em</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hãy</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tìm</a:t>
            </a:r>
            <a:r>
              <a:rPr lang="fr-FR" sz="1800" dirty="0">
                <a:effectLst/>
                <a:latin typeface="Arial" panose="020B0604020202020204" pitchFamily="34" charset="0"/>
                <a:ea typeface="Times New Roman" panose="02020603050405020304" pitchFamily="18" charset="0"/>
                <a:cs typeface="Arial" panose="020B0604020202020204" pitchFamily="34" charset="0"/>
              </a:rPr>
              <a:t> chi </a:t>
            </a:r>
            <a:r>
              <a:rPr lang="fr-FR" sz="1800" dirty="0" err="1">
                <a:effectLst/>
                <a:latin typeface="Arial" panose="020B0604020202020204" pitchFamily="34" charset="0"/>
                <a:ea typeface="Times New Roman" panose="02020603050405020304" pitchFamily="18" charset="0"/>
                <a:cs typeface="Arial" panose="020B0604020202020204" pitchFamily="34" charset="0"/>
              </a:rPr>
              <a:t>tiết</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miêu</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tả</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cử</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chỉ</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lời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nói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Vũ</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Nương</a:t>
            </a:r>
            <a:r>
              <a:rPr lang="fr-FR" sz="1800" dirty="0">
                <a:effectLst/>
                <a:latin typeface="Arial" panose="020B0604020202020204" pitchFamily="34" charset="0"/>
                <a:ea typeface="Times New Roman" panose="02020603050405020304" pitchFamily="18" charset="0"/>
                <a:cs typeface="Arial" panose="020B0604020202020204" pitchFamily="34" charset="0"/>
              </a:rPr>
              <a:t> khi </a:t>
            </a:r>
            <a:r>
              <a:rPr lang="fr-FR" sz="1800" dirty="0" err="1">
                <a:effectLst/>
                <a:latin typeface="Arial" panose="020B0604020202020204" pitchFamily="34" charset="0"/>
                <a:ea typeface="Times New Roman" panose="02020603050405020304" pitchFamily="18" charset="0"/>
                <a:cs typeface="Arial" panose="020B0604020202020204" pitchFamily="34" charset="0"/>
              </a:rPr>
              <a:t>tiễn</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chồng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đi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lính</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vi-VN" dirty="0">
                <a:latin typeface="Arial" panose="020B0604020202020204" pitchFamily="34" charset="0"/>
                <a:ea typeface="Times New Roman" panose="02020603050405020304" pitchFamily="18" charset="0"/>
                <a:cs typeface="Arial" panose="020B0604020202020204" pitchFamily="34" charset="0"/>
              </a:rPr>
              <a:t>3. </a:t>
            </a:r>
            <a:r>
              <a:rPr lang="fr-FR" sz="1800" dirty="0">
                <a:effectLst/>
                <a:latin typeface="Arial" panose="020B0604020202020204" pitchFamily="34" charset="0"/>
                <a:ea typeface="Times New Roman" panose="02020603050405020304" pitchFamily="18" charset="0"/>
                <a:cs typeface="Arial" panose="020B0604020202020204" pitchFamily="34" charset="0"/>
              </a:rPr>
              <a:t>Qua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cử</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chỉ</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và</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lời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dặn</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dò</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ấy</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giúp</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em</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hiểu</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gì</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về</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tình</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cảm</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Vũ</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Nương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với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chồng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4" name="TextBox 33">
            <a:extLst>
              <a:ext uri="{FF2B5EF4-FFF2-40B4-BE49-F238E27FC236}">
                <a16:creationId xmlns:a16="http://schemas.microsoft.com/office/drawing/2014/main" id="{E3AC5B79-62F9-42A5-939D-FECA86C07BAC}"/>
              </a:ext>
            </a:extLst>
          </p:cNvPr>
          <p:cNvSpPr txBox="1"/>
          <p:nvPr/>
        </p:nvSpPr>
        <p:spPr>
          <a:xfrm>
            <a:off x="8289470" y="2743190"/>
            <a:ext cx="3548741" cy="3657091"/>
          </a:xfrm>
          <a:prstGeom prst="rect">
            <a:avLst/>
          </a:prstGeom>
          <a:noFill/>
        </p:spPr>
        <p:txBody>
          <a:bodyPr wrap="square">
            <a:spAutoFit/>
          </a:bodyPr>
          <a:lstStyle/>
          <a:p>
            <a:pPr algn="ctr">
              <a:lnSpc>
                <a:spcPct val="130000"/>
              </a:lnSpc>
            </a:pPr>
            <a:r>
              <a:rPr lang="fr-FR" sz="1800" b="1" dirty="0" err="1">
                <a:effectLst/>
                <a:latin typeface="Arial" panose="020B0604020202020204" pitchFamily="34" charset="0"/>
                <a:ea typeface="Times New Roman" panose="02020603050405020304" pitchFamily="18" charset="0"/>
                <a:cs typeface="Arial" panose="020B0604020202020204" pitchFamily="34" charset="0"/>
              </a:rPr>
              <a:t>Nhóm</a:t>
            </a:r>
            <a:r>
              <a:rPr lang="fr-FR" sz="1800" b="1" dirty="0">
                <a:effectLst/>
                <a:latin typeface="Arial" panose="020B0604020202020204" pitchFamily="34" charset="0"/>
                <a:ea typeface="Times New Roman" panose="02020603050405020304" pitchFamily="18" charset="0"/>
                <a:cs typeface="Arial" panose="020B0604020202020204" pitchFamily="34" charset="0"/>
              </a:rPr>
              <a:t> 3 :</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vi-VN" sz="1800" dirty="0">
                <a:effectLst/>
                <a:latin typeface="Arial" panose="020B0604020202020204" pitchFamily="34" charset="0"/>
                <a:ea typeface="Times New Roman" panose="02020603050405020304" pitchFamily="18" charset="0"/>
                <a:cs typeface="Arial" panose="020B0604020202020204" pitchFamily="34" charset="0"/>
              </a:rPr>
              <a:t>1. </a:t>
            </a:r>
            <a:r>
              <a:rPr lang="fr-FR" sz="1800" dirty="0">
                <a:effectLst/>
                <a:latin typeface="Arial" panose="020B0604020202020204" pitchFamily="34" charset="0"/>
                <a:ea typeface="Times New Roman" panose="02020603050405020304" pitchFamily="18" charset="0"/>
                <a:cs typeface="Arial" panose="020B0604020202020204" pitchFamily="34" charset="0"/>
              </a:rPr>
              <a:t>Khi </a:t>
            </a:r>
            <a:r>
              <a:rPr lang="fr-FR" sz="1800" dirty="0" err="1">
                <a:effectLst/>
                <a:latin typeface="Arial" panose="020B0604020202020204" pitchFamily="34" charset="0"/>
                <a:ea typeface="Times New Roman" panose="02020603050405020304" pitchFamily="18" charset="0"/>
                <a:cs typeface="Arial" panose="020B0604020202020204" pitchFamily="34" charset="0"/>
              </a:rPr>
              <a:t>Trương</a:t>
            </a:r>
            <a:r>
              <a:rPr lang="fr-FR" sz="1800" dirty="0">
                <a:effectLst/>
                <a:latin typeface="Arial" panose="020B0604020202020204" pitchFamily="34" charset="0"/>
                <a:ea typeface="Times New Roman" panose="02020603050405020304" pitchFamily="18" charset="0"/>
                <a:cs typeface="Arial" panose="020B0604020202020204" pitchFamily="34" charset="0"/>
              </a:rPr>
              <a:t> Sinh </a:t>
            </a:r>
            <a:r>
              <a:rPr lang="fr-FR" sz="1800" dirty="0" err="1">
                <a:effectLst/>
                <a:latin typeface="Arial" panose="020B0604020202020204" pitchFamily="34" charset="0"/>
                <a:ea typeface="Times New Roman" panose="02020603050405020304" pitchFamily="18" charset="0"/>
                <a:cs typeface="Arial" panose="020B0604020202020204" pitchFamily="34" charset="0"/>
              </a:rPr>
              <a:t>đi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vắng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tình</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cảm</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nàng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đối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với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chồng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đựơc</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thể</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hiện</a:t>
            </a:r>
            <a:r>
              <a:rPr lang="fr-FR" sz="1800" dirty="0">
                <a:effectLst/>
                <a:latin typeface="Arial" panose="020B0604020202020204" pitchFamily="34" charset="0"/>
                <a:ea typeface="Times New Roman" panose="02020603050405020304" pitchFamily="18" charset="0"/>
                <a:cs typeface="Arial" panose="020B0604020202020204" pitchFamily="34" charset="0"/>
              </a:rPr>
              <a:t> qua </a:t>
            </a:r>
            <a:r>
              <a:rPr lang="fr-FR" sz="1800" dirty="0" err="1">
                <a:effectLst/>
                <a:latin typeface="Arial" panose="020B0604020202020204" pitchFamily="34" charset="0"/>
                <a:ea typeface="Times New Roman" panose="02020603050405020304" pitchFamily="18" charset="0"/>
                <a:cs typeface="Arial" panose="020B0604020202020204" pitchFamily="34" charset="0"/>
              </a:rPr>
              <a:t>câu</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văn</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nào</a:t>
            </a:r>
            <a:r>
              <a:rPr lang="fr-FR" sz="1800" dirty="0">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vi-VN" sz="1800" dirty="0">
                <a:effectLst/>
                <a:latin typeface="Arial" panose="020B0604020202020204" pitchFamily="34" charset="0"/>
                <a:ea typeface="Times New Roman" panose="02020603050405020304" pitchFamily="18" charset="0"/>
                <a:cs typeface="Arial" panose="020B0604020202020204" pitchFamily="34" charset="0"/>
              </a:rPr>
              <a:t>2. </a:t>
            </a:r>
            <a:r>
              <a:rPr lang="fr-FR" sz="1800" dirty="0" err="1">
                <a:effectLst/>
                <a:latin typeface="Arial" panose="020B0604020202020204" pitchFamily="34" charset="0"/>
                <a:ea typeface="Times New Roman" panose="02020603050405020304" pitchFamily="18" charset="0"/>
                <a:cs typeface="Arial" panose="020B0604020202020204" pitchFamily="34" charset="0"/>
              </a:rPr>
              <a:t>Em</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hiểu</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tâm</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trạng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nàng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lúc</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đó</a:t>
            </a:r>
            <a:r>
              <a:rPr lang="fr-FR" sz="1800" dirty="0">
                <a:effectLst/>
                <a:latin typeface="Arial" panose="020B0604020202020204" pitchFamily="34" charset="0"/>
                <a:ea typeface="Times New Roman" panose="02020603050405020304" pitchFamily="18" charset="0"/>
                <a:cs typeface="Arial" panose="020B0604020202020204" pitchFamily="34" charset="0"/>
              </a:rPr>
              <a:t> ra </a:t>
            </a:r>
            <a:r>
              <a:rPr lang="fr-FR" sz="1800" dirty="0" err="1">
                <a:effectLst/>
                <a:latin typeface="Arial" panose="020B0604020202020204" pitchFamily="34" charset="0"/>
                <a:ea typeface="Times New Roman" panose="02020603050405020304" pitchFamily="18" charset="0"/>
                <a:cs typeface="Arial" panose="020B0604020202020204" pitchFamily="34" charset="0"/>
              </a:rPr>
              <a:t>sao</a:t>
            </a:r>
            <a:r>
              <a:rPr lang="fr-FR" sz="1800" dirty="0">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vi-VN" sz="1800" dirty="0">
                <a:effectLst/>
                <a:latin typeface="Arial" panose="020B0604020202020204" pitchFamily="34" charset="0"/>
                <a:ea typeface="Times New Roman" panose="02020603050405020304" pitchFamily="18" charset="0"/>
                <a:cs typeface="Arial" panose="020B0604020202020204" pitchFamily="34" charset="0"/>
              </a:rPr>
              <a:t>3.</a:t>
            </a:r>
            <a:r>
              <a:rPr lang="fr-FR" sz="1800" dirty="0">
                <a:effectLst/>
                <a:latin typeface="Arial" panose="020B0604020202020204" pitchFamily="34" charset="0"/>
                <a:ea typeface="Times New Roman" panose="02020603050405020304" pitchFamily="18" charset="0"/>
                <a:cs typeface="Arial" panose="020B0604020202020204" pitchFamily="34" charset="0"/>
              </a:rPr>
              <a:t> Qua </a:t>
            </a:r>
            <a:r>
              <a:rPr lang="fr-FR" sz="1800" dirty="0" err="1">
                <a:effectLst/>
                <a:latin typeface="Arial" panose="020B0604020202020204" pitchFamily="34" charset="0"/>
                <a:ea typeface="Times New Roman" panose="02020603050405020304" pitchFamily="18" charset="0"/>
                <a:cs typeface="Arial" panose="020B0604020202020204" pitchFamily="34" charset="0"/>
              </a:rPr>
              <a:t>đó</a:t>
            </a:r>
            <a:r>
              <a:rPr lang="fr-FR" sz="1800" dirty="0">
                <a:effectLst/>
                <a:latin typeface="Arial" panose="020B0604020202020204" pitchFamily="34" charset="0"/>
                <a:ea typeface="Times New Roman" panose="02020603050405020304" pitchFamily="18" charset="0"/>
                <a:cs typeface="Arial" panose="020B0604020202020204" pitchFamily="34" charset="0"/>
              </a:rPr>
              <a:t> ta </a:t>
            </a:r>
            <a:r>
              <a:rPr lang="fr-FR" sz="1800" dirty="0" err="1">
                <a:effectLst/>
                <a:latin typeface="Arial" panose="020B0604020202020204" pitchFamily="34" charset="0"/>
                <a:ea typeface="Times New Roman" panose="02020603050405020304" pitchFamily="18" charset="0"/>
                <a:cs typeface="Arial" panose="020B0604020202020204" pitchFamily="34" charset="0"/>
              </a:rPr>
              <a:t>thấy</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tình</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cảm</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Vũ</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Nương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đối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với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chồng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ntn</a:t>
            </a:r>
            <a:r>
              <a:rPr lang="fr-FR" sz="1800" dirty="0">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30000"/>
              </a:lnSpc>
            </a:pPr>
            <a:r>
              <a:rPr lang="vi-VN" sz="1800" dirty="0">
                <a:effectLst/>
                <a:latin typeface="Arial" panose="020B0604020202020204" pitchFamily="34" charset="0"/>
                <a:ea typeface="Times New Roman" panose="02020603050405020304" pitchFamily="18" charset="0"/>
                <a:cs typeface="Arial" panose="020B0604020202020204" pitchFamily="34" charset="0"/>
              </a:rPr>
              <a:t>4.</a:t>
            </a:r>
            <a:r>
              <a:rPr lang="fr-FR" sz="1800" dirty="0">
                <a:effectLst/>
                <a:latin typeface="Arial" panose="020B0604020202020204" pitchFamily="34" charset="0"/>
                <a:ea typeface="Times New Roman" panose="02020603050405020304" pitchFamily="18" charset="0"/>
                <a:cs typeface="Arial" panose="020B0604020202020204" pitchFamily="34" charset="0"/>
              </a:rPr>
              <a:t> Khi </a:t>
            </a:r>
            <a:r>
              <a:rPr lang="fr-FR" sz="1800" dirty="0" err="1">
                <a:effectLst/>
                <a:latin typeface="Arial" panose="020B0604020202020204" pitchFamily="34" charset="0"/>
                <a:ea typeface="Times New Roman" panose="02020603050405020304" pitchFamily="18" charset="0"/>
                <a:cs typeface="Arial" panose="020B0604020202020204" pitchFamily="34" charset="0"/>
              </a:rPr>
              <a:t>chàng</a:t>
            </a:r>
            <a:r>
              <a:rPr lang="fr-FR" sz="1800" dirty="0">
                <a:effectLst/>
                <a:latin typeface="Arial" panose="020B0604020202020204" pitchFamily="34" charset="0"/>
                <a:ea typeface="Times New Roman" panose="02020603050405020304" pitchFamily="18" charset="0"/>
                <a:cs typeface="Arial" panose="020B0604020202020204" pitchFamily="34" charset="0"/>
              </a:rPr>
              <a:t> ra </a:t>
            </a:r>
            <a:r>
              <a:rPr lang="fr-FR" sz="1800" dirty="0" err="1">
                <a:effectLst/>
                <a:latin typeface="Arial" panose="020B0604020202020204" pitchFamily="34" charset="0"/>
                <a:ea typeface="Times New Roman" panose="02020603050405020304" pitchFamily="18" charset="0"/>
                <a:cs typeface="Arial" panose="020B0604020202020204" pitchFamily="34" charset="0"/>
              </a:rPr>
              <a:t>trận</a:t>
            </a:r>
            <a:r>
              <a:rPr lang="fr-FR" sz="1800" dirty="0">
                <a:effectLst/>
                <a:latin typeface="Arial" panose="020B0604020202020204" pitchFamily="34" charset="0"/>
                <a:ea typeface="Times New Roman" panose="02020603050405020304" pitchFamily="18" charset="0"/>
                <a:cs typeface="Arial" panose="020B0604020202020204" pitchFamily="34" charset="0"/>
              </a:rPr>
              <a:t>, ở </a:t>
            </a:r>
            <a:r>
              <a:rPr lang="fr-FR" sz="1800" dirty="0" err="1">
                <a:effectLst/>
                <a:latin typeface="Arial" panose="020B0604020202020204" pitchFamily="34" charset="0"/>
                <a:ea typeface="Times New Roman" panose="02020603050405020304" pitchFamily="18" charset="0"/>
                <a:cs typeface="Arial" panose="020B0604020202020204" pitchFamily="34" charset="0"/>
              </a:rPr>
              <a:t>nhà</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nàng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đối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xử</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với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mẹ</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chồng</a:t>
            </a:r>
            <a:r>
              <a:rPr lang="fr-FR" sz="1800" dirty="0">
                <a:effectLst/>
                <a:latin typeface="Arial" panose="020B0604020202020204" pitchFamily="34" charset="0"/>
                <a:ea typeface="Times New Roman" panose="02020603050405020304" pitchFamily="18" charset="0"/>
                <a:cs typeface="Arial" panose="020B0604020202020204" pitchFamily="34" charset="0"/>
              </a:rPr>
              <a:t> ra </a:t>
            </a:r>
            <a:r>
              <a:rPr lang="fr-FR" sz="1800" dirty="0" err="1">
                <a:effectLst/>
                <a:latin typeface="Arial" panose="020B0604020202020204" pitchFamily="34" charset="0"/>
                <a:ea typeface="Times New Roman" panose="02020603050405020304" pitchFamily="18" charset="0"/>
                <a:cs typeface="Arial" panose="020B0604020202020204" pitchFamily="34" charset="0"/>
              </a:rPr>
              <a:t>sao</a:t>
            </a:r>
            <a:r>
              <a:rPr lang="fr-FR" sz="1800" dirty="0">
                <a:effectLst/>
                <a:latin typeface="Arial" panose="020B0604020202020204" pitchFamily="34" charset="0"/>
                <a:ea typeface="Times New Roman" panose="02020603050405020304" pitchFamily="18" charset="0"/>
                <a:cs typeface="Arial" panose="020B0604020202020204" pitchFamily="34" charset="0"/>
              </a:rPr>
              <a:t>?</a:t>
            </a: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5" name="Picture 7">
            <a:extLst>
              <a:ext uri="{FF2B5EF4-FFF2-40B4-BE49-F238E27FC236}">
                <a16:creationId xmlns:a16="http://schemas.microsoft.com/office/drawing/2014/main" id="{8F0B137B-5DC5-4692-9280-245EFC2960B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601824" y="2216397"/>
            <a:ext cx="536895" cy="536895"/>
          </a:xfrm>
          <a:prstGeom prst="rect">
            <a:avLst/>
          </a:prstGeom>
        </p:spPr>
      </p:pic>
      <p:pic>
        <p:nvPicPr>
          <p:cNvPr id="36" name="Picture 7">
            <a:extLst>
              <a:ext uri="{FF2B5EF4-FFF2-40B4-BE49-F238E27FC236}">
                <a16:creationId xmlns:a16="http://schemas.microsoft.com/office/drawing/2014/main" id="{27BDCBB8-F4FE-4374-AFC9-9BADBD186AF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17554" y="2216397"/>
            <a:ext cx="536895" cy="536895"/>
          </a:xfrm>
          <a:prstGeom prst="rect">
            <a:avLst/>
          </a:prstGeom>
        </p:spPr>
      </p:pic>
      <p:sp>
        <p:nvSpPr>
          <p:cNvPr id="37" name="TextBox 36">
            <a:extLst>
              <a:ext uri="{FF2B5EF4-FFF2-40B4-BE49-F238E27FC236}">
                <a16:creationId xmlns:a16="http://schemas.microsoft.com/office/drawing/2014/main" id="{E9904F25-C390-4FF5-9B65-CC08BA91C565}"/>
              </a:ext>
            </a:extLst>
          </p:cNvPr>
          <p:cNvSpPr txBox="1"/>
          <p:nvPr/>
        </p:nvSpPr>
        <p:spPr>
          <a:xfrm>
            <a:off x="3205437" y="1301161"/>
            <a:ext cx="4795726" cy="646331"/>
          </a:xfrm>
          <a:prstGeom prst="rect">
            <a:avLst/>
          </a:prstGeom>
          <a:noFill/>
        </p:spPr>
        <p:txBody>
          <a:bodyPr wrap="square" rtlCol="0">
            <a:spAutoFit/>
          </a:bodyPr>
          <a:lstStyle/>
          <a:p>
            <a:r>
              <a:rPr lang="vi-VN" sz="3600" b="1" dirty="0">
                <a:latin typeface="Arial" panose="020B0604020202020204" pitchFamily="34" charset="0"/>
                <a:cs typeface="Arial" panose="020B0604020202020204" pitchFamily="34" charset="0"/>
              </a:rPr>
              <a:t>THẢO LUẬN NHÓM</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533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a:extLst>
              <a:ext uri="{FF2B5EF4-FFF2-40B4-BE49-F238E27FC236}">
                <a16:creationId xmlns:a16="http://schemas.microsoft.com/office/drawing/2014/main" id="{C81277A3-447C-4DD9-841C-6B71B2D2975C}"/>
              </a:ext>
            </a:extLst>
          </p:cNvPr>
          <p:cNvSpPr/>
          <p:nvPr/>
        </p:nvSpPr>
        <p:spPr>
          <a:xfrm>
            <a:off x="429984" y="1494056"/>
            <a:ext cx="11217729" cy="4498529"/>
          </a:xfrm>
          <a:prstGeom prst="rect">
            <a:avLst/>
          </a:prstGeom>
          <a:solidFill>
            <a:srgbClr val="FFE6DE"/>
          </a:solidFill>
        </p:spPr>
        <p:txBody>
          <a:bodyPr/>
          <a:lstStyle/>
          <a:p>
            <a:endParaRPr lang="en-US" dirty="0"/>
          </a:p>
        </p:txBody>
      </p:sp>
      <p:sp>
        <p:nvSpPr>
          <p:cNvPr id="11" name="TextBox 10">
            <a:extLst>
              <a:ext uri="{FF2B5EF4-FFF2-40B4-BE49-F238E27FC236}">
                <a16:creationId xmlns:a16="http://schemas.microsoft.com/office/drawing/2014/main" id="{5B84B539-F357-41C7-8BA8-DD2EF1374B20}"/>
              </a:ext>
            </a:extLst>
          </p:cNvPr>
          <p:cNvSpPr txBox="1"/>
          <p:nvPr/>
        </p:nvSpPr>
        <p:spPr>
          <a:xfrm>
            <a:off x="729342" y="1398668"/>
            <a:ext cx="10918371" cy="4637744"/>
          </a:xfrm>
          <a:prstGeom prst="rect">
            <a:avLst/>
          </a:prstGeom>
          <a:noFill/>
        </p:spPr>
        <p:txBody>
          <a:bodyPr wrap="square">
            <a:spAutoFit/>
          </a:bodyPr>
          <a:lstStyle/>
          <a:p>
            <a:pPr algn="just">
              <a:lnSpc>
                <a:spcPct val="150000"/>
              </a:lnSpc>
              <a:spcBef>
                <a:spcPct val="0"/>
              </a:spcBef>
            </a:pPr>
            <a:r>
              <a:rPr lang="vi-VN" altLang="en-US" sz="2500" b="1" dirty="0">
                <a:solidFill>
                  <a:srgbClr val="002060"/>
                </a:solidFill>
                <a:latin typeface="Arial" panose="020B0604020202020204" pitchFamily="34" charset="0"/>
                <a:cs typeface="Arial" panose="020B0604020202020204" pitchFamily="34" charset="0"/>
              </a:rPr>
              <a:t>a. Giới thiệu khái quát</a:t>
            </a:r>
          </a:p>
          <a:p>
            <a:pPr marL="342900" indent="-342900" algn="just">
              <a:lnSpc>
                <a:spcPct val="150000"/>
              </a:lnSpc>
              <a:spcBef>
                <a:spcPct val="0"/>
              </a:spcBef>
              <a:buFont typeface="Arial" panose="020B0604020202020204" pitchFamily="34" charset="0"/>
              <a:buChar char="•"/>
            </a:pPr>
            <a:r>
              <a:rPr lang="en-US" altLang="en-US" sz="2500" dirty="0" err="1">
                <a:solidFill>
                  <a:srgbClr val="002060"/>
                </a:solidFill>
                <a:latin typeface="Arial" panose="020B0604020202020204" pitchFamily="34" charset="0"/>
                <a:cs typeface="Arial" panose="020B0604020202020204" pitchFamily="34" charset="0"/>
              </a:rPr>
              <a:t>Vũ</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Nương</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Vũ</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Thị</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Thiết</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quê</a:t>
            </a:r>
            <a:r>
              <a:rPr lang="en-US" altLang="en-US" sz="2500" dirty="0">
                <a:solidFill>
                  <a:srgbClr val="002060"/>
                </a:solidFill>
                <a:latin typeface="Arial" panose="020B0604020202020204" pitchFamily="34" charset="0"/>
                <a:cs typeface="Arial" panose="020B0604020202020204" pitchFamily="34" charset="0"/>
              </a:rPr>
              <a:t> ở Nam </a:t>
            </a:r>
            <a:r>
              <a:rPr lang="en-US" altLang="en-US" sz="2500" dirty="0" err="1">
                <a:solidFill>
                  <a:srgbClr val="002060"/>
                </a:solidFill>
                <a:latin typeface="Arial" panose="020B0604020202020204" pitchFamily="34" charset="0"/>
                <a:cs typeface="Arial" panose="020B0604020202020204" pitchFamily="34" charset="0"/>
              </a:rPr>
              <a:t>Xương</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là</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người</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phụ</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nữ</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xuất</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thân</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từ</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tầng</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lớp</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bình</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dân</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nàng</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là</a:t>
            </a:r>
            <a:r>
              <a:rPr lang="en-US" altLang="en-US" sz="2500" dirty="0">
                <a:solidFill>
                  <a:srgbClr val="002060"/>
                </a:solidFill>
                <a:latin typeface="Arial" panose="020B0604020202020204" pitchFamily="34" charset="0"/>
                <a:cs typeface="Arial" panose="020B0604020202020204" pitchFamily="34" charset="0"/>
              </a:rPr>
              <a:t> “ con </a:t>
            </a:r>
            <a:r>
              <a:rPr lang="en-US" altLang="en-US" sz="2500" dirty="0" err="1">
                <a:solidFill>
                  <a:srgbClr val="002060"/>
                </a:solidFill>
                <a:latin typeface="Arial" panose="020B0604020202020204" pitchFamily="34" charset="0"/>
                <a:cs typeface="Arial" panose="020B0604020202020204" pitchFamily="34" charset="0"/>
              </a:rPr>
              <a:t>nhà</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kẻ</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khó</a:t>
            </a:r>
            <a:r>
              <a:rPr lang="en-US" altLang="en-US" sz="2500" dirty="0">
                <a:solidFill>
                  <a:srgbClr val="002060"/>
                </a:solidFill>
                <a:latin typeface="Arial" panose="020B0604020202020204" pitchFamily="34" charset="0"/>
                <a:cs typeface="Arial" panose="020B0604020202020204" pitchFamily="34" charset="0"/>
              </a:rPr>
              <a:t>”</a:t>
            </a:r>
          </a:p>
          <a:p>
            <a:pPr marL="342900" indent="-342900" algn="just">
              <a:lnSpc>
                <a:spcPct val="150000"/>
              </a:lnSpc>
              <a:spcBef>
                <a:spcPct val="0"/>
              </a:spcBef>
              <a:buFont typeface="Arial" panose="020B0604020202020204" pitchFamily="34" charset="0"/>
              <a:buChar char="•"/>
            </a:pPr>
            <a:r>
              <a:rPr lang="en-US" altLang="en-US" sz="2500" dirty="0" err="1">
                <a:solidFill>
                  <a:srgbClr val="002060"/>
                </a:solidFill>
                <a:latin typeface="Arial" panose="020B0604020202020204" pitchFamily="34" charset="0"/>
                <a:cs typeface="Arial" panose="020B0604020202020204" pitchFamily="34" charset="0"/>
              </a:rPr>
              <a:t>Vũ</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Nương</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có</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vẻ</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đẹp</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hoàn</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thiện</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cả</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về</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phầm</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chất</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và</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nhan</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sắc</a:t>
            </a:r>
            <a:r>
              <a:rPr lang="en-US" altLang="en-US" sz="2500" dirty="0">
                <a:solidFill>
                  <a:srgbClr val="002060"/>
                </a:solidFill>
                <a:latin typeface="Arial" panose="020B0604020202020204" pitchFamily="34" charset="0"/>
                <a:cs typeface="Arial" panose="020B0604020202020204" pitchFamily="34" charset="0"/>
              </a:rPr>
              <a:t>: “ </a:t>
            </a:r>
            <a:r>
              <a:rPr lang="en-US" altLang="en-US" sz="2500" dirty="0" err="1">
                <a:solidFill>
                  <a:srgbClr val="002060"/>
                </a:solidFill>
                <a:latin typeface="Arial" panose="020B0604020202020204" pitchFamily="34" charset="0"/>
                <a:cs typeface="Arial" panose="020B0604020202020204" pitchFamily="34" charset="0"/>
              </a:rPr>
              <a:t>Tính</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đã</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thùy</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mị</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nết</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na</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lại</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thêm</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tư</a:t>
            </a:r>
            <a:r>
              <a:rPr lang="en-US" altLang="en-US" sz="2500" dirty="0">
                <a:solidFill>
                  <a:srgbClr val="002060"/>
                </a:solidFill>
                <a:latin typeface="Arial" panose="020B0604020202020204" pitchFamily="34" charset="0"/>
                <a:cs typeface="Arial" panose="020B0604020202020204" pitchFamily="34" charset="0"/>
              </a:rPr>
              <a:t> dung </a:t>
            </a:r>
            <a:r>
              <a:rPr lang="en-US" altLang="en-US" sz="2500" dirty="0" err="1">
                <a:solidFill>
                  <a:srgbClr val="002060"/>
                </a:solidFill>
                <a:latin typeface="Arial" panose="020B0604020202020204" pitchFamily="34" charset="0"/>
                <a:cs typeface="Arial" panose="020B0604020202020204" pitchFamily="34" charset="0"/>
              </a:rPr>
              <a:t>tốt</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đẹp</a:t>
            </a:r>
            <a:r>
              <a:rPr lang="en-US" altLang="en-US" sz="2500" dirty="0">
                <a:solidFill>
                  <a:srgbClr val="002060"/>
                </a:solidFill>
                <a:latin typeface="Arial" panose="020B0604020202020204" pitchFamily="34" charset="0"/>
                <a:cs typeface="Arial" panose="020B0604020202020204" pitchFamily="34" charset="0"/>
              </a:rPr>
              <a:t>”.</a:t>
            </a:r>
          </a:p>
          <a:p>
            <a:pPr marL="342900" indent="-342900" algn="just">
              <a:lnSpc>
                <a:spcPct val="150000"/>
              </a:lnSpc>
              <a:spcBef>
                <a:spcPct val="0"/>
              </a:spcBef>
              <a:buFont typeface="Symbol" panose="05050102010706020507" pitchFamily="18" charset="2"/>
              <a:buChar char="Þ"/>
            </a:pPr>
            <a:r>
              <a:rPr lang="en-US" altLang="en-US" sz="2500" b="1" i="1" dirty="0" err="1">
                <a:solidFill>
                  <a:srgbClr val="002060"/>
                </a:solidFill>
                <a:latin typeface="Arial" panose="020B0604020202020204" pitchFamily="34" charset="0"/>
                <a:cs typeface="Arial" panose="020B0604020202020204" pitchFamily="34" charset="0"/>
              </a:rPr>
              <a:t>Là</a:t>
            </a:r>
            <a:r>
              <a:rPr lang="en-US" altLang="en-US" sz="2500" b="1" i="1" dirty="0">
                <a:solidFill>
                  <a:srgbClr val="002060"/>
                </a:solidFill>
                <a:latin typeface="Arial" panose="020B0604020202020204" pitchFamily="34" charset="0"/>
                <a:cs typeface="Arial" panose="020B0604020202020204" pitchFamily="34" charset="0"/>
              </a:rPr>
              <a:t> </a:t>
            </a:r>
            <a:r>
              <a:rPr lang="en-US" altLang="en-US" sz="2500" b="1" i="1" dirty="0" err="1">
                <a:solidFill>
                  <a:srgbClr val="002060"/>
                </a:solidFill>
                <a:latin typeface="Arial" panose="020B0604020202020204" pitchFamily="34" charset="0"/>
                <a:cs typeface="Arial" panose="020B0604020202020204" pitchFamily="34" charset="0"/>
              </a:rPr>
              <a:t>người</a:t>
            </a:r>
            <a:r>
              <a:rPr lang="en-US" altLang="en-US" sz="2500" b="1" i="1" dirty="0">
                <a:solidFill>
                  <a:srgbClr val="002060"/>
                </a:solidFill>
                <a:latin typeface="Arial" panose="020B0604020202020204" pitchFamily="34" charset="0"/>
                <a:cs typeface="Arial" panose="020B0604020202020204" pitchFamily="34" charset="0"/>
              </a:rPr>
              <a:t> </a:t>
            </a:r>
            <a:r>
              <a:rPr lang="en-US" altLang="en-US" sz="2500" b="1" i="1" dirty="0" err="1">
                <a:solidFill>
                  <a:srgbClr val="002060"/>
                </a:solidFill>
                <a:latin typeface="Arial" panose="020B0604020202020204" pitchFamily="34" charset="0"/>
                <a:cs typeface="Arial" panose="020B0604020202020204" pitchFamily="34" charset="0"/>
              </a:rPr>
              <a:t>phụ</a:t>
            </a:r>
            <a:r>
              <a:rPr lang="en-US" altLang="en-US" sz="2500" b="1" i="1" dirty="0">
                <a:solidFill>
                  <a:srgbClr val="002060"/>
                </a:solidFill>
                <a:latin typeface="Arial" panose="020B0604020202020204" pitchFamily="34" charset="0"/>
                <a:cs typeface="Arial" panose="020B0604020202020204" pitchFamily="34" charset="0"/>
              </a:rPr>
              <a:t> </a:t>
            </a:r>
            <a:r>
              <a:rPr lang="en-US" altLang="en-US" sz="2500" b="1" i="1" dirty="0" err="1">
                <a:solidFill>
                  <a:srgbClr val="002060"/>
                </a:solidFill>
                <a:latin typeface="Arial" panose="020B0604020202020204" pitchFamily="34" charset="0"/>
                <a:cs typeface="Arial" panose="020B0604020202020204" pitchFamily="34" charset="0"/>
              </a:rPr>
              <a:t>nữ</a:t>
            </a:r>
            <a:r>
              <a:rPr lang="en-US" altLang="en-US" sz="2500" b="1" i="1" dirty="0">
                <a:solidFill>
                  <a:srgbClr val="002060"/>
                </a:solidFill>
                <a:latin typeface="Arial" panose="020B0604020202020204" pitchFamily="34" charset="0"/>
                <a:cs typeface="Arial" panose="020B0604020202020204" pitchFamily="34" charset="0"/>
              </a:rPr>
              <a:t> </a:t>
            </a:r>
            <a:r>
              <a:rPr lang="en-US" altLang="en-US" sz="2500" b="1" i="1" dirty="0" err="1">
                <a:solidFill>
                  <a:srgbClr val="002060"/>
                </a:solidFill>
                <a:latin typeface="Arial" panose="020B0604020202020204" pitchFamily="34" charset="0"/>
                <a:cs typeface="Arial" panose="020B0604020202020204" pitchFamily="34" charset="0"/>
              </a:rPr>
              <a:t>đẹp</a:t>
            </a:r>
            <a:r>
              <a:rPr lang="en-US" altLang="en-US" sz="2500" b="1" i="1" dirty="0">
                <a:solidFill>
                  <a:srgbClr val="002060"/>
                </a:solidFill>
                <a:latin typeface="Arial" panose="020B0604020202020204" pitchFamily="34" charset="0"/>
                <a:cs typeface="Arial" panose="020B0604020202020204" pitchFamily="34" charset="0"/>
              </a:rPr>
              <a:t> </a:t>
            </a:r>
            <a:r>
              <a:rPr lang="en-US" altLang="en-US" sz="2500" b="1" i="1" dirty="0" err="1">
                <a:solidFill>
                  <a:srgbClr val="002060"/>
                </a:solidFill>
                <a:latin typeface="Arial" panose="020B0604020202020204" pitchFamily="34" charset="0"/>
                <a:cs typeface="Arial" panose="020B0604020202020204" pitchFamily="34" charset="0"/>
              </a:rPr>
              <a:t>người</a:t>
            </a:r>
            <a:r>
              <a:rPr lang="en-US" altLang="en-US" sz="2500" b="1" i="1" dirty="0">
                <a:solidFill>
                  <a:srgbClr val="002060"/>
                </a:solidFill>
                <a:latin typeface="Arial" panose="020B0604020202020204" pitchFamily="34" charset="0"/>
                <a:cs typeface="Arial" panose="020B0604020202020204" pitchFamily="34" charset="0"/>
              </a:rPr>
              <a:t>, </a:t>
            </a:r>
            <a:r>
              <a:rPr lang="en-US" altLang="en-US" sz="2500" b="1" i="1" dirty="0" err="1">
                <a:solidFill>
                  <a:srgbClr val="002060"/>
                </a:solidFill>
                <a:latin typeface="Arial" panose="020B0604020202020204" pitchFamily="34" charset="0"/>
                <a:cs typeface="Arial" panose="020B0604020202020204" pitchFamily="34" charset="0"/>
              </a:rPr>
              <a:t>đẹp</a:t>
            </a:r>
            <a:r>
              <a:rPr lang="en-US" altLang="en-US" sz="2500" b="1" i="1" dirty="0">
                <a:solidFill>
                  <a:srgbClr val="002060"/>
                </a:solidFill>
                <a:latin typeface="Arial" panose="020B0604020202020204" pitchFamily="34" charset="0"/>
                <a:cs typeface="Arial" panose="020B0604020202020204" pitchFamily="34" charset="0"/>
              </a:rPr>
              <a:t> </a:t>
            </a:r>
            <a:r>
              <a:rPr lang="en-US" altLang="en-US" sz="2500" b="1" i="1" dirty="0" err="1">
                <a:solidFill>
                  <a:srgbClr val="002060"/>
                </a:solidFill>
                <a:latin typeface="Arial" panose="020B0604020202020204" pitchFamily="34" charset="0"/>
                <a:cs typeface="Arial" panose="020B0604020202020204" pitchFamily="34" charset="0"/>
              </a:rPr>
              <a:t>nết</a:t>
            </a:r>
            <a:r>
              <a:rPr lang="en-US" altLang="en-US" sz="2500" b="1" i="1" dirty="0">
                <a:solidFill>
                  <a:srgbClr val="002060"/>
                </a:solidFill>
                <a:latin typeface="Arial" panose="020B0604020202020204" pitchFamily="34" charset="0"/>
                <a:cs typeface="Arial" panose="020B0604020202020204" pitchFamily="34" charset="0"/>
              </a:rPr>
              <a:t>: </a:t>
            </a:r>
            <a:r>
              <a:rPr lang="en-US" altLang="en-US" sz="2500" b="1" i="1" dirty="0" err="1">
                <a:solidFill>
                  <a:srgbClr val="002060"/>
                </a:solidFill>
                <a:latin typeface="Arial" panose="020B0604020202020204" pitchFamily="34" charset="0"/>
                <a:cs typeface="Arial" panose="020B0604020202020204" pitchFamily="34" charset="0"/>
              </a:rPr>
              <a:t>tư</a:t>
            </a:r>
            <a:r>
              <a:rPr lang="en-US" altLang="en-US" sz="2500" b="1" i="1" dirty="0">
                <a:solidFill>
                  <a:srgbClr val="002060"/>
                </a:solidFill>
                <a:latin typeface="Arial" panose="020B0604020202020204" pitchFamily="34" charset="0"/>
                <a:cs typeface="Arial" panose="020B0604020202020204" pitchFamily="34" charset="0"/>
              </a:rPr>
              <a:t> dung </a:t>
            </a:r>
            <a:r>
              <a:rPr lang="en-US" altLang="en-US" sz="2500" b="1" i="1" dirty="0" err="1">
                <a:solidFill>
                  <a:srgbClr val="002060"/>
                </a:solidFill>
                <a:latin typeface="Arial" panose="020B0604020202020204" pitchFamily="34" charset="0"/>
                <a:cs typeface="Arial" panose="020B0604020202020204" pitchFamily="34" charset="0"/>
              </a:rPr>
              <a:t>tốt</a:t>
            </a:r>
            <a:r>
              <a:rPr lang="en-US" altLang="en-US" sz="2500" b="1" i="1" dirty="0">
                <a:solidFill>
                  <a:srgbClr val="002060"/>
                </a:solidFill>
                <a:latin typeface="Arial" panose="020B0604020202020204" pitchFamily="34" charset="0"/>
                <a:cs typeface="Arial" panose="020B0604020202020204" pitchFamily="34" charset="0"/>
              </a:rPr>
              <a:t> </a:t>
            </a:r>
            <a:r>
              <a:rPr lang="en-US" altLang="en-US" sz="2500" b="1" i="1" dirty="0" err="1">
                <a:solidFill>
                  <a:srgbClr val="002060"/>
                </a:solidFill>
                <a:latin typeface="Arial" panose="020B0604020202020204" pitchFamily="34" charset="0"/>
                <a:cs typeface="Arial" panose="020B0604020202020204" pitchFamily="34" charset="0"/>
              </a:rPr>
              <a:t>đẹp</a:t>
            </a:r>
            <a:r>
              <a:rPr lang="en-US" altLang="en-US" sz="2500" b="1" i="1" dirty="0">
                <a:solidFill>
                  <a:srgbClr val="002060"/>
                </a:solidFill>
                <a:latin typeface="Arial" panose="020B0604020202020204" pitchFamily="34" charset="0"/>
                <a:cs typeface="Arial" panose="020B0604020202020204" pitchFamily="34" charset="0"/>
              </a:rPr>
              <a:t>, </a:t>
            </a:r>
            <a:r>
              <a:rPr lang="en-US" altLang="en-US" sz="2500" b="1" i="1" dirty="0" err="1">
                <a:solidFill>
                  <a:srgbClr val="002060"/>
                </a:solidFill>
                <a:latin typeface="Arial" panose="020B0604020202020204" pitchFamily="34" charset="0"/>
                <a:cs typeface="Arial" panose="020B0604020202020204" pitchFamily="34" charset="0"/>
              </a:rPr>
              <a:t>thùy</a:t>
            </a:r>
            <a:r>
              <a:rPr lang="en-US" altLang="en-US" sz="2500" b="1" i="1" dirty="0">
                <a:solidFill>
                  <a:srgbClr val="002060"/>
                </a:solidFill>
                <a:latin typeface="Arial" panose="020B0604020202020204" pitchFamily="34" charset="0"/>
                <a:cs typeface="Arial" panose="020B0604020202020204" pitchFamily="34" charset="0"/>
              </a:rPr>
              <a:t> </a:t>
            </a:r>
            <a:r>
              <a:rPr lang="en-US" altLang="en-US" sz="2500" b="1" i="1" dirty="0" err="1">
                <a:solidFill>
                  <a:srgbClr val="002060"/>
                </a:solidFill>
                <a:latin typeface="Arial" panose="020B0604020202020204" pitchFamily="34" charset="0"/>
                <a:cs typeface="Arial" panose="020B0604020202020204" pitchFamily="34" charset="0"/>
              </a:rPr>
              <a:t>mị</a:t>
            </a:r>
            <a:r>
              <a:rPr lang="en-US" altLang="en-US" sz="2500" b="1" i="1" dirty="0">
                <a:solidFill>
                  <a:srgbClr val="002060"/>
                </a:solidFill>
                <a:latin typeface="Arial" panose="020B0604020202020204" pitchFamily="34" charset="0"/>
                <a:cs typeface="Arial" panose="020B0604020202020204" pitchFamily="34" charset="0"/>
              </a:rPr>
              <a:t> </a:t>
            </a:r>
            <a:r>
              <a:rPr lang="en-US" altLang="en-US" sz="2500" b="1" i="1" dirty="0" err="1">
                <a:solidFill>
                  <a:srgbClr val="002060"/>
                </a:solidFill>
                <a:latin typeface="Arial" panose="020B0604020202020204" pitchFamily="34" charset="0"/>
                <a:cs typeface="Arial" panose="020B0604020202020204" pitchFamily="34" charset="0"/>
              </a:rPr>
              <a:t>nết</a:t>
            </a:r>
            <a:r>
              <a:rPr lang="en-US" altLang="en-US" sz="2500" b="1" i="1" dirty="0">
                <a:solidFill>
                  <a:srgbClr val="002060"/>
                </a:solidFill>
                <a:latin typeface="Arial" panose="020B0604020202020204" pitchFamily="34" charset="0"/>
                <a:cs typeface="Arial" panose="020B0604020202020204" pitchFamily="34" charset="0"/>
              </a:rPr>
              <a:t> </a:t>
            </a:r>
            <a:r>
              <a:rPr lang="en-US" altLang="en-US" sz="2500" b="1" i="1" dirty="0" err="1">
                <a:solidFill>
                  <a:srgbClr val="002060"/>
                </a:solidFill>
                <a:latin typeface="Arial" panose="020B0604020202020204" pitchFamily="34" charset="0"/>
                <a:cs typeface="Arial" panose="020B0604020202020204" pitchFamily="34" charset="0"/>
              </a:rPr>
              <a:t>na</a:t>
            </a:r>
            <a:endParaRPr lang="vi-VN" altLang="en-US" sz="2500" b="1" i="1" dirty="0">
              <a:solidFill>
                <a:srgbClr val="002060"/>
              </a:solidFill>
              <a:latin typeface="Arial" panose="020B0604020202020204" pitchFamily="34" charset="0"/>
              <a:cs typeface="Arial" panose="020B0604020202020204" pitchFamily="34" charset="0"/>
            </a:endParaRPr>
          </a:p>
          <a:p>
            <a:pPr algn="just">
              <a:lnSpc>
                <a:spcPct val="150000"/>
              </a:lnSpc>
              <a:spcBef>
                <a:spcPct val="0"/>
              </a:spcBef>
            </a:pP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là</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nội</a:t>
            </a:r>
            <a:r>
              <a:rPr lang="en-US" altLang="en-US" sz="2500" dirty="0">
                <a:solidFill>
                  <a:srgbClr val="002060"/>
                </a:solidFill>
                <a:latin typeface="Arial" panose="020B0604020202020204" pitchFamily="34" charset="0"/>
                <a:cs typeface="Arial" panose="020B0604020202020204" pitchFamily="34" charset="0"/>
              </a:rPr>
              <a:t> dung </a:t>
            </a:r>
            <a:r>
              <a:rPr lang="en-US" altLang="en-US" sz="2500" dirty="0" err="1">
                <a:solidFill>
                  <a:srgbClr val="002060"/>
                </a:solidFill>
                <a:latin typeface="Arial" panose="020B0604020202020204" pitchFamily="34" charset="0"/>
                <a:cs typeface="Arial" panose="020B0604020202020204" pitchFamily="34" charset="0"/>
              </a:rPr>
              <a:t>cơ</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bản</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trong</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thuyết</a:t>
            </a:r>
            <a:r>
              <a:rPr lang="en-US" altLang="en-US" sz="2500" dirty="0">
                <a:solidFill>
                  <a:srgbClr val="002060"/>
                </a:solidFill>
                <a:latin typeface="Arial" panose="020B0604020202020204" pitchFamily="34" charset="0"/>
                <a:cs typeface="Arial" panose="020B0604020202020204" pitchFamily="34" charset="0"/>
              </a:rPr>
              <a:t> “ Tam </a:t>
            </a:r>
            <a:r>
              <a:rPr lang="en-US" altLang="en-US" sz="2500" dirty="0" err="1">
                <a:solidFill>
                  <a:srgbClr val="002060"/>
                </a:solidFill>
                <a:latin typeface="Arial" panose="020B0604020202020204" pitchFamily="34" charset="0"/>
                <a:cs typeface="Arial" panose="020B0604020202020204" pitchFamily="34" charset="0"/>
              </a:rPr>
              <a:t>tòng</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tứ</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đức</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của</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Khổng</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Tử-một</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triết</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gia</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nổi</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tiếng</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của</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Trung</a:t>
            </a:r>
            <a:r>
              <a:rPr lang="en-US" altLang="en-US" sz="2500" dirty="0">
                <a:solidFill>
                  <a:srgbClr val="002060"/>
                </a:solidFill>
                <a:latin typeface="Arial" panose="020B0604020202020204" pitchFamily="34" charset="0"/>
                <a:cs typeface="Arial" panose="020B0604020202020204" pitchFamily="34" charset="0"/>
              </a:rPr>
              <a:t> </a:t>
            </a:r>
            <a:r>
              <a:rPr lang="en-US" altLang="en-US" sz="2500" dirty="0" err="1">
                <a:solidFill>
                  <a:srgbClr val="002060"/>
                </a:solidFill>
                <a:latin typeface="Arial" panose="020B0604020202020204" pitchFamily="34" charset="0"/>
                <a:cs typeface="Arial" panose="020B0604020202020204" pitchFamily="34" charset="0"/>
              </a:rPr>
              <a:t>Quốc</a:t>
            </a:r>
            <a:r>
              <a:rPr lang="en-US" altLang="en-US" sz="2500" dirty="0">
                <a:solidFill>
                  <a:srgbClr val="002060"/>
                </a:solidFill>
                <a:latin typeface="Arial" panose="020B0604020202020204" pitchFamily="34" charset="0"/>
                <a:cs typeface="Arial" panose="020B0604020202020204" pitchFamily="34" charset="0"/>
              </a:rPr>
              <a:t>)</a:t>
            </a:r>
            <a:endParaRPr lang="vi-VN" altLang="en-US" sz="2500" dirty="0">
              <a:solidFill>
                <a:srgbClr val="002060"/>
              </a:solidFill>
              <a:latin typeface="Arial" panose="020B0604020202020204" pitchFamily="34" charset="0"/>
              <a:cs typeface="Arial" panose="020B0604020202020204" pitchFamily="34" charset="0"/>
            </a:endParaRPr>
          </a:p>
        </p:txBody>
      </p:sp>
      <p:sp>
        <p:nvSpPr>
          <p:cNvPr id="12" name="Text Box 13">
            <a:extLst>
              <a:ext uri="{FF2B5EF4-FFF2-40B4-BE49-F238E27FC236}">
                <a16:creationId xmlns:a16="http://schemas.microsoft.com/office/drawing/2014/main" id="{8CF9836C-7D24-473B-8347-34366C67C91C}"/>
              </a:ext>
            </a:extLst>
          </p:cNvPr>
          <p:cNvSpPr txBox="1">
            <a:spLocks noChangeArrowheads="1"/>
          </p:cNvSpPr>
          <p:nvPr/>
        </p:nvSpPr>
        <p:spPr bwMode="auto">
          <a:xfrm>
            <a:off x="377400" y="150491"/>
            <a:ext cx="42726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dirty="0">
                <a:solidFill>
                  <a:srgbClr val="CC0000"/>
                </a:solidFill>
              </a:rPr>
              <a:t>II.</a:t>
            </a:r>
            <a:r>
              <a:rPr lang="vi-VN" altLang="en-US" sz="2800" b="1" dirty="0">
                <a:solidFill>
                  <a:srgbClr val="CC0000"/>
                </a:solidFill>
              </a:rPr>
              <a:t> </a:t>
            </a:r>
            <a:r>
              <a:rPr lang="en-US" altLang="en-US" sz="2800" b="1" dirty="0" err="1">
                <a:solidFill>
                  <a:srgbClr val="CC0000"/>
                </a:solidFill>
              </a:rPr>
              <a:t>Đọc-hiểu</a:t>
            </a:r>
            <a:r>
              <a:rPr lang="en-US" altLang="en-US" sz="2800" b="1" dirty="0">
                <a:solidFill>
                  <a:srgbClr val="CC0000"/>
                </a:solidFill>
              </a:rPr>
              <a:t> </a:t>
            </a:r>
            <a:r>
              <a:rPr lang="en-US" altLang="en-US" sz="2800" b="1" dirty="0" err="1">
                <a:solidFill>
                  <a:srgbClr val="CC0000"/>
                </a:solidFill>
              </a:rPr>
              <a:t>văn</a:t>
            </a:r>
            <a:r>
              <a:rPr lang="en-US" altLang="en-US" sz="2800" b="1" dirty="0">
                <a:solidFill>
                  <a:srgbClr val="CC0000"/>
                </a:solidFill>
              </a:rPr>
              <a:t> </a:t>
            </a:r>
            <a:r>
              <a:rPr lang="en-US" altLang="en-US" sz="2800" b="1" dirty="0" err="1">
                <a:solidFill>
                  <a:srgbClr val="CC0000"/>
                </a:solidFill>
              </a:rPr>
              <a:t>bản</a:t>
            </a:r>
            <a:endParaRPr lang="en-US" altLang="en-US" sz="2800" b="1" dirty="0">
              <a:solidFill>
                <a:srgbClr val="CC0000"/>
              </a:solidFill>
            </a:endParaRPr>
          </a:p>
        </p:txBody>
      </p:sp>
      <p:sp>
        <p:nvSpPr>
          <p:cNvPr id="13" name="Text Box 14">
            <a:extLst>
              <a:ext uri="{FF2B5EF4-FFF2-40B4-BE49-F238E27FC236}">
                <a16:creationId xmlns:a16="http://schemas.microsoft.com/office/drawing/2014/main" id="{7F07CA67-530C-4C73-BD61-44A75E843B71}"/>
              </a:ext>
            </a:extLst>
          </p:cNvPr>
          <p:cNvSpPr txBox="1">
            <a:spLocks noChangeArrowheads="1"/>
          </p:cNvSpPr>
          <p:nvPr/>
        </p:nvSpPr>
        <p:spPr bwMode="auto">
          <a:xfrm>
            <a:off x="1175658" y="805357"/>
            <a:ext cx="4000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dirty="0">
                <a:solidFill>
                  <a:srgbClr val="006600"/>
                </a:solidFill>
              </a:rPr>
              <a:t>1.</a:t>
            </a:r>
            <a:r>
              <a:rPr lang="vi-VN" altLang="en-US" sz="2400" b="1" dirty="0">
                <a:solidFill>
                  <a:srgbClr val="006600"/>
                </a:solidFill>
              </a:rPr>
              <a:t> Nhân vật </a:t>
            </a:r>
            <a:r>
              <a:rPr lang="en-US" altLang="en-US" sz="2400" b="1" dirty="0" err="1">
                <a:solidFill>
                  <a:srgbClr val="006600"/>
                </a:solidFill>
              </a:rPr>
              <a:t>Vũ</a:t>
            </a:r>
            <a:r>
              <a:rPr lang="en-US" altLang="en-US" sz="2400" b="1" dirty="0">
                <a:solidFill>
                  <a:srgbClr val="006600"/>
                </a:solidFill>
              </a:rPr>
              <a:t> </a:t>
            </a:r>
            <a:r>
              <a:rPr lang="en-US" altLang="en-US" sz="2400" b="1" dirty="0" err="1">
                <a:solidFill>
                  <a:srgbClr val="006600"/>
                </a:solidFill>
              </a:rPr>
              <a:t>Nương</a:t>
            </a:r>
            <a:r>
              <a:rPr lang="en-US" altLang="en-US" sz="2400" b="1" dirty="0">
                <a:solidFill>
                  <a:srgbClr val="006600"/>
                </a:solidFill>
              </a:rPr>
              <a:t>:</a:t>
            </a:r>
          </a:p>
        </p:txBody>
      </p:sp>
    </p:spTree>
    <p:extLst>
      <p:ext uri="{BB962C8B-B14F-4D97-AF65-F5344CB8AC3E}">
        <p14:creationId xmlns:p14="http://schemas.microsoft.com/office/powerpoint/2010/main" val="3588009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061543-CE31-4BD5-B0B9-B8E83503AECE}"/>
              </a:ext>
            </a:extLst>
          </p:cNvPr>
          <p:cNvPicPr>
            <a:picLocks noChangeAspect="1"/>
          </p:cNvPicPr>
          <p:nvPr/>
        </p:nvPicPr>
        <p:blipFill>
          <a:blip r:embed="rId2"/>
          <a:stretch>
            <a:fillRect/>
          </a:stretch>
        </p:blipFill>
        <p:spPr>
          <a:xfrm>
            <a:off x="186232" y="90982"/>
            <a:ext cx="536494" cy="536494"/>
          </a:xfrm>
          <a:prstGeom prst="rect">
            <a:avLst/>
          </a:prstGeom>
        </p:spPr>
      </p:pic>
      <p:sp>
        <p:nvSpPr>
          <p:cNvPr id="3" name="AutoShape 3">
            <a:extLst>
              <a:ext uri="{FF2B5EF4-FFF2-40B4-BE49-F238E27FC236}">
                <a16:creationId xmlns:a16="http://schemas.microsoft.com/office/drawing/2014/main" id="{848EC27D-0557-4160-9B8D-53CCEE7BC394}"/>
              </a:ext>
            </a:extLst>
          </p:cNvPr>
          <p:cNvSpPr/>
          <p:nvPr/>
        </p:nvSpPr>
        <p:spPr>
          <a:xfrm>
            <a:off x="225879" y="2024983"/>
            <a:ext cx="8150680" cy="2596004"/>
          </a:xfrm>
          <a:prstGeom prst="rect">
            <a:avLst/>
          </a:prstGeom>
          <a:solidFill>
            <a:srgbClr val="FFE6DE"/>
          </a:solidFill>
        </p:spPr>
        <p:txBody>
          <a:bodyPr/>
          <a:lstStyle/>
          <a:p>
            <a:pPr>
              <a:spcBef>
                <a:spcPct val="0"/>
              </a:spcBef>
              <a:buFontTx/>
              <a:buNone/>
            </a:pPr>
            <a:endParaRPr lang="vi-VN" altLang="en-US" dirty="0">
              <a:solidFill>
                <a:srgbClr val="002060"/>
              </a:solidFill>
              <a:latin typeface="Times New Roman" panose="02020603050405020304" pitchFamily="18" charset="0"/>
              <a:cs typeface="Times New Roman" panose="02020603050405020304" pitchFamily="18" charset="0"/>
            </a:endParaRPr>
          </a:p>
          <a:p>
            <a:pPr>
              <a:spcBef>
                <a:spcPct val="0"/>
              </a:spcBef>
              <a:buFontTx/>
              <a:buNone/>
            </a:pPr>
            <a:endParaRPr lang="vi-VN" altLang="en-US" dirty="0">
              <a:solidFill>
                <a:srgbClr val="002060"/>
              </a:solidFill>
              <a:latin typeface="Times New Roman" panose="02020603050405020304" pitchFamily="18" charset="0"/>
              <a:cs typeface="Times New Roman" panose="02020603050405020304" pitchFamily="18" charset="0"/>
            </a:endParaRPr>
          </a:p>
          <a:p>
            <a:pPr algn="just">
              <a:spcBef>
                <a:spcPct val="0"/>
              </a:spcBef>
              <a:buFontTx/>
              <a:buNone/>
            </a:pPr>
            <a:r>
              <a:rPr lang="en-US" altLang="en-US" sz="2400" dirty="0" err="1">
                <a:solidFill>
                  <a:srgbClr val="002060"/>
                </a:solidFill>
                <a:latin typeface="Arial" panose="020B0604020202020204" pitchFamily="34" charset="0"/>
                <a:cs typeface="Arial" panose="020B0604020202020204" pitchFamily="34" charset="0"/>
              </a:rPr>
              <a:t>Vũ</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Nương</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hiểu</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tính</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tình</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của</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Trương</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Sinh</a:t>
            </a:r>
            <a:r>
              <a:rPr lang="en-US" altLang="en-US" sz="2400" dirty="0">
                <a:solidFill>
                  <a:srgbClr val="002060"/>
                </a:solidFill>
                <a:latin typeface="Arial" panose="020B0604020202020204" pitchFamily="34" charset="0"/>
                <a:cs typeface="Arial" panose="020B0604020202020204" pitchFamily="34" charset="0"/>
              </a:rPr>
              <a:t> “ </a:t>
            </a:r>
            <a:r>
              <a:rPr lang="en-US" altLang="en-US" sz="2400" dirty="0" err="1">
                <a:solidFill>
                  <a:srgbClr val="002060"/>
                </a:solidFill>
                <a:latin typeface="Arial" panose="020B0604020202020204" pitchFamily="34" charset="0"/>
                <a:cs typeface="Arial" panose="020B0604020202020204" pitchFamily="34" charset="0"/>
              </a:rPr>
              <a:t>đa</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nghi</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đối</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với</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vợ</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phòng</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ngừa</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quá</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sức</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nên</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nàng</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đã</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cư</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xử</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khéo</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léo</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luôn</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giữ</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gìn</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khuôn</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phép</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chưa</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từng</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để</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dẫn</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đến</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thất</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hòa</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hạnh</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phúc</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gia</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đình</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được</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nâng</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niu</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vun</a:t>
            </a:r>
            <a:r>
              <a:rPr lang="en-US" altLang="en-US" sz="2400" dirty="0">
                <a:solidFill>
                  <a:srgbClr val="002060"/>
                </a:solidFill>
                <a:latin typeface="Arial" panose="020B0604020202020204" pitchFamily="34" charset="0"/>
                <a:cs typeface="Arial" panose="020B0604020202020204" pitchFamily="34" charset="0"/>
              </a:rPr>
              <a:t> </a:t>
            </a:r>
            <a:r>
              <a:rPr lang="en-US" altLang="en-US" sz="2400" dirty="0" err="1">
                <a:solidFill>
                  <a:srgbClr val="002060"/>
                </a:solidFill>
                <a:latin typeface="Arial" panose="020B0604020202020204" pitchFamily="34" charset="0"/>
                <a:cs typeface="Arial" panose="020B0604020202020204" pitchFamily="34" charset="0"/>
              </a:rPr>
              <a:t>đắp</a:t>
            </a:r>
            <a:r>
              <a:rPr lang="en-US" altLang="en-US" sz="2400" dirty="0">
                <a:solidFill>
                  <a:srgbClr val="002060"/>
                </a:solidFill>
                <a:latin typeface="Arial" panose="020B0604020202020204" pitchFamily="34" charset="0"/>
                <a:cs typeface="Arial" panose="020B0604020202020204" pitchFamily="34" charset="0"/>
              </a:rPr>
              <a:t>…</a:t>
            </a:r>
            <a:endParaRPr lang="vi-VN" altLang="en-US" sz="2400" dirty="0">
              <a:solidFill>
                <a:srgbClr val="002060"/>
              </a:solidFill>
              <a:latin typeface="Arial" panose="020B0604020202020204" pitchFamily="34" charset="0"/>
              <a:cs typeface="Arial" panose="020B0604020202020204" pitchFamily="34" charset="0"/>
            </a:endParaRPr>
          </a:p>
          <a:p>
            <a:pPr algn="just">
              <a:spcBef>
                <a:spcPct val="0"/>
              </a:spcBef>
              <a:buFontTx/>
              <a:buNone/>
            </a:pPr>
            <a:r>
              <a:rPr lang="vi-VN" altLang="en-US" sz="2400" b="1" i="1"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en-US" altLang="en-US" sz="2400" b="1" i="1" dirty="0" err="1">
                <a:solidFill>
                  <a:srgbClr val="002060"/>
                </a:solidFill>
                <a:latin typeface="Arial" panose="020B0604020202020204" pitchFamily="34" charset="0"/>
                <a:cs typeface="Arial" panose="020B0604020202020204" pitchFamily="34" charset="0"/>
              </a:rPr>
              <a:t>Ngoan</a:t>
            </a:r>
            <a:r>
              <a:rPr lang="en-US" altLang="en-US" sz="2400" b="1" i="1" dirty="0">
                <a:solidFill>
                  <a:srgbClr val="002060"/>
                </a:solidFill>
                <a:latin typeface="Arial" panose="020B0604020202020204" pitchFamily="34" charset="0"/>
                <a:cs typeface="Arial" panose="020B0604020202020204" pitchFamily="34" charset="0"/>
              </a:rPr>
              <a:t> </a:t>
            </a:r>
            <a:r>
              <a:rPr lang="en-US" altLang="en-US" sz="2400" b="1" i="1" dirty="0" err="1">
                <a:solidFill>
                  <a:srgbClr val="002060"/>
                </a:solidFill>
                <a:latin typeface="Arial" panose="020B0604020202020204" pitchFamily="34" charset="0"/>
                <a:cs typeface="Arial" panose="020B0604020202020204" pitchFamily="34" charset="0"/>
              </a:rPr>
              <a:t>ngoãn</a:t>
            </a:r>
            <a:r>
              <a:rPr lang="en-US" altLang="en-US" sz="2400" b="1" i="1" dirty="0">
                <a:solidFill>
                  <a:srgbClr val="002060"/>
                </a:solidFill>
                <a:latin typeface="Arial" panose="020B0604020202020204" pitchFamily="34" charset="0"/>
                <a:cs typeface="Arial" panose="020B0604020202020204" pitchFamily="34" charset="0"/>
              </a:rPr>
              <a:t>, </a:t>
            </a:r>
            <a:r>
              <a:rPr lang="en-US" altLang="en-US" sz="2400" b="1" i="1" dirty="0" err="1">
                <a:solidFill>
                  <a:srgbClr val="002060"/>
                </a:solidFill>
                <a:latin typeface="Arial" panose="020B0604020202020204" pitchFamily="34" charset="0"/>
                <a:cs typeface="Arial" panose="020B0604020202020204" pitchFamily="34" charset="0"/>
              </a:rPr>
              <a:t>khéo</a:t>
            </a:r>
            <a:r>
              <a:rPr lang="en-US" altLang="en-US" sz="2400" b="1" i="1" dirty="0">
                <a:solidFill>
                  <a:srgbClr val="002060"/>
                </a:solidFill>
                <a:latin typeface="Arial" panose="020B0604020202020204" pitchFamily="34" charset="0"/>
                <a:cs typeface="Arial" panose="020B0604020202020204" pitchFamily="34" charset="0"/>
              </a:rPr>
              <a:t> </a:t>
            </a:r>
            <a:r>
              <a:rPr lang="en-US" altLang="en-US" sz="2400" b="1" i="1" dirty="0" err="1">
                <a:solidFill>
                  <a:srgbClr val="002060"/>
                </a:solidFill>
                <a:latin typeface="Arial" panose="020B0604020202020204" pitchFamily="34" charset="0"/>
                <a:cs typeface="Arial" panose="020B0604020202020204" pitchFamily="34" charset="0"/>
              </a:rPr>
              <a:t>léo</a:t>
            </a:r>
            <a:r>
              <a:rPr lang="en-US" altLang="en-US" sz="2400" b="1" i="1" dirty="0">
                <a:solidFill>
                  <a:srgbClr val="002060"/>
                </a:solidFill>
                <a:latin typeface="Arial" panose="020B0604020202020204" pitchFamily="34" charset="0"/>
                <a:cs typeface="Arial" panose="020B0604020202020204" pitchFamily="34" charset="0"/>
              </a:rPr>
              <a:t>, </a:t>
            </a:r>
            <a:r>
              <a:rPr lang="en-US" altLang="en-US" sz="2400" b="1" i="1" dirty="0" err="1">
                <a:solidFill>
                  <a:srgbClr val="002060"/>
                </a:solidFill>
                <a:latin typeface="Arial" panose="020B0604020202020204" pitchFamily="34" charset="0"/>
                <a:cs typeface="Arial" panose="020B0604020202020204" pitchFamily="34" charset="0"/>
              </a:rPr>
              <a:t>vợ</a:t>
            </a:r>
            <a:r>
              <a:rPr lang="en-US" altLang="en-US" sz="2400" b="1" i="1" dirty="0">
                <a:solidFill>
                  <a:srgbClr val="002060"/>
                </a:solidFill>
                <a:latin typeface="Arial" panose="020B0604020202020204" pitchFamily="34" charset="0"/>
                <a:cs typeface="Arial" panose="020B0604020202020204" pitchFamily="34" charset="0"/>
              </a:rPr>
              <a:t> </a:t>
            </a:r>
            <a:r>
              <a:rPr lang="en-US" altLang="en-US" sz="2400" b="1" i="1" dirty="0" err="1">
                <a:solidFill>
                  <a:srgbClr val="002060"/>
                </a:solidFill>
                <a:latin typeface="Arial" panose="020B0604020202020204" pitchFamily="34" charset="0"/>
                <a:cs typeface="Arial" panose="020B0604020202020204" pitchFamily="34" charset="0"/>
              </a:rPr>
              <a:t>chồng</a:t>
            </a:r>
            <a:r>
              <a:rPr lang="en-US" altLang="en-US" sz="2400" b="1" i="1" dirty="0">
                <a:solidFill>
                  <a:srgbClr val="002060"/>
                </a:solidFill>
                <a:latin typeface="Arial" panose="020B0604020202020204" pitchFamily="34" charset="0"/>
                <a:cs typeface="Arial" panose="020B0604020202020204" pitchFamily="34" charset="0"/>
              </a:rPr>
              <a:t> </a:t>
            </a:r>
            <a:r>
              <a:rPr lang="en-US" altLang="en-US" sz="2400" b="1" i="1" dirty="0" err="1">
                <a:solidFill>
                  <a:srgbClr val="002060"/>
                </a:solidFill>
                <a:latin typeface="Arial" panose="020B0604020202020204" pitchFamily="34" charset="0"/>
                <a:cs typeface="Arial" panose="020B0604020202020204" pitchFamily="34" charset="0"/>
              </a:rPr>
              <a:t>sống</a:t>
            </a:r>
            <a:r>
              <a:rPr lang="en-US" altLang="en-US" sz="2400" b="1" i="1" dirty="0">
                <a:solidFill>
                  <a:srgbClr val="002060"/>
                </a:solidFill>
                <a:latin typeface="Arial" panose="020B0604020202020204" pitchFamily="34" charset="0"/>
                <a:cs typeface="Arial" panose="020B0604020202020204" pitchFamily="34" charset="0"/>
              </a:rPr>
              <a:t> </a:t>
            </a:r>
            <a:r>
              <a:rPr lang="en-US" altLang="en-US" sz="2400" b="1" i="1" dirty="0" err="1">
                <a:solidFill>
                  <a:srgbClr val="002060"/>
                </a:solidFill>
                <a:latin typeface="Arial" panose="020B0604020202020204" pitchFamily="34" charset="0"/>
                <a:cs typeface="Arial" panose="020B0604020202020204" pitchFamily="34" charset="0"/>
              </a:rPr>
              <a:t>hạnh</a:t>
            </a:r>
            <a:r>
              <a:rPr lang="en-US" altLang="en-US" sz="2400" b="1" i="1" dirty="0">
                <a:solidFill>
                  <a:srgbClr val="002060"/>
                </a:solidFill>
                <a:latin typeface="Arial" panose="020B0604020202020204" pitchFamily="34" charset="0"/>
                <a:cs typeface="Arial" panose="020B0604020202020204" pitchFamily="34" charset="0"/>
              </a:rPr>
              <a:t> </a:t>
            </a:r>
            <a:r>
              <a:rPr lang="vi-VN" altLang="en-US" sz="2400" b="1" i="1" dirty="0">
                <a:solidFill>
                  <a:srgbClr val="002060"/>
                </a:solidFill>
                <a:latin typeface="Arial" panose="020B0604020202020204" pitchFamily="34" charset="0"/>
                <a:cs typeface="Arial" panose="020B0604020202020204" pitchFamily="34" charset="0"/>
              </a:rPr>
              <a:t>phúc.</a:t>
            </a:r>
            <a:endParaRPr lang="en-US" altLang="en-US" sz="2400" i="1" dirty="0">
              <a:solidFill>
                <a:srgbClr val="002060"/>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2DE372F-6558-4E70-B6C3-70E56EAD4FF0}"/>
              </a:ext>
            </a:extLst>
          </p:cNvPr>
          <p:cNvSpPr txBox="1"/>
          <p:nvPr/>
        </p:nvSpPr>
        <p:spPr>
          <a:xfrm>
            <a:off x="454479" y="2174695"/>
            <a:ext cx="5706835" cy="461665"/>
          </a:xfrm>
          <a:prstGeom prst="rect">
            <a:avLst/>
          </a:prstGeom>
          <a:noFill/>
        </p:spPr>
        <p:txBody>
          <a:bodyPr wrap="square" rtlCol="0">
            <a:spAutoFit/>
          </a:bodyPr>
          <a:lstStyle/>
          <a:p>
            <a:r>
              <a:rPr lang="vi-VN" sz="2400" b="1" i="1" dirty="0">
                <a:solidFill>
                  <a:srgbClr val="002060"/>
                </a:solidFill>
                <a:latin typeface="Arial" panose="020B0604020202020204" pitchFamily="34" charset="0"/>
                <a:cs typeface="Arial" panose="020B0604020202020204" pitchFamily="34" charset="0"/>
              </a:rPr>
              <a:t>* Trong cuộc sống gia đình</a:t>
            </a:r>
            <a:endParaRPr lang="en-US" sz="2400" b="1" i="1" dirty="0">
              <a:solidFill>
                <a:srgbClr val="002060"/>
              </a:solidFill>
              <a:latin typeface="Arial" panose="020B0604020202020204" pitchFamily="34" charset="0"/>
              <a:cs typeface="Arial" panose="020B0604020202020204" pitchFamily="34" charset="0"/>
            </a:endParaRPr>
          </a:p>
        </p:txBody>
      </p:sp>
      <p:pic>
        <p:nvPicPr>
          <p:cNvPr id="6146" name="Picture 2" descr="HUNGLAN&amp;#39;S COMIC: Thiếu phụ Nam Xương">
            <a:extLst>
              <a:ext uri="{FF2B5EF4-FFF2-40B4-BE49-F238E27FC236}">
                <a16:creationId xmlns:a16="http://schemas.microsoft.com/office/drawing/2014/main" id="{23077533-CAF5-46CA-A573-CC631BB7A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199" y="2024983"/>
            <a:ext cx="3126922" cy="312692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3">
            <a:extLst>
              <a:ext uri="{FF2B5EF4-FFF2-40B4-BE49-F238E27FC236}">
                <a16:creationId xmlns:a16="http://schemas.microsoft.com/office/drawing/2014/main" id="{CCEB2901-1BDE-4CD1-888A-0301FCD1CA7C}"/>
              </a:ext>
            </a:extLst>
          </p:cNvPr>
          <p:cNvSpPr txBox="1">
            <a:spLocks noChangeArrowheads="1"/>
          </p:cNvSpPr>
          <p:nvPr/>
        </p:nvSpPr>
        <p:spPr bwMode="auto">
          <a:xfrm>
            <a:off x="838201" y="104256"/>
            <a:ext cx="42726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dirty="0">
                <a:solidFill>
                  <a:srgbClr val="CC0000"/>
                </a:solidFill>
              </a:rPr>
              <a:t>II.</a:t>
            </a:r>
            <a:r>
              <a:rPr lang="vi-VN" altLang="en-US" sz="2800" b="1" dirty="0">
                <a:solidFill>
                  <a:srgbClr val="CC0000"/>
                </a:solidFill>
              </a:rPr>
              <a:t> </a:t>
            </a:r>
            <a:r>
              <a:rPr lang="en-US" altLang="en-US" sz="2800" b="1" dirty="0" err="1">
                <a:solidFill>
                  <a:srgbClr val="CC0000"/>
                </a:solidFill>
              </a:rPr>
              <a:t>Đọc-hiểu</a:t>
            </a:r>
            <a:r>
              <a:rPr lang="en-US" altLang="en-US" sz="2800" b="1" dirty="0">
                <a:solidFill>
                  <a:srgbClr val="CC0000"/>
                </a:solidFill>
              </a:rPr>
              <a:t> </a:t>
            </a:r>
            <a:r>
              <a:rPr lang="en-US" altLang="en-US" sz="2800" b="1" dirty="0" err="1">
                <a:solidFill>
                  <a:srgbClr val="CC0000"/>
                </a:solidFill>
              </a:rPr>
              <a:t>văn</a:t>
            </a:r>
            <a:r>
              <a:rPr lang="en-US" altLang="en-US" sz="2800" b="1" dirty="0">
                <a:solidFill>
                  <a:srgbClr val="CC0000"/>
                </a:solidFill>
              </a:rPr>
              <a:t> </a:t>
            </a:r>
            <a:r>
              <a:rPr lang="en-US" altLang="en-US" sz="2800" b="1" dirty="0" err="1">
                <a:solidFill>
                  <a:srgbClr val="CC0000"/>
                </a:solidFill>
              </a:rPr>
              <a:t>bản</a:t>
            </a:r>
            <a:endParaRPr lang="en-US" altLang="en-US" sz="2800" b="1" dirty="0">
              <a:solidFill>
                <a:srgbClr val="CC0000"/>
              </a:solidFill>
            </a:endParaRPr>
          </a:p>
        </p:txBody>
      </p:sp>
      <p:sp>
        <p:nvSpPr>
          <p:cNvPr id="8" name="Text Box 14">
            <a:extLst>
              <a:ext uri="{FF2B5EF4-FFF2-40B4-BE49-F238E27FC236}">
                <a16:creationId xmlns:a16="http://schemas.microsoft.com/office/drawing/2014/main" id="{2031916D-5791-403D-A164-2AA742A0E309}"/>
              </a:ext>
            </a:extLst>
          </p:cNvPr>
          <p:cNvSpPr txBox="1">
            <a:spLocks noChangeArrowheads="1"/>
          </p:cNvSpPr>
          <p:nvPr/>
        </p:nvSpPr>
        <p:spPr bwMode="auto">
          <a:xfrm>
            <a:off x="1461407" y="715634"/>
            <a:ext cx="49298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dirty="0">
                <a:solidFill>
                  <a:srgbClr val="006600"/>
                </a:solidFill>
              </a:rPr>
              <a:t>1.</a:t>
            </a:r>
            <a:r>
              <a:rPr lang="vi-VN" altLang="en-US" sz="2800" b="1" dirty="0">
                <a:solidFill>
                  <a:srgbClr val="006600"/>
                </a:solidFill>
              </a:rPr>
              <a:t> Nhân vật </a:t>
            </a:r>
            <a:r>
              <a:rPr lang="en-US" altLang="en-US" sz="2800" b="1" dirty="0" err="1">
                <a:solidFill>
                  <a:srgbClr val="006600"/>
                </a:solidFill>
              </a:rPr>
              <a:t>Vũ</a:t>
            </a:r>
            <a:r>
              <a:rPr lang="en-US" altLang="en-US" sz="2800" b="1" dirty="0">
                <a:solidFill>
                  <a:srgbClr val="006600"/>
                </a:solidFill>
              </a:rPr>
              <a:t> </a:t>
            </a:r>
            <a:r>
              <a:rPr lang="en-US" altLang="en-US" sz="2800" b="1" dirty="0" err="1">
                <a:solidFill>
                  <a:srgbClr val="006600"/>
                </a:solidFill>
              </a:rPr>
              <a:t>Nương</a:t>
            </a:r>
            <a:r>
              <a:rPr lang="en-US" altLang="en-US" sz="2800" b="1" dirty="0">
                <a:solidFill>
                  <a:srgbClr val="006600"/>
                </a:solidFill>
              </a:rPr>
              <a:t>:</a:t>
            </a:r>
          </a:p>
        </p:txBody>
      </p:sp>
      <p:sp>
        <p:nvSpPr>
          <p:cNvPr id="4" name="TextBox 3">
            <a:extLst>
              <a:ext uri="{FF2B5EF4-FFF2-40B4-BE49-F238E27FC236}">
                <a16:creationId xmlns:a16="http://schemas.microsoft.com/office/drawing/2014/main" id="{DDD6A967-6AA2-4F51-8D2A-1A63EC6ADD9A}"/>
              </a:ext>
            </a:extLst>
          </p:cNvPr>
          <p:cNvSpPr txBox="1"/>
          <p:nvPr/>
        </p:nvSpPr>
        <p:spPr>
          <a:xfrm>
            <a:off x="1461407" y="1435034"/>
            <a:ext cx="7848600" cy="523220"/>
          </a:xfrm>
          <a:prstGeom prst="rect">
            <a:avLst/>
          </a:prstGeom>
          <a:noFill/>
        </p:spPr>
        <p:txBody>
          <a:bodyPr wrap="square" rtlCol="0">
            <a:spAutoFit/>
          </a:bodyPr>
          <a:lstStyle/>
          <a:p>
            <a:r>
              <a:rPr lang="vi-VN" sz="2800" b="1" i="1" dirty="0">
                <a:latin typeface="Arial" panose="020B0604020202020204" pitchFamily="34" charset="0"/>
                <a:cs typeface="Arial" panose="020B0604020202020204" pitchFamily="34" charset="0"/>
              </a:rPr>
              <a:t>b. Những phẩm chất tốt đẹp của Vũ </a:t>
            </a:r>
            <a:r>
              <a:rPr lang="vi-VN" sz="2400" b="1" i="1" dirty="0">
                <a:latin typeface="Arial" panose="020B0604020202020204" pitchFamily="34" charset="0"/>
                <a:cs typeface="Arial" panose="020B0604020202020204" pitchFamily="34" charset="0"/>
              </a:rPr>
              <a:t>Nương</a:t>
            </a:r>
            <a:endParaRPr lang="en-US"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598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061543-CE31-4BD5-B0B9-B8E83503AECE}"/>
              </a:ext>
            </a:extLst>
          </p:cNvPr>
          <p:cNvPicPr>
            <a:picLocks noChangeAspect="1"/>
          </p:cNvPicPr>
          <p:nvPr/>
        </p:nvPicPr>
        <p:blipFill>
          <a:blip r:embed="rId2"/>
          <a:stretch>
            <a:fillRect/>
          </a:stretch>
        </p:blipFill>
        <p:spPr>
          <a:xfrm>
            <a:off x="11499210" y="179140"/>
            <a:ext cx="536494" cy="536494"/>
          </a:xfrm>
          <a:prstGeom prst="rect">
            <a:avLst/>
          </a:prstGeom>
        </p:spPr>
      </p:pic>
      <p:pic>
        <p:nvPicPr>
          <p:cNvPr id="3" name="Picture 2">
            <a:extLst>
              <a:ext uri="{FF2B5EF4-FFF2-40B4-BE49-F238E27FC236}">
                <a16:creationId xmlns:a16="http://schemas.microsoft.com/office/drawing/2014/main" id="{1D2A387D-596D-4AEF-AE90-9018A445EC13}"/>
              </a:ext>
            </a:extLst>
          </p:cNvPr>
          <p:cNvPicPr>
            <a:picLocks noChangeAspect="1"/>
          </p:cNvPicPr>
          <p:nvPr/>
        </p:nvPicPr>
        <p:blipFill>
          <a:blip r:embed="rId2"/>
          <a:stretch>
            <a:fillRect/>
          </a:stretch>
        </p:blipFill>
        <p:spPr>
          <a:xfrm>
            <a:off x="186232" y="90982"/>
            <a:ext cx="536494" cy="536494"/>
          </a:xfrm>
          <a:prstGeom prst="rect">
            <a:avLst/>
          </a:prstGeom>
        </p:spPr>
      </p:pic>
      <p:sp>
        <p:nvSpPr>
          <p:cNvPr id="4" name="Text Box 13">
            <a:extLst>
              <a:ext uri="{FF2B5EF4-FFF2-40B4-BE49-F238E27FC236}">
                <a16:creationId xmlns:a16="http://schemas.microsoft.com/office/drawing/2014/main" id="{15B21629-504A-4B55-81A8-20EA5C52D118}"/>
              </a:ext>
            </a:extLst>
          </p:cNvPr>
          <p:cNvSpPr txBox="1">
            <a:spLocks noChangeArrowheads="1"/>
          </p:cNvSpPr>
          <p:nvPr/>
        </p:nvSpPr>
        <p:spPr bwMode="auto">
          <a:xfrm>
            <a:off x="838201" y="104256"/>
            <a:ext cx="42726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dirty="0">
                <a:solidFill>
                  <a:srgbClr val="CC0000"/>
                </a:solidFill>
              </a:rPr>
              <a:t>II.</a:t>
            </a:r>
            <a:r>
              <a:rPr lang="vi-VN" altLang="en-US" sz="2800" b="1" dirty="0">
                <a:solidFill>
                  <a:srgbClr val="CC0000"/>
                </a:solidFill>
              </a:rPr>
              <a:t> </a:t>
            </a:r>
            <a:r>
              <a:rPr lang="en-US" altLang="en-US" sz="2800" b="1" dirty="0" err="1">
                <a:solidFill>
                  <a:srgbClr val="CC0000"/>
                </a:solidFill>
              </a:rPr>
              <a:t>Đọc-hiểu</a:t>
            </a:r>
            <a:r>
              <a:rPr lang="en-US" altLang="en-US" sz="2800" b="1" dirty="0">
                <a:solidFill>
                  <a:srgbClr val="CC0000"/>
                </a:solidFill>
              </a:rPr>
              <a:t> </a:t>
            </a:r>
            <a:r>
              <a:rPr lang="en-US" altLang="en-US" sz="2800" b="1" dirty="0" err="1">
                <a:solidFill>
                  <a:srgbClr val="CC0000"/>
                </a:solidFill>
              </a:rPr>
              <a:t>văn</a:t>
            </a:r>
            <a:r>
              <a:rPr lang="en-US" altLang="en-US" sz="2800" b="1" dirty="0">
                <a:solidFill>
                  <a:srgbClr val="CC0000"/>
                </a:solidFill>
              </a:rPr>
              <a:t> </a:t>
            </a:r>
            <a:r>
              <a:rPr lang="en-US" altLang="en-US" sz="2800" b="1" dirty="0" err="1">
                <a:solidFill>
                  <a:srgbClr val="CC0000"/>
                </a:solidFill>
              </a:rPr>
              <a:t>bản</a:t>
            </a:r>
            <a:endParaRPr lang="en-US" altLang="en-US" sz="2800" b="1" dirty="0">
              <a:solidFill>
                <a:srgbClr val="CC0000"/>
              </a:solidFill>
            </a:endParaRPr>
          </a:p>
        </p:txBody>
      </p:sp>
      <p:sp>
        <p:nvSpPr>
          <p:cNvPr id="5" name="Text Box 14">
            <a:extLst>
              <a:ext uri="{FF2B5EF4-FFF2-40B4-BE49-F238E27FC236}">
                <a16:creationId xmlns:a16="http://schemas.microsoft.com/office/drawing/2014/main" id="{4951ED75-C28A-4AF7-950B-6F813446359F}"/>
              </a:ext>
            </a:extLst>
          </p:cNvPr>
          <p:cNvSpPr txBox="1">
            <a:spLocks noChangeArrowheads="1"/>
          </p:cNvSpPr>
          <p:nvPr/>
        </p:nvSpPr>
        <p:spPr bwMode="auto">
          <a:xfrm>
            <a:off x="1461408" y="715634"/>
            <a:ext cx="4000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dirty="0">
                <a:solidFill>
                  <a:srgbClr val="006600"/>
                </a:solidFill>
              </a:rPr>
              <a:t>1.</a:t>
            </a:r>
            <a:r>
              <a:rPr lang="vi-VN" altLang="en-US" sz="2400" b="1" dirty="0">
                <a:solidFill>
                  <a:srgbClr val="006600"/>
                </a:solidFill>
              </a:rPr>
              <a:t> Nhân vật </a:t>
            </a:r>
            <a:r>
              <a:rPr lang="en-US" altLang="en-US" sz="2400" b="1" dirty="0" err="1">
                <a:solidFill>
                  <a:srgbClr val="006600"/>
                </a:solidFill>
              </a:rPr>
              <a:t>Vũ</a:t>
            </a:r>
            <a:r>
              <a:rPr lang="en-US" altLang="en-US" sz="2400" b="1" dirty="0">
                <a:solidFill>
                  <a:srgbClr val="006600"/>
                </a:solidFill>
              </a:rPr>
              <a:t> </a:t>
            </a:r>
            <a:r>
              <a:rPr lang="en-US" altLang="en-US" sz="2400" b="1" dirty="0" err="1">
                <a:solidFill>
                  <a:srgbClr val="006600"/>
                </a:solidFill>
              </a:rPr>
              <a:t>Nương</a:t>
            </a:r>
            <a:r>
              <a:rPr lang="en-US" altLang="en-US" sz="2400" b="1" dirty="0">
                <a:solidFill>
                  <a:srgbClr val="006600"/>
                </a:solidFill>
              </a:rPr>
              <a:t>:</a:t>
            </a:r>
          </a:p>
        </p:txBody>
      </p:sp>
      <p:sp>
        <p:nvSpPr>
          <p:cNvPr id="6" name="TextBox 5">
            <a:extLst>
              <a:ext uri="{FF2B5EF4-FFF2-40B4-BE49-F238E27FC236}">
                <a16:creationId xmlns:a16="http://schemas.microsoft.com/office/drawing/2014/main" id="{A71673BA-1D01-4038-A413-1CD46EAB8581}"/>
              </a:ext>
            </a:extLst>
          </p:cNvPr>
          <p:cNvSpPr txBox="1">
            <a:spLocks noChangeArrowheads="1"/>
          </p:cNvSpPr>
          <p:nvPr/>
        </p:nvSpPr>
        <p:spPr bwMode="auto">
          <a:xfrm>
            <a:off x="265339" y="1719482"/>
            <a:ext cx="7160079" cy="5047536"/>
          </a:xfrm>
          <a:prstGeom prst="rect">
            <a:avLst/>
          </a:prstGeom>
          <a:solidFill>
            <a:srgbClr val="FFE6DE"/>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300" b="1" dirty="0">
                <a:solidFill>
                  <a:srgbClr val="002060"/>
                </a:solidFill>
                <a:cs typeface="Arial" panose="020B0604020202020204" pitchFamily="34" charset="0"/>
              </a:rPr>
              <a:t>* Khi </a:t>
            </a:r>
            <a:r>
              <a:rPr lang="en-US" altLang="en-US" sz="2300" b="1" dirty="0" err="1">
                <a:solidFill>
                  <a:srgbClr val="002060"/>
                </a:solidFill>
                <a:cs typeface="Arial" panose="020B0604020202020204" pitchFamily="34" charset="0"/>
              </a:rPr>
              <a:t>tiễn</a:t>
            </a:r>
            <a:r>
              <a:rPr lang="en-US" altLang="en-US" sz="2300" b="1" dirty="0">
                <a:solidFill>
                  <a:srgbClr val="002060"/>
                </a:solidFill>
                <a:cs typeface="Arial" panose="020B0604020202020204" pitchFamily="34" charset="0"/>
              </a:rPr>
              <a:t> </a:t>
            </a:r>
            <a:r>
              <a:rPr lang="en-US" altLang="en-US" sz="2300" b="1" dirty="0" err="1">
                <a:solidFill>
                  <a:srgbClr val="002060"/>
                </a:solidFill>
                <a:cs typeface="Arial" panose="020B0604020202020204" pitchFamily="34" charset="0"/>
              </a:rPr>
              <a:t>chồng</a:t>
            </a:r>
            <a:r>
              <a:rPr lang="en-US" altLang="en-US" sz="2300" b="1" dirty="0">
                <a:solidFill>
                  <a:srgbClr val="002060"/>
                </a:solidFill>
                <a:cs typeface="Arial" panose="020B0604020202020204" pitchFamily="34" charset="0"/>
              </a:rPr>
              <a:t> </a:t>
            </a:r>
            <a:r>
              <a:rPr lang="en-US" altLang="en-US" sz="2300" b="1" dirty="0" err="1">
                <a:solidFill>
                  <a:srgbClr val="002060"/>
                </a:solidFill>
                <a:cs typeface="Arial" panose="020B0604020202020204" pitchFamily="34" charset="0"/>
              </a:rPr>
              <a:t>đi</a:t>
            </a:r>
            <a:r>
              <a:rPr lang="en-US" altLang="en-US" sz="2300" b="1" dirty="0">
                <a:solidFill>
                  <a:srgbClr val="002060"/>
                </a:solidFill>
                <a:cs typeface="Arial" panose="020B0604020202020204" pitchFamily="34" charset="0"/>
              </a:rPr>
              <a:t> </a:t>
            </a:r>
            <a:r>
              <a:rPr lang="en-US" altLang="en-US" sz="2300" b="1" dirty="0" err="1">
                <a:solidFill>
                  <a:srgbClr val="002060"/>
                </a:solidFill>
                <a:cs typeface="Arial" panose="020B0604020202020204" pitchFamily="34" charset="0"/>
              </a:rPr>
              <a:t>lính</a:t>
            </a:r>
            <a:endParaRPr lang="en-US" altLang="en-US" sz="2300" b="1" dirty="0">
              <a:solidFill>
                <a:srgbClr val="002060"/>
              </a:solidFill>
              <a:cs typeface="Arial" panose="020B0604020202020204" pitchFamily="34" charset="0"/>
            </a:endParaRPr>
          </a:p>
          <a:p>
            <a:pPr algn="just">
              <a:spcBef>
                <a:spcPct val="0"/>
              </a:spcBef>
              <a:buNone/>
            </a:pPr>
            <a:endParaRPr lang="vi-VN" sz="2300" dirty="0">
              <a:solidFill>
                <a:srgbClr val="002060"/>
              </a:solidFill>
              <a:cs typeface="Arial" panose="020B0604020202020204" pitchFamily="34" charset="0"/>
            </a:endParaRPr>
          </a:p>
          <a:p>
            <a:pPr marL="342900" indent="-342900" algn="just">
              <a:spcBef>
                <a:spcPct val="0"/>
              </a:spcBef>
            </a:pPr>
            <a:r>
              <a:rPr lang="en-US" sz="2300" dirty="0" err="1">
                <a:solidFill>
                  <a:srgbClr val="002060"/>
                </a:solidFill>
                <a:cs typeface="Arial" panose="020B0604020202020204" pitchFamily="34" charset="0"/>
              </a:rPr>
              <a:t>Vũ</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Nương</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rót</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chén</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rượu</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đầy</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dặn</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dò</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chồng</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những</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lời</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tình</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nghĩa</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đằm</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thắm</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thiết</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tha</a:t>
            </a:r>
            <a:endParaRPr lang="vi-VN" sz="2300" dirty="0">
              <a:solidFill>
                <a:srgbClr val="002060"/>
              </a:solidFill>
              <a:cs typeface="Arial" panose="020B0604020202020204" pitchFamily="34" charset="0"/>
            </a:endParaRPr>
          </a:p>
          <a:p>
            <a:pPr marL="342900" indent="-342900" algn="just">
              <a:spcBef>
                <a:spcPct val="0"/>
              </a:spcBef>
            </a:pPr>
            <a:r>
              <a:rPr lang="en-US" sz="2300" dirty="0" err="1">
                <a:solidFill>
                  <a:srgbClr val="002060"/>
                </a:solidFill>
                <a:cs typeface="Arial" panose="020B0604020202020204" pitchFamily="34" charset="0"/>
              </a:rPr>
              <a:t>Nàng</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không</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trông</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mong</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vinh</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hiển</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chỉ</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cầu</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mong</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cho</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chồng</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được</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bình</a:t>
            </a:r>
            <a:r>
              <a:rPr lang="en-US" sz="2300" dirty="0">
                <a:solidFill>
                  <a:srgbClr val="002060"/>
                </a:solidFill>
                <a:cs typeface="Arial" panose="020B0604020202020204" pitchFamily="34" charset="0"/>
              </a:rPr>
              <a:t> an </a:t>
            </a:r>
            <a:r>
              <a:rPr lang="en-US" sz="2300" dirty="0" err="1">
                <a:solidFill>
                  <a:srgbClr val="002060"/>
                </a:solidFill>
                <a:cs typeface="Arial" panose="020B0604020202020204" pitchFamily="34" charset="0"/>
              </a:rPr>
              <a:t>trở</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về</a:t>
            </a:r>
            <a:endParaRPr lang="vi-VN" sz="2300" dirty="0">
              <a:solidFill>
                <a:srgbClr val="002060"/>
              </a:solidFill>
              <a:cs typeface="Arial" panose="020B0604020202020204" pitchFamily="34" charset="0"/>
            </a:endParaRPr>
          </a:p>
          <a:p>
            <a:pPr marL="342900" indent="-342900" algn="just">
              <a:spcBef>
                <a:spcPct val="0"/>
              </a:spcBef>
            </a:pPr>
            <a:r>
              <a:rPr lang="en-US" sz="2300" dirty="0" err="1">
                <a:solidFill>
                  <a:srgbClr val="002060"/>
                </a:solidFill>
                <a:cs typeface="Arial" panose="020B0604020202020204" pitchFamily="34" charset="0"/>
              </a:rPr>
              <a:t>Cảm</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thông</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với</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những</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nỗi</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vất</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vả</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gian</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lao</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mà</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chồng</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sẽ</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phải</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chịu</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đựng</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nơi</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trận</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mạc</a:t>
            </a:r>
            <a:endParaRPr lang="en-US" sz="2300" dirty="0">
              <a:solidFill>
                <a:srgbClr val="002060"/>
              </a:solidFill>
              <a:cs typeface="Arial" panose="020B0604020202020204" pitchFamily="34" charset="0"/>
            </a:endParaRPr>
          </a:p>
          <a:p>
            <a:pPr marL="342900" indent="-342900" algn="just">
              <a:spcBef>
                <a:spcPct val="0"/>
              </a:spcBef>
            </a:pPr>
            <a:r>
              <a:rPr lang="en-US" sz="2300" dirty="0" err="1">
                <a:solidFill>
                  <a:srgbClr val="002060"/>
                </a:solidFill>
                <a:cs typeface="Arial" panose="020B0604020202020204" pitchFamily="34" charset="0"/>
              </a:rPr>
              <a:t>Cảm</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thông</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với</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những</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nỗi</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vất</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vả</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gian</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lao</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mà</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chồng</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sẽ</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phải</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chịu</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đựng</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nơi</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trận</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mạc</a:t>
            </a:r>
            <a:endParaRPr lang="en-US" sz="2300" dirty="0">
              <a:solidFill>
                <a:srgbClr val="002060"/>
              </a:solidFill>
              <a:cs typeface="Arial" panose="020B0604020202020204" pitchFamily="34" charset="0"/>
            </a:endParaRPr>
          </a:p>
          <a:p>
            <a:pPr marL="342900" indent="-342900" algn="just">
              <a:spcBef>
                <a:spcPct val="0"/>
              </a:spcBef>
            </a:pPr>
            <a:r>
              <a:rPr lang="en-US" sz="2300" dirty="0" err="1">
                <a:solidFill>
                  <a:srgbClr val="002060"/>
                </a:solidFill>
                <a:cs typeface="Arial" panose="020B0604020202020204" pitchFamily="34" charset="0"/>
              </a:rPr>
              <a:t>Nói</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lên</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nỗi</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khắc</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khoải</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nhớ</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nhung</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của</a:t>
            </a:r>
            <a:r>
              <a:rPr lang="en-US" sz="2300" dirty="0">
                <a:solidFill>
                  <a:srgbClr val="002060"/>
                </a:solidFill>
                <a:cs typeface="Arial" panose="020B0604020202020204" pitchFamily="34" charset="0"/>
              </a:rPr>
              <a:t> </a:t>
            </a:r>
            <a:r>
              <a:rPr lang="en-US" sz="2300" dirty="0" err="1">
                <a:solidFill>
                  <a:srgbClr val="002060"/>
                </a:solidFill>
                <a:cs typeface="Arial" panose="020B0604020202020204" pitchFamily="34" charset="0"/>
              </a:rPr>
              <a:t>mình</a:t>
            </a:r>
            <a:endParaRPr lang="en-US" sz="2300" dirty="0">
              <a:solidFill>
                <a:srgbClr val="002060"/>
              </a:solidFill>
              <a:cs typeface="Arial" panose="020B0604020202020204" pitchFamily="34" charset="0"/>
            </a:endParaRPr>
          </a:p>
          <a:p>
            <a:pPr algn="just">
              <a:spcBef>
                <a:spcPct val="0"/>
              </a:spcBef>
              <a:buFontTx/>
              <a:buNone/>
            </a:pPr>
            <a:r>
              <a:rPr lang="vi-VN" altLang="en-US" sz="2300" i="1" dirty="0">
                <a:solidFill>
                  <a:srgbClr val="002060"/>
                </a:solidFill>
                <a:cs typeface="Arial" panose="020B0604020202020204" pitchFamily="34" charset="0"/>
                <a:sym typeface="Wingdings" panose="05000000000000000000" pitchFamily="2" charset="2"/>
              </a:rPr>
              <a:t> </a:t>
            </a:r>
            <a:r>
              <a:rPr lang="en-US" altLang="en-US" sz="2300" b="1" i="1" dirty="0" err="1">
                <a:solidFill>
                  <a:srgbClr val="002060"/>
                </a:solidFill>
                <a:cs typeface="Arial" panose="020B0604020202020204" pitchFamily="34" charset="0"/>
              </a:rPr>
              <a:t>Bịn</a:t>
            </a:r>
            <a:r>
              <a:rPr lang="en-US" altLang="en-US" sz="2300" b="1" i="1" dirty="0">
                <a:solidFill>
                  <a:srgbClr val="002060"/>
                </a:solidFill>
                <a:cs typeface="Arial" panose="020B0604020202020204" pitchFamily="34" charset="0"/>
              </a:rPr>
              <a:t> </a:t>
            </a:r>
            <a:r>
              <a:rPr lang="en-US" altLang="en-US" sz="2300" b="1" i="1" dirty="0" err="1">
                <a:solidFill>
                  <a:srgbClr val="002060"/>
                </a:solidFill>
                <a:cs typeface="Arial" panose="020B0604020202020204" pitchFamily="34" charset="0"/>
              </a:rPr>
              <a:t>rịn</a:t>
            </a:r>
            <a:r>
              <a:rPr lang="en-US" altLang="en-US" sz="2300" b="1" i="1" dirty="0">
                <a:solidFill>
                  <a:srgbClr val="002060"/>
                </a:solidFill>
                <a:cs typeface="Arial" panose="020B0604020202020204" pitchFamily="34" charset="0"/>
              </a:rPr>
              <a:t>, </a:t>
            </a:r>
            <a:r>
              <a:rPr lang="en-US" altLang="en-US" sz="2300" b="1" i="1" dirty="0" err="1">
                <a:solidFill>
                  <a:srgbClr val="002060"/>
                </a:solidFill>
                <a:cs typeface="Arial" panose="020B0604020202020204" pitchFamily="34" charset="0"/>
              </a:rPr>
              <a:t>lưu</a:t>
            </a:r>
            <a:r>
              <a:rPr lang="en-US" altLang="en-US" sz="2300" b="1" i="1" dirty="0">
                <a:solidFill>
                  <a:srgbClr val="002060"/>
                </a:solidFill>
                <a:cs typeface="Arial" panose="020B0604020202020204" pitchFamily="34" charset="0"/>
              </a:rPr>
              <a:t> </a:t>
            </a:r>
            <a:r>
              <a:rPr lang="en-US" altLang="en-US" sz="2300" b="1" i="1" dirty="0" err="1">
                <a:solidFill>
                  <a:srgbClr val="002060"/>
                </a:solidFill>
                <a:cs typeface="Arial" panose="020B0604020202020204" pitchFamily="34" charset="0"/>
              </a:rPr>
              <a:t>luyến</a:t>
            </a:r>
            <a:r>
              <a:rPr lang="en-US" altLang="en-US" sz="2300" b="1" i="1" dirty="0">
                <a:solidFill>
                  <a:srgbClr val="002060"/>
                </a:solidFill>
                <a:cs typeface="Arial" panose="020B0604020202020204" pitchFamily="34" charset="0"/>
              </a:rPr>
              <a:t>, </a:t>
            </a:r>
            <a:r>
              <a:rPr lang="vi-VN" altLang="en-US" sz="2300" b="1" i="1" dirty="0">
                <a:solidFill>
                  <a:srgbClr val="002060"/>
                </a:solidFill>
                <a:cs typeface="Arial" panose="020B0604020202020204" pitchFamily="34" charset="0"/>
              </a:rPr>
              <a:t>c</a:t>
            </a:r>
            <a:r>
              <a:rPr lang="en-US" altLang="en-US" sz="2300" b="1" i="1" dirty="0" err="1">
                <a:solidFill>
                  <a:srgbClr val="002060"/>
                </a:solidFill>
                <a:cs typeface="Arial" panose="020B0604020202020204" pitchFamily="34" charset="0"/>
              </a:rPr>
              <a:t>ẩn</a:t>
            </a:r>
            <a:r>
              <a:rPr lang="en-US" altLang="en-US" sz="2300" b="1" i="1" dirty="0">
                <a:solidFill>
                  <a:srgbClr val="002060"/>
                </a:solidFill>
                <a:cs typeface="Arial" panose="020B0604020202020204" pitchFamily="34" charset="0"/>
              </a:rPr>
              <a:t> </a:t>
            </a:r>
            <a:r>
              <a:rPr lang="en-US" altLang="en-US" sz="2300" b="1" i="1" dirty="0" err="1">
                <a:solidFill>
                  <a:srgbClr val="002060"/>
                </a:solidFill>
                <a:cs typeface="Arial" panose="020B0604020202020204" pitchFamily="34" charset="0"/>
              </a:rPr>
              <a:t>thận</a:t>
            </a:r>
            <a:r>
              <a:rPr lang="en-US" altLang="en-US" sz="2300" b="1" i="1" dirty="0">
                <a:solidFill>
                  <a:srgbClr val="002060"/>
                </a:solidFill>
                <a:cs typeface="Arial" panose="020B0604020202020204" pitchFamily="34" charset="0"/>
              </a:rPr>
              <a:t>, chu </a:t>
            </a:r>
            <a:r>
              <a:rPr lang="vi-VN" altLang="en-US" sz="2300" b="1" i="1" dirty="0">
                <a:solidFill>
                  <a:srgbClr val="002060"/>
                </a:solidFill>
                <a:cs typeface="Arial" panose="020B0604020202020204" pitchFamily="34" charset="0"/>
              </a:rPr>
              <a:t>đáo, m</a:t>
            </a:r>
            <a:r>
              <a:rPr lang="en-US" altLang="en-US" sz="2300" b="1" i="1" dirty="0" err="1">
                <a:solidFill>
                  <a:srgbClr val="002060"/>
                </a:solidFill>
                <a:cs typeface="Arial" panose="020B0604020202020204" pitchFamily="34" charset="0"/>
              </a:rPr>
              <a:t>ong</a:t>
            </a:r>
            <a:r>
              <a:rPr lang="en-US" altLang="en-US" sz="2300" b="1" i="1" dirty="0">
                <a:solidFill>
                  <a:srgbClr val="002060"/>
                </a:solidFill>
                <a:cs typeface="Arial" panose="020B0604020202020204" pitchFamily="34" charset="0"/>
              </a:rPr>
              <a:t> </a:t>
            </a:r>
            <a:r>
              <a:rPr lang="en-US" altLang="en-US" sz="2300" b="1" i="1" dirty="0" err="1">
                <a:solidFill>
                  <a:srgbClr val="002060"/>
                </a:solidFill>
                <a:cs typeface="Arial" panose="020B0604020202020204" pitchFamily="34" charset="0"/>
              </a:rPr>
              <a:t>chồng</a:t>
            </a:r>
            <a:r>
              <a:rPr lang="en-US" altLang="en-US" sz="2300" b="1" i="1" dirty="0">
                <a:solidFill>
                  <a:srgbClr val="002060"/>
                </a:solidFill>
                <a:cs typeface="Arial" panose="020B0604020202020204" pitchFamily="34" charset="0"/>
              </a:rPr>
              <a:t> </a:t>
            </a:r>
            <a:r>
              <a:rPr lang="en-US" altLang="en-US" sz="2300" b="1" i="1" dirty="0" err="1">
                <a:solidFill>
                  <a:srgbClr val="002060"/>
                </a:solidFill>
                <a:cs typeface="Arial" panose="020B0604020202020204" pitchFamily="34" charset="0"/>
              </a:rPr>
              <a:t>bình</a:t>
            </a:r>
            <a:r>
              <a:rPr lang="en-US" altLang="en-US" sz="2300" b="1" i="1" dirty="0">
                <a:solidFill>
                  <a:srgbClr val="002060"/>
                </a:solidFill>
                <a:cs typeface="Arial" panose="020B0604020202020204" pitchFamily="34" charset="0"/>
              </a:rPr>
              <a:t> an </a:t>
            </a:r>
            <a:r>
              <a:rPr lang="en-US" altLang="en-US" sz="2300" b="1" i="1" dirty="0" err="1">
                <a:solidFill>
                  <a:srgbClr val="002060"/>
                </a:solidFill>
                <a:cs typeface="Arial" panose="020B0604020202020204" pitchFamily="34" charset="0"/>
              </a:rPr>
              <a:t>trở</a:t>
            </a:r>
            <a:r>
              <a:rPr lang="en-US" altLang="en-US" sz="2300" b="1" i="1" dirty="0">
                <a:solidFill>
                  <a:srgbClr val="002060"/>
                </a:solidFill>
                <a:cs typeface="Arial" panose="020B0604020202020204" pitchFamily="34" charset="0"/>
              </a:rPr>
              <a:t> </a:t>
            </a:r>
            <a:r>
              <a:rPr lang="en-US" altLang="en-US" sz="2300" b="1" i="1" dirty="0" err="1">
                <a:solidFill>
                  <a:srgbClr val="002060"/>
                </a:solidFill>
                <a:cs typeface="Arial" panose="020B0604020202020204" pitchFamily="34" charset="0"/>
              </a:rPr>
              <a:t>về</a:t>
            </a:r>
            <a:r>
              <a:rPr lang="en-US" altLang="en-US" sz="2300" b="1" i="1" dirty="0">
                <a:solidFill>
                  <a:srgbClr val="002060"/>
                </a:solidFill>
                <a:cs typeface="Arial" panose="020B0604020202020204" pitchFamily="34" charset="0"/>
              </a:rPr>
              <a:t>, </a:t>
            </a:r>
            <a:r>
              <a:rPr lang="en-US" altLang="en-US" sz="2300" b="1" i="1" dirty="0" err="1">
                <a:solidFill>
                  <a:srgbClr val="002060"/>
                </a:solidFill>
                <a:cs typeface="Arial" panose="020B0604020202020204" pitchFamily="34" charset="0"/>
              </a:rPr>
              <a:t>không</a:t>
            </a:r>
            <a:r>
              <a:rPr lang="en-US" altLang="en-US" sz="2300" b="1" i="1" dirty="0">
                <a:solidFill>
                  <a:srgbClr val="002060"/>
                </a:solidFill>
                <a:cs typeface="Arial" panose="020B0604020202020204" pitchFamily="34" charset="0"/>
              </a:rPr>
              <a:t> </a:t>
            </a:r>
            <a:r>
              <a:rPr lang="en-US" altLang="en-US" sz="2300" b="1" i="1" dirty="0" err="1">
                <a:solidFill>
                  <a:srgbClr val="002060"/>
                </a:solidFill>
                <a:cs typeface="Arial" panose="020B0604020202020204" pitchFamily="34" charset="0"/>
              </a:rPr>
              <a:t>màng</a:t>
            </a:r>
            <a:r>
              <a:rPr lang="en-US" altLang="en-US" sz="2300" b="1" i="1" dirty="0">
                <a:solidFill>
                  <a:srgbClr val="002060"/>
                </a:solidFill>
                <a:cs typeface="Arial" panose="020B0604020202020204" pitchFamily="34" charset="0"/>
              </a:rPr>
              <a:t> </a:t>
            </a:r>
            <a:r>
              <a:rPr lang="en-US" altLang="en-US" sz="2300" b="1" i="1" dirty="0" err="1">
                <a:solidFill>
                  <a:srgbClr val="002060"/>
                </a:solidFill>
                <a:cs typeface="Arial" panose="020B0604020202020204" pitchFamily="34" charset="0"/>
              </a:rPr>
              <a:t>vinh</a:t>
            </a:r>
            <a:r>
              <a:rPr lang="en-US" altLang="en-US" sz="2300" b="1" i="1" dirty="0">
                <a:solidFill>
                  <a:srgbClr val="002060"/>
                </a:solidFill>
                <a:cs typeface="Arial" panose="020B0604020202020204" pitchFamily="34" charset="0"/>
              </a:rPr>
              <a:t> </a:t>
            </a:r>
            <a:r>
              <a:rPr lang="vi-VN" altLang="en-US" sz="2300" b="1" i="1" dirty="0">
                <a:solidFill>
                  <a:srgbClr val="002060"/>
                </a:solidFill>
                <a:cs typeface="Arial" panose="020B0604020202020204" pitchFamily="34" charset="0"/>
              </a:rPr>
              <a:t>hiển.</a:t>
            </a:r>
          </a:p>
          <a:p>
            <a:pPr algn="just">
              <a:spcBef>
                <a:spcPct val="0"/>
              </a:spcBef>
              <a:buFontTx/>
              <a:buNone/>
            </a:pPr>
            <a:endParaRPr lang="en-US" altLang="en-US" sz="2300" i="1" dirty="0">
              <a:solidFill>
                <a:srgbClr val="002060"/>
              </a:solidFill>
              <a:cs typeface="Arial" panose="020B0604020202020204" pitchFamily="34" charset="0"/>
            </a:endParaRPr>
          </a:p>
        </p:txBody>
      </p:sp>
      <p:pic>
        <p:nvPicPr>
          <p:cNvPr id="8" name="Picture 7">
            <a:extLst>
              <a:ext uri="{FF2B5EF4-FFF2-40B4-BE49-F238E27FC236}">
                <a16:creationId xmlns:a16="http://schemas.microsoft.com/office/drawing/2014/main" id="{199F26BD-DAD6-4322-A04A-E4FDEBF8D186}"/>
              </a:ext>
            </a:extLst>
          </p:cNvPr>
          <p:cNvPicPr>
            <a:picLocks noChangeAspect="1"/>
          </p:cNvPicPr>
          <p:nvPr/>
        </p:nvPicPr>
        <p:blipFill>
          <a:blip r:embed="rId3"/>
          <a:stretch>
            <a:fillRect/>
          </a:stretch>
        </p:blipFill>
        <p:spPr>
          <a:xfrm>
            <a:off x="7535637" y="1516901"/>
            <a:ext cx="4500067" cy="5250117"/>
          </a:xfrm>
          <a:prstGeom prst="rect">
            <a:avLst/>
          </a:prstGeom>
        </p:spPr>
      </p:pic>
      <p:sp>
        <p:nvSpPr>
          <p:cNvPr id="9" name="TextBox 8">
            <a:extLst>
              <a:ext uri="{FF2B5EF4-FFF2-40B4-BE49-F238E27FC236}">
                <a16:creationId xmlns:a16="http://schemas.microsoft.com/office/drawing/2014/main" id="{686AE0A8-0A22-40E6-B1A0-69C09977808D}"/>
              </a:ext>
            </a:extLst>
          </p:cNvPr>
          <p:cNvSpPr txBox="1"/>
          <p:nvPr/>
        </p:nvSpPr>
        <p:spPr>
          <a:xfrm>
            <a:off x="838201" y="1225167"/>
            <a:ext cx="7848600" cy="461665"/>
          </a:xfrm>
          <a:prstGeom prst="rect">
            <a:avLst/>
          </a:prstGeom>
          <a:noFill/>
        </p:spPr>
        <p:txBody>
          <a:bodyPr wrap="square" rtlCol="0">
            <a:spAutoFit/>
          </a:bodyPr>
          <a:lstStyle/>
          <a:p>
            <a:r>
              <a:rPr lang="vi-VN" sz="2400" b="1" i="1" dirty="0">
                <a:latin typeface="Arial" panose="020B0604020202020204" pitchFamily="34" charset="0"/>
                <a:cs typeface="Arial" panose="020B0604020202020204" pitchFamily="34" charset="0"/>
              </a:rPr>
              <a:t>b. Những phẩm chất tốt đẹp của Vũ </a:t>
            </a:r>
            <a:r>
              <a:rPr lang="vi-VN" sz="2000" b="1" i="1" dirty="0">
                <a:latin typeface="Arial" panose="020B0604020202020204" pitchFamily="34" charset="0"/>
                <a:cs typeface="Arial" panose="020B0604020202020204" pitchFamily="34" charset="0"/>
              </a:rPr>
              <a:t>Nương</a:t>
            </a:r>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277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061543-CE31-4BD5-B0B9-B8E83503AECE}"/>
              </a:ext>
            </a:extLst>
          </p:cNvPr>
          <p:cNvPicPr>
            <a:picLocks noChangeAspect="1"/>
          </p:cNvPicPr>
          <p:nvPr/>
        </p:nvPicPr>
        <p:blipFill>
          <a:blip r:embed="rId2"/>
          <a:stretch>
            <a:fillRect/>
          </a:stretch>
        </p:blipFill>
        <p:spPr>
          <a:xfrm>
            <a:off x="11499210" y="179140"/>
            <a:ext cx="536494" cy="536494"/>
          </a:xfrm>
          <a:prstGeom prst="rect">
            <a:avLst/>
          </a:prstGeom>
        </p:spPr>
      </p:pic>
      <p:pic>
        <p:nvPicPr>
          <p:cNvPr id="3" name="Picture 2">
            <a:extLst>
              <a:ext uri="{FF2B5EF4-FFF2-40B4-BE49-F238E27FC236}">
                <a16:creationId xmlns:a16="http://schemas.microsoft.com/office/drawing/2014/main" id="{1D2A387D-596D-4AEF-AE90-9018A445EC13}"/>
              </a:ext>
            </a:extLst>
          </p:cNvPr>
          <p:cNvPicPr>
            <a:picLocks noChangeAspect="1"/>
          </p:cNvPicPr>
          <p:nvPr/>
        </p:nvPicPr>
        <p:blipFill>
          <a:blip r:embed="rId2"/>
          <a:stretch>
            <a:fillRect/>
          </a:stretch>
        </p:blipFill>
        <p:spPr>
          <a:xfrm>
            <a:off x="186232" y="90982"/>
            <a:ext cx="536494" cy="536494"/>
          </a:xfrm>
          <a:prstGeom prst="rect">
            <a:avLst/>
          </a:prstGeom>
        </p:spPr>
      </p:pic>
      <p:sp>
        <p:nvSpPr>
          <p:cNvPr id="4" name="Text Box 13">
            <a:extLst>
              <a:ext uri="{FF2B5EF4-FFF2-40B4-BE49-F238E27FC236}">
                <a16:creationId xmlns:a16="http://schemas.microsoft.com/office/drawing/2014/main" id="{15B21629-504A-4B55-81A8-20EA5C52D118}"/>
              </a:ext>
            </a:extLst>
          </p:cNvPr>
          <p:cNvSpPr txBox="1">
            <a:spLocks noChangeArrowheads="1"/>
          </p:cNvSpPr>
          <p:nvPr/>
        </p:nvSpPr>
        <p:spPr bwMode="auto">
          <a:xfrm>
            <a:off x="937534" y="104256"/>
            <a:ext cx="42726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II.</a:t>
            </a:r>
            <a:r>
              <a:rPr kumimoji="0" lang="vi-VN"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CC0000"/>
                </a:solidFill>
                <a:effectLst/>
                <a:uLnTx/>
                <a:uFillTx/>
                <a:latin typeface="Arial" panose="020B0604020202020204" pitchFamily="34" charset="0"/>
                <a:ea typeface="+mn-ea"/>
                <a:cs typeface="+mn-cs"/>
              </a:rPr>
              <a:t>Đọc-hiểu</a:t>
            </a:r>
            <a:r>
              <a:rPr kumimoji="0" lang="en-US"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CC0000"/>
                </a:solidFill>
                <a:effectLst/>
                <a:uLnTx/>
                <a:uFillTx/>
                <a:latin typeface="Arial" panose="020B0604020202020204" pitchFamily="34" charset="0"/>
                <a:ea typeface="+mn-ea"/>
                <a:cs typeface="+mn-cs"/>
              </a:rPr>
              <a:t>văn</a:t>
            </a:r>
            <a:r>
              <a:rPr kumimoji="0" lang="en-US"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CC0000"/>
                </a:solidFill>
                <a:effectLst/>
                <a:uLnTx/>
                <a:uFillTx/>
                <a:latin typeface="Arial" panose="020B0604020202020204" pitchFamily="34" charset="0"/>
                <a:ea typeface="+mn-ea"/>
                <a:cs typeface="+mn-cs"/>
              </a:rPr>
              <a:t>bản</a:t>
            </a:r>
            <a:endParaRPr kumimoji="0" lang="en-US"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endParaRPr>
          </a:p>
        </p:txBody>
      </p:sp>
      <p:sp>
        <p:nvSpPr>
          <p:cNvPr id="5" name="Text Box 14">
            <a:extLst>
              <a:ext uri="{FF2B5EF4-FFF2-40B4-BE49-F238E27FC236}">
                <a16:creationId xmlns:a16="http://schemas.microsoft.com/office/drawing/2014/main" id="{4951ED75-C28A-4AF7-950B-6F813446359F}"/>
              </a:ext>
            </a:extLst>
          </p:cNvPr>
          <p:cNvSpPr txBox="1">
            <a:spLocks noChangeArrowheads="1"/>
          </p:cNvSpPr>
          <p:nvPr/>
        </p:nvSpPr>
        <p:spPr bwMode="auto">
          <a:xfrm>
            <a:off x="1545773" y="602005"/>
            <a:ext cx="4000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1.</a:t>
            </a:r>
            <a:r>
              <a:rPr kumimoji="0" lang="vi-VN"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 Nhân vật </a:t>
            </a:r>
            <a:r>
              <a:rPr kumimoji="0" lang="en-US" altLang="en-US" sz="2400" b="1" i="0" u="none" strike="noStrike" kern="1200" cap="none" spc="0" normalizeH="0" baseline="0" noProof="0" dirty="0" err="1">
                <a:ln>
                  <a:noFill/>
                </a:ln>
                <a:solidFill>
                  <a:srgbClr val="006600"/>
                </a:solidFill>
                <a:effectLst/>
                <a:uLnTx/>
                <a:uFillTx/>
                <a:latin typeface="Arial" panose="020B0604020202020204" pitchFamily="34" charset="0"/>
                <a:ea typeface="+mn-ea"/>
                <a:cs typeface="+mn-cs"/>
              </a:rPr>
              <a:t>Vũ</a:t>
            </a: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a:ln>
                  <a:noFill/>
                </a:ln>
                <a:solidFill>
                  <a:srgbClr val="006600"/>
                </a:solidFill>
                <a:effectLst/>
                <a:uLnTx/>
                <a:uFillTx/>
                <a:latin typeface="Arial" panose="020B0604020202020204" pitchFamily="34" charset="0"/>
                <a:ea typeface="+mn-ea"/>
                <a:cs typeface="+mn-cs"/>
              </a:rPr>
              <a:t>Nương</a:t>
            </a: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a:t>
            </a:r>
          </a:p>
        </p:txBody>
      </p:sp>
      <p:sp>
        <p:nvSpPr>
          <p:cNvPr id="6" name="TextBox 5">
            <a:extLst>
              <a:ext uri="{FF2B5EF4-FFF2-40B4-BE49-F238E27FC236}">
                <a16:creationId xmlns:a16="http://schemas.microsoft.com/office/drawing/2014/main" id="{A71673BA-1D01-4038-A413-1CD46EAB8581}"/>
              </a:ext>
            </a:extLst>
          </p:cNvPr>
          <p:cNvSpPr txBox="1">
            <a:spLocks noChangeArrowheads="1"/>
          </p:cNvSpPr>
          <p:nvPr/>
        </p:nvSpPr>
        <p:spPr bwMode="auto">
          <a:xfrm>
            <a:off x="274864" y="1873371"/>
            <a:ext cx="11642272" cy="5016758"/>
          </a:xfrm>
          <a:prstGeom prst="rect">
            <a:avLst/>
          </a:prstGeom>
          <a:solidFill>
            <a:srgbClr val="FFE6DE"/>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a:spcBef>
                <a:spcPct val="0"/>
              </a:spcBef>
              <a:buNone/>
            </a:pPr>
            <a:r>
              <a:rPr kumimoji="0" lang="en-US" altLang="en-US" sz="2200" b="1" i="0" u="none" strike="noStrike" kern="1200" cap="none" spc="0" normalizeH="0" baseline="0" noProof="0" dirty="0">
                <a:ln>
                  <a:noFill/>
                </a:ln>
                <a:solidFill>
                  <a:srgbClr val="002060"/>
                </a:solidFill>
                <a:effectLst/>
                <a:uLnTx/>
                <a:uFillTx/>
                <a:cs typeface="Arial" panose="020B0604020202020204" pitchFamily="34" charset="0"/>
              </a:rPr>
              <a:t>* </a:t>
            </a:r>
            <a:r>
              <a:rPr lang="en-US" altLang="en-US" sz="2200" b="1" dirty="0">
                <a:solidFill>
                  <a:srgbClr val="002060"/>
                </a:solidFill>
              </a:rPr>
              <a:t>Khi </a:t>
            </a:r>
            <a:r>
              <a:rPr lang="en-US" altLang="en-US" sz="2200" b="1" dirty="0" err="1">
                <a:solidFill>
                  <a:srgbClr val="002060"/>
                </a:solidFill>
              </a:rPr>
              <a:t>xa</a:t>
            </a:r>
            <a:r>
              <a:rPr lang="en-US" altLang="en-US" sz="2200" b="1" dirty="0">
                <a:solidFill>
                  <a:srgbClr val="002060"/>
                </a:solidFill>
              </a:rPr>
              <a:t> </a:t>
            </a:r>
            <a:r>
              <a:rPr lang="en-US" altLang="en-US" sz="2200" b="1" dirty="0" err="1">
                <a:solidFill>
                  <a:srgbClr val="002060"/>
                </a:solidFill>
              </a:rPr>
              <a:t>chồng</a:t>
            </a:r>
            <a:r>
              <a:rPr lang="en-US" altLang="en-US" sz="2200" b="1" dirty="0">
                <a:solidFill>
                  <a:srgbClr val="002060"/>
                </a:solidFill>
              </a:rPr>
              <a:t> ( </a:t>
            </a:r>
            <a:r>
              <a:rPr lang="en-US" altLang="en-US" sz="2200" b="1" dirty="0" err="1">
                <a:solidFill>
                  <a:srgbClr val="002060"/>
                </a:solidFill>
              </a:rPr>
              <a:t>Trương</a:t>
            </a:r>
            <a:r>
              <a:rPr lang="en-US" altLang="en-US" sz="2200" b="1" dirty="0">
                <a:solidFill>
                  <a:srgbClr val="002060"/>
                </a:solidFill>
              </a:rPr>
              <a:t> </a:t>
            </a:r>
            <a:r>
              <a:rPr lang="en-US" altLang="en-US" sz="2200" b="1" dirty="0" err="1">
                <a:solidFill>
                  <a:srgbClr val="002060"/>
                </a:solidFill>
              </a:rPr>
              <a:t>Sinh</a:t>
            </a:r>
            <a:r>
              <a:rPr lang="en-US" altLang="en-US" sz="2200" b="1" dirty="0">
                <a:solidFill>
                  <a:srgbClr val="002060"/>
                </a:solidFill>
              </a:rPr>
              <a:t> ở </a:t>
            </a:r>
            <a:r>
              <a:rPr lang="en-US" altLang="en-US" sz="2200" b="1" dirty="0" err="1">
                <a:solidFill>
                  <a:srgbClr val="002060"/>
                </a:solidFill>
              </a:rPr>
              <a:t>chiến</a:t>
            </a:r>
            <a:r>
              <a:rPr lang="en-US" altLang="en-US" sz="2200" b="1" dirty="0">
                <a:solidFill>
                  <a:srgbClr val="002060"/>
                </a:solidFill>
              </a:rPr>
              <a:t> </a:t>
            </a:r>
            <a:r>
              <a:rPr lang="en-US" altLang="en-US" sz="2200" b="1" dirty="0" err="1">
                <a:solidFill>
                  <a:srgbClr val="002060"/>
                </a:solidFill>
              </a:rPr>
              <a:t>trường</a:t>
            </a:r>
            <a:r>
              <a:rPr lang="en-US" altLang="en-US" sz="2200" b="1" dirty="0">
                <a:solidFill>
                  <a:srgbClr val="002060"/>
                </a:solidFill>
              </a:rPr>
              <a:t>)</a:t>
            </a:r>
            <a:endParaRPr kumimoji="0" lang="en-US" altLang="en-US" sz="2200" b="1" i="0" u="none" strike="noStrike" kern="1200" cap="none" spc="0" normalizeH="0" baseline="0" noProof="0" dirty="0">
              <a:ln>
                <a:noFill/>
              </a:ln>
              <a:solidFill>
                <a:srgbClr val="002060"/>
              </a:solidFill>
              <a:effectLst/>
              <a:uLnTx/>
              <a:uFillTx/>
              <a:cs typeface="Arial" panose="020B0604020202020204" pitchFamily="34" charset="0"/>
            </a:endParaRPr>
          </a:p>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vi-VN" sz="2200" b="0" i="0" u="none" strike="noStrike" kern="1200" cap="none" spc="0" normalizeH="0" baseline="0" noProof="0" dirty="0">
              <a:ln>
                <a:noFill/>
              </a:ln>
              <a:solidFill>
                <a:srgbClr val="002060"/>
              </a:solidFill>
              <a:effectLst/>
              <a:uLnTx/>
              <a:uFillTx/>
              <a:cs typeface="Arial" panose="020B0604020202020204" pitchFamily="34" charset="0"/>
            </a:endParaRPr>
          </a:p>
          <a:p>
            <a:r>
              <a:rPr lang="vi-VN" sz="2200" dirty="0">
                <a:solidFill>
                  <a:srgbClr val="002060"/>
                </a:solidFill>
              </a:rPr>
              <a:t> </a:t>
            </a:r>
            <a:r>
              <a:rPr lang="en-US" sz="2200" dirty="0" err="1">
                <a:solidFill>
                  <a:srgbClr val="002060"/>
                </a:solidFill>
              </a:rPr>
              <a:t>Là</a:t>
            </a:r>
            <a:r>
              <a:rPr lang="en-US" sz="2200" dirty="0">
                <a:solidFill>
                  <a:srgbClr val="002060"/>
                </a:solidFill>
              </a:rPr>
              <a:t> </a:t>
            </a:r>
            <a:r>
              <a:rPr lang="en-US" sz="2200" dirty="0" err="1">
                <a:solidFill>
                  <a:srgbClr val="002060"/>
                </a:solidFill>
              </a:rPr>
              <a:t>một</a:t>
            </a:r>
            <a:r>
              <a:rPr lang="en-US" sz="2200" dirty="0">
                <a:solidFill>
                  <a:srgbClr val="002060"/>
                </a:solidFill>
              </a:rPr>
              <a:t> </a:t>
            </a:r>
            <a:r>
              <a:rPr lang="en-US" sz="2200" dirty="0" err="1">
                <a:solidFill>
                  <a:srgbClr val="002060"/>
                </a:solidFill>
              </a:rPr>
              <a:t>người</a:t>
            </a:r>
            <a:r>
              <a:rPr lang="en-US" sz="2200" dirty="0">
                <a:solidFill>
                  <a:srgbClr val="002060"/>
                </a:solidFill>
              </a:rPr>
              <a:t> </a:t>
            </a:r>
            <a:r>
              <a:rPr lang="en-US" sz="2200" dirty="0" err="1">
                <a:solidFill>
                  <a:srgbClr val="002060"/>
                </a:solidFill>
              </a:rPr>
              <a:t>vợ</a:t>
            </a:r>
            <a:r>
              <a:rPr lang="en-US" sz="2200" dirty="0">
                <a:solidFill>
                  <a:srgbClr val="002060"/>
                </a:solidFill>
              </a:rPr>
              <a:t> </a:t>
            </a:r>
            <a:r>
              <a:rPr lang="en-US" sz="2200" dirty="0" err="1">
                <a:solidFill>
                  <a:srgbClr val="002060"/>
                </a:solidFill>
              </a:rPr>
              <a:t>chung</a:t>
            </a:r>
            <a:r>
              <a:rPr lang="en-US" sz="2200" dirty="0">
                <a:solidFill>
                  <a:srgbClr val="002060"/>
                </a:solidFill>
              </a:rPr>
              <a:t> </a:t>
            </a:r>
            <a:r>
              <a:rPr lang="en-US" sz="2200" dirty="0" err="1">
                <a:solidFill>
                  <a:srgbClr val="002060"/>
                </a:solidFill>
              </a:rPr>
              <a:t>thủy</a:t>
            </a:r>
            <a:r>
              <a:rPr lang="en-US" sz="2200" dirty="0">
                <a:solidFill>
                  <a:srgbClr val="002060"/>
                </a:solidFill>
              </a:rPr>
              <a:t>, </a:t>
            </a:r>
            <a:r>
              <a:rPr lang="en-US" sz="2200" dirty="0" err="1">
                <a:solidFill>
                  <a:srgbClr val="002060"/>
                </a:solidFill>
              </a:rPr>
              <a:t>yêu</a:t>
            </a:r>
            <a:r>
              <a:rPr lang="en-US" sz="2200" dirty="0">
                <a:solidFill>
                  <a:srgbClr val="002060"/>
                </a:solidFill>
              </a:rPr>
              <a:t> </a:t>
            </a:r>
            <a:r>
              <a:rPr lang="en-US" sz="2200" dirty="0" err="1">
                <a:solidFill>
                  <a:srgbClr val="002060"/>
                </a:solidFill>
              </a:rPr>
              <a:t>thương</a:t>
            </a:r>
            <a:r>
              <a:rPr lang="en-US" sz="2200" dirty="0">
                <a:solidFill>
                  <a:srgbClr val="002060"/>
                </a:solidFill>
              </a:rPr>
              <a:t> </a:t>
            </a:r>
            <a:r>
              <a:rPr lang="en-US" sz="2200" dirty="0" err="1">
                <a:solidFill>
                  <a:srgbClr val="002060"/>
                </a:solidFill>
              </a:rPr>
              <a:t>chồng</a:t>
            </a:r>
            <a:r>
              <a:rPr lang="en-US" sz="2200" dirty="0">
                <a:solidFill>
                  <a:srgbClr val="002060"/>
                </a:solidFill>
              </a:rPr>
              <a:t> </a:t>
            </a:r>
            <a:r>
              <a:rPr lang="en-US" sz="2200" dirty="0" err="1">
                <a:solidFill>
                  <a:srgbClr val="002060"/>
                </a:solidFill>
              </a:rPr>
              <a:t>nhất</a:t>
            </a:r>
            <a:r>
              <a:rPr lang="en-US" sz="2200" dirty="0">
                <a:solidFill>
                  <a:srgbClr val="002060"/>
                </a:solidFill>
              </a:rPr>
              <a:t> </a:t>
            </a:r>
            <a:r>
              <a:rPr lang="en-US" sz="2200" dirty="0" err="1">
                <a:solidFill>
                  <a:srgbClr val="002060"/>
                </a:solidFill>
              </a:rPr>
              <a:t>mực</a:t>
            </a:r>
            <a:r>
              <a:rPr lang="en-US" sz="2200" dirty="0">
                <a:solidFill>
                  <a:srgbClr val="002060"/>
                </a:solidFill>
              </a:rPr>
              <a:t>: </a:t>
            </a:r>
            <a:r>
              <a:rPr lang="en-US" sz="2200" dirty="0" err="1">
                <a:solidFill>
                  <a:srgbClr val="002060"/>
                </a:solidFill>
              </a:rPr>
              <a:t>Mỗi</a:t>
            </a:r>
            <a:r>
              <a:rPr lang="en-US" sz="2200" dirty="0">
                <a:solidFill>
                  <a:srgbClr val="002060"/>
                </a:solidFill>
              </a:rPr>
              <a:t> </a:t>
            </a:r>
            <a:r>
              <a:rPr lang="en-US" sz="2200" dirty="0" err="1">
                <a:solidFill>
                  <a:srgbClr val="002060"/>
                </a:solidFill>
              </a:rPr>
              <a:t>khi</a:t>
            </a:r>
            <a:r>
              <a:rPr lang="en-US" sz="2200" dirty="0">
                <a:solidFill>
                  <a:srgbClr val="002060"/>
                </a:solidFill>
              </a:rPr>
              <a:t> </a:t>
            </a:r>
            <a:r>
              <a:rPr lang="en-US" sz="2200" dirty="0" err="1">
                <a:solidFill>
                  <a:srgbClr val="002060"/>
                </a:solidFill>
              </a:rPr>
              <a:t>thâý</a:t>
            </a:r>
            <a:r>
              <a:rPr lang="en-US" sz="2200" dirty="0">
                <a:solidFill>
                  <a:srgbClr val="002060"/>
                </a:solidFill>
              </a:rPr>
              <a:t> "</a:t>
            </a:r>
            <a:r>
              <a:rPr lang="en-US" sz="2200" dirty="0" err="1">
                <a:solidFill>
                  <a:srgbClr val="002060"/>
                </a:solidFill>
              </a:rPr>
              <a:t>bướm</a:t>
            </a:r>
            <a:r>
              <a:rPr lang="en-US" sz="2200" dirty="0">
                <a:solidFill>
                  <a:srgbClr val="002060"/>
                </a:solidFill>
              </a:rPr>
              <a:t> </a:t>
            </a:r>
            <a:r>
              <a:rPr lang="en-US" sz="2200" dirty="0" err="1">
                <a:solidFill>
                  <a:srgbClr val="002060"/>
                </a:solidFill>
              </a:rPr>
              <a:t>lượn</a:t>
            </a:r>
            <a:r>
              <a:rPr lang="en-US" sz="2200" dirty="0">
                <a:solidFill>
                  <a:srgbClr val="002060"/>
                </a:solidFill>
              </a:rPr>
              <a:t> </a:t>
            </a:r>
            <a:r>
              <a:rPr lang="en-US" sz="2200" dirty="0" err="1">
                <a:solidFill>
                  <a:srgbClr val="002060"/>
                </a:solidFill>
              </a:rPr>
              <a:t>đầy</a:t>
            </a:r>
            <a:r>
              <a:rPr lang="en-US" sz="2200" dirty="0">
                <a:solidFill>
                  <a:srgbClr val="002060"/>
                </a:solidFill>
              </a:rPr>
              <a:t> </a:t>
            </a:r>
            <a:r>
              <a:rPr lang="en-US" sz="2200" dirty="0" err="1">
                <a:solidFill>
                  <a:srgbClr val="002060"/>
                </a:solidFill>
              </a:rPr>
              <a:t>vườn</a:t>
            </a:r>
            <a:r>
              <a:rPr lang="en-US" sz="2200" dirty="0">
                <a:solidFill>
                  <a:srgbClr val="002060"/>
                </a:solidFill>
              </a:rPr>
              <a:t> hay "</a:t>
            </a:r>
            <a:r>
              <a:rPr lang="en-US" sz="2200" dirty="0" err="1">
                <a:solidFill>
                  <a:srgbClr val="002060"/>
                </a:solidFill>
              </a:rPr>
              <a:t>mây</a:t>
            </a:r>
            <a:r>
              <a:rPr lang="en-US" sz="2200" dirty="0">
                <a:solidFill>
                  <a:srgbClr val="002060"/>
                </a:solidFill>
              </a:rPr>
              <a:t> </a:t>
            </a:r>
            <a:r>
              <a:rPr lang="en-US" sz="2200" dirty="0" err="1">
                <a:solidFill>
                  <a:srgbClr val="002060"/>
                </a:solidFill>
              </a:rPr>
              <a:t>che</a:t>
            </a:r>
            <a:r>
              <a:rPr lang="en-US" sz="2200" dirty="0">
                <a:solidFill>
                  <a:srgbClr val="002060"/>
                </a:solidFill>
              </a:rPr>
              <a:t> </a:t>
            </a:r>
            <a:r>
              <a:rPr lang="en-US" sz="2200" dirty="0" err="1">
                <a:solidFill>
                  <a:srgbClr val="002060"/>
                </a:solidFill>
              </a:rPr>
              <a:t>kín</a:t>
            </a:r>
            <a:r>
              <a:rPr lang="en-US" sz="2200" dirty="0">
                <a:solidFill>
                  <a:srgbClr val="002060"/>
                </a:solidFill>
              </a:rPr>
              <a:t> </a:t>
            </a:r>
            <a:r>
              <a:rPr lang="en-US" sz="2200" dirty="0" err="1">
                <a:solidFill>
                  <a:srgbClr val="002060"/>
                </a:solidFill>
              </a:rPr>
              <a:t>núi</a:t>
            </a:r>
            <a:r>
              <a:rPr lang="en-US" sz="2200" dirty="0">
                <a:solidFill>
                  <a:srgbClr val="002060"/>
                </a:solidFill>
              </a:rPr>
              <a:t>" , </a:t>
            </a:r>
            <a:r>
              <a:rPr lang="en-US" sz="2200" dirty="0" err="1">
                <a:solidFill>
                  <a:srgbClr val="002060"/>
                </a:solidFill>
              </a:rPr>
              <a:t>nàng</a:t>
            </a:r>
            <a:r>
              <a:rPr lang="en-US" sz="2200" dirty="0">
                <a:solidFill>
                  <a:srgbClr val="002060"/>
                </a:solidFill>
              </a:rPr>
              <a:t> </a:t>
            </a:r>
            <a:r>
              <a:rPr lang="en-US" sz="2200" dirty="0" err="1">
                <a:solidFill>
                  <a:srgbClr val="002060"/>
                </a:solidFill>
              </a:rPr>
              <a:t>lại</a:t>
            </a:r>
            <a:r>
              <a:rPr lang="en-US" sz="2200" dirty="0">
                <a:solidFill>
                  <a:srgbClr val="002060"/>
                </a:solidFill>
              </a:rPr>
              <a:t> </a:t>
            </a:r>
            <a:r>
              <a:rPr lang="en-US" sz="2200" dirty="0" err="1">
                <a:solidFill>
                  <a:srgbClr val="002060"/>
                </a:solidFill>
              </a:rPr>
              <a:t>chạnh</a:t>
            </a:r>
            <a:r>
              <a:rPr lang="en-US" sz="2200" dirty="0">
                <a:solidFill>
                  <a:srgbClr val="002060"/>
                </a:solidFill>
              </a:rPr>
              <a:t> </a:t>
            </a:r>
            <a:r>
              <a:rPr lang="en-US" sz="2200" dirty="0" err="1">
                <a:solidFill>
                  <a:srgbClr val="002060"/>
                </a:solidFill>
              </a:rPr>
              <a:t>lòng</a:t>
            </a:r>
            <a:r>
              <a:rPr lang="en-US" sz="2200" dirty="0">
                <a:solidFill>
                  <a:srgbClr val="002060"/>
                </a:solidFill>
              </a:rPr>
              <a:t> </a:t>
            </a:r>
            <a:r>
              <a:rPr lang="en-US" sz="2200" dirty="0" err="1">
                <a:solidFill>
                  <a:srgbClr val="002060"/>
                </a:solidFill>
              </a:rPr>
              <a:t>nỗi</a:t>
            </a:r>
            <a:r>
              <a:rPr lang="en-US" sz="2200" dirty="0">
                <a:solidFill>
                  <a:srgbClr val="002060"/>
                </a:solidFill>
              </a:rPr>
              <a:t> </a:t>
            </a:r>
            <a:r>
              <a:rPr lang="en-US" sz="2200" dirty="0" err="1">
                <a:solidFill>
                  <a:srgbClr val="002060"/>
                </a:solidFill>
              </a:rPr>
              <a:t>buồn</a:t>
            </a:r>
            <a:r>
              <a:rPr lang="en-US" sz="2200" dirty="0">
                <a:solidFill>
                  <a:srgbClr val="002060"/>
                </a:solidFill>
              </a:rPr>
              <a:t> </a:t>
            </a:r>
            <a:r>
              <a:rPr lang="en-US" sz="2200" dirty="0" err="1">
                <a:solidFill>
                  <a:srgbClr val="002060"/>
                </a:solidFill>
              </a:rPr>
              <a:t>thương</a:t>
            </a:r>
            <a:r>
              <a:rPr lang="en-US" sz="2200" dirty="0">
                <a:solidFill>
                  <a:srgbClr val="002060"/>
                </a:solidFill>
              </a:rPr>
              <a:t>, </a:t>
            </a:r>
            <a:r>
              <a:rPr lang="en-US" sz="2200" dirty="0" err="1">
                <a:solidFill>
                  <a:srgbClr val="002060"/>
                </a:solidFill>
              </a:rPr>
              <a:t>nhớ</a:t>
            </a:r>
            <a:r>
              <a:rPr lang="en-US" sz="2200" dirty="0">
                <a:solidFill>
                  <a:srgbClr val="002060"/>
                </a:solidFill>
              </a:rPr>
              <a:t> </a:t>
            </a:r>
            <a:r>
              <a:rPr lang="en-US" sz="2200" dirty="0" err="1">
                <a:solidFill>
                  <a:srgbClr val="002060"/>
                </a:solidFill>
              </a:rPr>
              <a:t>nhung</a:t>
            </a:r>
            <a:r>
              <a:rPr lang="en-US" sz="2200" dirty="0">
                <a:solidFill>
                  <a:srgbClr val="002060"/>
                </a:solidFill>
              </a:rPr>
              <a:t> da </a:t>
            </a:r>
            <a:r>
              <a:rPr lang="en-US" sz="2200" dirty="0" err="1">
                <a:solidFill>
                  <a:srgbClr val="002060"/>
                </a:solidFill>
              </a:rPr>
              <a:t>diết</a:t>
            </a:r>
            <a:r>
              <a:rPr lang="en-US" sz="2200" dirty="0">
                <a:solidFill>
                  <a:srgbClr val="002060"/>
                </a:solidFill>
              </a:rPr>
              <a:t>, </a:t>
            </a:r>
            <a:r>
              <a:rPr lang="en-US" sz="2200" dirty="0" err="1">
                <a:solidFill>
                  <a:srgbClr val="002060"/>
                </a:solidFill>
              </a:rPr>
              <a:t>lại</a:t>
            </a:r>
            <a:r>
              <a:rPr lang="en-US" sz="2200" dirty="0">
                <a:solidFill>
                  <a:srgbClr val="002060"/>
                </a:solidFill>
              </a:rPr>
              <a:t> "</a:t>
            </a:r>
            <a:r>
              <a:rPr lang="en-US" sz="2200" dirty="0" err="1">
                <a:solidFill>
                  <a:srgbClr val="002060"/>
                </a:solidFill>
              </a:rPr>
              <a:t>thổn</a:t>
            </a:r>
            <a:r>
              <a:rPr lang="en-US" sz="2200" dirty="0">
                <a:solidFill>
                  <a:srgbClr val="002060"/>
                </a:solidFill>
              </a:rPr>
              <a:t> </a:t>
            </a:r>
            <a:r>
              <a:rPr lang="en-US" sz="2200" dirty="0" err="1">
                <a:solidFill>
                  <a:srgbClr val="002060"/>
                </a:solidFill>
              </a:rPr>
              <a:t>thức</a:t>
            </a:r>
            <a:r>
              <a:rPr lang="en-US" sz="2200" dirty="0">
                <a:solidFill>
                  <a:srgbClr val="002060"/>
                </a:solidFill>
              </a:rPr>
              <a:t> </a:t>
            </a:r>
            <a:r>
              <a:rPr lang="en-US" sz="2200" dirty="0" err="1">
                <a:solidFill>
                  <a:srgbClr val="002060"/>
                </a:solidFill>
              </a:rPr>
              <a:t>tâm</a:t>
            </a:r>
            <a:r>
              <a:rPr lang="en-US" sz="2200" dirty="0">
                <a:solidFill>
                  <a:srgbClr val="002060"/>
                </a:solidFill>
              </a:rPr>
              <a:t> </a:t>
            </a:r>
            <a:r>
              <a:rPr lang="en-US" sz="2200" dirty="0" err="1">
                <a:solidFill>
                  <a:srgbClr val="002060"/>
                </a:solidFill>
              </a:rPr>
              <a:t>tình</a:t>
            </a:r>
            <a:r>
              <a:rPr lang="en-US" sz="2200" dirty="0">
                <a:solidFill>
                  <a:srgbClr val="002060"/>
                </a:solidFill>
              </a:rPr>
              <a:t>”</a:t>
            </a:r>
            <a:r>
              <a:rPr lang="vi-VN" sz="2200" dirty="0">
                <a:solidFill>
                  <a:srgbClr val="002060"/>
                </a:solidFill>
              </a:rPr>
              <a:t>.</a:t>
            </a:r>
          </a:p>
          <a:p>
            <a:r>
              <a:rPr lang="vi-VN" sz="2200" dirty="0">
                <a:solidFill>
                  <a:srgbClr val="002060"/>
                </a:solidFill>
              </a:rPr>
              <a:t> </a:t>
            </a:r>
            <a:r>
              <a:rPr lang="en-US" sz="2200" dirty="0" err="1">
                <a:solidFill>
                  <a:srgbClr val="002060"/>
                </a:solidFill>
              </a:rPr>
              <a:t>Chăm</a:t>
            </a:r>
            <a:r>
              <a:rPr lang="en-US" sz="2200" dirty="0">
                <a:solidFill>
                  <a:srgbClr val="002060"/>
                </a:solidFill>
              </a:rPr>
              <a:t> lo </a:t>
            </a:r>
            <a:r>
              <a:rPr lang="en-US" sz="2200" dirty="0" err="1">
                <a:solidFill>
                  <a:srgbClr val="002060"/>
                </a:solidFill>
              </a:rPr>
              <a:t>săn</a:t>
            </a:r>
            <a:r>
              <a:rPr lang="en-US" sz="2200" dirty="0">
                <a:solidFill>
                  <a:srgbClr val="002060"/>
                </a:solidFill>
              </a:rPr>
              <a:t> </a:t>
            </a:r>
            <a:r>
              <a:rPr lang="en-US" sz="2200" dirty="0" err="1">
                <a:solidFill>
                  <a:srgbClr val="002060"/>
                </a:solidFill>
              </a:rPr>
              <a:t>sóc</a:t>
            </a:r>
            <a:r>
              <a:rPr lang="en-US" sz="2200" dirty="0">
                <a:solidFill>
                  <a:srgbClr val="002060"/>
                </a:solidFill>
              </a:rPr>
              <a:t> </a:t>
            </a:r>
            <a:r>
              <a:rPr lang="en-US" sz="2200" dirty="0" err="1">
                <a:solidFill>
                  <a:srgbClr val="002060"/>
                </a:solidFill>
              </a:rPr>
              <a:t>mẹ</a:t>
            </a:r>
            <a:r>
              <a:rPr lang="en-US" sz="2200" dirty="0">
                <a:solidFill>
                  <a:srgbClr val="002060"/>
                </a:solidFill>
              </a:rPr>
              <a:t> </a:t>
            </a:r>
            <a:r>
              <a:rPr lang="en-US" sz="2200" dirty="0" err="1">
                <a:solidFill>
                  <a:srgbClr val="002060"/>
                </a:solidFill>
              </a:rPr>
              <a:t>chồng</a:t>
            </a:r>
            <a:r>
              <a:rPr lang="en-US" sz="2200" dirty="0">
                <a:solidFill>
                  <a:srgbClr val="002060"/>
                </a:solidFill>
              </a:rPr>
              <a:t> </a:t>
            </a:r>
            <a:r>
              <a:rPr lang="en-US" sz="2200" dirty="0" err="1">
                <a:solidFill>
                  <a:srgbClr val="002060"/>
                </a:solidFill>
              </a:rPr>
              <a:t>khi</a:t>
            </a:r>
            <a:r>
              <a:rPr lang="en-US" sz="2200" dirty="0">
                <a:solidFill>
                  <a:srgbClr val="002060"/>
                </a:solidFill>
              </a:rPr>
              <a:t> </a:t>
            </a:r>
            <a:r>
              <a:rPr lang="en-US" sz="2200" dirty="0" err="1">
                <a:solidFill>
                  <a:srgbClr val="002060"/>
                </a:solidFill>
              </a:rPr>
              <a:t>già</a:t>
            </a:r>
            <a:r>
              <a:rPr lang="en-US" sz="2200" dirty="0">
                <a:solidFill>
                  <a:srgbClr val="002060"/>
                </a:solidFill>
              </a:rPr>
              <a:t> </a:t>
            </a:r>
            <a:r>
              <a:rPr lang="en-US" sz="2200" dirty="0" err="1">
                <a:solidFill>
                  <a:srgbClr val="002060"/>
                </a:solidFill>
              </a:rPr>
              <a:t>yếu</a:t>
            </a:r>
            <a:r>
              <a:rPr lang="en-US" sz="2200" dirty="0">
                <a:solidFill>
                  <a:srgbClr val="002060"/>
                </a:solidFill>
              </a:rPr>
              <a:t> </a:t>
            </a:r>
            <a:r>
              <a:rPr lang="en-US" sz="2200" dirty="0" err="1">
                <a:solidFill>
                  <a:srgbClr val="002060"/>
                </a:solidFill>
              </a:rPr>
              <a:t>ốm</a:t>
            </a:r>
            <a:r>
              <a:rPr lang="en-US" sz="2200" dirty="0">
                <a:solidFill>
                  <a:srgbClr val="002060"/>
                </a:solidFill>
              </a:rPr>
              <a:t> </a:t>
            </a:r>
            <a:r>
              <a:rPr lang="en-US" sz="2200" dirty="0" err="1">
                <a:solidFill>
                  <a:srgbClr val="002060"/>
                </a:solidFill>
              </a:rPr>
              <a:t>đau</a:t>
            </a:r>
            <a:r>
              <a:rPr lang="en-US" sz="2200" dirty="0">
                <a:solidFill>
                  <a:srgbClr val="002060"/>
                </a:solidFill>
              </a:rPr>
              <a:t>: </a:t>
            </a:r>
            <a:r>
              <a:rPr lang="en-US" sz="2200" dirty="0" err="1">
                <a:solidFill>
                  <a:srgbClr val="002060"/>
                </a:solidFill>
              </a:rPr>
              <a:t>hết</a:t>
            </a:r>
            <a:r>
              <a:rPr lang="en-US" sz="2200" dirty="0">
                <a:solidFill>
                  <a:srgbClr val="002060"/>
                </a:solidFill>
              </a:rPr>
              <a:t> </a:t>
            </a:r>
            <a:r>
              <a:rPr lang="en-US" sz="2200" dirty="0" err="1">
                <a:solidFill>
                  <a:srgbClr val="002060"/>
                </a:solidFill>
              </a:rPr>
              <a:t>sức</a:t>
            </a:r>
            <a:r>
              <a:rPr lang="en-US" sz="2200" dirty="0">
                <a:solidFill>
                  <a:srgbClr val="002060"/>
                </a:solidFill>
              </a:rPr>
              <a:t> </a:t>
            </a:r>
            <a:r>
              <a:rPr lang="en-US" sz="2200" dirty="0" err="1">
                <a:solidFill>
                  <a:srgbClr val="002060"/>
                </a:solidFill>
              </a:rPr>
              <a:t>thuốc</a:t>
            </a:r>
            <a:r>
              <a:rPr lang="en-US" sz="2200" dirty="0">
                <a:solidFill>
                  <a:srgbClr val="002060"/>
                </a:solidFill>
              </a:rPr>
              <a:t> thang, </a:t>
            </a:r>
            <a:r>
              <a:rPr lang="en-US" sz="2200" dirty="0" err="1">
                <a:solidFill>
                  <a:srgbClr val="002060"/>
                </a:solidFill>
              </a:rPr>
              <a:t>lễ</a:t>
            </a:r>
            <a:r>
              <a:rPr lang="en-US" sz="2200" dirty="0">
                <a:solidFill>
                  <a:srgbClr val="002060"/>
                </a:solidFill>
              </a:rPr>
              <a:t> </a:t>
            </a:r>
            <a:r>
              <a:rPr lang="en-US" sz="2200" dirty="0" err="1">
                <a:solidFill>
                  <a:srgbClr val="002060"/>
                </a:solidFill>
              </a:rPr>
              <a:t>bái</a:t>
            </a:r>
            <a:r>
              <a:rPr lang="en-US" sz="2200" dirty="0">
                <a:solidFill>
                  <a:srgbClr val="002060"/>
                </a:solidFill>
              </a:rPr>
              <a:t> </a:t>
            </a:r>
            <a:r>
              <a:rPr lang="en-US" sz="2200" dirty="0" err="1">
                <a:solidFill>
                  <a:srgbClr val="002060"/>
                </a:solidFill>
              </a:rPr>
              <a:t>thần</a:t>
            </a:r>
            <a:r>
              <a:rPr lang="en-US" sz="2200" dirty="0">
                <a:solidFill>
                  <a:srgbClr val="002060"/>
                </a:solidFill>
              </a:rPr>
              <a:t> </a:t>
            </a:r>
            <a:r>
              <a:rPr lang="en-US" sz="2200" dirty="0" err="1">
                <a:solidFill>
                  <a:srgbClr val="002060"/>
                </a:solidFill>
              </a:rPr>
              <a:t>phật</a:t>
            </a:r>
            <a:r>
              <a:rPr lang="en-US" sz="2200" dirty="0">
                <a:solidFill>
                  <a:srgbClr val="002060"/>
                </a:solidFill>
              </a:rPr>
              <a:t>, </a:t>
            </a:r>
            <a:r>
              <a:rPr lang="en-US" sz="2200" dirty="0" err="1">
                <a:solidFill>
                  <a:srgbClr val="002060"/>
                </a:solidFill>
              </a:rPr>
              <a:t>lấy</a:t>
            </a:r>
            <a:r>
              <a:rPr lang="en-US" sz="2200" dirty="0">
                <a:solidFill>
                  <a:srgbClr val="002060"/>
                </a:solidFill>
              </a:rPr>
              <a:t> </a:t>
            </a:r>
            <a:r>
              <a:rPr lang="en-US" sz="2200" dirty="0" err="1">
                <a:solidFill>
                  <a:srgbClr val="002060"/>
                </a:solidFill>
              </a:rPr>
              <a:t>lời</a:t>
            </a:r>
            <a:r>
              <a:rPr lang="en-US" sz="2200" dirty="0">
                <a:solidFill>
                  <a:srgbClr val="002060"/>
                </a:solidFill>
              </a:rPr>
              <a:t> </a:t>
            </a:r>
            <a:r>
              <a:rPr lang="en-US" sz="2200" dirty="0" err="1">
                <a:solidFill>
                  <a:srgbClr val="002060"/>
                </a:solidFill>
              </a:rPr>
              <a:t>ngọt</a:t>
            </a:r>
            <a:r>
              <a:rPr lang="en-US" sz="2200" dirty="0">
                <a:solidFill>
                  <a:srgbClr val="002060"/>
                </a:solidFill>
              </a:rPr>
              <a:t> </a:t>
            </a:r>
            <a:r>
              <a:rPr lang="en-US" sz="2200" dirty="0" err="1">
                <a:solidFill>
                  <a:srgbClr val="002060"/>
                </a:solidFill>
              </a:rPr>
              <a:t>ngào</a:t>
            </a:r>
            <a:r>
              <a:rPr lang="en-US" sz="2200" dirty="0">
                <a:solidFill>
                  <a:srgbClr val="002060"/>
                </a:solidFill>
              </a:rPr>
              <a:t> </a:t>
            </a:r>
            <a:r>
              <a:rPr lang="en-US" sz="2200" dirty="0" err="1">
                <a:solidFill>
                  <a:srgbClr val="002060"/>
                </a:solidFill>
              </a:rPr>
              <a:t>khuyên</a:t>
            </a:r>
            <a:r>
              <a:rPr lang="en-US" sz="2200" dirty="0">
                <a:solidFill>
                  <a:srgbClr val="002060"/>
                </a:solidFill>
              </a:rPr>
              <a:t> </a:t>
            </a:r>
            <a:r>
              <a:rPr lang="en-US" sz="2200" dirty="0" err="1">
                <a:solidFill>
                  <a:srgbClr val="002060"/>
                </a:solidFill>
              </a:rPr>
              <a:t>lơn</a:t>
            </a:r>
            <a:r>
              <a:rPr lang="en-US" sz="2200" dirty="0">
                <a:solidFill>
                  <a:srgbClr val="002060"/>
                </a:solidFill>
              </a:rPr>
              <a:t>. </a:t>
            </a:r>
          </a:p>
          <a:p>
            <a:r>
              <a:rPr lang="en-US" sz="2200" dirty="0">
                <a:solidFill>
                  <a:srgbClr val="002060"/>
                </a:solidFill>
              </a:rPr>
              <a:t>Khi </a:t>
            </a:r>
            <a:r>
              <a:rPr lang="en-US" sz="2200" dirty="0" err="1">
                <a:solidFill>
                  <a:srgbClr val="002060"/>
                </a:solidFill>
              </a:rPr>
              <a:t>mẹ</a:t>
            </a:r>
            <a:r>
              <a:rPr lang="en-US" sz="2200" dirty="0">
                <a:solidFill>
                  <a:srgbClr val="002060"/>
                </a:solidFill>
              </a:rPr>
              <a:t> </a:t>
            </a:r>
            <a:r>
              <a:rPr lang="en-US" sz="2200" dirty="0" err="1">
                <a:solidFill>
                  <a:srgbClr val="002060"/>
                </a:solidFill>
              </a:rPr>
              <a:t>chồng</a:t>
            </a:r>
            <a:r>
              <a:rPr lang="en-US" sz="2200" dirty="0">
                <a:solidFill>
                  <a:srgbClr val="002060"/>
                </a:solidFill>
              </a:rPr>
              <a:t> </a:t>
            </a:r>
            <a:r>
              <a:rPr lang="en-US" sz="2200" dirty="0" err="1">
                <a:solidFill>
                  <a:srgbClr val="002060"/>
                </a:solidFill>
              </a:rPr>
              <a:t>mất</a:t>
            </a:r>
            <a:r>
              <a:rPr lang="en-US" sz="2200" dirty="0">
                <a:solidFill>
                  <a:srgbClr val="002060"/>
                </a:solidFill>
              </a:rPr>
              <a:t>, "</a:t>
            </a:r>
            <a:r>
              <a:rPr lang="en-US" sz="2200" dirty="0" err="1">
                <a:solidFill>
                  <a:srgbClr val="002060"/>
                </a:solidFill>
              </a:rPr>
              <a:t>nàng</a:t>
            </a:r>
            <a:r>
              <a:rPr lang="en-US" sz="2200" dirty="0">
                <a:solidFill>
                  <a:srgbClr val="002060"/>
                </a:solidFill>
              </a:rPr>
              <a:t> </a:t>
            </a:r>
            <a:r>
              <a:rPr lang="en-US" sz="2200" dirty="0" err="1">
                <a:solidFill>
                  <a:srgbClr val="002060"/>
                </a:solidFill>
              </a:rPr>
              <a:t>đã</a:t>
            </a:r>
            <a:r>
              <a:rPr lang="en-US" sz="2200" dirty="0">
                <a:solidFill>
                  <a:srgbClr val="002060"/>
                </a:solidFill>
              </a:rPr>
              <a:t> </a:t>
            </a:r>
            <a:r>
              <a:rPr lang="en-US" sz="2200" dirty="0" err="1">
                <a:solidFill>
                  <a:srgbClr val="002060"/>
                </a:solidFill>
              </a:rPr>
              <a:t>hết</a:t>
            </a:r>
            <a:r>
              <a:rPr lang="en-US" sz="2200" dirty="0">
                <a:solidFill>
                  <a:srgbClr val="002060"/>
                </a:solidFill>
              </a:rPr>
              <a:t> </a:t>
            </a:r>
            <a:r>
              <a:rPr lang="en-US" sz="2200" dirty="0" err="1">
                <a:solidFill>
                  <a:srgbClr val="002060"/>
                </a:solidFill>
              </a:rPr>
              <a:t>lời</a:t>
            </a:r>
            <a:r>
              <a:rPr lang="en-US" sz="2200" dirty="0">
                <a:solidFill>
                  <a:srgbClr val="002060"/>
                </a:solidFill>
              </a:rPr>
              <a:t> </a:t>
            </a:r>
            <a:r>
              <a:rPr lang="en-US" sz="2200" dirty="0" err="1">
                <a:solidFill>
                  <a:srgbClr val="002060"/>
                </a:solidFill>
              </a:rPr>
              <a:t>thương</a:t>
            </a:r>
            <a:r>
              <a:rPr lang="en-US" sz="2200" dirty="0">
                <a:solidFill>
                  <a:srgbClr val="002060"/>
                </a:solidFill>
              </a:rPr>
              <a:t> </a:t>
            </a:r>
            <a:r>
              <a:rPr lang="en-US" sz="2200" dirty="0" err="1">
                <a:solidFill>
                  <a:srgbClr val="002060"/>
                </a:solidFill>
              </a:rPr>
              <a:t>xót</a:t>
            </a:r>
            <a:r>
              <a:rPr lang="en-US" sz="2200" dirty="0">
                <a:solidFill>
                  <a:srgbClr val="002060"/>
                </a:solidFill>
              </a:rPr>
              <a:t>, </a:t>
            </a:r>
            <a:r>
              <a:rPr lang="en-US" sz="2200" dirty="0" err="1">
                <a:solidFill>
                  <a:srgbClr val="002060"/>
                </a:solidFill>
              </a:rPr>
              <a:t>phàm</a:t>
            </a:r>
            <a:r>
              <a:rPr lang="en-US" sz="2200" dirty="0">
                <a:solidFill>
                  <a:srgbClr val="002060"/>
                </a:solidFill>
              </a:rPr>
              <a:t> </a:t>
            </a:r>
            <a:r>
              <a:rPr lang="en-US" sz="2200" dirty="0" err="1">
                <a:solidFill>
                  <a:srgbClr val="002060"/>
                </a:solidFill>
              </a:rPr>
              <a:t>việc</a:t>
            </a:r>
            <a:r>
              <a:rPr lang="en-US" sz="2200" dirty="0">
                <a:solidFill>
                  <a:srgbClr val="002060"/>
                </a:solidFill>
              </a:rPr>
              <a:t> ma </a:t>
            </a:r>
            <a:r>
              <a:rPr lang="en-US" sz="2200" dirty="0" err="1">
                <a:solidFill>
                  <a:srgbClr val="002060"/>
                </a:solidFill>
              </a:rPr>
              <a:t>chay</a:t>
            </a:r>
            <a:r>
              <a:rPr lang="en-US" sz="2200" dirty="0">
                <a:solidFill>
                  <a:srgbClr val="002060"/>
                </a:solidFill>
              </a:rPr>
              <a:t> </a:t>
            </a:r>
            <a:r>
              <a:rPr lang="en-US" sz="2200" dirty="0" err="1">
                <a:solidFill>
                  <a:srgbClr val="002060"/>
                </a:solidFill>
              </a:rPr>
              <a:t>tế</a:t>
            </a:r>
            <a:r>
              <a:rPr lang="en-US" sz="2200" dirty="0">
                <a:solidFill>
                  <a:srgbClr val="002060"/>
                </a:solidFill>
              </a:rPr>
              <a:t> </a:t>
            </a:r>
            <a:r>
              <a:rPr lang="en-US" sz="2200" dirty="0" err="1">
                <a:solidFill>
                  <a:srgbClr val="002060"/>
                </a:solidFill>
              </a:rPr>
              <a:t>lễ</a:t>
            </a:r>
            <a:r>
              <a:rPr lang="en-US" sz="2200" dirty="0">
                <a:solidFill>
                  <a:srgbClr val="002060"/>
                </a:solidFill>
              </a:rPr>
              <a:t>, lo </a:t>
            </a:r>
            <a:r>
              <a:rPr lang="en-US" sz="2200" dirty="0" err="1">
                <a:solidFill>
                  <a:srgbClr val="002060"/>
                </a:solidFill>
              </a:rPr>
              <a:t>liệu</a:t>
            </a:r>
            <a:r>
              <a:rPr lang="en-US" sz="2200" dirty="0">
                <a:solidFill>
                  <a:srgbClr val="002060"/>
                </a:solidFill>
              </a:rPr>
              <a:t> </a:t>
            </a:r>
            <a:r>
              <a:rPr lang="en-US" sz="2200" dirty="0" err="1">
                <a:solidFill>
                  <a:srgbClr val="002060"/>
                </a:solidFill>
              </a:rPr>
              <a:t>như</a:t>
            </a:r>
            <a:r>
              <a:rPr lang="en-US" sz="2200" dirty="0">
                <a:solidFill>
                  <a:srgbClr val="002060"/>
                </a:solidFill>
              </a:rPr>
              <a:t> cha </a:t>
            </a:r>
            <a:r>
              <a:rPr lang="en-US" sz="2200" dirty="0" err="1">
                <a:solidFill>
                  <a:srgbClr val="002060"/>
                </a:solidFill>
              </a:rPr>
              <a:t>mẹ</a:t>
            </a:r>
            <a:r>
              <a:rPr lang="en-US" sz="2200" dirty="0">
                <a:solidFill>
                  <a:srgbClr val="002060"/>
                </a:solidFill>
              </a:rPr>
              <a:t> </a:t>
            </a:r>
            <a:r>
              <a:rPr lang="en-US" sz="2200" dirty="0" err="1">
                <a:solidFill>
                  <a:srgbClr val="002060"/>
                </a:solidFill>
              </a:rPr>
              <a:t>đẻ</a:t>
            </a:r>
            <a:r>
              <a:rPr lang="en-US" sz="2200" dirty="0">
                <a:solidFill>
                  <a:srgbClr val="002060"/>
                </a:solidFill>
              </a:rPr>
              <a:t> </a:t>
            </a:r>
            <a:r>
              <a:rPr lang="en-US" sz="2200" dirty="0" err="1">
                <a:solidFill>
                  <a:srgbClr val="002060"/>
                </a:solidFill>
              </a:rPr>
              <a:t>mình</a:t>
            </a:r>
            <a:r>
              <a:rPr lang="en-US" sz="2200" dirty="0">
                <a:solidFill>
                  <a:srgbClr val="002060"/>
                </a:solidFill>
              </a:rPr>
              <a:t>".</a:t>
            </a:r>
          </a:p>
          <a:p>
            <a:r>
              <a:rPr lang="vi-VN" sz="2200" dirty="0">
                <a:solidFill>
                  <a:srgbClr val="002060"/>
                </a:solidFill>
              </a:rPr>
              <a:t> </a:t>
            </a:r>
            <a:r>
              <a:rPr lang="en-US" sz="2200" dirty="0">
                <a:solidFill>
                  <a:srgbClr val="002060"/>
                </a:solidFill>
              </a:rPr>
              <a:t>Khi </a:t>
            </a:r>
            <a:r>
              <a:rPr lang="en-US" sz="2200" dirty="0" err="1">
                <a:solidFill>
                  <a:srgbClr val="002060"/>
                </a:solidFill>
              </a:rPr>
              <a:t>chồng</a:t>
            </a:r>
            <a:r>
              <a:rPr lang="en-US" sz="2200" dirty="0">
                <a:solidFill>
                  <a:srgbClr val="002060"/>
                </a:solidFill>
              </a:rPr>
              <a:t> </a:t>
            </a:r>
            <a:r>
              <a:rPr lang="en-US" sz="2200" dirty="0" err="1">
                <a:solidFill>
                  <a:srgbClr val="002060"/>
                </a:solidFill>
              </a:rPr>
              <a:t>đi</a:t>
            </a:r>
            <a:r>
              <a:rPr lang="en-US" sz="2200" dirty="0">
                <a:solidFill>
                  <a:srgbClr val="002060"/>
                </a:solidFill>
              </a:rPr>
              <a:t> </a:t>
            </a:r>
            <a:r>
              <a:rPr lang="en-US" sz="2200" dirty="0" err="1">
                <a:solidFill>
                  <a:srgbClr val="002060"/>
                </a:solidFill>
              </a:rPr>
              <a:t>vắng</a:t>
            </a:r>
            <a:r>
              <a:rPr lang="en-US" sz="2200" dirty="0">
                <a:solidFill>
                  <a:srgbClr val="002060"/>
                </a:solidFill>
              </a:rPr>
              <a:t>, </a:t>
            </a:r>
            <a:r>
              <a:rPr lang="en-US" sz="2200" dirty="0" err="1">
                <a:solidFill>
                  <a:srgbClr val="002060"/>
                </a:solidFill>
              </a:rPr>
              <a:t>nàng</a:t>
            </a:r>
            <a:r>
              <a:rPr lang="en-US" sz="2200" dirty="0">
                <a:solidFill>
                  <a:srgbClr val="002060"/>
                </a:solidFill>
              </a:rPr>
              <a:t> </a:t>
            </a:r>
            <a:r>
              <a:rPr lang="en-US" sz="2200" dirty="0" err="1">
                <a:solidFill>
                  <a:srgbClr val="002060"/>
                </a:solidFill>
              </a:rPr>
              <a:t>đã</a:t>
            </a:r>
            <a:r>
              <a:rPr lang="en-US" sz="2200" dirty="0">
                <a:solidFill>
                  <a:srgbClr val="002060"/>
                </a:solidFill>
              </a:rPr>
              <a:t> </a:t>
            </a:r>
            <a:r>
              <a:rPr lang="en-US" sz="2200" dirty="0" err="1">
                <a:solidFill>
                  <a:srgbClr val="002060"/>
                </a:solidFill>
              </a:rPr>
              <a:t>sinh</a:t>
            </a:r>
            <a:r>
              <a:rPr lang="en-US" sz="2200" dirty="0">
                <a:solidFill>
                  <a:srgbClr val="002060"/>
                </a:solidFill>
              </a:rPr>
              <a:t> con, </a:t>
            </a:r>
            <a:r>
              <a:rPr lang="en-US" sz="2200" dirty="0" err="1">
                <a:solidFill>
                  <a:srgbClr val="002060"/>
                </a:solidFill>
              </a:rPr>
              <a:t>một</a:t>
            </a:r>
            <a:r>
              <a:rPr lang="en-US" sz="2200" dirty="0">
                <a:solidFill>
                  <a:srgbClr val="002060"/>
                </a:solidFill>
              </a:rPr>
              <a:t> </a:t>
            </a:r>
            <a:r>
              <a:rPr lang="en-US" sz="2200" dirty="0" err="1">
                <a:solidFill>
                  <a:srgbClr val="002060"/>
                </a:solidFill>
              </a:rPr>
              <a:t>mình</a:t>
            </a:r>
            <a:r>
              <a:rPr lang="en-US" sz="2200" dirty="0">
                <a:solidFill>
                  <a:srgbClr val="002060"/>
                </a:solidFill>
              </a:rPr>
              <a:t> </a:t>
            </a:r>
            <a:r>
              <a:rPr lang="en-US" sz="2200" dirty="0" err="1">
                <a:solidFill>
                  <a:srgbClr val="002060"/>
                </a:solidFill>
              </a:rPr>
              <a:t>nuôi</a:t>
            </a:r>
            <a:r>
              <a:rPr lang="en-US" sz="2200" dirty="0">
                <a:solidFill>
                  <a:srgbClr val="002060"/>
                </a:solidFill>
              </a:rPr>
              <a:t> con </a:t>
            </a:r>
            <a:r>
              <a:rPr lang="en-US" sz="2200" dirty="0" err="1">
                <a:solidFill>
                  <a:srgbClr val="002060"/>
                </a:solidFill>
              </a:rPr>
              <a:t>nhỏ</a:t>
            </a:r>
            <a:r>
              <a:rPr lang="en-US" sz="2200" dirty="0">
                <a:solidFill>
                  <a:srgbClr val="002060"/>
                </a:solidFill>
              </a:rPr>
              <a:t> </a:t>
            </a:r>
            <a:r>
              <a:rPr lang="en-US" sz="2200" dirty="0" err="1">
                <a:solidFill>
                  <a:srgbClr val="002060"/>
                </a:solidFill>
              </a:rPr>
              <a:t>vất</a:t>
            </a:r>
            <a:r>
              <a:rPr lang="en-US" sz="2200" dirty="0">
                <a:solidFill>
                  <a:srgbClr val="002060"/>
                </a:solidFill>
              </a:rPr>
              <a:t> </a:t>
            </a:r>
            <a:r>
              <a:rPr lang="en-US" sz="2200" dirty="0" err="1">
                <a:solidFill>
                  <a:srgbClr val="002060"/>
                </a:solidFill>
              </a:rPr>
              <a:t>vả</a:t>
            </a:r>
            <a:endParaRPr lang="en-US" sz="2200" dirty="0">
              <a:solidFill>
                <a:srgbClr val="002060"/>
              </a:solidFill>
            </a:endParaRPr>
          </a:p>
          <a:p>
            <a:r>
              <a:rPr lang="vi-VN" sz="2200" dirty="0">
                <a:solidFill>
                  <a:srgbClr val="002060"/>
                </a:solidFill>
              </a:rPr>
              <a:t> </a:t>
            </a:r>
            <a:r>
              <a:rPr lang="en-US" sz="2200" dirty="0">
                <a:solidFill>
                  <a:srgbClr val="002060"/>
                </a:solidFill>
              </a:rPr>
              <a:t>Lo con </a:t>
            </a:r>
            <a:r>
              <a:rPr lang="en-US" sz="2200" dirty="0" err="1">
                <a:solidFill>
                  <a:srgbClr val="002060"/>
                </a:solidFill>
              </a:rPr>
              <a:t>thiếu</a:t>
            </a:r>
            <a:r>
              <a:rPr lang="en-US" sz="2200" dirty="0">
                <a:solidFill>
                  <a:srgbClr val="002060"/>
                </a:solidFill>
              </a:rPr>
              <a:t> </a:t>
            </a:r>
            <a:r>
              <a:rPr lang="en-US" sz="2200" dirty="0" err="1">
                <a:solidFill>
                  <a:srgbClr val="002060"/>
                </a:solidFill>
              </a:rPr>
              <a:t>bóng</a:t>
            </a:r>
            <a:r>
              <a:rPr lang="en-US" sz="2200" dirty="0">
                <a:solidFill>
                  <a:srgbClr val="002060"/>
                </a:solidFill>
              </a:rPr>
              <a:t> </a:t>
            </a:r>
            <a:r>
              <a:rPr lang="en-US" sz="2200" dirty="0" err="1">
                <a:solidFill>
                  <a:srgbClr val="002060"/>
                </a:solidFill>
              </a:rPr>
              <a:t>dáng</a:t>
            </a:r>
            <a:r>
              <a:rPr lang="en-US" sz="2200" dirty="0">
                <a:solidFill>
                  <a:srgbClr val="002060"/>
                </a:solidFill>
              </a:rPr>
              <a:t> cha </a:t>
            </a:r>
            <a:r>
              <a:rPr lang="en-US" sz="2200" dirty="0" err="1">
                <a:solidFill>
                  <a:srgbClr val="002060"/>
                </a:solidFill>
              </a:rPr>
              <a:t>nên</a:t>
            </a:r>
            <a:r>
              <a:rPr lang="en-US" sz="2200" dirty="0">
                <a:solidFill>
                  <a:srgbClr val="002060"/>
                </a:solidFill>
              </a:rPr>
              <a:t> </a:t>
            </a:r>
            <a:r>
              <a:rPr lang="en-US" sz="2200" dirty="0" err="1">
                <a:solidFill>
                  <a:srgbClr val="002060"/>
                </a:solidFill>
              </a:rPr>
              <a:t>đã</a:t>
            </a:r>
            <a:r>
              <a:rPr lang="en-US" sz="2200" dirty="0">
                <a:solidFill>
                  <a:srgbClr val="002060"/>
                </a:solidFill>
              </a:rPr>
              <a:t> </a:t>
            </a:r>
            <a:r>
              <a:rPr lang="en-US" sz="2200" dirty="0" err="1">
                <a:solidFill>
                  <a:srgbClr val="002060"/>
                </a:solidFill>
              </a:rPr>
              <a:t>chỉ</a:t>
            </a:r>
            <a:r>
              <a:rPr lang="en-US" sz="2200" dirty="0">
                <a:solidFill>
                  <a:srgbClr val="002060"/>
                </a:solidFill>
              </a:rPr>
              <a:t> </a:t>
            </a:r>
            <a:r>
              <a:rPr lang="en-US" sz="2200" dirty="0" err="1">
                <a:solidFill>
                  <a:srgbClr val="002060"/>
                </a:solidFill>
              </a:rPr>
              <a:t>cái</a:t>
            </a:r>
            <a:r>
              <a:rPr lang="en-US" sz="2200" dirty="0">
                <a:solidFill>
                  <a:srgbClr val="002060"/>
                </a:solidFill>
              </a:rPr>
              <a:t> </a:t>
            </a:r>
            <a:r>
              <a:rPr lang="en-US" sz="2200" dirty="0" err="1">
                <a:solidFill>
                  <a:srgbClr val="002060"/>
                </a:solidFill>
              </a:rPr>
              <a:t>bóng</a:t>
            </a:r>
            <a:r>
              <a:rPr lang="en-US" sz="2200" dirty="0">
                <a:solidFill>
                  <a:srgbClr val="002060"/>
                </a:solidFill>
              </a:rPr>
              <a:t> </a:t>
            </a:r>
            <a:r>
              <a:rPr lang="en-US" sz="2200" dirty="0" err="1">
                <a:solidFill>
                  <a:srgbClr val="002060"/>
                </a:solidFill>
              </a:rPr>
              <a:t>của</a:t>
            </a:r>
            <a:r>
              <a:rPr lang="en-US" sz="2200" dirty="0">
                <a:solidFill>
                  <a:srgbClr val="002060"/>
                </a:solidFill>
              </a:rPr>
              <a:t> </a:t>
            </a:r>
            <a:r>
              <a:rPr lang="en-US" sz="2200" dirty="0" err="1">
                <a:solidFill>
                  <a:srgbClr val="002060"/>
                </a:solidFill>
              </a:rPr>
              <a:t>mình</a:t>
            </a:r>
            <a:r>
              <a:rPr lang="en-US" sz="2200" dirty="0">
                <a:solidFill>
                  <a:srgbClr val="002060"/>
                </a:solidFill>
              </a:rPr>
              <a:t> </a:t>
            </a:r>
            <a:r>
              <a:rPr lang="en-US" sz="2200" dirty="0" err="1">
                <a:solidFill>
                  <a:srgbClr val="002060"/>
                </a:solidFill>
              </a:rPr>
              <a:t>trên</a:t>
            </a:r>
            <a:r>
              <a:rPr lang="en-US" sz="2200" dirty="0">
                <a:solidFill>
                  <a:srgbClr val="002060"/>
                </a:solidFill>
              </a:rPr>
              <a:t> t</a:t>
            </a:r>
            <a:r>
              <a:rPr lang="vi-VN" sz="2200" dirty="0">
                <a:solidFill>
                  <a:srgbClr val="002060"/>
                </a:solidFill>
              </a:rPr>
              <a:t>ư</a:t>
            </a:r>
            <a:r>
              <a:rPr lang="en-US" sz="2200" dirty="0" err="1">
                <a:solidFill>
                  <a:srgbClr val="002060"/>
                </a:solidFill>
              </a:rPr>
              <a:t>ờng</a:t>
            </a:r>
            <a:r>
              <a:rPr lang="en-US" sz="2200" dirty="0">
                <a:solidFill>
                  <a:srgbClr val="002060"/>
                </a:solidFill>
              </a:rPr>
              <a:t> </a:t>
            </a:r>
            <a:r>
              <a:rPr lang="en-US" sz="2200" dirty="0" err="1">
                <a:solidFill>
                  <a:srgbClr val="002060"/>
                </a:solidFill>
              </a:rPr>
              <a:t>là</a:t>
            </a:r>
            <a:r>
              <a:rPr lang="en-US" sz="2200" dirty="0">
                <a:solidFill>
                  <a:srgbClr val="002060"/>
                </a:solidFill>
              </a:rPr>
              <a:t> cha </a:t>
            </a:r>
            <a:r>
              <a:rPr lang="en-US" sz="2200" dirty="0" err="1">
                <a:solidFill>
                  <a:srgbClr val="002060"/>
                </a:solidFill>
              </a:rPr>
              <a:t>Đản</a:t>
            </a:r>
            <a:endParaRPr lang="en-US" sz="2200" dirty="0">
              <a:solidFill>
                <a:srgbClr val="002060"/>
              </a:solidFill>
            </a:endParaRPr>
          </a:p>
          <a:p>
            <a:pPr lvl="0" algn="just">
              <a:spcBef>
                <a:spcPct val="0"/>
              </a:spcBef>
              <a:buNone/>
            </a:pPr>
            <a:r>
              <a:rPr kumimoji="0" lang="vi-VN" altLang="en-US" sz="2800" b="1" i="1" u="none" strike="noStrike" kern="1200" cap="none" spc="0" normalizeH="0" baseline="0" noProof="0" dirty="0">
                <a:ln>
                  <a:noFill/>
                </a:ln>
                <a:solidFill>
                  <a:srgbClr val="002060"/>
                </a:solidFill>
                <a:effectLst/>
                <a:uLnTx/>
                <a:uFillTx/>
                <a:cs typeface="Arial" panose="020B0604020202020204" pitchFamily="34" charset="0"/>
                <a:sym typeface="Wingdings" panose="05000000000000000000" pitchFamily="2" charset="2"/>
              </a:rPr>
              <a:t> là người vợ thủy chung, người con dâu hiền, người mẹ yêu thương con hết mực</a:t>
            </a:r>
            <a:endParaRPr kumimoji="0" lang="en-US" altLang="en-US" sz="2800" b="1" i="1" u="none" strike="noStrike" kern="1200" cap="none" spc="0" normalizeH="0" baseline="0" noProof="0" dirty="0">
              <a:ln>
                <a:noFill/>
              </a:ln>
              <a:solidFill>
                <a:srgbClr val="002060"/>
              </a:solidFill>
              <a:effectLst/>
              <a:uLnTx/>
              <a:uFillTx/>
              <a:cs typeface="Arial" panose="020B0604020202020204" pitchFamily="34" charset="0"/>
            </a:endParaRPr>
          </a:p>
        </p:txBody>
      </p:sp>
      <p:sp>
        <p:nvSpPr>
          <p:cNvPr id="9" name="TextBox 8">
            <a:extLst>
              <a:ext uri="{FF2B5EF4-FFF2-40B4-BE49-F238E27FC236}">
                <a16:creationId xmlns:a16="http://schemas.microsoft.com/office/drawing/2014/main" id="{0BD542E6-F62F-4AB4-A621-6AB85C93FF74}"/>
              </a:ext>
            </a:extLst>
          </p:cNvPr>
          <p:cNvSpPr txBox="1"/>
          <p:nvPr/>
        </p:nvSpPr>
        <p:spPr>
          <a:xfrm>
            <a:off x="1947182" y="1081622"/>
            <a:ext cx="7848600" cy="523220"/>
          </a:xfrm>
          <a:prstGeom prst="rect">
            <a:avLst/>
          </a:prstGeom>
          <a:noFill/>
        </p:spPr>
        <p:txBody>
          <a:bodyPr wrap="square" rtlCol="0">
            <a:spAutoFit/>
          </a:bodyPr>
          <a:lstStyle/>
          <a:p>
            <a:r>
              <a:rPr lang="vi-VN" sz="2800" b="1" i="1" dirty="0">
                <a:latin typeface="Arial" panose="020B0604020202020204" pitchFamily="34" charset="0"/>
                <a:cs typeface="Arial" panose="020B0604020202020204" pitchFamily="34" charset="0"/>
              </a:rPr>
              <a:t>b. Những phẩm chất tốt đẹp của Vũ </a:t>
            </a:r>
            <a:r>
              <a:rPr lang="vi-VN" sz="2400" b="1" i="1" dirty="0">
                <a:latin typeface="Arial" panose="020B0604020202020204" pitchFamily="34" charset="0"/>
                <a:cs typeface="Arial" panose="020B0604020202020204" pitchFamily="34" charset="0"/>
              </a:rPr>
              <a:t>Nương</a:t>
            </a:r>
            <a:endParaRPr lang="en-US"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576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a:extLst>
              <a:ext uri="{FF2B5EF4-FFF2-40B4-BE49-F238E27FC236}">
                <a16:creationId xmlns:a16="http://schemas.microsoft.com/office/drawing/2014/main" id="{D38C72CF-E8C4-4D4F-A04A-851F32A123BB}"/>
              </a:ext>
            </a:extLst>
          </p:cNvPr>
          <p:cNvSpPr txBox="1">
            <a:spLocks noChangeArrowheads="1"/>
          </p:cNvSpPr>
          <p:nvPr/>
        </p:nvSpPr>
        <p:spPr bwMode="auto">
          <a:xfrm>
            <a:off x="838201" y="104256"/>
            <a:ext cx="42726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b="1" dirty="0">
                <a:solidFill>
                  <a:srgbClr val="CC0000"/>
                </a:solidFill>
              </a:rPr>
              <a:t>II.</a:t>
            </a:r>
            <a:r>
              <a:rPr lang="vi-VN" altLang="en-US" sz="2800" b="1" dirty="0">
                <a:solidFill>
                  <a:srgbClr val="CC0000"/>
                </a:solidFill>
              </a:rPr>
              <a:t> </a:t>
            </a:r>
            <a:r>
              <a:rPr lang="en-US" altLang="en-US" sz="2800" b="1" dirty="0" err="1">
                <a:solidFill>
                  <a:srgbClr val="CC0000"/>
                </a:solidFill>
              </a:rPr>
              <a:t>Đọc-hiểu</a:t>
            </a:r>
            <a:r>
              <a:rPr lang="en-US" altLang="en-US" sz="2800" b="1" dirty="0">
                <a:solidFill>
                  <a:srgbClr val="CC0000"/>
                </a:solidFill>
              </a:rPr>
              <a:t> </a:t>
            </a:r>
            <a:r>
              <a:rPr lang="en-US" altLang="en-US" sz="2800" b="1" dirty="0" err="1">
                <a:solidFill>
                  <a:srgbClr val="CC0000"/>
                </a:solidFill>
              </a:rPr>
              <a:t>văn</a:t>
            </a:r>
            <a:r>
              <a:rPr lang="en-US" altLang="en-US" sz="2800" b="1" dirty="0">
                <a:solidFill>
                  <a:srgbClr val="CC0000"/>
                </a:solidFill>
              </a:rPr>
              <a:t> </a:t>
            </a:r>
            <a:r>
              <a:rPr lang="en-US" altLang="en-US" sz="2800" b="1" dirty="0" err="1">
                <a:solidFill>
                  <a:srgbClr val="CC0000"/>
                </a:solidFill>
              </a:rPr>
              <a:t>bản</a:t>
            </a:r>
            <a:endParaRPr lang="en-US" altLang="en-US" sz="2800" b="1" dirty="0">
              <a:solidFill>
                <a:srgbClr val="CC0000"/>
              </a:solidFill>
            </a:endParaRPr>
          </a:p>
        </p:txBody>
      </p:sp>
      <p:sp>
        <p:nvSpPr>
          <p:cNvPr id="4" name="Text Box 14">
            <a:extLst>
              <a:ext uri="{FF2B5EF4-FFF2-40B4-BE49-F238E27FC236}">
                <a16:creationId xmlns:a16="http://schemas.microsoft.com/office/drawing/2014/main" id="{DD8B8694-EBCB-4B4F-B3E4-3626C03A2F77}"/>
              </a:ext>
            </a:extLst>
          </p:cNvPr>
          <p:cNvSpPr txBox="1">
            <a:spLocks noChangeArrowheads="1"/>
          </p:cNvSpPr>
          <p:nvPr/>
        </p:nvSpPr>
        <p:spPr bwMode="auto">
          <a:xfrm>
            <a:off x="1534886" y="927905"/>
            <a:ext cx="4000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b="1" dirty="0">
                <a:solidFill>
                  <a:srgbClr val="006600"/>
                </a:solidFill>
              </a:rPr>
              <a:t>1.</a:t>
            </a:r>
            <a:r>
              <a:rPr lang="vi-VN" altLang="en-US" sz="2400" b="1" dirty="0">
                <a:solidFill>
                  <a:srgbClr val="006600"/>
                </a:solidFill>
              </a:rPr>
              <a:t> Nhân vật </a:t>
            </a:r>
            <a:r>
              <a:rPr lang="en-US" altLang="en-US" sz="2400" b="1" dirty="0" err="1">
                <a:solidFill>
                  <a:srgbClr val="006600"/>
                </a:solidFill>
              </a:rPr>
              <a:t>Vũ</a:t>
            </a:r>
            <a:r>
              <a:rPr lang="en-US" altLang="en-US" sz="2400" b="1" dirty="0">
                <a:solidFill>
                  <a:srgbClr val="006600"/>
                </a:solidFill>
              </a:rPr>
              <a:t> </a:t>
            </a:r>
            <a:r>
              <a:rPr lang="en-US" altLang="en-US" sz="2400" b="1" dirty="0" err="1">
                <a:solidFill>
                  <a:srgbClr val="006600"/>
                </a:solidFill>
              </a:rPr>
              <a:t>Nương</a:t>
            </a:r>
            <a:r>
              <a:rPr lang="en-US" altLang="en-US" sz="2400" b="1" dirty="0">
                <a:solidFill>
                  <a:srgbClr val="006600"/>
                </a:solidFill>
              </a:rPr>
              <a:t>:</a:t>
            </a:r>
          </a:p>
        </p:txBody>
      </p:sp>
      <p:sp>
        <p:nvSpPr>
          <p:cNvPr id="2" name="Cloud 1">
            <a:extLst>
              <a:ext uri="{FF2B5EF4-FFF2-40B4-BE49-F238E27FC236}">
                <a16:creationId xmlns:a16="http://schemas.microsoft.com/office/drawing/2014/main" id="{5D2E7116-F811-4F3E-B6D5-E8F332677BCD}"/>
              </a:ext>
            </a:extLst>
          </p:cNvPr>
          <p:cNvSpPr/>
          <p:nvPr/>
        </p:nvSpPr>
        <p:spPr>
          <a:xfrm>
            <a:off x="7081157" y="103276"/>
            <a:ext cx="5172075" cy="2310493"/>
          </a:xfrm>
          <a:prstGeom prst="cloud">
            <a:avLst/>
          </a:prstGeom>
          <a:solidFill>
            <a:srgbClr val="B8627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Arial" panose="020B0604020202020204" pitchFamily="34" charset="0"/>
                <a:cs typeface="Arial" panose="020B0604020202020204" pitchFamily="34" charset="0"/>
              </a:rPr>
              <a:t>Em nhận xét gì về lời trăng trối của mẹ Trương Sinh với Vũ Nương trước lúc mất?  </a:t>
            </a:r>
            <a:endParaRPr lang="en-US" sz="2400" dirty="0">
              <a:latin typeface="Arial" panose="020B0604020202020204" pitchFamily="34" charset="0"/>
              <a:cs typeface="Arial" panose="020B0604020202020204" pitchFamily="34" charset="0"/>
            </a:endParaRPr>
          </a:p>
        </p:txBody>
      </p:sp>
      <p:sp>
        <p:nvSpPr>
          <p:cNvPr id="6" name="Text Box 7">
            <a:extLst>
              <a:ext uri="{FF2B5EF4-FFF2-40B4-BE49-F238E27FC236}">
                <a16:creationId xmlns:a16="http://schemas.microsoft.com/office/drawing/2014/main" id="{6344B651-8979-4F9D-A20A-BA7FA11389F5}"/>
              </a:ext>
            </a:extLst>
          </p:cNvPr>
          <p:cNvSpPr txBox="1">
            <a:spLocks noChangeArrowheads="1"/>
          </p:cNvSpPr>
          <p:nvPr/>
        </p:nvSpPr>
        <p:spPr bwMode="auto">
          <a:xfrm>
            <a:off x="612323" y="2648240"/>
            <a:ext cx="10651672" cy="3584379"/>
          </a:xfrm>
          <a:prstGeom prst="rect">
            <a:avLst/>
          </a:prstGeom>
          <a:solidFill>
            <a:srgbClr val="FFE6DE"/>
          </a:solidFill>
          <a:ln w="9525">
            <a:solidFill>
              <a:srgbClr val="FF0000"/>
            </a:solidFill>
            <a:miter lim="800000"/>
            <a:headEnd/>
            <a:tailEnd/>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ts val="0"/>
              </a:spcBef>
              <a:buFontTx/>
              <a:buNone/>
            </a:pPr>
            <a:r>
              <a:rPr lang="en-US" altLang="en-US" sz="2200" dirty="0">
                <a:solidFill>
                  <a:srgbClr val="002060"/>
                </a:solidFill>
              </a:rPr>
              <a:t>“-</a:t>
            </a:r>
            <a:r>
              <a:rPr lang="en-US" altLang="en-US" sz="2200" dirty="0" err="1">
                <a:solidFill>
                  <a:srgbClr val="002060"/>
                </a:solidFill>
              </a:rPr>
              <a:t>Ngắn</a:t>
            </a:r>
            <a:r>
              <a:rPr lang="en-US" altLang="en-US" sz="2200" dirty="0">
                <a:solidFill>
                  <a:srgbClr val="002060"/>
                </a:solidFill>
              </a:rPr>
              <a:t> </a:t>
            </a:r>
            <a:r>
              <a:rPr lang="en-US" altLang="en-US" sz="2200" dirty="0" err="1">
                <a:solidFill>
                  <a:srgbClr val="002060"/>
                </a:solidFill>
              </a:rPr>
              <a:t>dài</a:t>
            </a:r>
            <a:r>
              <a:rPr lang="en-US" altLang="en-US" sz="2200" dirty="0">
                <a:solidFill>
                  <a:srgbClr val="002060"/>
                </a:solidFill>
              </a:rPr>
              <a:t> </a:t>
            </a:r>
            <a:r>
              <a:rPr lang="en-US" altLang="en-US" sz="2200" dirty="0" err="1">
                <a:solidFill>
                  <a:srgbClr val="002060"/>
                </a:solidFill>
              </a:rPr>
              <a:t>có</a:t>
            </a:r>
            <a:r>
              <a:rPr lang="en-US" altLang="en-US" sz="2200" dirty="0">
                <a:solidFill>
                  <a:srgbClr val="002060"/>
                </a:solidFill>
              </a:rPr>
              <a:t> </a:t>
            </a:r>
            <a:r>
              <a:rPr lang="en-US" altLang="en-US" sz="2200" dirty="0" err="1">
                <a:solidFill>
                  <a:srgbClr val="002060"/>
                </a:solidFill>
              </a:rPr>
              <a:t>số</a:t>
            </a:r>
            <a:r>
              <a:rPr lang="en-US" altLang="en-US" sz="2200" dirty="0">
                <a:solidFill>
                  <a:srgbClr val="002060"/>
                </a:solidFill>
              </a:rPr>
              <a:t>, </a:t>
            </a:r>
            <a:r>
              <a:rPr lang="en-US" altLang="en-US" sz="2200" dirty="0" err="1">
                <a:solidFill>
                  <a:srgbClr val="002060"/>
                </a:solidFill>
              </a:rPr>
              <a:t>tươi</a:t>
            </a:r>
            <a:r>
              <a:rPr lang="en-US" altLang="en-US" sz="2200" dirty="0">
                <a:solidFill>
                  <a:srgbClr val="002060"/>
                </a:solidFill>
              </a:rPr>
              <a:t> </a:t>
            </a:r>
            <a:r>
              <a:rPr lang="en-US" altLang="en-US" sz="2200" dirty="0" err="1">
                <a:solidFill>
                  <a:srgbClr val="002060"/>
                </a:solidFill>
              </a:rPr>
              <a:t>héo</a:t>
            </a:r>
            <a:r>
              <a:rPr lang="en-US" altLang="en-US" sz="2200" dirty="0">
                <a:solidFill>
                  <a:srgbClr val="002060"/>
                </a:solidFill>
              </a:rPr>
              <a:t> </a:t>
            </a:r>
            <a:r>
              <a:rPr lang="en-US" altLang="en-US" sz="2200" dirty="0" err="1">
                <a:solidFill>
                  <a:srgbClr val="002060"/>
                </a:solidFill>
              </a:rPr>
              <a:t>bởi</a:t>
            </a:r>
            <a:r>
              <a:rPr lang="en-US" altLang="en-US" sz="2200" dirty="0">
                <a:solidFill>
                  <a:srgbClr val="002060"/>
                </a:solidFill>
              </a:rPr>
              <a:t> </a:t>
            </a:r>
            <a:r>
              <a:rPr lang="en-US" altLang="en-US" sz="2200" dirty="0" err="1">
                <a:solidFill>
                  <a:srgbClr val="002060"/>
                </a:solidFill>
              </a:rPr>
              <a:t>trời</a:t>
            </a:r>
            <a:r>
              <a:rPr lang="en-US" altLang="en-US" sz="2200" dirty="0">
                <a:solidFill>
                  <a:srgbClr val="002060"/>
                </a:solidFill>
              </a:rPr>
              <a:t>. </a:t>
            </a:r>
            <a:r>
              <a:rPr lang="en-US" altLang="en-US" sz="2200" dirty="0" err="1">
                <a:solidFill>
                  <a:srgbClr val="002060"/>
                </a:solidFill>
              </a:rPr>
              <a:t>Mẹ</a:t>
            </a:r>
            <a:r>
              <a:rPr lang="en-US" altLang="en-US" sz="2200" dirty="0">
                <a:solidFill>
                  <a:srgbClr val="002060"/>
                </a:solidFill>
              </a:rPr>
              <a:t> </a:t>
            </a:r>
            <a:r>
              <a:rPr lang="en-US" altLang="en-US" sz="2200" dirty="0" err="1">
                <a:solidFill>
                  <a:srgbClr val="002060"/>
                </a:solidFill>
              </a:rPr>
              <a:t>không</a:t>
            </a:r>
            <a:r>
              <a:rPr lang="en-US" altLang="en-US" sz="2200" dirty="0">
                <a:solidFill>
                  <a:srgbClr val="002060"/>
                </a:solidFill>
              </a:rPr>
              <a:t> </a:t>
            </a:r>
            <a:r>
              <a:rPr lang="en-US" altLang="en-US" sz="2200" dirty="0" err="1">
                <a:solidFill>
                  <a:srgbClr val="002060"/>
                </a:solidFill>
              </a:rPr>
              <a:t>phải</a:t>
            </a:r>
            <a:r>
              <a:rPr lang="en-US" altLang="en-US" sz="2200" dirty="0">
                <a:solidFill>
                  <a:srgbClr val="002060"/>
                </a:solidFill>
              </a:rPr>
              <a:t> </a:t>
            </a:r>
            <a:r>
              <a:rPr lang="en-US" altLang="en-US" sz="2200" dirty="0" err="1">
                <a:solidFill>
                  <a:srgbClr val="002060"/>
                </a:solidFill>
              </a:rPr>
              <a:t>không</a:t>
            </a:r>
            <a:r>
              <a:rPr lang="en-US" altLang="en-US" sz="2200" dirty="0">
                <a:solidFill>
                  <a:srgbClr val="002060"/>
                </a:solidFill>
              </a:rPr>
              <a:t> </a:t>
            </a:r>
            <a:r>
              <a:rPr lang="en-US" altLang="en-US" sz="2200" dirty="0" err="1">
                <a:solidFill>
                  <a:srgbClr val="002060"/>
                </a:solidFill>
              </a:rPr>
              <a:t>muốn</a:t>
            </a:r>
            <a:r>
              <a:rPr lang="en-US" altLang="en-US" sz="2200" dirty="0">
                <a:solidFill>
                  <a:srgbClr val="002060"/>
                </a:solidFill>
              </a:rPr>
              <a:t> </a:t>
            </a:r>
            <a:r>
              <a:rPr lang="en-US" altLang="en-US" sz="2200" dirty="0" err="1">
                <a:solidFill>
                  <a:srgbClr val="002060"/>
                </a:solidFill>
              </a:rPr>
              <a:t>đợi</a:t>
            </a:r>
            <a:r>
              <a:rPr lang="en-US" altLang="en-US" sz="2200" dirty="0">
                <a:solidFill>
                  <a:srgbClr val="002060"/>
                </a:solidFill>
              </a:rPr>
              <a:t> </a:t>
            </a:r>
            <a:r>
              <a:rPr lang="en-US" altLang="en-US" sz="2200" dirty="0" err="1">
                <a:solidFill>
                  <a:srgbClr val="002060"/>
                </a:solidFill>
              </a:rPr>
              <a:t>chồng</a:t>
            </a:r>
            <a:r>
              <a:rPr lang="en-US" altLang="en-US" sz="2200" dirty="0">
                <a:solidFill>
                  <a:srgbClr val="002060"/>
                </a:solidFill>
              </a:rPr>
              <a:t> con </a:t>
            </a:r>
            <a:r>
              <a:rPr lang="en-US" altLang="en-US" sz="2200" dirty="0" err="1">
                <a:solidFill>
                  <a:srgbClr val="002060"/>
                </a:solidFill>
              </a:rPr>
              <a:t>về</a:t>
            </a:r>
            <a:r>
              <a:rPr lang="en-US" altLang="en-US" sz="2200" dirty="0">
                <a:solidFill>
                  <a:srgbClr val="002060"/>
                </a:solidFill>
              </a:rPr>
              <a:t>, </a:t>
            </a:r>
            <a:r>
              <a:rPr lang="en-US" altLang="en-US" sz="2200" dirty="0" err="1">
                <a:solidFill>
                  <a:srgbClr val="002060"/>
                </a:solidFill>
              </a:rPr>
              <a:t>mà</a:t>
            </a:r>
            <a:r>
              <a:rPr lang="en-US" altLang="en-US" sz="2200" dirty="0">
                <a:solidFill>
                  <a:srgbClr val="002060"/>
                </a:solidFill>
              </a:rPr>
              <a:t> </a:t>
            </a:r>
            <a:r>
              <a:rPr lang="en-US" altLang="en-US" sz="2200" dirty="0" err="1">
                <a:solidFill>
                  <a:srgbClr val="002060"/>
                </a:solidFill>
              </a:rPr>
              <a:t>không</a:t>
            </a:r>
            <a:r>
              <a:rPr lang="en-US" altLang="en-US" sz="2200" dirty="0">
                <a:solidFill>
                  <a:srgbClr val="002060"/>
                </a:solidFill>
              </a:rPr>
              <a:t> </a:t>
            </a:r>
            <a:r>
              <a:rPr lang="en-US" altLang="en-US" sz="2200" dirty="0" err="1">
                <a:solidFill>
                  <a:srgbClr val="002060"/>
                </a:solidFill>
              </a:rPr>
              <a:t>gắng</a:t>
            </a:r>
            <a:r>
              <a:rPr lang="en-US" altLang="en-US" sz="2200" dirty="0">
                <a:solidFill>
                  <a:srgbClr val="002060"/>
                </a:solidFill>
              </a:rPr>
              <a:t> </a:t>
            </a:r>
            <a:r>
              <a:rPr lang="en-US" altLang="en-US" sz="2200" dirty="0" err="1">
                <a:solidFill>
                  <a:srgbClr val="002060"/>
                </a:solidFill>
              </a:rPr>
              <a:t>ăn</a:t>
            </a:r>
            <a:r>
              <a:rPr lang="en-US" altLang="en-US" sz="2200" dirty="0">
                <a:solidFill>
                  <a:srgbClr val="002060"/>
                </a:solidFill>
              </a:rPr>
              <a:t> </a:t>
            </a:r>
            <a:r>
              <a:rPr lang="en-US" altLang="en-US" sz="2200" dirty="0" err="1">
                <a:solidFill>
                  <a:srgbClr val="002060"/>
                </a:solidFill>
              </a:rPr>
              <a:t>miếng</a:t>
            </a:r>
            <a:r>
              <a:rPr lang="en-US" altLang="en-US" sz="2200" dirty="0">
                <a:solidFill>
                  <a:srgbClr val="002060"/>
                </a:solidFill>
              </a:rPr>
              <a:t> </a:t>
            </a:r>
            <a:r>
              <a:rPr lang="en-US" altLang="en-US" sz="2200" dirty="0" err="1">
                <a:solidFill>
                  <a:srgbClr val="002060"/>
                </a:solidFill>
              </a:rPr>
              <a:t>ăn</a:t>
            </a:r>
            <a:r>
              <a:rPr lang="en-US" altLang="en-US" sz="2200" dirty="0">
                <a:solidFill>
                  <a:srgbClr val="002060"/>
                </a:solidFill>
              </a:rPr>
              <a:t> </a:t>
            </a:r>
            <a:r>
              <a:rPr lang="en-US" altLang="en-US" sz="2200" dirty="0" err="1">
                <a:solidFill>
                  <a:srgbClr val="002060"/>
                </a:solidFill>
              </a:rPr>
              <a:t>miếng</a:t>
            </a:r>
            <a:r>
              <a:rPr lang="en-US" altLang="en-US" sz="2200" dirty="0">
                <a:solidFill>
                  <a:srgbClr val="002060"/>
                </a:solidFill>
              </a:rPr>
              <a:t> </a:t>
            </a:r>
            <a:r>
              <a:rPr lang="en-US" altLang="en-US" sz="2200" dirty="0" err="1">
                <a:solidFill>
                  <a:srgbClr val="002060"/>
                </a:solidFill>
              </a:rPr>
              <a:t>cháo</a:t>
            </a:r>
            <a:r>
              <a:rPr lang="en-US" altLang="en-US" sz="2200" dirty="0">
                <a:solidFill>
                  <a:srgbClr val="002060"/>
                </a:solidFill>
              </a:rPr>
              <a:t> </a:t>
            </a:r>
            <a:r>
              <a:rPr lang="en-US" altLang="en-US" sz="2200" dirty="0" err="1">
                <a:solidFill>
                  <a:srgbClr val="002060"/>
                </a:solidFill>
              </a:rPr>
              <a:t>đặng</a:t>
            </a:r>
            <a:r>
              <a:rPr lang="en-US" altLang="en-US" sz="2200" dirty="0">
                <a:solidFill>
                  <a:srgbClr val="002060"/>
                </a:solidFill>
              </a:rPr>
              <a:t> </a:t>
            </a:r>
            <a:r>
              <a:rPr lang="en-US" altLang="en-US" sz="2200" dirty="0" err="1">
                <a:solidFill>
                  <a:srgbClr val="002060"/>
                </a:solidFill>
              </a:rPr>
              <a:t>cùng</a:t>
            </a:r>
            <a:r>
              <a:rPr lang="en-US" altLang="en-US" sz="2200" dirty="0">
                <a:solidFill>
                  <a:srgbClr val="002060"/>
                </a:solidFill>
              </a:rPr>
              <a:t> </a:t>
            </a:r>
            <a:r>
              <a:rPr lang="en-US" altLang="en-US" sz="2200" dirty="0" err="1">
                <a:solidFill>
                  <a:srgbClr val="002060"/>
                </a:solidFill>
              </a:rPr>
              <a:t>vui</a:t>
            </a:r>
            <a:r>
              <a:rPr lang="en-US" altLang="en-US" sz="2200" dirty="0">
                <a:solidFill>
                  <a:srgbClr val="002060"/>
                </a:solidFill>
              </a:rPr>
              <a:t> sum </a:t>
            </a:r>
            <a:r>
              <a:rPr lang="en-US" altLang="en-US" sz="2200" dirty="0" err="1">
                <a:solidFill>
                  <a:srgbClr val="002060"/>
                </a:solidFill>
              </a:rPr>
              <a:t>họp</a:t>
            </a:r>
            <a:r>
              <a:rPr lang="en-US" altLang="en-US" sz="2200" dirty="0">
                <a:solidFill>
                  <a:srgbClr val="002060"/>
                </a:solidFill>
              </a:rPr>
              <a:t>. Song, </a:t>
            </a:r>
            <a:r>
              <a:rPr lang="en-US" altLang="en-US" sz="2200" dirty="0" err="1">
                <a:solidFill>
                  <a:srgbClr val="002060"/>
                </a:solidFill>
              </a:rPr>
              <a:t>lòng</a:t>
            </a:r>
            <a:r>
              <a:rPr lang="en-US" altLang="en-US" sz="2200" dirty="0">
                <a:solidFill>
                  <a:srgbClr val="002060"/>
                </a:solidFill>
              </a:rPr>
              <a:t> </a:t>
            </a:r>
            <a:r>
              <a:rPr lang="en-US" altLang="en-US" sz="2200" dirty="0" err="1">
                <a:solidFill>
                  <a:srgbClr val="002060"/>
                </a:solidFill>
              </a:rPr>
              <a:t>tham</a:t>
            </a:r>
            <a:r>
              <a:rPr lang="en-US" altLang="en-US" sz="2200" dirty="0">
                <a:solidFill>
                  <a:srgbClr val="002060"/>
                </a:solidFill>
              </a:rPr>
              <a:t> </a:t>
            </a:r>
            <a:r>
              <a:rPr lang="en-US" altLang="en-US" sz="2200" dirty="0" err="1">
                <a:solidFill>
                  <a:srgbClr val="002060"/>
                </a:solidFill>
              </a:rPr>
              <a:t>không</a:t>
            </a:r>
            <a:r>
              <a:rPr lang="en-US" altLang="en-US" sz="2200" dirty="0">
                <a:solidFill>
                  <a:srgbClr val="002060"/>
                </a:solidFill>
              </a:rPr>
              <a:t> </a:t>
            </a:r>
            <a:r>
              <a:rPr lang="en-US" altLang="en-US" sz="2200" dirty="0" err="1">
                <a:solidFill>
                  <a:srgbClr val="002060"/>
                </a:solidFill>
              </a:rPr>
              <a:t>cùng</a:t>
            </a:r>
            <a:r>
              <a:rPr lang="en-US" altLang="en-US" sz="2200" dirty="0">
                <a:solidFill>
                  <a:srgbClr val="002060"/>
                </a:solidFill>
              </a:rPr>
              <a:t> </a:t>
            </a:r>
            <a:r>
              <a:rPr lang="en-US" altLang="en-US" sz="2200" dirty="0" err="1">
                <a:solidFill>
                  <a:srgbClr val="002060"/>
                </a:solidFill>
              </a:rPr>
              <a:t>mà</a:t>
            </a:r>
            <a:r>
              <a:rPr lang="en-US" altLang="en-US" sz="2200" dirty="0">
                <a:solidFill>
                  <a:srgbClr val="002060"/>
                </a:solidFill>
              </a:rPr>
              <a:t> </a:t>
            </a:r>
            <a:r>
              <a:rPr lang="en-US" altLang="en-US" sz="2200" dirty="0" err="1">
                <a:solidFill>
                  <a:srgbClr val="002060"/>
                </a:solidFill>
              </a:rPr>
              <a:t>vận</a:t>
            </a:r>
            <a:r>
              <a:rPr lang="en-US" altLang="en-US" sz="2200" dirty="0">
                <a:solidFill>
                  <a:srgbClr val="002060"/>
                </a:solidFill>
              </a:rPr>
              <a:t> </a:t>
            </a:r>
            <a:r>
              <a:rPr lang="en-US" altLang="en-US" sz="2200" dirty="0" err="1">
                <a:solidFill>
                  <a:srgbClr val="002060"/>
                </a:solidFill>
              </a:rPr>
              <a:t>trời</a:t>
            </a:r>
            <a:r>
              <a:rPr lang="en-US" altLang="en-US" sz="2200" dirty="0">
                <a:solidFill>
                  <a:srgbClr val="002060"/>
                </a:solidFill>
              </a:rPr>
              <a:t> </a:t>
            </a:r>
            <a:r>
              <a:rPr lang="en-US" altLang="en-US" sz="2200" dirty="0" err="1">
                <a:solidFill>
                  <a:srgbClr val="002060"/>
                </a:solidFill>
              </a:rPr>
              <a:t>khó</a:t>
            </a:r>
            <a:r>
              <a:rPr lang="en-US" altLang="en-US" sz="2200" dirty="0">
                <a:solidFill>
                  <a:srgbClr val="002060"/>
                </a:solidFill>
              </a:rPr>
              <a:t> </a:t>
            </a:r>
            <a:r>
              <a:rPr lang="en-US" altLang="en-US" sz="2200" dirty="0" err="1">
                <a:solidFill>
                  <a:srgbClr val="002060"/>
                </a:solidFill>
              </a:rPr>
              <a:t>tránh</a:t>
            </a:r>
            <a:r>
              <a:rPr lang="en-US" altLang="en-US" sz="2200" dirty="0">
                <a:solidFill>
                  <a:srgbClr val="002060"/>
                </a:solidFill>
              </a:rPr>
              <a:t>. </a:t>
            </a:r>
            <a:r>
              <a:rPr lang="en-US" altLang="en-US" sz="2200" dirty="0" err="1">
                <a:solidFill>
                  <a:srgbClr val="002060"/>
                </a:solidFill>
              </a:rPr>
              <a:t>Nước</a:t>
            </a:r>
            <a:r>
              <a:rPr lang="en-US" altLang="en-US" sz="2200" dirty="0">
                <a:solidFill>
                  <a:srgbClr val="002060"/>
                </a:solidFill>
              </a:rPr>
              <a:t> </a:t>
            </a:r>
            <a:r>
              <a:rPr lang="en-US" altLang="en-US" sz="2200" dirty="0" err="1">
                <a:solidFill>
                  <a:srgbClr val="002060"/>
                </a:solidFill>
              </a:rPr>
              <a:t>hết</a:t>
            </a:r>
            <a:r>
              <a:rPr lang="en-US" altLang="en-US" sz="2200" dirty="0">
                <a:solidFill>
                  <a:srgbClr val="002060"/>
                </a:solidFill>
              </a:rPr>
              <a:t> </a:t>
            </a:r>
            <a:r>
              <a:rPr lang="en-US" altLang="en-US" sz="2200" dirty="0" err="1">
                <a:solidFill>
                  <a:srgbClr val="002060"/>
                </a:solidFill>
              </a:rPr>
              <a:t>chuông</a:t>
            </a:r>
            <a:r>
              <a:rPr lang="en-US" altLang="en-US" sz="2200" dirty="0">
                <a:solidFill>
                  <a:srgbClr val="002060"/>
                </a:solidFill>
              </a:rPr>
              <a:t> </a:t>
            </a:r>
            <a:r>
              <a:rPr lang="en-US" altLang="en-US" sz="2200" dirty="0" err="1">
                <a:solidFill>
                  <a:srgbClr val="002060"/>
                </a:solidFill>
              </a:rPr>
              <a:t>rền</a:t>
            </a:r>
            <a:r>
              <a:rPr lang="en-US" altLang="en-US" sz="2200" dirty="0">
                <a:solidFill>
                  <a:srgbClr val="002060"/>
                </a:solidFill>
              </a:rPr>
              <a:t>, </a:t>
            </a:r>
            <a:r>
              <a:rPr lang="en-US" altLang="en-US" sz="2200" dirty="0" err="1">
                <a:solidFill>
                  <a:srgbClr val="002060"/>
                </a:solidFill>
              </a:rPr>
              <a:t>số</a:t>
            </a:r>
            <a:r>
              <a:rPr lang="en-US" altLang="en-US" sz="2200" dirty="0">
                <a:solidFill>
                  <a:srgbClr val="002060"/>
                </a:solidFill>
              </a:rPr>
              <a:t> </a:t>
            </a:r>
            <a:r>
              <a:rPr lang="en-US" altLang="en-US" sz="2200" dirty="0" err="1">
                <a:solidFill>
                  <a:srgbClr val="002060"/>
                </a:solidFill>
              </a:rPr>
              <a:t>cùng</a:t>
            </a:r>
            <a:r>
              <a:rPr lang="en-US" altLang="en-US" sz="2200" dirty="0">
                <a:solidFill>
                  <a:srgbClr val="002060"/>
                </a:solidFill>
              </a:rPr>
              <a:t> </a:t>
            </a:r>
            <a:r>
              <a:rPr lang="en-US" altLang="en-US" sz="2200" dirty="0" err="1">
                <a:solidFill>
                  <a:srgbClr val="002060"/>
                </a:solidFill>
              </a:rPr>
              <a:t>khí</a:t>
            </a:r>
            <a:r>
              <a:rPr lang="en-US" altLang="en-US" sz="2200" dirty="0">
                <a:solidFill>
                  <a:srgbClr val="002060"/>
                </a:solidFill>
              </a:rPr>
              <a:t> </a:t>
            </a:r>
            <a:r>
              <a:rPr lang="en-US" altLang="en-US" sz="2200" dirty="0" err="1">
                <a:solidFill>
                  <a:srgbClr val="002060"/>
                </a:solidFill>
              </a:rPr>
              <a:t>kiệt</a:t>
            </a:r>
            <a:r>
              <a:rPr lang="en-US" altLang="en-US" sz="2200" dirty="0">
                <a:solidFill>
                  <a:srgbClr val="002060"/>
                </a:solidFill>
              </a:rPr>
              <a:t>. </a:t>
            </a:r>
            <a:r>
              <a:rPr lang="en-US" altLang="en-US" sz="2200" dirty="0" err="1">
                <a:solidFill>
                  <a:srgbClr val="002060"/>
                </a:solidFill>
              </a:rPr>
              <a:t>Một</a:t>
            </a:r>
            <a:r>
              <a:rPr lang="en-US" altLang="en-US" sz="2200" dirty="0">
                <a:solidFill>
                  <a:srgbClr val="002060"/>
                </a:solidFill>
              </a:rPr>
              <a:t> </a:t>
            </a:r>
            <a:r>
              <a:rPr lang="en-US" altLang="en-US" sz="2200" dirty="0" err="1">
                <a:solidFill>
                  <a:srgbClr val="002060"/>
                </a:solidFill>
              </a:rPr>
              <a:t>tấm</a:t>
            </a:r>
            <a:r>
              <a:rPr lang="en-US" altLang="en-US" sz="2200" dirty="0">
                <a:solidFill>
                  <a:srgbClr val="002060"/>
                </a:solidFill>
              </a:rPr>
              <a:t> </a:t>
            </a:r>
            <a:r>
              <a:rPr lang="en-US" altLang="en-US" sz="2200" dirty="0" err="1">
                <a:solidFill>
                  <a:srgbClr val="002060"/>
                </a:solidFill>
              </a:rPr>
              <a:t>thân</a:t>
            </a:r>
            <a:r>
              <a:rPr lang="en-US" altLang="en-US" sz="2200" dirty="0">
                <a:solidFill>
                  <a:srgbClr val="002060"/>
                </a:solidFill>
              </a:rPr>
              <a:t> </a:t>
            </a:r>
            <a:r>
              <a:rPr lang="en-US" altLang="en-US" sz="2200" dirty="0" err="1">
                <a:solidFill>
                  <a:srgbClr val="002060"/>
                </a:solidFill>
              </a:rPr>
              <a:t>tàn</a:t>
            </a:r>
            <a:r>
              <a:rPr lang="en-US" altLang="en-US" sz="2200" dirty="0">
                <a:solidFill>
                  <a:srgbClr val="002060"/>
                </a:solidFill>
              </a:rPr>
              <a:t>, </a:t>
            </a:r>
            <a:r>
              <a:rPr lang="en-US" altLang="en-US" sz="2200" dirty="0" err="1">
                <a:solidFill>
                  <a:srgbClr val="002060"/>
                </a:solidFill>
              </a:rPr>
              <a:t>nguy</a:t>
            </a:r>
            <a:r>
              <a:rPr lang="en-US" altLang="en-US" sz="2200" dirty="0">
                <a:solidFill>
                  <a:srgbClr val="002060"/>
                </a:solidFill>
              </a:rPr>
              <a:t> </a:t>
            </a:r>
            <a:r>
              <a:rPr lang="en-US" altLang="en-US" sz="2200" dirty="0" err="1">
                <a:solidFill>
                  <a:srgbClr val="002060"/>
                </a:solidFill>
              </a:rPr>
              <a:t>trong</a:t>
            </a:r>
            <a:r>
              <a:rPr lang="en-US" altLang="en-US" sz="2200" dirty="0">
                <a:solidFill>
                  <a:srgbClr val="002060"/>
                </a:solidFill>
              </a:rPr>
              <a:t> </a:t>
            </a:r>
            <a:r>
              <a:rPr lang="en-US" altLang="en-US" sz="2200" dirty="0" err="1">
                <a:solidFill>
                  <a:srgbClr val="002060"/>
                </a:solidFill>
              </a:rPr>
              <a:t>sớm</a:t>
            </a:r>
            <a:r>
              <a:rPr lang="en-US" altLang="en-US" sz="2200" dirty="0">
                <a:solidFill>
                  <a:srgbClr val="002060"/>
                </a:solidFill>
              </a:rPr>
              <a:t> </a:t>
            </a:r>
            <a:r>
              <a:rPr lang="en-US" altLang="en-US" sz="2200" dirty="0" err="1">
                <a:solidFill>
                  <a:srgbClr val="002060"/>
                </a:solidFill>
              </a:rPr>
              <a:t>tối</a:t>
            </a:r>
            <a:r>
              <a:rPr lang="en-US" altLang="en-US" sz="2200" dirty="0">
                <a:solidFill>
                  <a:srgbClr val="002060"/>
                </a:solidFill>
              </a:rPr>
              <a:t>, </a:t>
            </a:r>
            <a:r>
              <a:rPr lang="en-US" altLang="en-US" sz="2200" dirty="0" err="1">
                <a:solidFill>
                  <a:srgbClr val="002060"/>
                </a:solidFill>
              </a:rPr>
              <a:t>việc</a:t>
            </a:r>
            <a:r>
              <a:rPr lang="en-US" altLang="en-US" sz="2200" dirty="0">
                <a:solidFill>
                  <a:srgbClr val="002060"/>
                </a:solidFill>
              </a:rPr>
              <a:t> </a:t>
            </a:r>
            <a:r>
              <a:rPr lang="en-US" altLang="en-US" sz="2200" dirty="0" err="1">
                <a:solidFill>
                  <a:srgbClr val="002060"/>
                </a:solidFill>
              </a:rPr>
              <a:t>sống</a:t>
            </a:r>
            <a:r>
              <a:rPr lang="en-US" altLang="en-US" sz="2200" dirty="0">
                <a:solidFill>
                  <a:srgbClr val="002060"/>
                </a:solidFill>
              </a:rPr>
              <a:t> </a:t>
            </a:r>
            <a:r>
              <a:rPr lang="en-US" altLang="en-US" sz="2200" dirty="0" err="1">
                <a:solidFill>
                  <a:srgbClr val="002060"/>
                </a:solidFill>
              </a:rPr>
              <a:t>chết</a:t>
            </a:r>
            <a:r>
              <a:rPr lang="en-US" altLang="en-US" sz="2200" dirty="0">
                <a:solidFill>
                  <a:srgbClr val="002060"/>
                </a:solidFill>
              </a:rPr>
              <a:t> </a:t>
            </a:r>
            <a:r>
              <a:rPr lang="en-US" altLang="en-US" sz="2200" dirty="0" err="1">
                <a:solidFill>
                  <a:srgbClr val="002060"/>
                </a:solidFill>
              </a:rPr>
              <a:t>không</a:t>
            </a:r>
            <a:r>
              <a:rPr lang="en-US" altLang="en-US" sz="2200" dirty="0">
                <a:solidFill>
                  <a:srgbClr val="002060"/>
                </a:solidFill>
              </a:rPr>
              <a:t> </a:t>
            </a:r>
            <a:r>
              <a:rPr lang="en-US" altLang="en-US" sz="2200" dirty="0" err="1">
                <a:solidFill>
                  <a:srgbClr val="002060"/>
                </a:solidFill>
              </a:rPr>
              <a:t>khỏi</a:t>
            </a:r>
            <a:r>
              <a:rPr lang="en-US" altLang="en-US" sz="2200" dirty="0">
                <a:solidFill>
                  <a:srgbClr val="002060"/>
                </a:solidFill>
              </a:rPr>
              <a:t> </a:t>
            </a:r>
            <a:r>
              <a:rPr lang="en-US" altLang="en-US" sz="2200" dirty="0" err="1">
                <a:solidFill>
                  <a:srgbClr val="002060"/>
                </a:solidFill>
              </a:rPr>
              <a:t>phiền</a:t>
            </a:r>
            <a:r>
              <a:rPr lang="en-US" altLang="en-US" sz="2200" dirty="0">
                <a:solidFill>
                  <a:srgbClr val="002060"/>
                </a:solidFill>
              </a:rPr>
              <a:t> </a:t>
            </a:r>
            <a:r>
              <a:rPr lang="en-US" altLang="en-US" sz="2200" dirty="0" err="1">
                <a:solidFill>
                  <a:srgbClr val="002060"/>
                </a:solidFill>
              </a:rPr>
              <a:t>đến</a:t>
            </a:r>
            <a:r>
              <a:rPr lang="en-US" altLang="en-US" sz="2200" dirty="0">
                <a:solidFill>
                  <a:srgbClr val="002060"/>
                </a:solidFill>
              </a:rPr>
              <a:t> con. </a:t>
            </a:r>
            <a:r>
              <a:rPr lang="en-US" altLang="en-US" sz="2200" dirty="0" err="1">
                <a:solidFill>
                  <a:srgbClr val="002060"/>
                </a:solidFill>
              </a:rPr>
              <a:t>Chồng</a:t>
            </a:r>
            <a:r>
              <a:rPr lang="en-US" altLang="en-US" sz="2200" dirty="0">
                <a:solidFill>
                  <a:srgbClr val="002060"/>
                </a:solidFill>
              </a:rPr>
              <a:t> con </a:t>
            </a:r>
            <a:r>
              <a:rPr lang="en-US" altLang="en-US" sz="2200" dirty="0" err="1">
                <a:solidFill>
                  <a:srgbClr val="002060"/>
                </a:solidFill>
              </a:rPr>
              <a:t>nơi</a:t>
            </a:r>
            <a:r>
              <a:rPr lang="en-US" altLang="en-US" sz="2200" dirty="0">
                <a:solidFill>
                  <a:srgbClr val="002060"/>
                </a:solidFill>
              </a:rPr>
              <a:t> </a:t>
            </a:r>
            <a:r>
              <a:rPr lang="en-US" altLang="en-US" sz="2200" dirty="0" err="1">
                <a:solidFill>
                  <a:srgbClr val="002060"/>
                </a:solidFill>
              </a:rPr>
              <a:t>xa</a:t>
            </a:r>
            <a:r>
              <a:rPr lang="en-US" altLang="en-US" sz="2200" dirty="0">
                <a:solidFill>
                  <a:srgbClr val="002060"/>
                </a:solidFill>
              </a:rPr>
              <a:t> </a:t>
            </a:r>
            <a:r>
              <a:rPr lang="en-US" altLang="en-US" sz="2200" dirty="0" err="1">
                <a:solidFill>
                  <a:srgbClr val="002060"/>
                </a:solidFill>
              </a:rPr>
              <a:t>xôi</a:t>
            </a:r>
            <a:r>
              <a:rPr lang="en-US" altLang="en-US" sz="2200" dirty="0">
                <a:solidFill>
                  <a:srgbClr val="002060"/>
                </a:solidFill>
              </a:rPr>
              <a:t> </a:t>
            </a:r>
            <a:r>
              <a:rPr lang="en-US" altLang="en-US" sz="2200" dirty="0" err="1">
                <a:solidFill>
                  <a:srgbClr val="002060"/>
                </a:solidFill>
              </a:rPr>
              <a:t>chưa</a:t>
            </a:r>
            <a:r>
              <a:rPr lang="en-US" altLang="en-US" sz="2200" dirty="0">
                <a:solidFill>
                  <a:srgbClr val="002060"/>
                </a:solidFill>
              </a:rPr>
              <a:t> </a:t>
            </a:r>
            <a:r>
              <a:rPr lang="en-US" altLang="en-US" sz="2200" dirty="0" err="1">
                <a:solidFill>
                  <a:srgbClr val="002060"/>
                </a:solidFill>
              </a:rPr>
              <a:t>biết</a:t>
            </a:r>
            <a:r>
              <a:rPr lang="en-US" altLang="en-US" sz="2200" dirty="0">
                <a:solidFill>
                  <a:srgbClr val="002060"/>
                </a:solidFill>
              </a:rPr>
              <a:t> </a:t>
            </a:r>
            <a:r>
              <a:rPr lang="en-US" altLang="en-US" sz="2200" dirty="0" err="1">
                <a:solidFill>
                  <a:srgbClr val="002060"/>
                </a:solidFill>
              </a:rPr>
              <a:t>sống</a:t>
            </a:r>
            <a:r>
              <a:rPr lang="en-US" altLang="en-US" sz="2200" dirty="0">
                <a:solidFill>
                  <a:srgbClr val="002060"/>
                </a:solidFill>
              </a:rPr>
              <a:t> </a:t>
            </a:r>
            <a:r>
              <a:rPr lang="en-US" altLang="en-US" sz="2200" dirty="0" err="1">
                <a:solidFill>
                  <a:srgbClr val="002060"/>
                </a:solidFill>
              </a:rPr>
              <a:t>chết</a:t>
            </a:r>
            <a:r>
              <a:rPr lang="en-US" altLang="en-US" sz="2200" dirty="0">
                <a:solidFill>
                  <a:srgbClr val="002060"/>
                </a:solidFill>
              </a:rPr>
              <a:t> </a:t>
            </a:r>
            <a:r>
              <a:rPr lang="en-US" altLang="en-US" sz="2200" dirty="0" err="1">
                <a:solidFill>
                  <a:srgbClr val="002060"/>
                </a:solidFill>
              </a:rPr>
              <a:t>thế</a:t>
            </a:r>
            <a:r>
              <a:rPr lang="en-US" altLang="en-US" sz="2200" dirty="0">
                <a:solidFill>
                  <a:srgbClr val="002060"/>
                </a:solidFill>
              </a:rPr>
              <a:t> </a:t>
            </a:r>
            <a:r>
              <a:rPr lang="en-US" altLang="en-US" sz="2200" dirty="0" err="1">
                <a:solidFill>
                  <a:srgbClr val="002060"/>
                </a:solidFill>
              </a:rPr>
              <a:t>nào</a:t>
            </a:r>
            <a:r>
              <a:rPr lang="en-US" altLang="en-US" sz="2200" dirty="0">
                <a:solidFill>
                  <a:srgbClr val="002060"/>
                </a:solidFill>
              </a:rPr>
              <a:t>, </a:t>
            </a:r>
            <a:r>
              <a:rPr lang="en-US" altLang="en-US" sz="2200" dirty="0" err="1">
                <a:solidFill>
                  <a:srgbClr val="002060"/>
                </a:solidFill>
              </a:rPr>
              <a:t>không</a:t>
            </a:r>
            <a:r>
              <a:rPr lang="en-US" altLang="en-US" sz="2200" dirty="0">
                <a:solidFill>
                  <a:srgbClr val="002060"/>
                </a:solidFill>
              </a:rPr>
              <a:t> </a:t>
            </a:r>
            <a:r>
              <a:rPr lang="en-US" altLang="en-US" sz="2200" dirty="0" err="1">
                <a:solidFill>
                  <a:srgbClr val="002060"/>
                </a:solidFill>
              </a:rPr>
              <a:t>thể</a:t>
            </a:r>
            <a:r>
              <a:rPr lang="en-US" altLang="en-US" sz="2200" dirty="0">
                <a:solidFill>
                  <a:srgbClr val="002060"/>
                </a:solidFill>
              </a:rPr>
              <a:t> </a:t>
            </a:r>
            <a:r>
              <a:rPr lang="en-US" altLang="en-US" sz="2200" dirty="0" err="1">
                <a:solidFill>
                  <a:srgbClr val="002060"/>
                </a:solidFill>
              </a:rPr>
              <a:t>về</a:t>
            </a:r>
            <a:r>
              <a:rPr lang="en-US" altLang="en-US" sz="2200" dirty="0">
                <a:solidFill>
                  <a:srgbClr val="002060"/>
                </a:solidFill>
              </a:rPr>
              <a:t> </a:t>
            </a:r>
            <a:r>
              <a:rPr lang="en-US" altLang="en-US" sz="2200" dirty="0" err="1">
                <a:solidFill>
                  <a:srgbClr val="002060"/>
                </a:solidFill>
              </a:rPr>
              <a:t>đền</a:t>
            </a:r>
            <a:r>
              <a:rPr lang="en-US" altLang="en-US" sz="2200" dirty="0">
                <a:solidFill>
                  <a:srgbClr val="002060"/>
                </a:solidFill>
              </a:rPr>
              <a:t> </a:t>
            </a:r>
            <a:r>
              <a:rPr lang="en-US" altLang="en-US" sz="2200" dirty="0" err="1">
                <a:solidFill>
                  <a:srgbClr val="002060"/>
                </a:solidFill>
              </a:rPr>
              <a:t>ơn</a:t>
            </a:r>
            <a:r>
              <a:rPr lang="en-US" altLang="en-US" sz="2200" dirty="0">
                <a:solidFill>
                  <a:srgbClr val="002060"/>
                </a:solidFill>
              </a:rPr>
              <a:t> </a:t>
            </a:r>
            <a:r>
              <a:rPr lang="en-US" altLang="en-US" sz="2200" dirty="0" err="1">
                <a:solidFill>
                  <a:srgbClr val="002060"/>
                </a:solidFill>
              </a:rPr>
              <a:t>được</a:t>
            </a:r>
            <a:r>
              <a:rPr lang="en-US" altLang="en-US" sz="2200" dirty="0">
                <a:solidFill>
                  <a:srgbClr val="002060"/>
                </a:solidFill>
              </a:rPr>
              <a:t>. Sau </a:t>
            </a:r>
            <a:r>
              <a:rPr lang="en-US" altLang="en-US" sz="2200" dirty="0" err="1">
                <a:solidFill>
                  <a:srgbClr val="002060"/>
                </a:solidFill>
              </a:rPr>
              <a:t>này</a:t>
            </a:r>
            <a:r>
              <a:rPr lang="en-US" altLang="en-US" sz="2200" dirty="0">
                <a:solidFill>
                  <a:srgbClr val="002060"/>
                </a:solidFill>
              </a:rPr>
              <a:t>, </a:t>
            </a:r>
            <a:r>
              <a:rPr lang="en-US" altLang="en-US" sz="2200" dirty="0" err="1">
                <a:solidFill>
                  <a:srgbClr val="002060"/>
                </a:solidFill>
              </a:rPr>
              <a:t>trời</a:t>
            </a:r>
            <a:r>
              <a:rPr lang="en-US" altLang="en-US" sz="2200" dirty="0">
                <a:solidFill>
                  <a:srgbClr val="002060"/>
                </a:solidFill>
              </a:rPr>
              <a:t> </a:t>
            </a:r>
            <a:r>
              <a:rPr lang="en-US" altLang="en-US" sz="2200" dirty="0" err="1">
                <a:solidFill>
                  <a:srgbClr val="002060"/>
                </a:solidFill>
              </a:rPr>
              <a:t>xét</a:t>
            </a:r>
            <a:r>
              <a:rPr lang="en-US" altLang="en-US" sz="2200" dirty="0">
                <a:solidFill>
                  <a:srgbClr val="002060"/>
                </a:solidFill>
              </a:rPr>
              <a:t> </a:t>
            </a:r>
            <a:r>
              <a:rPr lang="en-US" altLang="en-US" sz="2200" dirty="0" err="1">
                <a:solidFill>
                  <a:srgbClr val="002060"/>
                </a:solidFill>
              </a:rPr>
              <a:t>lòng</a:t>
            </a:r>
            <a:r>
              <a:rPr lang="en-US" altLang="en-US" sz="2200" dirty="0">
                <a:solidFill>
                  <a:srgbClr val="002060"/>
                </a:solidFill>
              </a:rPr>
              <a:t> </a:t>
            </a:r>
            <a:r>
              <a:rPr lang="en-US" altLang="en-US" sz="2200" dirty="0" err="1">
                <a:solidFill>
                  <a:srgbClr val="002060"/>
                </a:solidFill>
              </a:rPr>
              <a:t>lành</a:t>
            </a:r>
            <a:r>
              <a:rPr lang="en-US" altLang="en-US" sz="2200" dirty="0">
                <a:solidFill>
                  <a:srgbClr val="002060"/>
                </a:solidFill>
              </a:rPr>
              <a:t>, ban </a:t>
            </a:r>
            <a:r>
              <a:rPr lang="en-US" altLang="en-US" sz="2200" dirty="0" err="1">
                <a:solidFill>
                  <a:srgbClr val="002060"/>
                </a:solidFill>
              </a:rPr>
              <a:t>cho</a:t>
            </a:r>
            <a:r>
              <a:rPr lang="en-US" altLang="en-US" sz="2200" dirty="0">
                <a:solidFill>
                  <a:srgbClr val="002060"/>
                </a:solidFill>
              </a:rPr>
              <a:t> </a:t>
            </a:r>
            <a:r>
              <a:rPr lang="en-US" altLang="en-US" sz="2200" dirty="0" err="1">
                <a:solidFill>
                  <a:srgbClr val="002060"/>
                </a:solidFill>
              </a:rPr>
              <a:t>phúc</a:t>
            </a:r>
            <a:r>
              <a:rPr lang="en-US" altLang="en-US" sz="2200" dirty="0">
                <a:solidFill>
                  <a:srgbClr val="002060"/>
                </a:solidFill>
              </a:rPr>
              <a:t> </a:t>
            </a:r>
            <a:r>
              <a:rPr lang="en-US" altLang="en-US" sz="2200" dirty="0" err="1">
                <a:solidFill>
                  <a:srgbClr val="002060"/>
                </a:solidFill>
              </a:rPr>
              <a:t>đức</a:t>
            </a:r>
            <a:r>
              <a:rPr lang="en-US" altLang="en-US" sz="2200" dirty="0">
                <a:solidFill>
                  <a:srgbClr val="002060"/>
                </a:solidFill>
              </a:rPr>
              <a:t>, </a:t>
            </a:r>
            <a:r>
              <a:rPr lang="en-US" altLang="en-US" sz="2200" dirty="0" err="1">
                <a:solidFill>
                  <a:srgbClr val="002060"/>
                </a:solidFill>
              </a:rPr>
              <a:t>giống</a:t>
            </a:r>
            <a:r>
              <a:rPr lang="en-US" altLang="en-US" sz="2200" dirty="0">
                <a:solidFill>
                  <a:srgbClr val="002060"/>
                </a:solidFill>
              </a:rPr>
              <a:t> </a:t>
            </a:r>
            <a:r>
              <a:rPr lang="en-US" altLang="en-US" sz="2200" dirty="0" err="1">
                <a:solidFill>
                  <a:srgbClr val="002060"/>
                </a:solidFill>
              </a:rPr>
              <a:t>dòng</a:t>
            </a:r>
            <a:r>
              <a:rPr lang="en-US" altLang="en-US" sz="2200" dirty="0">
                <a:solidFill>
                  <a:srgbClr val="002060"/>
                </a:solidFill>
              </a:rPr>
              <a:t> </a:t>
            </a:r>
            <a:r>
              <a:rPr lang="en-US" altLang="en-US" sz="2200" dirty="0" err="1">
                <a:solidFill>
                  <a:srgbClr val="002060"/>
                </a:solidFill>
              </a:rPr>
              <a:t>tươi</a:t>
            </a:r>
            <a:r>
              <a:rPr lang="en-US" altLang="en-US" sz="2200" dirty="0">
                <a:solidFill>
                  <a:srgbClr val="002060"/>
                </a:solidFill>
              </a:rPr>
              <a:t> </a:t>
            </a:r>
            <a:r>
              <a:rPr lang="en-US" altLang="en-US" sz="2200" dirty="0" err="1">
                <a:solidFill>
                  <a:srgbClr val="002060"/>
                </a:solidFill>
              </a:rPr>
              <a:t>tốt</a:t>
            </a:r>
            <a:r>
              <a:rPr lang="en-US" altLang="en-US" sz="2200" dirty="0">
                <a:solidFill>
                  <a:srgbClr val="002060"/>
                </a:solidFill>
              </a:rPr>
              <a:t>, con </a:t>
            </a:r>
            <a:r>
              <a:rPr lang="en-US" altLang="en-US" sz="2200" dirty="0" err="1">
                <a:solidFill>
                  <a:srgbClr val="002060"/>
                </a:solidFill>
              </a:rPr>
              <a:t>cháu</a:t>
            </a:r>
            <a:r>
              <a:rPr lang="en-US" altLang="en-US" sz="2200" dirty="0">
                <a:solidFill>
                  <a:srgbClr val="002060"/>
                </a:solidFill>
              </a:rPr>
              <a:t> </a:t>
            </a:r>
            <a:r>
              <a:rPr lang="en-US" altLang="en-US" sz="2200" dirty="0" err="1">
                <a:solidFill>
                  <a:srgbClr val="002060"/>
                </a:solidFill>
              </a:rPr>
              <a:t>đông</a:t>
            </a:r>
            <a:r>
              <a:rPr lang="en-US" altLang="en-US" sz="2200" dirty="0">
                <a:solidFill>
                  <a:srgbClr val="002060"/>
                </a:solidFill>
              </a:rPr>
              <a:t> </a:t>
            </a:r>
            <a:r>
              <a:rPr lang="en-US" altLang="en-US" sz="2200" dirty="0" err="1">
                <a:solidFill>
                  <a:srgbClr val="002060"/>
                </a:solidFill>
              </a:rPr>
              <a:t>đàn</a:t>
            </a:r>
            <a:r>
              <a:rPr lang="en-US" altLang="en-US" sz="2200" dirty="0">
                <a:solidFill>
                  <a:srgbClr val="002060"/>
                </a:solidFill>
              </a:rPr>
              <a:t>, </a:t>
            </a:r>
            <a:r>
              <a:rPr lang="en-US" altLang="en-US" sz="2200" dirty="0" err="1">
                <a:solidFill>
                  <a:srgbClr val="002060"/>
                </a:solidFill>
              </a:rPr>
              <a:t>xanh</a:t>
            </a:r>
            <a:r>
              <a:rPr lang="en-US" altLang="en-US" sz="2200" dirty="0">
                <a:solidFill>
                  <a:srgbClr val="002060"/>
                </a:solidFill>
              </a:rPr>
              <a:t> kia </a:t>
            </a:r>
            <a:r>
              <a:rPr lang="en-US" altLang="en-US" sz="2200" dirty="0" err="1">
                <a:solidFill>
                  <a:srgbClr val="002060"/>
                </a:solidFill>
              </a:rPr>
              <a:t>quyết</a:t>
            </a:r>
            <a:r>
              <a:rPr lang="en-US" altLang="en-US" sz="2200" dirty="0">
                <a:solidFill>
                  <a:srgbClr val="002060"/>
                </a:solidFill>
              </a:rPr>
              <a:t> </a:t>
            </a:r>
            <a:r>
              <a:rPr lang="en-US" altLang="en-US" sz="2200" dirty="0" err="1">
                <a:solidFill>
                  <a:srgbClr val="002060"/>
                </a:solidFill>
              </a:rPr>
              <a:t>chẳng</a:t>
            </a:r>
            <a:r>
              <a:rPr lang="en-US" altLang="en-US" sz="2200" dirty="0">
                <a:solidFill>
                  <a:srgbClr val="002060"/>
                </a:solidFill>
              </a:rPr>
              <a:t> </a:t>
            </a:r>
            <a:r>
              <a:rPr lang="en-US" altLang="en-US" sz="2200" dirty="0" err="1">
                <a:solidFill>
                  <a:srgbClr val="002060"/>
                </a:solidFill>
              </a:rPr>
              <a:t>phụ</a:t>
            </a:r>
            <a:r>
              <a:rPr lang="en-US" altLang="en-US" sz="2200" dirty="0">
                <a:solidFill>
                  <a:srgbClr val="002060"/>
                </a:solidFill>
              </a:rPr>
              <a:t> con, </a:t>
            </a:r>
            <a:r>
              <a:rPr lang="en-US" altLang="en-US" sz="2200" dirty="0" err="1">
                <a:solidFill>
                  <a:srgbClr val="002060"/>
                </a:solidFill>
              </a:rPr>
              <a:t>cũng</a:t>
            </a:r>
            <a:r>
              <a:rPr lang="en-US" altLang="en-US" sz="2200" dirty="0">
                <a:solidFill>
                  <a:srgbClr val="002060"/>
                </a:solidFill>
              </a:rPr>
              <a:t> </a:t>
            </a:r>
            <a:r>
              <a:rPr lang="en-US" altLang="en-US" sz="2200" dirty="0" err="1">
                <a:solidFill>
                  <a:srgbClr val="002060"/>
                </a:solidFill>
              </a:rPr>
              <a:t>như</a:t>
            </a:r>
            <a:r>
              <a:rPr lang="en-US" altLang="en-US" sz="2200" dirty="0">
                <a:solidFill>
                  <a:srgbClr val="002060"/>
                </a:solidFill>
              </a:rPr>
              <a:t> con </a:t>
            </a:r>
            <a:r>
              <a:rPr lang="en-US" altLang="en-US" sz="2200" dirty="0" err="1">
                <a:solidFill>
                  <a:srgbClr val="002060"/>
                </a:solidFill>
              </a:rPr>
              <a:t>đã</a:t>
            </a:r>
            <a:r>
              <a:rPr lang="en-US" altLang="en-US" sz="2200" dirty="0">
                <a:solidFill>
                  <a:srgbClr val="002060"/>
                </a:solidFill>
              </a:rPr>
              <a:t> </a:t>
            </a:r>
            <a:r>
              <a:rPr lang="en-US" altLang="en-US" sz="2200" dirty="0" err="1">
                <a:solidFill>
                  <a:srgbClr val="002060"/>
                </a:solidFill>
              </a:rPr>
              <a:t>chẳng</a:t>
            </a:r>
            <a:r>
              <a:rPr lang="en-US" altLang="en-US" sz="2200" dirty="0">
                <a:solidFill>
                  <a:srgbClr val="002060"/>
                </a:solidFill>
              </a:rPr>
              <a:t> </a:t>
            </a:r>
            <a:r>
              <a:rPr lang="en-US" altLang="en-US" sz="2200" dirty="0" err="1">
                <a:solidFill>
                  <a:srgbClr val="002060"/>
                </a:solidFill>
              </a:rPr>
              <a:t>phụ</a:t>
            </a:r>
            <a:r>
              <a:rPr lang="en-US" altLang="en-US" sz="2200" dirty="0">
                <a:solidFill>
                  <a:srgbClr val="002060"/>
                </a:solidFill>
              </a:rPr>
              <a:t> </a:t>
            </a:r>
            <a:r>
              <a:rPr lang="en-US" altLang="en-US" sz="2200" dirty="0" err="1">
                <a:solidFill>
                  <a:srgbClr val="002060"/>
                </a:solidFill>
              </a:rPr>
              <a:t>mẹ</a:t>
            </a:r>
            <a:r>
              <a:rPr lang="en-US" altLang="en-US" sz="2200" dirty="0">
                <a:solidFill>
                  <a:srgbClr val="002060"/>
                </a:solidFill>
              </a:rPr>
              <a:t>”.</a:t>
            </a:r>
          </a:p>
        </p:txBody>
      </p:sp>
      <p:sp>
        <p:nvSpPr>
          <p:cNvPr id="8" name="Text Box 16">
            <a:extLst>
              <a:ext uri="{FF2B5EF4-FFF2-40B4-BE49-F238E27FC236}">
                <a16:creationId xmlns:a16="http://schemas.microsoft.com/office/drawing/2014/main" id="{AF9A2636-DBFA-4662-8051-486C7F33DF11}"/>
              </a:ext>
            </a:extLst>
          </p:cNvPr>
          <p:cNvSpPr txBox="1">
            <a:spLocks noChangeArrowheads="1"/>
          </p:cNvSpPr>
          <p:nvPr/>
        </p:nvSpPr>
        <p:spPr bwMode="auto">
          <a:xfrm>
            <a:off x="838201" y="3396214"/>
            <a:ext cx="3857626" cy="461665"/>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vi-VN" altLang="en-US" sz="2400" dirty="0"/>
              <a:t>* Vũ Nương v</a:t>
            </a:r>
            <a:r>
              <a:rPr lang="en-US" altLang="en-US" sz="2400" dirty="0" err="1"/>
              <a:t>ới</a:t>
            </a:r>
            <a:r>
              <a:rPr lang="en-US" altLang="en-US" sz="2400" dirty="0"/>
              <a:t> </a:t>
            </a:r>
            <a:r>
              <a:rPr lang="en-US" altLang="en-US" sz="2400" dirty="0" err="1"/>
              <a:t>mẹ</a:t>
            </a:r>
            <a:r>
              <a:rPr lang="en-US" altLang="en-US" sz="2400" dirty="0"/>
              <a:t> </a:t>
            </a:r>
            <a:r>
              <a:rPr lang="en-US" altLang="en-US" sz="2400" dirty="0" err="1"/>
              <a:t>chồng</a:t>
            </a:r>
            <a:endParaRPr lang="en-US" altLang="en-US" sz="2400" dirty="0"/>
          </a:p>
        </p:txBody>
      </p:sp>
      <p:sp>
        <p:nvSpPr>
          <p:cNvPr id="9" name="Text Box 17">
            <a:extLst>
              <a:ext uri="{FF2B5EF4-FFF2-40B4-BE49-F238E27FC236}">
                <a16:creationId xmlns:a16="http://schemas.microsoft.com/office/drawing/2014/main" id="{9F213593-0355-440E-9BE0-507154197A39}"/>
              </a:ext>
            </a:extLst>
          </p:cNvPr>
          <p:cNvSpPr txBox="1">
            <a:spLocks noChangeArrowheads="1"/>
          </p:cNvSpPr>
          <p:nvPr/>
        </p:nvSpPr>
        <p:spPr bwMode="auto">
          <a:xfrm>
            <a:off x="5524499" y="2843465"/>
            <a:ext cx="43338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dirty="0" err="1"/>
              <a:t>Mẹ</a:t>
            </a:r>
            <a:r>
              <a:rPr lang="en-US" altLang="en-US" sz="2400" dirty="0"/>
              <a:t> </a:t>
            </a:r>
            <a:r>
              <a:rPr lang="en-US" altLang="en-US" sz="2400" dirty="0" err="1"/>
              <a:t>buồn</a:t>
            </a:r>
            <a:r>
              <a:rPr lang="en-US" altLang="en-US" sz="2400" dirty="0"/>
              <a:t> </a:t>
            </a:r>
            <a:r>
              <a:rPr lang="en-US" altLang="en-US" sz="2400" dirty="0">
                <a:sym typeface="Wingdings" panose="05000000000000000000" pitchFamily="2" charset="2"/>
              </a:rPr>
              <a:t> </a:t>
            </a:r>
            <a:r>
              <a:rPr lang="en-US" altLang="en-US" sz="2400" dirty="0" err="1">
                <a:sym typeface="Wingdings" panose="05000000000000000000" pitchFamily="2" charset="2"/>
              </a:rPr>
              <a:t>ngọt</a:t>
            </a:r>
            <a:r>
              <a:rPr lang="en-US" altLang="en-US" sz="2400" dirty="0">
                <a:sym typeface="Wingdings" panose="05000000000000000000" pitchFamily="2" charset="2"/>
              </a:rPr>
              <a:t> </a:t>
            </a:r>
            <a:r>
              <a:rPr lang="en-US" altLang="en-US" sz="2400" dirty="0" err="1">
                <a:sym typeface="Wingdings" panose="05000000000000000000" pitchFamily="2" charset="2"/>
              </a:rPr>
              <a:t>ngào</a:t>
            </a:r>
            <a:r>
              <a:rPr lang="en-US" altLang="en-US" sz="2400" dirty="0">
                <a:sym typeface="Wingdings" panose="05000000000000000000" pitchFamily="2" charset="2"/>
              </a:rPr>
              <a:t> an </a:t>
            </a:r>
            <a:r>
              <a:rPr lang="en-US" altLang="en-US" sz="2400" dirty="0" err="1">
                <a:sym typeface="Wingdings" panose="05000000000000000000" pitchFamily="2" charset="2"/>
              </a:rPr>
              <a:t>ủi</a:t>
            </a:r>
            <a:endParaRPr lang="en-US" altLang="en-US" sz="2400" dirty="0"/>
          </a:p>
        </p:txBody>
      </p:sp>
      <p:sp>
        <p:nvSpPr>
          <p:cNvPr id="10" name="Text Box 18">
            <a:extLst>
              <a:ext uri="{FF2B5EF4-FFF2-40B4-BE49-F238E27FC236}">
                <a16:creationId xmlns:a16="http://schemas.microsoft.com/office/drawing/2014/main" id="{3524B5F1-B5CE-4E9B-A5CE-3FF0D6151C7D}"/>
              </a:ext>
            </a:extLst>
          </p:cNvPr>
          <p:cNvSpPr txBox="1">
            <a:spLocks noChangeArrowheads="1"/>
          </p:cNvSpPr>
          <p:nvPr/>
        </p:nvSpPr>
        <p:spPr bwMode="auto">
          <a:xfrm>
            <a:off x="5519737" y="3429000"/>
            <a:ext cx="42386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dirty="0" err="1"/>
              <a:t>Mẹ</a:t>
            </a:r>
            <a:r>
              <a:rPr lang="en-US" altLang="en-US" sz="2400" dirty="0"/>
              <a:t> </a:t>
            </a:r>
            <a:r>
              <a:rPr lang="en-US" altLang="en-US" sz="2400" dirty="0" err="1"/>
              <a:t>ốm</a:t>
            </a:r>
            <a:r>
              <a:rPr lang="en-US" altLang="en-US" sz="2400" dirty="0"/>
              <a:t> </a:t>
            </a:r>
            <a:r>
              <a:rPr lang="en-US" altLang="en-US" sz="2400" dirty="0">
                <a:sym typeface="Wingdings" panose="05000000000000000000" pitchFamily="2" charset="2"/>
              </a:rPr>
              <a:t> lo </a:t>
            </a:r>
            <a:r>
              <a:rPr lang="en-US" altLang="en-US" sz="2400" dirty="0" err="1">
                <a:sym typeface="Wingdings" panose="05000000000000000000" pitchFamily="2" charset="2"/>
              </a:rPr>
              <a:t>thuốc</a:t>
            </a:r>
            <a:r>
              <a:rPr lang="en-US" altLang="en-US" sz="2400" dirty="0">
                <a:sym typeface="Wingdings" panose="05000000000000000000" pitchFamily="2" charset="2"/>
              </a:rPr>
              <a:t> thang</a:t>
            </a:r>
            <a:endParaRPr lang="en-US" altLang="en-US" sz="2400" dirty="0"/>
          </a:p>
        </p:txBody>
      </p:sp>
      <p:sp>
        <p:nvSpPr>
          <p:cNvPr id="11" name="Text Box 19">
            <a:extLst>
              <a:ext uri="{FF2B5EF4-FFF2-40B4-BE49-F238E27FC236}">
                <a16:creationId xmlns:a16="http://schemas.microsoft.com/office/drawing/2014/main" id="{B004E41F-2C59-4C0C-9888-C191763631BE}"/>
              </a:ext>
            </a:extLst>
          </p:cNvPr>
          <p:cNvSpPr txBox="1">
            <a:spLocks noChangeArrowheads="1"/>
          </p:cNvSpPr>
          <p:nvPr/>
        </p:nvSpPr>
        <p:spPr bwMode="auto">
          <a:xfrm>
            <a:off x="5224462" y="4065445"/>
            <a:ext cx="48291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400" dirty="0" err="1"/>
              <a:t>Mẹ</a:t>
            </a:r>
            <a:r>
              <a:rPr lang="en-US" altLang="en-US" sz="2400" dirty="0"/>
              <a:t> </a:t>
            </a:r>
            <a:r>
              <a:rPr lang="en-US" altLang="en-US" sz="2400" dirty="0" err="1"/>
              <a:t>mất</a:t>
            </a:r>
            <a:r>
              <a:rPr lang="en-US" altLang="en-US" sz="2400" dirty="0"/>
              <a:t> </a:t>
            </a:r>
            <a:r>
              <a:rPr lang="en-US" altLang="en-US" sz="2400" dirty="0">
                <a:sym typeface="Wingdings" panose="05000000000000000000" pitchFamily="2" charset="2"/>
              </a:rPr>
              <a:t> lo ma </a:t>
            </a:r>
            <a:r>
              <a:rPr lang="en-US" altLang="en-US" sz="2400" dirty="0" err="1">
                <a:sym typeface="Wingdings" panose="05000000000000000000" pitchFamily="2" charset="2"/>
              </a:rPr>
              <a:t>chay</a:t>
            </a:r>
            <a:r>
              <a:rPr lang="en-US" altLang="en-US" sz="2400" dirty="0">
                <a:sym typeface="Wingdings" panose="05000000000000000000" pitchFamily="2" charset="2"/>
              </a:rPr>
              <a:t> chu </a:t>
            </a:r>
            <a:r>
              <a:rPr lang="en-US" altLang="en-US" sz="2400" dirty="0" err="1">
                <a:sym typeface="Wingdings" panose="05000000000000000000" pitchFamily="2" charset="2"/>
              </a:rPr>
              <a:t>đáo</a:t>
            </a:r>
            <a:endParaRPr lang="en-US" altLang="en-US" sz="2400" dirty="0"/>
          </a:p>
        </p:txBody>
      </p:sp>
      <p:sp>
        <p:nvSpPr>
          <p:cNvPr id="12" name="Line 20">
            <a:extLst>
              <a:ext uri="{FF2B5EF4-FFF2-40B4-BE49-F238E27FC236}">
                <a16:creationId xmlns:a16="http://schemas.microsoft.com/office/drawing/2014/main" id="{ECE94E8A-171F-4305-963E-00E406868493}"/>
              </a:ext>
            </a:extLst>
          </p:cNvPr>
          <p:cNvSpPr>
            <a:spLocks noChangeShapeType="1"/>
          </p:cNvSpPr>
          <p:nvPr/>
        </p:nvSpPr>
        <p:spPr bwMode="auto">
          <a:xfrm flipV="1">
            <a:off x="4919663" y="3138799"/>
            <a:ext cx="381000" cy="461664"/>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3" name="Line 21">
            <a:extLst>
              <a:ext uri="{FF2B5EF4-FFF2-40B4-BE49-F238E27FC236}">
                <a16:creationId xmlns:a16="http://schemas.microsoft.com/office/drawing/2014/main" id="{9ADB8408-F6DB-4E62-BAA7-BBAD29999C09}"/>
              </a:ext>
            </a:extLst>
          </p:cNvPr>
          <p:cNvSpPr>
            <a:spLocks noChangeShapeType="1"/>
          </p:cNvSpPr>
          <p:nvPr/>
        </p:nvSpPr>
        <p:spPr bwMode="auto">
          <a:xfrm>
            <a:off x="4938713" y="3635748"/>
            <a:ext cx="381000"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4" name="Line 22">
            <a:extLst>
              <a:ext uri="{FF2B5EF4-FFF2-40B4-BE49-F238E27FC236}">
                <a16:creationId xmlns:a16="http://schemas.microsoft.com/office/drawing/2014/main" id="{E805B23C-C673-47DB-8926-8B9B2CC7D81C}"/>
              </a:ext>
            </a:extLst>
          </p:cNvPr>
          <p:cNvSpPr>
            <a:spLocks noChangeShapeType="1"/>
          </p:cNvSpPr>
          <p:nvPr/>
        </p:nvSpPr>
        <p:spPr bwMode="auto">
          <a:xfrm>
            <a:off x="4919663" y="3600463"/>
            <a:ext cx="381000" cy="381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5" name="Text Box 6">
            <a:extLst>
              <a:ext uri="{FF2B5EF4-FFF2-40B4-BE49-F238E27FC236}">
                <a16:creationId xmlns:a16="http://schemas.microsoft.com/office/drawing/2014/main" id="{6D14ECB1-D5F8-42DE-8345-5BF991DB0DED}"/>
              </a:ext>
            </a:extLst>
          </p:cNvPr>
          <p:cNvSpPr txBox="1">
            <a:spLocks noChangeArrowheads="1"/>
          </p:cNvSpPr>
          <p:nvPr/>
        </p:nvSpPr>
        <p:spPr bwMode="auto">
          <a:xfrm>
            <a:off x="3171823" y="4956806"/>
            <a:ext cx="8622851" cy="1292662"/>
          </a:xfrm>
          <a:prstGeom prst="rect">
            <a:avLst/>
          </a:prstGeom>
          <a:noFill/>
          <a:ln w="9525">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altLang="en-US" sz="2600" b="1" dirty="0">
                <a:solidFill>
                  <a:srgbClr val="002060"/>
                </a:solidFill>
                <a:sym typeface="Wingdings" panose="05000000000000000000" pitchFamily="2" charset="2"/>
              </a:rPr>
              <a:t> </a:t>
            </a:r>
            <a:r>
              <a:rPr lang="en-US" altLang="en-US" sz="2600" b="1" dirty="0" err="1">
                <a:solidFill>
                  <a:srgbClr val="002060"/>
                </a:solidFill>
              </a:rPr>
              <a:t>Thể</a:t>
            </a:r>
            <a:r>
              <a:rPr lang="en-US" altLang="en-US" sz="2600" b="1" dirty="0">
                <a:solidFill>
                  <a:srgbClr val="002060"/>
                </a:solidFill>
              </a:rPr>
              <a:t> </a:t>
            </a:r>
            <a:r>
              <a:rPr lang="en-US" altLang="en-US" sz="2600" b="1" dirty="0" err="1">
                <a:solidFill>
                  <a:srgbClr val="002060"/>
                </a:solidFill>
              </a:rPr>
              <a:t>hiện</a:t>
            </a:r>
            <a:r>
              <a:rPr lang="en-US" altLang="en-US" sz="2600" b="1" dirty="0">
                <a:solidFill>
                  <a:srgbClr val="002060"/>
                </a:solidFill>
              </a:rPr>
              <a:t> </a:t>
            </a:r>
            <a:r>
              <a:rPr lang="en-US" altLang="en-US" sz="2600" b="1" dirty="0" err="1">
                <a:solidFill>
                  <a:srgbClr val="002060"/>
                </a:solidFill>
              </a:rPr>
              <a:t>sự</a:t>
            </a:r>
            <a:r>
              <a:rPr lang="en-US" altLang="en-US" sz="2600" b="1" dirty="0">
                <a:solidFill>
                  <a:srgbClr val="002060"/>
                </a:solidFill>
              </a:rPr>
              <a:t> </a:t>
            </a:r>
            <a:r>
              <a:rPr lang="en-US" altLang="en-US" sz="2600" b="1" dirty="0" err="1">
                <a:solidFill>
                  <a:srgbClr val="002060"/>
                </a:solidFill>
              </a:rPr>
              <a:t>ghi</a:t>
            </a:r>
            <a:r>
              <a:rPr lang="en-US" altLang="en-US" sz="2600" b="1" dirty="0">
                <a:solidFill>
                  <a:srgbClr val="002060"/>
                </a:solidFill>
              </a:rPr>
              <a:t> </a:t>
            </a:r>
            <a:r>
              <a:rPr lang="en-US" altLang="en-US" sz="2600" b="1" dirty="0" err="1">
                <a:solidFill>
                  <a:srgbClr val="002060"/>
                </a:solidFill>
              </a:rPr>
              <a:t>nhận</a:t>
            </a:r>
            <a:r>
              <a:rPr lang="en-US" altLang="en-US" sz="2600" b="1" dirty="0">
                <a:solidFill>
                  <a:srgbClr val="002060"/>
                </a:solidFill>
              </a:rPr>
              <a:t> </a:t>
            </a:r>
            <a:r>
              <a:rPr lang="en-US" altLang="en-US" sz="2600" b="1" dirty="0" err="1">
                <a:solidFill>
                  <a:srgbClr val="002060"/>
                </a:solidFill>
              </a:rPr>
              <a:t>nhân</a:t>
            </a:r>
            <a:r>
              <a:rPr lang="en-US" altLang="en-US" sz="2600" b="1" dirty="0">
                <a:solidFill>
                  <a:srgbClr val="002060"/>
                </a:solidFill>
              </a:rPr>
              <a:t> </a:t>
            </a:r>
            <a:r>
              <a:rPr lang="en-US" altLang="en-US" sz="2600" b="1" dirty="0" err="1">
                <a:solidFill>
                  <a:srgbClr val="002060"/>
                </a:solidFill>
              </a:rPr>
              <a:t>cách</a:t>
            </a:r>
            <a:r>
              <a:rPr lang="en-US" altLang="en-US" sz="2600" b="1" dirty="0">
                <a:solidFill>
                  <a:srgbClr val="002060"/>
                </a:solidFill>
              </a:rPr>
              <a:t> </a:t>
            </a:r>
            <a:r>
              <a:rPr lang="en-US" altLang="en-US" sz="2600" b="1" dirty="0" err="1">
                <a:solidFill>
                  <a:srgbClr val="002060"/>
                </a:solidFill>
              </a:rPr>
              <a:t>và</a:t>
            </a:r>
            <a:r>
              <a:rPr lang="en-US" altLang="en-US" sz="2600" b="1" dirty="0">
                <a:solidFill>
                  <a:srgbClr val="002060"/>
                </a:solidFill>
              </a:rPr>
              <a:t> </a:t>
            </a:r>
            <a:r>
              <a:rPr lang="en-US" altLang="en-US" sz="2600" b="1" dirty="0" err="1">
                <a:solidFill>
                  <a:srgbClr val="002060"/>
                </a:solidFill>
              </a:rPr>
              <a:t>đánh</a:t>
            </a:r>
            <a:r>
              <a:rPr lang="en-US" altLang="en-US" sz="2600" b="1" dirty="0">
                <a:solidFill>
                  <a:srgbClr val="002060"/>
                </a:solidFill>
              </a:rPr>
              <a:t> </a:t>
            </a:r>
            <a:r>
              <a:rPr lang="en-US" altLang="en-US" sz="2600" b="1" dirty="0" err="1">
                <a:solidFill>
                  <a:srgbClr val="002060"/>
                </a:solidFill>
              </a:rPr>
              <a:t>giá</a:t>
            </a:r>
            <a:r>
              <a:rPr lang="en-US" altLang="en-US" sz="2600" b="1" dirty="0">
                <a:solidFill>
                  <a:srgbClr val="002060"/>
                </a:solidFill>
              </a:rPr>
              <a:t> </a:t>
            </a:r>
            <a:r>
              <a:rPr lang="en-US" altLang="en-US" sz="2600" b="1" dirty="0" err="1">
                <a:solidFill>
                  <a:srgbClr val="002060"/>
                </a:solidFill>
              </a:rPr>
              <a:t>cao</a:t>
            </a:r>
            <a:r>
              <a:rPr lang="en-US" altLang="en-US" sz="2600" b="1" dirty="0">
                <a:solidFill>
                  <a:srgbClr val="002060"/>
                </a:solidFill>
              </a:rPr>
              <a:t> </a:t>
            </a:r>
            <a:r>
              <a:rPr lang="en-US" altLang="en-US" sz="2600" b="1" dirty="0" err="1">
                <a:solidFill>
                  <a:srgbClr val="002060"/>
                </a:solidFill>
              </a:rPr>
              <a:t>công</a:t>
            </a:r>
            <a:r>
              <a:rPr lang="en-US" altLang="en-US" sz="2600" b="1" dirty="0">
                <a:solidFill>
                  <a:srgbClr val="002060"/>
                </a:solidFill>
              </a:rPr>
              <a:t> </a:t>
            </a:r>
            <a:r>
              <a:rPr lang="en-US" altLang="en-US" sz="2600" b="1" dirty="0" err="1">
                <a:solidFill>
                  <a:srgbClr val="002060"/>
                </a:solidFill>
              </a:rPr>
              <a:t>lao</a:t>
            </a:r>
            <a:r>
              <a:rPr lang="en-US" altLang="en-US" sz="2600" b="1" dirty="0">
                <a:solidFill>
                  <a:srgbClr val="002060"/>
                </a:solidFill>
              </a:rPr>
              <a:t> </a:t>
            </a:r>
            <a:r>
              <a:rPr lang="en-US" altLang="en-US" sz="2600" b="1" dirty="0" err="1">
                <a:solidFill>
                  <a:srgbClr val="002060"/>
                </a:solidFill>
              </a:rPr>
              <a:t>của</a:t>
            </a:r>
            <a:r>
              <a:rPr lang="en-US" altLang="en-US" sz="2600" b="1" dirty="0">
                <a:solidFill>
                  <a:srgbClr val="002060"/>
                </a:solidFill>
              </a:rPr>
              <a:t> </a:t>
            </a:r>
            <a:r>
              <a:rPr lang="en-US" altLang="en-US" sz="2600" b="1" dirty="0" err="1">
                <a:solidFill>
                  <a:srgbClr val="002060"/>
                </a:solidFill>
              </a:rPr>
              <a:t>nàng</a:t>
            </a:r>
            <a:r>
              <a:rPr lang="en-US" altLang="en-US" sz="2600" b="1" dirty="0">
                <a:solidFill>
                  <a:srgbClr val="002060"/>
                </a:solidFill>
              </a:rPr>
              <a:t> </a:t>
            </a:r>
            <a:r>
              <a:rPr lang="en-US" altLang="en-US" sz="2600" b="1" dirty="0" err="1">
                <a:solidFill>
                  <a:srgbClr val="002060"/>
                </a:solidFill>
              </a:rPr>
              <a:t>đối</a:t>
            </a:r>
            <a:r>
              <a:rPr lang="en-US" altLang="en-US" sz="2600" b="1" dirty="0">
                <a:solidFill>
                  <a:srgbClr val="002060"/>
                </a:solidFill>
              </a:rPr>
              <a:t> </a:t>
            </a:r>
            <a:r>
              <a:rPr lang="en-US" altLang="en-US" sz="2600" b="1" dirty="0" err="1">
                <a:solidFill>
                  <a:srgbClr val="002060"/>
                </a:solidFill>
              </a:rPr>
              <a:t>với</a:t>
            </a:r>
            <a:r>
              <a:rPr lang="en-US" altLang="en-US" sz="2600" b="1" dirty="0">
                <a:solidFill>
                  <a:srgbClr val="002060"/>
                </a:solidFill>
              </a:rPr>
              <a:t> </a:t>
            </a:r>
            <a:r>
              <a:rPr lang="en-US" altLang="en-US" sz="2600" b="1" dirty="0" err="1">
                <a:solidFill>
                  <a:srgbClr val="002060"/>
                </a:solidFill>
              </a:rPr>
              <a:t>gia</a:t>
            </a:r>
            <a:r>
              <a:rPr lang="en-US" altLang="en-US" sz="2600" b="1" dirty="0">
                <a:solidFill>
                  <a:srgbClr val="002060"/>
                </a:solidFill>
              </a:rPr>
              <a:t> </a:t>
            </a:r>
            <a:r>
              <a:rPr lang="en-US" altLang="en-US" sz="2600" b="1" dirty="0" err="1">
                <a:solidFill>
                  <a:srgbClr val="002060"/>
                </a:solidFill>
              </a:rPr>
              <a:t>đình</a:t>
            </a:r>
            <a:r>
              <a:rPr lang="en-US" altLang="en-US" sz="2600" b="1" dirty="0">
                <a:solidFill>
                  <a:srgbClr val="002060"/>
                </a:solidFill>
              </a:rPr>
              <a:t> </a:t>
            </a:r>
            <a:r>
              <a:rPr lang="en-US" altLang="en-US" sz="2600" b="1" dirty="0" err="1">
                <a:solidFill>
                  <a:srgbClr val="002060"/>
                </a:solidFill>
              </a:rPr>
              <a:t>nhà</a:t>
            </a:r>
            <a:r>
              <a:rPr lang="en-US" altLang="en-US" sz="2600" b="1" dirty="0">
                <a:solidFill>
                  <a:srgbClr val="002060"/>
                </a:solidFill>
              </a:rPr>
              <a:t> </a:t>
            </a:r>
            <a:r>
              <a:rPr lang="en-US" altLang="en-US" sz="2600" b="1" dirty="0" err="1">
                <a:solidFill>
                  <a:srgbClr val="002060"/>
                </a:solidFill>
              </a:rPr>
              <a:t>chồng</a:t>
            </a:r>
            <a:r>
              <a:rPr lang="en-US" altLang="en-US" sz="2600" b="1" dirty="0">
                <a:solidFill>
                  <a:srgbClr val="002060"/>
                </a:solidFill>
              </a:rPr>
              <a:t>, </a:t>
            </a:r>
            <a:r>
              <a:rPr lang="en-US" altLang="en-US" sz="2600" b="1" dirty="0" err="1">
                <a:solidFill>
                  <a:srgbClr val="002060"/>
                </a:solidFill>
              </a:rPr>
              <a:t>niềm</a:t>
            </a:r>
            <a:r>
              <a:rPr lang="en-US" altLang="en-US" sz="2600" b="1" dirty="0">
                <a:solidFill>
                  <a:srgbClr val="002060"/>
                </a:solidFill>
              </a:rPr>
              <a:t> tin </a:t>
            </a:r>
            <a:r>
              <a:rPr lang="en-US" altLang="en-US" sz="2600" b="1" dirty="0" err="1">
                <a:solidFill>
                  <a:srgbClr val="002060"/>
                </a:solidFill>
              </a:rPr>
              <a:t>Vũ</a:t>
            </a:r>
            <a:r>
              <a:rPr lang="en-US" altLang="en-US" sz="2600" b="1" dirty="0">
                <a:solidFill>
                  <a:srgbClr val="002060"/>
                </a:solidFill>
              </a:rPr>
              <a:t> </a:t>
            </a:r>
            <a:r>
              <a:rPr lang="en-US" altLang="en-US" sz="2600" b="1" dirty="0" err="1">
                <a:solidFill>
                  <a:srgbClr val="002060"/>
                </a:solidFill>
              </a:rPr>
              <a:t>Nương</a:t>
            </a:r>
            <a:r>
              <a:rPr lang="en-US" altLang="en-US" sz="2600" b="1" dirty="0">
                <a:solidFill>
                  <a:srgbClr val="002060"/>
                </a:solidFill>
              </a:rPr>
              <a:t> </a:t>
            </a:r>
            <a:r>
              <a:rPr lang="en-US" altLang="en-US" sz="2600" b="1" dirty="0" err="1">
                <a:solidFill>
                  <a:srgbClr val="002060"/>
                </a:solidFill>
              </a:rPr>
              <a:t>có</a:t>
            </a:r>
            <a:r>
              <a:rPr lang="en-US" altLang="en-US" sz="2600" b="1" dirty="0">
                <a:solidFill>
                  <a:srgbClr val="002060"/>
                </a:solidFill>
              </a:rPr>
              <a:t> </a:t>
            </a:r>
            <a:r>
              <a:rPr lang="en-US" altLang="en-US" sz="2600" b="1" dirty="0" err="1">
                <a:solidFill>
                  <a:srgbClr val="002060"/>
                </a:solidFill>
              </a:rPr>
              <a:t>hạnh</a:t>
            </a:r>
            <a:r>
              <a:rPr lang="en-US" altLang="en-US" sz="2600" b="1" dirty="0">
                <a:solidFill>
                  <a:srgbClr val="002060"/>
                </a:solidFill>
              </a:rPr>
              <a:t> </a:t>
            </a:r>
            <a:r>
              <a:rPr lang="en-US" altLang="en-US" sz="2600" b="1" dirty="0" err="1">
                <a:solidFill>
                  <a:srgbClr val="002060"/>
                </a:solidFill>
              </a:rPr>
              <a:t>phúc</a:t>
            </a:r>
            <a:r>
              <a:rPr lang="en-US" altLang="en-US" sz="2600" b="1" dirty="0">
                <a:solidFill>
                  <a:srgbClr val="002060"/>
                </a:solidFill>
              </a:rPr>
              <a:t> </a:t>
            </a:r>
            <a:r>
              <a:rPr lang="en-US" altLang="en-US" sz="2600" b="1" dirty="0" err="1">
                <a:solidFill>
                  <a:srgbClr val="002060"/>
                </a:solidFill>
              </a:rPr>
              <a:t>khi</a:t>
            </a:r>
            <a:r>
              <a:rPr lang="en-US" altLang="en-US" sz="2600" b="1" dirty="0">
                <a:solidFill>
                  <a:srgbClr val="002060"/>
                </a:solidFill>
              </a:rPr>
              <a:t> </a:t>
            </a:r>
            <a:r>
              <a:rPr lang="en-US" altLang="en-US" sz="2600" b="1" dirty="0" err="1">
                <a:solidFill>
                  <a:srgbClr val="002060"/>
                </a:solidFill>
              </a:rPr>
              <a:t>Trương</a:t>
            </a:r>
            <a:r>
              <a:rPr lang="en-US" altLang="en-US" sz="2600" b="1" dirty="0">
                <a:solidFill>
                  <a:srgbClr val="002060"/>
                </a:solidFill>
              </a:rPr>
              <a:t> </a:t>
            </a:r>
            <a:r>
              <a:rPr lang="en-US" altLang="en-US" sz="2600" b="1" dirty="0" err="1">
                <a:solidFill>
                  <a:srgbClr val="002060"/>
                </a:solidFill>
              </a:rPr>
              <a:t>Sinh</a:t>
            </a:r>
            <a:r>
              <a:rPr lang="en-US" altLang="en-US" sz="2600" b="1" dirty="0">
                <a:solidFill>
                  <a:srgbClr val="002060"/>
                </a:solidFill>
              </a:rPr>
              <a:t> </a:t>
            </a:r>
            <a:r>
              <a:rPr lang="en-US" altLang="en-US" sz="2600" b="1" dirty="0" err="1">
                <a:solidFill>
                  <a:srgbClr val="002060"/>
                </a:solidFill>
              </a:rPr>
              <a:t>trở</a:t>
            </a:r>
            <a:r>
              <a:rPr lang="en-US" altLang="en-US" sz="2600" b="1" dirty="0">
                <a:solidFill>
                  <a:srgbClr val="002060"/>
                </a:solidFill>
              </a:rPr>
              <a:t> </a:t>
            </a:r>
            <a:r>
              <a:rPr lang="en-US" altLang="en-US" sz="2600" b="1" dirty="0" err="1">
                <a:solidFill>
                  <a:srgbClr val="002060"/>
                </a:solidFill>
              </a:rPr>
              <a:t>về</a:t>
            </a:r>
            <a:r>
              <a:rPr lang="en-US" altLang="en-US" sz="2600" b="1" dirty="0">
                <a:solidFill>
                  <a:srgbClr val="002060"/>
                </a:solidFill>
              </a:rPr>
              <a:t>. </a:t>
            </a:r>
          </a:p>
        </p:txBody>
      </p:sp>
      <p:sp>
        <p:nvSpPr>
          <p:cNvPr id="16" name="TextBox 15">
            <a:extLst>
              <a:ext uri="{FF2B5EF4-FFF2-40B4-BE49-F238E27FC236}">
                <a16:creationId xmlns:a16="http://schemas.microsoft.com/office/drawing/2014/main" id="{307ADE9B-C88E-4DBF-A01E-4112197FA6A1}"/>
              </a:ext>
            </a:extLst>
          </p:cNvPr>
          <p:cNvSpPr txBox="1"/>
          <p:nvPr/>
        </p:nvSpPr>
        <p:spPr>
          <a:xfrm>
            <a:off x="1014413" y="1939497"/>
            <a:ext cx="7848600" cy="461665"/>
          </a:xfrm>
          <a:prstGeom prst="rect">
            <a:avLst/>
          </a:prstGeom>
          <a:noFill/>
        </p:spPr>
        <p:txBody>
          <a:bodyPr wrap="square" rtlCol="0">
            <a:spAutoFit/>
          </a:bodyPr>
          <a:lstStyle/>
          <a:p>
            <a:r>
              <a:rPr lang="vi-VN" sz="2400" b="1" i="1" dirty="0">
                <a:latin typeface="Arial" panose="020B0604020202020204" pitchFamily="34" charset="0"/>
                <a:cs typeface="Arial" panose="020B0604020202020204" pitchFamily="34" charset="0"/>
              </a:rPr>
              <a:t>b. Những phẩm chất tốt đẹp của Vũ Nương</a:t>
            </a:r>
            <a:endParaRPr lang="en-US" sz="24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870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6"/>
                                        </p:tgtEl>
                                      </p:cBhvr>
                                    </p:animEffect>
                                    <p:anim calcmode="lin" valueType="num">
                                      <p:cBhvr>
                                        <p:cTn id="18" dur="1000"/>
                                        <p:tgtEl>
                                          <p:spTgt spid="6"/>
                                        </p:tgtEl>
                                        <p:attrNameLst>
                                          <p:attrName>ppt_x</p:attrName>
                                        </p:attrNameLst>
                                      </p:cBhvr>
                                      <p:tavLst>
                                        <p:tav tm="0">
                                          <p:val>
                                            <p:strVal val="ppt_x"/>
                                          </p:val>
                                        </p:tav>
                                        <p:tav tm="100000">
                                          <p:val>
                                            <p:strVal val="ppt_x"/>
                                          </p:val>
                                        </p:tav>
                                      </p:tavLst>
                                    </p:anim>
                                    <p:anim calcmode="lin" valueType="num">
                                      <p:cBhvr>
                                        <p:cTn id="19" dur="1000"/>
                                        <p:tgtEl>
                                          <p:spTgt spid="6"/>
                                        </p:tgtEl>
                                        <p:attrNameLst>
                                          <p:attrName>ppt_y</p:attrName>
                                        </p:attrNameLst>
                                      </p:cBhvr>
                                      <p:tavLst>
                                        <p:tav tm="0">
                                          <p:val>
                                            <p:strVal val="ppt_y"/>
                                          </p:val>
                                        </p:tav>
                                        <p:tav tm="100000">
                                          <p:val>
                                            <p:strVal val="ppt_y+.1"/>
                                          </p:val>
                                        </p:tav>
                                      </p:tavLst>
                                    </p:anim>
                                    <p:set>
                                      <p:cBhvr>
                                        <p:cTn id="20" dur="1" fill="hold">
                                          <p:stCondLst>
                                            <p:cond delay="9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ox(i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in)">
                                      <p:cBhvr>
                                        <p:cTn id="30" dur="500"/>
                                        <p:tgtEl>
                                          <p:spTgt spid="12"/>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ox(in)">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ox(in)">
                                      <p:cBhvr>
                                        <p:cTn id="38" dur="500"/>
                                        <p:tgtEl>
                                          <p:spTgt spid="13"/>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ox(in)">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ox(in)">
                                      <p:cBhvr>
                                        <p:cTn id="46" dur="500"/>
                                        <p:tgtEl>
                                          <p:spTgt spid="14"/>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ox(in)">
                                      <p:cBhvr>
                                        <p:cTn id="49" dur="500"/>
                                        <p:tgtEl>
                                          <p:spTgt spid="11"/>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5">
                                            <p:bg/>
                                          </p:spTgt>
                                        </p:tgtEl>
                                        <p:attrNameLst>
                                          <p:attrName>style.visibility</p:attrName>
                                        </p:attrNameLst>
                                      </p:cBhvr>
                                      <p:to>
                                        <p:strVal val="visible"/>
                                      </p:to>
                                    </p:set>
                                    <p:anim calcmode="lin" valueType="num">
                                      <p:cBhvr>
                                        <p:cTn id="52" dur="500" fill="hold"/>
                                        <p:tgtEl>
                                          <p:spTgt spid="15">
                                            <p:bg/>
                                          </p:spTgt>
                                        </p:tgtEl>
                                        <p:attrNameLst>
                                          <p:attrName>ppt_w</p:attrName>
                                        </p:attrNameLst>
                                      </p:cBhvr>
                                      <p:tavLst>
                                        <p:tav tm="0">
                                          <p:val>
                                            <p:strVal val="#ppt_w*0.70"/>
                                          </p:val>
                                        </p:tav>
                                        <p:tav tm="100000">
                                          <p:val>
                                            <p:strVal val="#ppt_w"/>
                                          </p:val>
                                        </p:tav>
                                      </p:tavLst>
                                    </p:anim>
                                    <p:anim calcmode="lin" valueType="num">
                                      <p:cBhvr>
                                        <p:cTn id="53" dur="500" fill="hold"/>
                                        <p:tgtEl>
                                          <p:spTgt spid="15">
                                            <p:bg/>
                                          </p:spTgt>
                                        </p:tgtEl>
                                        <p:attrNameLst>
                                          <p:attrName>ppt_h</p:attrName>
                                        </p:attrNameLst>
                                      </p:cBhvr>
                                      <p:tavLst>
                                        <p:tav tm="0">
                                          <p:val>
                                            <p:strVal val="#ppt_h"/>
                                          </p:val>
                                        </p:tav>
                                        <p:tav tm="100000">
                                          <p:val>
                                            <p:strVal val="#ppt_h"/>
                                          </p:val>
                                        </p:tav>
                                      </p:tavLst>
                                    </p:anim>
                                    <p:animEffect transition="in" filter="fade">
                                      <p:cBhvr>
                                        <p:cTn id="54" dur="500"/>
                                        <p:tgtEl>
                                          <p:spTgt spid="15">
                                            <p:bg/>
                                          </p:spTgt>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15">
                                            <p:txEl>
                                              <p:pRg st="0" end="0"/>
                                            </p:txEl>
                                          </p:spTgt>
                                        </p:tgtEl>
                                        <p:attrNameLst>
                                          <p:attrName>style.visibility</p:attrName>
                                        </p:attrNameLst>
                                      </p:cBhvr>
                                      <p:to>
                                        <p:strVal val="visible"/>
                                      </p:to>
                                    </p:set>
                                    <p:anim calcmode="lin" valueType="num">
                                      <p:cBhvr>
                                        <p:cTn id="57" dur="5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58" dur="5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5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6" grpId="1" animBg="1"/>
      <p:bldP spid="8" grpId="0" animBg="1"/>
      <p:bldP spid="9" grpId="0"/>
      <p:bldP spid="10" grpId="0"/>
      <p:bldP spid="11" grpId="0"/>
      <p:bldP spid="15" grpId="0" build="allAtOnce"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a:extLst>
              <a:ext uri="{FF2B5EF4-FFF2-40B4-BE49-F238E27FC236}">
                <a16:creationId xmlns:a16="http://schemas.microsoft.com/office/drawing/2014/main" id="{B2B0079A-BCD7-4ED5-9F3E-8EA04B67511F}"/>
              </a:ext>
            </a:extLst>
          </p:cNvPr>
          <p:cNvSpPr txBox="1">
            <a:spLocks noChangeArrowheads="1"/>
          </p:cNvSpPr>
          <p:nvPr/>
        </p:nvSpPr>
        <p:spPr bwMode="auto">
          <a:xfrm>
            <a:off x="657224" y="1400175"/>
            <a:ext cx="92868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t>c.</a:t>
            </a:r>
            <a:r>
              <a:rPr lang="vi-VN" altLang="en-US" sz="2400" b="1" dirty="0"/>
              <a:t> </a:t>
            </a:r>
            <a:r>
              <a:rPr lang="en-US" altLang="en-US" sz="2400" b="1" dirty="0" err="1"/>
              <a:t>Nỗi</a:t>
            </a:r>
            <a:r>
              <a:rPr lang="en-US" altLang="en-US" sz="2400" b="1" dirty="0"/>
              <a:t> </a:t>
            </a:r>
            <a:r>
              <a:rPr lang="en-US" altLang="en-US" sz="2400" b="1" dirty="0" err="1"/>
              <a:t>oan</a:t>
            </a:r>
            <a:r>
              <a:rPr lang="en-US" altLang="en-US" sz="2400" b="1" dirty="0"/>
              <a:t> </a:t>
            </a:r>
            <a:r>
              <a:rPr lang="en-US" altLang="en-US" sz="2400" b="1" dirty="0" err="1"/>
              <a:t>khuất</a:t>
            </a:r>
            <a:r>
              <a:rPr lang="en-US" altLang="en-US" sz="2400" b="1" dirty="0"/>
              <a:t> </a:t>
            </a:r>
            <a:r>
              <a:rPr lang="en-US" altLang="en-US" sz="2400" b="1" dirty="0" err="1"/>
              <a:t>của</a:t>
            </a:r>
            <a:r>
              <a:rPr lang="en-US" altLang="en-US" sz="2400" b="1" dirty="0"/>
              <a:t> </a:t>
            </a:r>
            <a:r>
              <a:rPr lang="en-US" altLang="en-US" sz="2400" b="1" dirty="0" err="1"/>
              <a:t>Vũ</a:t>
            </a:r>
            <a:r>
              <a:rPr lang="en-US" altLang="en-US" sz="2400" b="1" dirty="0"/>
              <a:t> </a:t>
            </a:r>
            <a:r>
              <a:rPr lang="en-US" altLang="en-US" sz="2400" b="1" dirty="0" err="1"/>
              <a:t>Nương</a:t>
            </a:r>
            <a:r>
              <a:rPr lang="en-US" altLang="en-US" sz="2400" b="1" dirty="0"/>
              <a:t> </a:t>
            </a:r>
            <a:r>
              <a:rPr lang="en-US" altLang="en-US" sz="2400" b="1" dirty="0" err="1"/>
              <a:t>và</a:t>
            </a:r>
            <a:r>
              <a:rPr lang="en-US" altLang="en-US" sz="2400" b="1" dirty="0"/>
              <a:t> </a:t>
            </a:r>
            <a:r>
              <a:rPr lang="en-US" altLang="en-US" sz="2400" b="1" dirty="0" err="1"/>
              <a:t>cái</a:t>
            </a:r>
            <a:r>
              <a:rPr lang="en-US" altLang="en-US" sz="2400" b="1" dirty="0"/>
              <a:t> </a:t>
            </a:r>
            <a:r>
              <a:rPr lang="en-US" altLang="en-US" sz="2400" b="1" dirty="0" err="1"/>
              <a:t>chết</a:t>
            </a:r>
            <a:r>
              <a:rPr lang="en-US" altLang="en-US" sz="2400" b="1" dirty="0"/>
              <a:t> bi </a:t>
            </a:r>
            <a:r>
              <a:rPr lang="en-US" altLang="en-US" sz="2400" b="1" dirty="0" err="1"/>
              <a:t>thảm</a:t>
            </a:r>
            <a:r>
              <a:rPr lang="en-US" altLang="en-US" sz="2400" b="1" dirty="0"/>
              <a:t> </a:t>
            </a:r>
            <a:r>
              <a:rPr lang="en-US" altLang="en-US" sz="2400" b="1" dirty="0" err="1"/>
              <a:t>của</a:t>
            </a:r>
            <a:r>
              <a:rPr lang="en-US" altLang="en-US" sz="2400" b="1" dirty="0"/>
              <a:t> </a:t>
            </a:r>
            <a:r>
              <a:rPr lang="en-US" altLang="en-US" sz="2400" b="1" dirty="0" err="1"/>
              <a:t>nàng</a:t>
            </a:r>
            <a:r>
              <a:rPr lang="en-US" altLang="en-US" sz="2400" b="1" dirty="0"/>
              <a:t>.</a:t>
            </a:r>
          </a:p>
        </p:txBody>
      </p:sp>
      <p:sp>
        <p:nvSpPr>
          <p:cNvPr id="3" name="Text Box 13">
            <a:extLst>
              <a:ext uri="{FF2B5EF4-FFF2-40B4-BE49-F238E27FC236}">
                <a16:creationId xmlns:a16="http://schemas.microsoft.com/office/drawing/2014/main" id="{1EBEAEAA-5620-4C06-A5B2-D656887A3B30}"/>
              </a:ext>
            </a:extLst>
          </p:cNvPr>
          <p:cNvSpPr txBox="1">
            <a:spLocks noChangeArrowheads="1"/>
          </p:cNvSpPr>
          <p:nvPr/>
        </p:nvSpPr>
        <p:spPr bwMode="auto">
          <a:xfrm>
            <a:off x="937534" y="104256"/>
            <a:ext cx="42726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II.</a:t>
            </a:r>
            <a:r>
              <a:rPr kumimoji="0" lang="vi-VN"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CC0000"/>
                </a:solidFill>
                <a:effectLst/>
                <a:uLnTx/>
                <a:uFillTx/>
                <a:latin typeface="Arial" panose="020B0604020202020204" pitchFamily="34" charset="0"/>
                <a:ea typeface="+mn-ea"/>
                <a:cs typeface="+mn-cs"/>
              </a:rPr>
              <a:t>Đọc</a:t>
            </a:r>
            <a:r>
              <a:rPr kumimoji="0" lang="vi-VN"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a:t>
            </a:r>
            <a:r>
              <a:rPr kumimoji="0" lang="vi-VN"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CC0000"/>
                </a:solidFill>
                <a:effectLst/>
                <a:uLnTx/>
                <a:uFillTx/>
                <a:latin typeface="Arial" panose="020B0604020202020204" pitchFamily="34" charset="0"/>
                <a:ea typeface="+mn-ea"/>
                <a:cs typeface="+mn-cs"/>
              </a:rPr>
              <a:t>hiểu</a:t>
            </a:r>
            <a:r>
              <a:rPr kumimoji="0" lang="en-US"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CC0000"/>
                </a:solidFill>
                <a:effectLst/>
                <a:uLnTx/>
                <a:uFillTx/>
                <a:latin typeface="Arial" panose="020B0604020202020204" pitchFamily="34" charset="0"/>
                <a:ea typeface="+mn-ea"/>
                <a:cs typeface="+mn-cs"/>
              </a:rPr>
              <a:t>văn</a:t>
            </a:r>
            <a:r>
              <a:rPr kumimoji="0" lang="en-US"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CC0000"/>
                </a:solidFill>
                <a:effectLst/>
                <a:uLnTx/>
                <a:uFillTx/>
                <a:latin typeface="Arial" panose="020B0604020202020204" pitchFamily="34" charset="0"/>
                <a:ea typeface="+mn-ea"/>
                <a:cs typeface="+mn-cs"/>
              </a:rPr>
              <a:t>bản</a:t>
            </a:r>
            <a:endParaRPr kumimoji="0" lang="en-US"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endParaRPr>
          </a:p>
        </p:txBody>
      </p:sp>
      <p:sp>
        <p:nvSpPr>
          <p:cNvPr id="4" name="Text Box 14">
            <a:extLst>
              <a:ext uri="{FF2B5EF4-FFF2-40B4-BE49-F238E27FC236}">
                <a16:creationId xmlns:a16="http://schemas.microsoft.com/office/drawing/2014/main" id="{30C51FDF-FA51-4256-BB87-F467E896DE72}"/>
              </a:ext>
            </a:extLst>
          </p:cNvPr>
          <p:cNvSpPr txBox="1">
            <a:spLocks noChangeArrowheads="1"/>
          </p:cNvSpPr>
          <p:nvPr/>
        </p:nvSpPr>
        <p:spPr bwMode="auto">
          <a:xfrm>
            <a:off x="1536248" y="782993"/>
            <a:ext cx="4000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1.</a:t>
            </a:r>
            <a:r>
              <a:rPr kumimoji="0" lang="vi-VN"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 Nhân vật </a:t>
            </a:r>
            <a:r>
              <a:rPr kumimoji="0" lang="en-US" altLang="en-US" sz="2400" b="1" i="0" u="none" strike="noStrike" kern="1200" cap="none" spc="0" normalizeH="0" baseline="0" noProof="0" dirty="0" err="1">
                <a:ln>
                  <a:noFill/>
                </a:ln>
                <a:solidFill>
                  <a:srgbClr val="006600"/>
                </a:solidFill>
                <a:effectLst/>
                <a:uLnTx/>
                <a:uFillTx/>
                <a:latin typeface="Arial" panose="020B0604020202020204" pitchFamily="34" charset="0"/>
                <a:ea typeface="+mn-ea"/>
                <a:cs typeface="+mn-cs"/>
              </a:rPr>
              <a:t>Vũ</a:t>
            </a: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a:ln>
                  <a:noFill/>
                </a:ln>
                <a:solidFill>
                  <a:srgbClr val="006600"/>
                </a:solidFill>
                <a:effectLst/>
                <a:uLnTx/>
                <a:uFillTx/>
                <a:latin typeface="Arial" panose="020B0604020202020204" pitchFamily="34" charset="0"/>
                <a:ea typeface="+mn-ea"/>
                <a:cs typeface="+mn-cs"/>
              </a:rPr>
              <a:t>Nương</a:t>
            </a: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a:t>
            </a:r>
          </a:p>
        </p:txBody>
      </p:sp>
      <p:sp>
        <p:nvSpPr>
          <p:cNvPr id="5" name="Rectangle 4">
            <a:extLst>
              <a:ext uri="{FF2B5EF4-FFF2-40B4-BE49-F238E27FC236}">
                <a16:creationId xmlns:a16="http://schemas.microsoft.com/office/drawing/2014/main" id="{A8E51F63-056A-4390-934E-E14BA7FA0CBE}"/>
              </a:ext>
            </a:extLst>
          </p:cNvPr>
          <p:cNvSpPr/>
          <p:nvPr/>
        </p:nvSpPr>
        <p:spPr>
          <a:xfrm>
            <a:off x="2515960" y="2634539"/>
            <a:ext cx="7290708" cy="1934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b="1" dirty="0">
                <a:solidFill>
                  <a:srgbClr val="FFFF00"/>
                </a:solidFill>
                <a:latin typeface="Arial" panose="020B0604020202020204" pitchFamily="34" charset="0"/>
                <a:cs typeface="Arial" panose="020B0604020202020204" pitchFamily="34" charset="0"/>
              </a:rPr>
              <a:t>THẢO LUẬN CẶP ĐÔI</a:t>
            </a:r>
          </a:p>
          <a:p>
            <a:pPr algn="ctr">
              <a:lnSpc>
                <a:spcPct val="150000"/>
              </a:lnSpc>
            </a:pPr>
            <a:r>
              <a:rPr lang="vi-VN" sz="2400" dirty="0">
                <a:solidFill>
                  <a:schemeClr val="bg1"/>
                </a:solidFill>
                <a:latin typeface="Arial" panose="020B0604020202020204" pitchFamily="34" charset="0"/>
                <a:cs typeface="Arial" panose="020B0604020202020204" pitchFamily="34" charset="0"/>
              </a:rPr>
              <a:t>Đọc và phân tích lời thoại của Vũ Nương để thấy được những phẩm giá tốt đẹp của Vũ Nương.</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654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oral pattern in yellow and brown">
            <a:extLst>
              <a:ext uri="{FF2B5EF4-FFF2-40B4-BE49-F238E27FC236}">
                <a16:creationId xmlns:a16="http://schemas.microsoft.com/office/drawing/2014/main" id="{C7B19599-6C13-4045-9D80-E469690A1761}"/>
              </a:ext>
            </a:extLst>
          </p:cNvPr>
          <p:cNvPicPr>
            <a:picLocks noChangeAspect="1"/>
          </p:cNvPicPr>
          <p:nvPr/>
        </p:nvPicPr>
        <p:blipFill rotWithShape="1">
          <a:blip r:embed="rId2"/>
          <a:srcRect l="26683" r="27137"/>
          <a:stretch/>
        </p:blipFill>
        <p:spPr>
          <a:xfrm>
            <a:off x="20" y="10"/>
            <a:ext cx="4762480" cy="6857989"/>
          </a:xfrm>
          <a:prstGeom prst="rect">
            <a:avLst/>
          </a:prstGeom>
        </p:spPr>
      </p:pic>
      <p:sp>
        <p:nvSpPr>
          <p:cNvPr id="8" name="Title 1">
            <a:extLst>
              <a:ext uri="{FF2B5EF4-FFF2-40B4-BE49-F238E27FC236}">
                <a16:creationId xmlns:a16="http://schemas.microsoft.com/office/drawing/2014/main" id="{D2A7A473-23D2-47EF-A55F-675C89E4DA7F}"/>
              </a:ext>
            </a:extLst>
          </p:cNvPr>
          <p:cNvSpPr>
            <a:spLocks noGrp="1"/>
          </p:cNvSpPr>
          <p:nvPr>
            <p:ph type="ctrTitle"/>
          </p:nvPr>
        </p:nvSpPr>
        <p:spPr>
          <a:xfrm>
            <a:off x="5872063" y="1906194"/>
            <a:ext cx="5157331" cy="1788886"/>
          </a:xfrm>
        </p:spPr>
        <p:txBody>
          <a:bodyPr>
            <a:normAutofit fontScale="90000"/>
          </a:bodyPr>
          <a:lstStyle/>
          <a:p>
            <a:pPr algn="ctr"/>
            <a:r>
              <a:rPr lang="vi-VN" sz="6000" dirty="0">
                <a:latin typeface="Arial" panose="020B0604020202020204" pitchFamily="34" charset="0"/>
                <a:cs typeface="Arial" panose="020B0604020202020204" pitchFamily="34" charset="0"/>
              </a:rPr>
              <a:t>HOẠT ĐỘNG KHỞI ĐỘNG</a:t>
            </a:r>
            <a:endParaRPr lang="en-US"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921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2">
            <a:extLst>
              <a:ext uri="{FF2B5EF4-FFF2-40B4-BE49-F238E27FC236}">
                <a16:creationId xmlns:a16="http://schemas.microsoft.com/office/drawing/2014/main" id="{3BF4077A-CC5B-448F-8C90-5826001A6632}"/>
              </a:ext>
            </a:extLst>
          </p:cNvPr>
          <p:cNvSpPr txBox="1">
            <a:spLocks noChangeArrowheads="1"/>
          </p:cNvSpPr>
          <p:nvPr/>
        </p:nvSpPr>
        <p:spPr bwMode="auto">
          <a:xfrm>
            <a:off x="768805" y="999597"/>
            <a:ext cx="92868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t>c.</a:t>
            </a:r>
            <a:r>
              <a:rPr lang="vi-VN" altLang="en-US" sz="2400" b="1" dirty="0"/>
              <a:t> </a:t>
            </a:r>
            <a:r>
              <a:rPr lang="en-US" altLang="en-US" sz="2400" b="1" dirty="0" err="1"/>
              <a:t>Nỗi</a:t>
            </a:r>
            <a:r>
              <a:rPr lang="en-US" altLang="en-US" sz="2400" b="1" dirty="0"/>
              <a:t> </a:t>
            </a:r>
            <a:r>
              <a:rPr lang="en-US" altLang="en-US" sz="2400" b="1" dirty="0" err="1"/>
              <a:t>oan</a:t>
            </a:r>
            <a:r>
              <a:rPr lang="en-US" altLang="en-US" sz="2400" b="1" dirty="0"/>
              <a:t> </a:t>
            </a:r>
            <a:r>
              <a:rPr lang="en-US" altLang="en-US" sz="2400" b="1" dirty="0" err="1"/>
              <a:t>khuất</a:t>
            </a:r>
            <a:r>
              <a:rPr lang="en-US" altLang="en-US" sz="2400" b="1" dirty="0"/>
              <a:t> </a:t>
            </a:r>
            <a:r>
              <a:rPr lang="en-US" altLang="en-US" sz="2400" b="1" dirty="0" err="1"/>
              <a:t>của</a:t>
            </a:r>
            <a:r>
              <a:rPr lang="en-US" altLang="en-US" sz="2400" b="1" dirty="0"/>
              <a:t> </a:t>
            </a:r>
            <a:r>
              <a:rPr lang="en-US" altLang="en-US" sz="2400" b="1" dirty="0" err="1"/>
              <a:t>Vũ</a:t>
            </a:r>
            <a:r>
              <a:rPr lang="en-US" altLang="en-US" sz="2400" b="1" dirty="0"/>
              <a:t> </a:t>
            </a:r>
            <a:r>
              <a:rPr lang="en-US" altLang="en-US" sz="2400" b="1" dirty="0" err="1"/>
              <a:t>Nương</a:t>
            </a:r>
            <a:r>
              <a:rPr lang="en-US" altLang="en-US" sz="2400" b="1" dirty="0"/>
              <a:t> </a:t>
            </a:r>
            <a:r>
              <a:rPr lang="en-US" altLang="en-US" sz="2400" b="1" dirty="0" err="1"/>
              <a:t>và</a:t>
            </a:r>
            <a:r>
              <a:rPr lang="en-US" altLang="en-US" sz="2400" b="1" dirty="0"/>
              <a:t> </a:t>
            </a:r>
            <a:r>
              <a:rPr lang="en-US" altLang="en-US" sz="2400" b="1" dirty="0" err="1"/>
              <a:t>cái</a:t>
            </a:r>
            <a:r>
              <a:rPr lang="en-US" altLang="en-US" sz="2400" b="1" dirty="0"/>
              <a:t> </a:t>
            </a:r>
            <a:r>
              <a:rPr lang="en-US" altLang="en-US" sz="2400" b="1" dirty="0" err="1"/>
              <a:t>chết</a:t>
            </a:r>
            <a:r>
              <a:rPr lang="en-US" altLang="en-US" sz="2400" b="1" dirty="0"/>
              <a:t> bi </a:t>
            </a:r>
            <a:r>
              <a:rPr lang="en-US" altLang="en-US" sz="2400" b="1" dirty="0" err="1"/>
              <a:t>thảm</a:t>
            </a:r>
            <a:r>
              <a:rPr lang="en-US" altLang="en-US" sz="2400" b="1" dirty="0"/>
              <a:t> </a:t>
            </a:r>
            <a:r>
              <a:rPr lang="en-US" altLang="en-US" sz="2400" b="1" dirty="0" err="1"/>
              <a:t>của</a:t>
            </a:r>
            <a:r>
              <a:rPr lang="en-US" altLang="en-US" sz="2400" b="1" dirty="0"/>
              <a:t> </a:t>
            </a:r>
            <a:r>
              <a:rPr lang="en-US" altLang="en-US" sz="2400" b="1" dirty="0" err="1"/>
              <a:t>nàng</a:t>
            </a:r>
            <a:r>
              <a:rPr lang="en-US" altLang="en-US" sz="2400" b="1" dirty="0"/>
              <a:t>.</a:t>
            </a:r>
          </a:p>
        </p:txBody>
      </p:sp>
      <p:sp>
        <p:nvSpPr>
          <p:cNvPr id="9" name="Text Box 14">
            <a:extLst>
              <a:ext uri="{FF2B5EF4-FFF2-40B4-BE49-F238E27FC236}">
                <a16:creationId xmlns:a16="http://schemas.microsoft.com/office/drawing/2014/main" id="{63989CEA-0BC6-4A53-8642-59D585E59AF4}"/>
              </a:ext>
            </a:extLst>
          </p:cNvPr>
          <p:cNvSpPr txBox="1">
            <a:spLocks noChangeArrowheads="1"/>
          </p:cNvSpPr>
          <p:nvPr/>
        </p:nvSpPr>
        <p:spPr bwMode="auto">
          <a:xfrm>
            <a:off x="768805" y="331603"/>
            <a:ext cx="4000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1.</a:t>
            </a:r>
            <a:r>
              <a:rPr kumimoji="0" lang="vi-VN"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 Nhân vật </a:t>
            </a:r>
            <a:r>
              <a:rPr kumimoji="0" lang="en-US" altLang="en-US" sz="2400" b="1" i="0" u="none" strike="noStrike" kern="1200" cap="none" spc="0" normalizeH="0" baseline="0" noProof="0" dirty="0" err="1">
                <a:ln>
                  <a:noFill/>
                </a:ln>
                <a:solidFill>
                  <a:srgbClr val="006600"/>
                </a:solidFill>
                <a:effectLst/>
                <a:uLnTx/>
                <a:uFillTx/>
                <a:latin typeface="Arial" panose="020B0604020202020204" pitchFamily="34" charset="0"/>
                <a:ea typeface="+mn-ea"/>
                <a:cs typeface="+mn-cs"/>
              </a:rPr>
              <a:t>Vũ</a:t>
            </a: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a:ln>
                  <a:noFill/>
                </a:ln>
                <a:solidFill>
                  <a:srgbClr val="006600"/>
                </a:solidFill>
                <a:effectLst/>
                <a:uLnTx/>
                <a:uFillTx/>
                <a:latin typeface="Arial" panose="020B0604020202020204" pitchFamily="34" charset="0"/>
                <a:ea typeface="+mn-ea"/>
                <a:cs typeface="+mn-cs"/>
              </a:rPr>
              <a:t>Nương</a:t>
            </a: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a:t>
            </a:r>
          </a:p>
        </p:txBody>
      </p:sp>
      <p:sp>
        <p:nvSpPr>
          <p:cNvPr id="10" name="TextBox 9">
            <a:extLst>
              <a:ext uri="{FF2B5EF4-FFF2-40B4-BE49-F238E27FC236}">
                <a16:creationId xmlns:a16="http://schemas.microsoft.com/office/drawing/2014/main" id="{8F383654-D1C1-4B85-9AD9-D34B7B97F46C}"/>
              </a:ext>
            </a:extLst>
          </p:cNvPr>
          <p:cNvSpPr txBox="1"/>
          <p:nvPr/>
        </p:nvSpPr>
        <p:spPr>
          <a:xfrm>
            <a:off x="5043006" y="1783206"/>
            <a:ext cx="1896637" cy="461665"/>
          </a:xfrm>
          <a:prstGeom prst="rect">
            <a:avLst/>
          </a:prstGeom>
          <a:solidFill>
            <a:srgbClr val="E47815"/>
          </a:solidFill>
        </p:spPr>
        <p:txBody>
          <a:bodyPr wrap="square" rtlCol="0">
            <a:spAutoFit/>
          </a:bodyPr>
          <a:lstStyle/>
          <a:p>
            <a:pPr algn="just"/>
            <a:r>
              <a:rPr lang="en-US" sz="2400" b="1" dirty="0" err="1">
                <a:solidFill>
                  <a:schemeClr val="bg1"/>
                </a:solidFill>
                <a:latin typeface="Arial" panose="020B0604020202020204" pitchFamily="34" charset="0"/>
                <a:cs typeface="Arial" panose="020B0604020202020204" pitchFamily="34" charset="0"/>
              </a:rPr>
              <a:t>Lời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thoại</a:t>
            </a:r>
            <a:r>
              <a:rPr lang="en-US" sz="2400" b="1" dirty="0">
                <a:solidFill>
                  <a:schemeClr val="bg1"/>
                </a:solidFill>
                <a:latin typeface="Arial" panose="020B0604020202020204" pitchFamily="34" charset="0"/>
                <a:cs typeface="Arial" panose="020B0604020202020204" pitchFamily="34" charset="0"/>
              </a:rPr>
              <a:t> 1:</a:t>
            </a:r>
          </a:p>
        </p:txBody>
      </p:sp>
      <p:sp>
        <p:nvSpPr>
          <p:cNvPr id="11" name="TextBox 10">
            <a:extLst>
              <a:ext uri="{FF2B5EF4-FFF2-40B4-BE49-F238E27FC236}">
                <a16:creationId xmlns:a16="http://schemas.microsoft.com/office/drawing/2014/main" id="{4B73715D-B800-47D6-903A-A88BEB705725}"/>
              </a:ext>
            </a:extLst>
          </p:cNvPr>
          <p:cNvSpPr txBox="1"/>
          <p:nvPr/>
        </p:nvSpPr>
        <p:spPr>
          <a:xfrm>
            <a:off x="170969" y="2333804"/>
            <a:ext cx="11435283" cy="430887"/>
          </a:xfrm>
          <a:prstGeom prst="rect">
            <a:avLst/>
          </a:prstGeom>
          <a:noFill/>
        </p:spPr>
        <p:txBody>
          <a:bodyPr wrap="square" rtlCol="0">
            <a:spAutoFit/>
          </a:bodyPr>
          <a:lstStyle/>
          <a:p>
            <a:pPr lvl="1" algn="just">
              <a:buFont typeface="Wingdings" panose="05000000000000000000" pitchFamily="2" charset="2"/>
              <a:buChar char="ü"/>
            </a:pP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Nói</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đến</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thân</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phận</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mình</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Thiếp</a:t>
            </a:r>
            <a:r>
              <a:rPr lang="en-US" sz="2200" dirty="0">
                <a:solidFill>
                  <a:srgbClr val="002060"/>
                </a:solidFill>
                <a:latin typeface="Arial" panose="020B0604020202020204" pitchFamily="34" charset="0"/>
                <a:cs typeface="Arial" panose="020B0604020202020204" pitchFamily="34" charset="0"/>
              </a:rPr>
              <a:t> con </a:t>
            </a:r>
            <a:r>
              <a:rPr lang="en-US" sz="2200" dirty="0" err="1">
                <a:solidFill>
                  <a:srgbClr val="002060"/>
                </a:solidFill>
                <a:latin typeface="Arial" panose="020B0604020202020204" pitchFamily="34" charset="0"/>
                <a:cs typeface="Arial" panose="020B0604020202020204" pitchFamily="34" charset="0"/>
              </a:rPr>
              <a:t>nhà</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kẻ</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khó</a:t>
            </a:r>
            <a:r>
              <a:rPr lang="en-US" sz="2200" dirty="0">
                <a:solidFill>
                  <a:srgbClr val="002060"/>
                </a:solidFill>
                <a:latin typeface="Arial" panose="020B0604020202020204" pitchFamily="34" charset="0"/>
                <a:cs typeface="Arial" panose="020B0604020202020204" pitchFamily="34" charset="0"/>
              </a:rPr>
              <a:t>, đ</a:t>
            </a:r>
            <a:r>
              <a:rPr lang="vi-VN" sz="2200" dirty="0">
                <a:solidFill>
                  <a:srgbClr val="002060"/>
                </a:solidFill>
                <a:latin typeface="Arial" panose="020B0604020202020204" pitchFamily="34" charset="0"/>
                <a:cs typeface="Arial" panose="020B0604020202020204" pitchFamily="34" charset="0"/>
              </a:rPr>
              <a:t>ư</a:t>
            </a:r>
            <a:r>
              <a:rPr lang="en-US" sz="2200" dirty="0" err="1">
                <a:solidFill>
                  <a:srgbClr val="002060"/>
                </a:solidFill>
                <a:latin typeface="Arial" panose="020B0604020202020204" pitchFamily="34" charset="0"/>
                <a:cs typeface="Arial" panose="020B0604020202020204" pitchFamily="34" charset="0"/>
              </a:rPr>
              <a:t>ợc</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nương</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tựa</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nhà</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chàng</a:t>
            </a:r>
            <a:r>
              <a:rPr lang="en-US" sz="2200" dirty="0">
                <a:solidFill>
                  <a:srgbClr val="002060"/>
                </a:solidFill>
                <a:latin typeface="Arial" panose="020B0604020202020204" pitchFamily="34" charset="0"/>
                <a:cs typeface="Arial" panose="020B0604020202020204" pitchFamily="34" charset="0"/>
              </a:rPr>
              <a:t>”</a:t>
            </a:r>
          </a:p>
        </p:txBody>
      </p:sp>
      <p:sp>
        <p:nvSpPr>
          <p:cNvPr id="12" name="TextBox 11">
            <a:extLst>
              <a:ext uri="{FF2B5EF4-FFF2-40B4-BE49-F238E27FC236}">
                <a16:creationId xmlns:a16="http://schemas.microsoft.com/office/drawing/2014/main" id="{0AD268B5-E5E0-4780-92DE-5550F4B8038F}"/>
              </a:ext>
            </a:extLst>
          </p:cNvPr>
          <p:cNvSpPr txBox="1"/>
          <p:nvPr/>
        </p:nvSpPr>
        <p:spPr>
          <a:xfrm>
            <a:off x="170969" y="2813798"/>
            <a:ext cx="11114474" cy="769441"/>
          </a:xfrm>
          <a:prstGeom prst="rect">
            <a:avLst/>
          </a:prstGeom>
          <a:noFill/>
        </p:spPr>
        <p:txBody>
          <a:bodyPr wrap="square" rtlCol="0">
            <a:spAutoFit/>
          </a:bodyPr>
          <a:lstStyle/>
          <a:p>
            <a:pPr lvl="1" algn="just">
              <a:buFont typeface="Wingdings" panose="05000000000000000000" pitchFamily="2" charset="2"/>
              <a:buChar char="ü"/>
            </a:pP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Nói</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đến</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tình</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nghĩa</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vợ</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chồng</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tấm</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lòng</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thủy</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chung</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trong</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trắng</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Cách</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biệt</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ba</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năm</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giữ</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trọn</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một</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tiết</a:t>
            </a:r>
            <a:r>
              <a:rPr lang="en-US" sz="2200" dirty="0">
                <a:solidFill>
                  <a:srgbClr val="002060"/>
                </a:solidFill>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69E6271B-978B-4F69-850D-2728F5A585B1}"/>
              </a:ext>
            </a:extLst>
          </p:cNvPr>
          <p:cNvSpPr txBox="1"/>
          <p:nvPr/>
        </p:nvSpPr>
        <p:spPr>
          <a:xfrm>
            <a:off x="170969" y="3650314"/>
            <a:ext cx="10027664" cy="430887"/>
          </a:xfrm>
          <a:prstGeom prst="rect">
            <a:avLst/>
          </a:prstGeom>
          <a:noFill/>
        </p:spPr>
        <p:txBody>
          <a:bodyPr wrap="square" rtlCol="0">
            <a:spAutoFit/>
          </a:bodyPr>
          <a:lstStyle/>
          <a:p>
            <a:pPr lvl="1" algn="just">
              <a:buFont typeface="Wingdings" panose="05000000000000000000" pitchFamily="2" charset="2"/>
              <a:buChar char="ü"/>
            </a:pP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Cầu</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xin</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chồng</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đừng</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nghi</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oan</a:t>
            </a:r>
            <a:endParaRPr lang="en-US" sz="2200" dirty="0">
              <a:solidFill>
                <a:srgbClr val="00206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DF29A11-9B27-45CB-8D45-20A472409836}"/>
              </a:ext>
            </a:extLst>
          </p:cNvPr>
          <p:cNvSpPr txBox="1"/>
          <p:nvPr/>
        </p:nvSpPr>
        <p:spPr>
          <a:xfrm>
            <a:off x="144435" y="4089961"/>
            <a:ext cx="9797143" cy="430887"/>
          </a:xfrm>
          <a:prstGeom prst="rect">
            <a:avLst/>
          </a:prstGeom>
          <a:noFill/>
        </p:spPr>
        <p:txBody>
          <a:bodyPr wrap="square" rtlCol="0">
            <a:spAutoFit/>
          </a:bodyPr>
          <a:lstStyle/>
          <a:p>
            <a:pPr lvl="1" algn="just">
              <a:buFont typeface="Wingdings" panose="05000000000000000000" pitchFamily="2" charset="2"/>
              <a:buChar char="ü"/>
            </a:pP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Họ</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hàng</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làng</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xóm</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bênh</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vực</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và</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biện</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bạch</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cho</a:t>
            </a:r>
            <a:r>
              <a:rPr lang="en-US" sz="2200" dirty="0">
                <a:solidFill>
                  <a:srgbClr val="002060"/>
                </a:solidFill>
                <a:latin typeface="Arial" panose="020B0604020202020204" pitchFamily="34" charset="0"/>
                <a:cs typeface="Arial" panose="020B0604020202020204" pitchFamily="34" charset="0"/>
              </a:rPr>
              <a:t> </a:t>
            </a:r>
            <a:r>
              <a:rPr lang="en-US" sz="2200" dirty="0" err="1">
                <a:solidFill>
                  <a:srgbClr val="002060"/>
                </a:solidFill>
                <a:latin typeface="Arial" panose="020B0604020202020204" pitchFamily="34" charset="0"/>
                <a:cs typeface="Arial" panose="020B0604020202020204" pitchFamily="34" charset="0"/>
              </a:rPr>
              <a:t>nàng</a:t>
            </a:r>
            <a:endParaRPr lang="en-US" sz="2200" dirty="0">
              <a:solidFill>
                <a:srgbClr val="002060"/>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56BD9AB-760A-415F-BD00-D61945923CC9}"/>
              </a:ext>
            </a:extLst>
          </p:cNvPr>
          <p:cNvSpPr txBox="1"/>
          <p:nvPr/>
        </p:nvSpPr>
        <p:spPr>
          <a:xfrm>
            <a:off x="2829645" y="4720733"/>
            <a:ext cx="8776607" cy="1107996"/>
          </a:xfrm>
          <a:prstGeom prst="rect">
            <a:avLst/>
          </a:prstGeom>
          <a:noFill/>
        </p:spPr>
        <p:txBody>
          <a:bodyPr wrap="square" rtlCol="0">
            <a:spAutoFit/>
          </a:bodyPr>
          <a:lstStyle/>
          <a:p>
            <a:r>
              <a:rPr lang="en-US" sz="2200" b="1" dirty="0">
                <a:solidFill>
                  <a:srgbClr val="002060"/>
                </a:solidFill>
                <a:latin typeface="Arial" panose="020B0604020202020204" pitchFamily="34" charset="0"/>
                <a:cs typeface="Arial" panose="020B0604020202020204" pitchFamily="34" charset="0"/>
                <a:sym typeface="Wingdings" panose="05000000000000000000" pitchFamily="2" charset="2"/>
              </a:rPr>
              <a:t>  </a:t>
            </a:r>
            <a:r>
              <a:rPr lang="en-US" sz="2200" b="1" dirty="0" err="1">
                <a:solidFill>
                  <a:srgbClr val="002060"/>
                </a:solidFill>
                <a:latin typeface="Arial" panose="020B0604020202020204" pitchFamily="34" charset="0"/>
                <a:cs typeface="Arial" panose="020B0604020202020204" pitchFamily="34" charset="0"/>
                <a:sym typeface="Wingdings" panose="05000000000000000000" pitchFamily="2" charset="2"/>
              </a:rPr>
              <a:t>N</a:t>
            </a:r>
            <a:r>
              <a:rPr lang="en-US" sz="2200" b="1" dirty="0" err="1">
                <a:solidFill>
                  <a:srgbClr val="002060"/>
                </a:solidFill>
                <a:latin typeface="Arial" panose="020B0604020202020204" pitchFamily="34" charset="0"/>
                <a:cs typeface="Arial" panose="020B0604020202020204" pitchFamily="34" charset="0"/>
              </a:rPr>
              <a:t>àng</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đã</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tìm</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mọi</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cách</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cứu</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vãn</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hàn</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gắn</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hạnh</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phúc</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gia</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đình</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đang</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có</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nguy</a:t>
            </a:r>
            <a:r>
              <a:rPr lang="en-US" sz="2200" b="1" dirty="0">
                <a:solidFill>
                  <a:srgbClr val="002060"/>
                </a:solidFill>
                <a:latin typeface="Arial" panose="020B0604020202020204" pitchFamily="34" charset="0"/>
                <a:cs typeface="Arial" panose="020B0604020202020204" pitchFamily="34" charset="0"/>
              </a:rPr>
              <a:t> </a:t>
            </a:r>
            <a:r>
              <a:rPr lang="en-US" sz="2200" b="1" dirty="0" err="1">
                <a:solidFill>
                  <a:srgbClr val="002060"/>
                </a:solidFill>
                <a:latin typeface="Arial" panose="020B0604020202020204" pitchFamily="34" charset="0"/>
                <a:cs typeface="Arial" panose="020B0604020202020204" pitchFamily="34" charset="0"/>
              </a:rPr>
              <a:t>cơ</a:t>
            </a:r>
            <a:r>
              <a:rPr lang="en-US" sz="2200" b="1" dirty="0">
                <a:solidFill>
                  <a:srgbClr val="002060"/>
                </a:solidFill>
                <a:latin typeface="Arial" panose="020B0604020202020204" pitchFamily="34" charset="0"/>
                <a:cs typeface="Arial" panose="020B0604020202020204" pitchFamily="34" charset="0"/>
              </a:rPr>
              <a:t> tan </a:t>
            </a:r>
            <a:r>
              <a:rPr lang="en-US" sz="2200" b="1" dirty="0" err="1">
                <a:solidFill>
                  <a:srgbClr val="002060"/>
                </a:solidFill>
                <a:latin typeface="Arial" panose="020B0604020202020204" pitchFamily="34" charset="0"/>
                <a:cs typeface="Arial" panose="020B0604020202020204" pitchFamily="34" charset="0"/>
              </a:rPr>
              <a:t>vỡ</a:t>
            </a:r>
            <a:endParaRPr lang="vi-VN" sz="2200" b="1" dirty="0">
              <a:solidFill>
                <a:srgbClr val="002060"/>
              </a:solidFill>
              <a:latin typeface="Arial" panose="020B0604020202020204" pitchFamily="34" charset="0"/>
              <a:cs typeface="Arial" panose="020B0604020202020204" pitchFamily="34" charset="0"/>
            </a:endParaRPr>
          </a:p>
          <a:p>
            <a:endParaRPr lang="vi-VN" sz="2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41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2" grpId="0"/>
      <p:bldP spid="13" grpId="0"/>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BE983F6-7FCD-4E0F-8C15-9AEB867AFA3C}"/>
              </a:ext>
            </a:extLst>
          </p:cNvPr>
          <p:cNvSpPr txBox="1">
            <a:spLocks/>
          </p:cNvSpPr>
          <p:nvPr/>
        </p:nvSpPr>
        <p:spPr>
          <a:xfrm>
            <a:off x="937534" y="1946041"/>
            <a:ext cx="10515600" cy="652961"/>
          </a:xfrm>
          <a:prstGeom prst="rect">
            <a:avLst/>
          </a:prstGeom>
        </p:spPr>
        <p:txBody>
          <a:bodyPr>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600" dirty="0">
                <a:solidFill>
                  <a:srgbClr val="002060"/>
                </a:solidFill>
                <a:latin typeface="Arial" panose="020B0604020202020204" pitchFamily="34" charset="0"/>
                <a:cs typeface="Arial" panose="020B0604020202020204" pitchFamily="34" charset="0"/>
              </a:rPr>
              <a:t>Khi </a:t>
            </a:r>
            <a:r>
              <a:rPr lang="en-US" sz="2600" dirty="0" err="1">
                <a:solidFill>
                  <a:srgbClr val="002060"/>
                </a:solidFill>
                <a:latin typeface="Arial" panose="020B0604020202020204" pitchFamily="34" charset="0"/>
                <a:cs typeface="Arial" panose="020B0604020202020204" pitchFamily="34" charset="0"/>
              </a:rPr>
              <a:t>bị</a:t>
            </a:r>
            <a:r>
              <a:rPr lang="en-US" sz="2600" dirty="0">
                <a:solidFill>
                  <a:srgbClr val="002060"/>
                </a:solidFill>
                <a:latin typeface="Arial" panose="020B0604020202020204" pitchFamily="34" charset="0"/>
                <a:cs typeface="Arial" panose="020B0604020202020204" pitchFamily="34" charset="0"/>
              </a:rPr>
              <a:t> </a:t>
            </a:r>
            <a:r>
              <a:rPr lang="en-US" sz="2600" dirty="0" err="1">
                <a:solidFill>
                  <a:srgbClr val="002060"/>
                </a:solidFill>
                <a:latin typeface="Arial" panose="020B0604020202020204" pitchFamily="34" charset="0"/>
                <a:cs typeface="Arial" panose="020B0604020202020204" pitchFamily="34" charset="0"/>
              </a:rPr>
              <a:t>chồng</a:t>
            </a:r>
            <a:r>
              <a:rPr lang="en-US" sz="2600" dirty="0">
                <a:solidFill>
                  <a:srgbClr val="002060"/>
                </a:solidFill>
                <a:latin typeface="Arial" panose="020B0604020202020204" pitchFamily="34" charset="0"/>
                <a:cs typeface="Arial" panose="020B0604020202020204" pitchFamily="34" charset="0"/>
              </a:rPr>
              <a:t> </a:t>
            </a:r>
            <a:r>
              <a:rPr lang="en-US" sz="2600" dirty="0" err="1">
                <a:solidFill>
                  <a:srgbClr val="002060"/>
                </a:solidFill>
                <a:latin typeface="Arial" panose="020B0604020202020204" pitchFamily="34" charset="0"/>
                <a:cs typeface="Arial" panose="020B0604020202020204" pitchFamily="34" charset="0"/>
              </a:rPr>
              <a:t>đối</a:t>
            </a:r>
            <a:r>
              <a:rPr lang="en-US" sz="2600" dirty="0">
                <a:solidFill>
                  <a:srgbClr val="002060"/>
                </a:solidFill>
                <a:latin typeface="Arial" panose="020B0604020202020204" pitchFamily="34" charset="0"/>
                <a:cs typeface="Arial" panose="020B0604020202020204" pitchFamily="34" charset="0"/>
              </a:rPr>
              <a:t> </a:t>
            </a:r>
            <a:r>
              <a:rPr lang="en-US" sz="2600" dirty="0" err="1">
                <a:solidFill>
                  <a:srgbClr val="002060"/>
                </a:solidFill>
                <a:latin typeface="Arial" panose="020B0604020202020204" pitchFamily="34" charset="0"/>
                <a:cs typeface="Arial" panose="020B0604020202020204" pitchFamily="34" charset="0"/>
              </a:rPr>
              <a:t>xử</a:t>
            </a:r>
            <a:r>
              <a:rPr lang="en-US" sz="2600" dirty="0">
                <a:solidFill>
                  <a:srgbClr val="002060"/>
                </a:solidFill>
                <a:latin typeface="Arial" panose="020B0604020202020204" pitchFamily="34" charset="0"/>
                <a:cs typeface="Arial" panose="020B0604020202020204" pitchFamily="34" charset="0"/>
              </a:rPr>
              <a:t> </a:t>
            </a:r>
            <a:r>
              <a:rPr lang="en-US" sz="2600" dirty="0" err="1">
                <a:solidFill>
                  <a:srgbClr val="002060"/>
                </a:solidFill>
                <a:latin typeface="Arial" panose="020B0604020202020204" pitchFamily="34" charset="0"/>
                <a:cs typeface="Arial" panose="020B0604020202020204" pitchFamily="34" charset="0"/>
              </a:rPr>
              <a:t>bất</a:t>
            </a:r>
            <a:r>
              <a:rPr lang="en-US" sz="2600" dirty="0">
                <a:solidFill>
                  <a:srgbClr val="002060"/>
                </a:solidFill>
                <a:latin typeface="Arial" panose="020B0604020202020204" pitchFamily="34" charset="0"/>
                <a:cs typeface="Arial" panose="020B0604020202020204" pitchFamily="34" charset="0"/>
              </a:rPr>
              <a:t> </a:t>
            </a:r>
            <a:r>
              <a:rPr lang="en-US" sz="2600" dirty="0" err="1">
                <a:solidFill>
                  <a:srgbClr val="002060"/>
                </a:solidFill>
                <a:latin typeface="Arial" panose="020B0604020202020204" pitchFamily="34" charset="0"/>
                <a:cs typeface="Arial" panose="020B0604020202020204" pitchFamily="34" charset="0"/>
              </a:rPr>
              <a:t>công</a:t>
            </a:r>
            <a:r>
              <a:rPr lang="en-US" sz="2600" dirty="0">
                <a:solidFill>
                  <a:srgbClr val="002060"/>
                </a:solidFill>
                <a:latin typeface="Arial" panose="020B0604020202020204" pitchFamily="34" charset="0"/>
                <a:cs typeface="Arial" panose="020B0604020202020204" pitchFamily="34" charset="0"/>
              </a:rPr>
              <a:t> </a:t>
            </a:r>
            <a:r>
              <a:rPr lang="en-US" sz="2600" dirty="0" err="1">
                <a:solidFill>
                  <a:srgbClr val="002060"/>
                </a:solidFill>
                <a:latin typeface="Arial" panose="020B0604020202020204" pitchFamily="34" charset="0"/>
                <a:cs typeface="Arial" panose="020B0604020202020204" pitchFamily="34" charset="0"/>
              </a:rPr>
              <a:t>tàn</a:t>
            </a:r>
            <a:r>
              <a:rPr lang="en-US" sz="2600" dirty="0">
                <a:solidFill>
                  <a:srgbClr val="002060"/>
                </a:solidFill>
                <a:latin typeface="Arial" panose="020B0604020202020204" pitchFamily="34" charset="0"/>
                <a:cs typeface="Arial" panose="020B0604020202020204" pitchFamily="34" charset="0"/>
              </a:rPr>
              <a:t> </a:t>
            </a:r>
            <a:r>
              <a:rPr lang="en-US" sz="2600" dirty="0" err="1">
                <a:solidFill>
                  <a:srgbClr val="002060"/>
                </a:solidFill>
                <a:latin typeface="Arial" panose="020B0604020202020204" pitchFamily="34" charset="0"/>
                <a:cs typeface="Arial" panose="020B0604020202020204" pitchFamily="34" charset="0"/>
              </a:rPr>
              <a:t>nhẫn</a:t>
            </a:r>
            <a:r>
              <a:rPr lang="en-US" sz="2600" dirty="0">
                <a:solidFill>
                  <a:srgbClr val="002060"/>
                </a:solidFill>
                <a:latin typeface="Arial" panose="020B0604020202020204" pitchFamily="34" charset="0"/>
                <a:cs typeface="Arial" panose="020B0604020202020204" pitchFamily="34" charset="0"/>
              </a:rPr>
              <a:t>, </a:t>
            </a:r>
            <a:r>
              <a:rPr lang="en-US" sz="2600" dirty="0" err="1">
                <a:solidFill>
                  <a:srgbClr val="002060"/>
                </a:solidFill>
                <a:latin typeface="Arial" panose="020B0604020202020204" pitchFamily="34" charset="0"/>
                <a:cs typeface="Arial" panose="020B0604020202020204" pitchFamily="34" charset="0"/>
              </a:rPr>
              <a:t>nàng</a:t>
            </a:r>
            <a:r>
              <a:rPr lang="en-US" sz="2600" dirty="0">
                <a:solidFill>
                  <a:srgbClr val="002060"/>
                </a:solidFill>
                <a:latin typeface="Arial" panose="020B0604020202020204" pitchFamily="34" charset="0"/>
                <a:cs typeface="Arial" panose="020B0604020202020204" pitchFamily="34" charset="0"/>
              </a:rPr>
              <a:t> </a:t>
            </a:r>
            <a:r>
              <a:rPr lang="en-US" sz="2600" dirty="0" err="1">
                <a:solidFill>
                  <a:srgbClr val="002060"/>
                </a:solidFill>
                <a:latin typeface="Arial" panose="020B0604020202020204" pitchFamily="34" charset="0"/>
                <a:cs typeface="Arial" panose="020B0604020202020204" pitchFamily="34" charset="0"/>
              </a:rPr>
              <a:t>đau</a:t>
            </a:r>
            <a:r>
              <a:rPr lang="en-US" sz="2600" dirty="0">
                <a:solidFill>
                  <a:srgbClr val="002060"/>
                </a:solidFill>
                <a:latin typeface="Arial" panose="020B0604020202020204" pitchFamily="34" charset="0"/>
                <a:cs typeface="Arial" panose="020B0604020202020204" pitchFamily="34" charset="0"/>
              </a:rPr>
              <a:t> </a:t>
            </a:r>
            <a:r>
              <a:rPr lang="en-US" sz="2600" dirty="0" err="1">
                <a:solidFill>
                  <a:srgbClr val="002060"/>
                </a:solidFill>
                <a:latin typeface="Arial" panose="020B0604020202020204" pitchFamily="34" charset="0"/>
                <a:cs typeface="Arial" panose="020B0604020202020204" pitchFamily="34" charset="0"/>
              </a:rPr>
              <a:t>đớn</a:t>
            </a:r>
            <a:r>
              <a:rPr lang="en-US" sz="2600" dirty="0">
                <a:solidFill>
                  <a:srgbClr val="002060"/>
                </a:solidFill>
                <a:latin typeface="Arial" panose="020B0604020202020204" pitchFamily="34" charset="0"/>
                <a:cs typeface="Arial" panose="020B0604020202020204" pitchFamily="34" charset="0"/>
              </a:rPr>
              <a:t> </a:t>
            </a:r>
            <a:r>
              <a:rPr lang="en-US" sz="2600" dirty="0" err="1">
                <a:solidFill>
                  <a:srgbClr val="002060"/>
                </a:solidFill>
                <a:latin typeface="Arial" panose="020B0604020202020204" pitchFamily="34" charset="0"/>
                <a:cs typeface="Arial" panose="020B0604020202020204" pitchFamily="34" charset="0"/>
              </a:rPr>
              <a:t>tuyệt</a:t>
            </a:r>
            <a:r>
              <a:rPr lang="en-US" sz="2600" dirty="0">
                <a:solidFill>
                  <a:srgbClr val="002060"/>
                </a:solidFill>
                <a:latin typeface="Arial" panose="020B0604020202020204" pitchFamily="34" charset="0"/>
                <a:cs typeface="Arial" panose="020B0604020202020204" pitchFamily="34" charset="0"/>
              </a:rPr>
              <a:t> </a:t>
            </a:r>
            <a:r>
              <a:rPr lang="en-US" sz="2600" dirty="0" err="1">
                <a:solidFill>
                  <a:srgbClr val="002060"/>
                </a:solidFill>
                <a:latin typeface="Arial" panose="020B0604020202020204" pitchFamily="34" charset="0"/>
                <a:cs typeface="Arial" panose="020B0604020202020204" pitchFamily="34" charset="0"/>
              </a:rPr>
              <a:t>vọng</a:t>
            </a:r>
            <a:endParaRPr lang="en-US" sz="2600" dirty="0">
              <a:solidFill>
                <a:srgbClr val="00206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2A925B1-16CD-4EFF-8D6F-25F58BA460B1}"/>
              </a:ext>
            </a:extLst>
          </p:cNvPr>
          <p:cNvSpPr txBox="1"/>
          <p:nvPr/>
        </p:nvSpPr>
        <p:spPr>
          <a:xfrm>
            <a:off x="399570" y="2609660"/>
            <a:ext cx="9812511" cy="461665"/>
          </a:xfrm>
          <a:prstGeom prst="rect">
            <a:avLst/>
          </a:prstGeom>
          <a:noFill/>
        </p:spPr>
        <p:txBody>
          <a:bodyPr wrap="square" rtlCol="0">
            <a:spAutoFit/>
          </a:bodyPr>
          <a:lstStyle/>
          <a:p>
            <a:pPr lvl="1" algn="just">
              <a:buFont typeface="Wingdings" panose="05000000000000000000" pitchFamily="2" charset="2"/>
              <a:buChar char="ü"/>
            </a:pP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Hạnh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phúc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gia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đình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đã</a:t>
            </a:r>
            <a:r>
              <a:rPr lang="en-US" sz="2400" dirty="0">
                <a:solidFill>
                  <a:srgbClr val="002060"/>
                </a:solidFill>
                <a:latin typeface="Arial" panose="020B0604020202020204" pitchFamily="34" charset="0"/>
                <a:cs typeface="Arial" panose="020B0604020202020204" pitchFamily="34" charset="0"/>
              </a:rPr>
              <a:t> tan </a:t>
            </a:r>
            <a:r>
              <a:rPr lang="en-US" sz="2400" dirty="0" err="1">
                <a:solidFill>
                  <a:srgbClr val="002060"/>
                </a:solidFill>
                <a:latin typeface="Arial" panose="020B0604020202020204" pitchFamily="34" charset="0"/>
                <a:cs typeface="Arial" panose="020B0604020202020204" pitchFamily="34" charset="0"/>
              </a:rPr>
              <a:t>vỡ</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thú</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vui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nghi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gia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nghi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thất</a:t>
            </a:r>
            <a:r>
              <a:rPr lang="en-US" sz="2400" dirty="0">
                <a:solidFill>
                  <a:srgbClr val="002060"/>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98D4F76F-95B2-4C4B-9BB7-D46900F637B0}"/>
              </a:ext>
            </a:extLst>
          </p:cNvPr>
          <p:cNvSpPr txBox="1"/>
          <p:nvPr/>
        </p:nvSpPr>
        <p:spPr>
          <a:xfrm>
            <a:off x="399570" y="3009093"/>
            <a:ext cx="11011220" cy="830997"/>
          </a:xfrm>
          <a:prstGeom prst="rect">
            <a:avLst/>
          </a:prstGeom>
          <a:noFill/>
        </p:spPr>
        <p:txBody>
          <a:bodyPr wrap="square" rtlCol="0">
            <a:spAutoFit/>
          </a:bodyPr>
          <a:lstStyle/>
          <a:p>
            <a:pPr lvl="1" algn="just">
              <a:buFont typeface="Wingdings" panose="05000000000000000000" pitchFamily="2" charset="2"/>
              <a:buChar char="ü"/>
            </a:pP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Tình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yêu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không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còn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bình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rơi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trâm</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gãy</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mây</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tạnh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mưa</a:t>
            </a:r>
            <a:r>
              <a:rPr lang="en-US" sz="2400" dirty="0">
                <a:solidFill>
                  <a:srgbClr val="002060"/>
                </a:solidFill>
                <a:latin typeface="Arial" panose="020B0604020202020204" pitchFamily="34" charset="0"/>
                <a:cs typeface="Arial" panose="020B0604020202020204" pitchFamily="34" charset="0"/>
              </a:rPr>
              <a:t> tan, </a:t>
            </a:r>
            <a:r>
              <a:rPr lang="en-US" sz="2400" dirty="0" err="1">
                <a:solidFill>
                  <a:srgbClr val="002060"/>
                </a:solidFill>
                <a:latin typeface="Arial" panose="020B0604020202020204" pitchFamily="34" charset="0"/>
                <a:cs typeface="Arial" panose="020B0604020202020204" pitchFamily="34" charset="0"/>
              </a:rPr>
              <a:t>sen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rũ</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trong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ao</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liễu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tàn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trước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gió</a:t>
            </a:r>
            <a:r>
              <a:rPr lang="en-US" sz="2400" dirty="0">
                <a:solidFill>
                  <a:srgbClr val="002060"/>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78AA9E77-F35C-40DE-8913-4BEB5AA94840}"/>
              </a:ext>
            </a:extLst>
          </p:cNvPr>
          <p:cNvSpPr txBox="1"/>
          <p:nvPr/>
        </p:nvSpPr>
        <p:spPr>
          <a:xfrm>
            <a:off x="399570" y="4002261"/>
            <a:ext cx="10954230" cy="830997"/>
          </a:xfrm>
          <a:prstGeom prst="rect">
            <a:avLst/>
          </a:prstGeom>
          <a:noFill/>
        </p:spPr>
        <p:txBody>
          <a:bodyPr wrap="square" rtlCol="0">
            <a:spAutoFit/>
          </a:bodyPr>
          <a:lstStyle/>
          <a:p>
            <a:pPr lvl="1" algn="just">
              <a:buFont typeface="Wingdings" panose="05000000000000000000" pitchFamily="2" charset="2"/>
              <a:buChar char="ü"/>
            </a:pPr>
            <a:r>
              <a:rPr lang="en-US" sz="2400" dirty="0" err="1">
                <a:solidFill>
                  <a:srgbClr val="002060"/>
                </a:solidFill>
                <a:latin typeface="Arial" panose="020B0604020202020204" pitchFamily="34" charset="0"/>
                <a:cs typeface="Arial" panose="020B0604020202020204" pitchFamily="34" charset="0"/>
              </a:rPr>
              <a:t>Nỗi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đau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khổ</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chờ</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chồng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đến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thanh</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hóa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đá</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trước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đây</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cũng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không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còn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có</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thể</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có</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được</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nữa</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đâu</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còn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có</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thể</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lại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lên</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núi</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Vọng</a:t>
            </a:r>
            <a:r>
              <a:rPr lang="en-US" sz="2400" dirty="0">
                <a:solidFill>
                  <a:srgbClr val="002060"/>
                </a:solidFill>
                <a:latin typeface="Arial" panose="020B0604020202020204" pitchFamily="34" charset="0"/>
                <a:cs typeface="Arial" panose="020B0604020202020204" pitchFamily="34" charset="0"/>
              </a:rPr>
              <a:t> </a:t>
            </a:r>
            <a:r>
              <a:rPr lang="en-US" sz="2400" dirty="0" err="1">
                <a:solidFill>
                  <a:srgbClr val="002060"/>
                </a:solidFill>
                <a:latin typeface="Arial" panose="020B0604020202020204" pitchFamily="34" charset="0"/>
                <a:cs typeface="Arial" panose="020B0604020202020204" pitchFamily="34" charset="0"/>
              </a:rPr>
              <a:t>Phu</a:t>
            </a:r>
            <a:r>
              <a:rPr lang="en-US" sz="2400" dirty="0">
                <a:solidFill>
                  <a:srgbClr val="002060"/>
                </a:solidFill>
                <a:latin typeface="Arial" panose="020B0604020202020204" pitchFamily="34" charset="0"/>
                <a:cs typeface="Arial" panose="020B0604020202020204" pitchFamily="34" charset="0"/>
              </a:rPr>
              <a:t> kia </a:t>
            </a:r>
            <a:r>
              <a:rPr lang="en-US" sz="2400" dirty="0" err="1">
                <a:solidFill>
                  <a:srgbClr val="002060"/>
                </a:solidFill>
                <a:latin typeface="Arial" panose="020B0604020202020204" pitchFamily="34" charset="0"/>
                <a:cs typeface="Arial" panose="020B0604020202020204" pitchFamily="34" charset="0"/>
              </a:rPr>
              <a:t>nữa</a:t>
            </a:r>
            <a:r>
              <a:rPr lang="en-US" sz="2400" dirty="0">
                <a:solidFill>
                  <a:srgbClr val="002060"/>
                </a:solidFill>
                <a:latin typeface="Arial" panose="020B0604020202020204" pitchFamily="34" charset="0"/>
                <a:cs typeface="Arial" panose="020B0604020202020204" pitchFamily="34" charset="0"/>
              </a:rPr>
              <a:t>")</a:t>
            </a:r>
            <a:endParaRPr lang="en-US" sz="2800" dirty="0">
              <a:solidFill>
                <a:srgbClr val="002060"/>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86D22AD-FA2F-4226-8A1B-F7DAC002F819}"/>
              </a:ext>
            </a:extLst>
          </p:cNvPr>
          <p:cNvSpPr txBox="1"/>
          <p:nvPr/>
        </p:nvSpPr>
        <p:spPr>
          <a:xfrm>
            <a:off x="4831656" y="1439582"/>
            <a:ext cx="2334987" cy="461665"/>
          </a:xfrm>
          <a:prstGeom prst="rect">
            <a:avLst/>
          </a:prstGeom>
          <a:solidFill>
            <a:srgbClr val="E47815"/>
          </a:solidFill>
        </p:spPr>
        <p:txBody>
          <a:bodyPr wrap="square" rtlCol="0">
            <a:spAutoFit/>
          </a:bodyPr>
          <a:lstStyle/>
          <a:p>
            <a:pPr algn="ctr"/>
            <a:r>
              <a:rPr lang="en-US" sz="2400" b="1" dirty="0" err="1">
                <a:solidFill>
                  <a:schemeClr val="bg1"/>
                </a:solidFill>
                <a:latin typeface="Arial" panose="020B0604020202020204" pitchFamily="34" charset="0"/>
                <a:cs typeface="Arial" panose="020B0604020202020204" pitchFamily="34" charset="0"/>
              </a:rPr>
              <a:t>Lời</a:t>
            </a:r>
            <a:r>
              <a:rPr lang="en-US" sz="2400" b="1" dirty="0">
                <a:solidFill>
                  <a:schemeClr val="bg1"/>
                </a:solidFill>
                <a:latin typeface="Arial" panose="020B0604020202020204" pitchFamily="34" charset="0"/>
                <a:cs typeface="Arial" panose="020B0604020202020204" pitchFamily="34" charset="0"/>
              </a:rPr>
              <a:t> </a:t>
            </a:r>
            <a:r>
              <a:rPr lang="en-US" sz="2400" b="1" dirty="0" err="1">
                <a:solidFill>
                  <a:schemeClr val="bg1"/>
                </a:solidFill>
                <a:latin typeface="Arial" panose="020B0604020202020204" pitchFamily="34" charset="0"/>
                <a:cs typeface="Arial" panose="020B0604020202020204" pitchFamily="34" charset="0"/>
              </a:rPr>
              <a:t>thoại</a:t>
            </a:r>
            <a:r>
              <a:rPr lang="en-US" sz="2400" b="1" dirty="0">
                <a:solidFill>
                  <a:schemeClr val="bg1"/>
                </a:solidFill>
                <a:latin typeface="Arial" panose="020B0604020202020204" pitchFamily="34" charset="0"/>
                <a:cs typeface="Arial" panose="020B0604020202020204" pitchFamily="34" charset="0"/>
              </a:rPr>
              <a:t> 2</a:t>
            </a:r>
            <a:endParaRPr lang="vi-VN" sz="2400" b="1" dirty="0">
              <a:solidFill>
                <a:schemeClr val="bg1"/>
              </a:solidFill>
              <a:latin typeface="Arial" panose="020B0604020202020204" pitchFamily="34" charset="0"/>
              <a:cs typeface="Arial" panose="020B0604020202020204" pitchFamily="34" charset="0"/>
            </a:endParaRPr>
          </a:p>
        </p:txBody>
      </p:sp>
      <p:sp>
        <p:nvSpPr>
          <p:cNvPr id="7" name="Text Box 22">
            <a:extLst>
              <a:ext uri="{FF2B5EF4-FFF2-40B4-BE49-F238E27FC236}">
                <a16:creationId xmlns:a16="http://schemas.microsoft.com/office/drawing/2014/main" id="{B849E91B-6A38-4AF8-A9E9-74F3BBED4C75}"/>
              </a:ext>
            </a:extLst>
          </p:cNvPr>
          <p:cNvSpPr txBox="1">
            <a:spLocks noChangeArrowheads="1"/>
          </p:cNvSpPr>
          <p:nvPr/>
        </p:nvSpPr>
        <p:spPr bwMode="auto">
          <a:xfrm>
            <a:off x="735866" y="849384"/>
            <a:ext cx="92868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t>c.</a:t>
            </a:r>
            <a:r>
              <a:rPr lang="vi-VN" altLang="en-US" sz="2400" b="1" dirty="0"/>
              <a:t> </a:t>
            </a:r>
            <a:r>
              <a:rPr lang="en-US" altLang="en-US" sz="2400" b="1" dirty="0" err="1"/>
              <a:t>Nỗi</a:t>
            </a:r>
            <a:r>
              <a:rPr lang="en-US" altLang="en-US" sz="2400" b="1" dirty="0"/>
              <a:t> </a:t>
            </a:r>
            <a:r>
              <a:rPr lang="en-US" altLang="en-US" sz="2400" b="1" dirty="0" err="1"/>
              <a:t>oan</a:t>
            </a:r>
            <a:r>
              <a:rPr lang="en-US" altLang="en-US" sz="2400" b="1" dirty="0"/>
              <a:t> </a:t>
            </a:r>
            <a:r>
              <a:rPr lang="en-US" altLang="en-US" sz="2400" b="1" dirty="0" err="1"/>
              <a:t>khuất</a:t>
            </a:r>
            <a:r>
              <a:rPr lang="en-US" altLang="en-US" sz="2400" b="1" dirty="0"/>
              <a:t> </a:t>
            </a:r>
            <a:r>
              <a:rPr lang="en-US" altLang="en-US" sz="2400" b="1" dirty="0" err="1"/>
              <a:t>của</a:t>
            </a:r>
            <a:r>
              <a:rPr lang="en-US" altLang="en-US" sz="2400" b="1" dirty="0"/>
              <a:t> </a:t>
            </a:r>
            <a:r>
              <a:rPr lang="en-US" altLang="en-US" sz="2400" b="1" dirty="0" err="1"/>
              <a:t>Vũ</a:t>
            </a:r>
            <a:r>
              <a:rPr lang="en-US" altLang="en-US" sz="2400" b="1" dirty="0"/>
              <a:t> </a:t>
            </a:r>
            <a:r>
              <a:rPr lang="en-US" altLang="en-US" sz="2400" b="1" dirty="0" err="1"/>
              <a:t>Nương</a:t>
            </a:r>
            <a:r>
              <a:rPr lang="en-US" altLang="en-US" sz="2400" b="1" dirty="0"/>
              <a:t> </a:t>
            </a:r>
            <a:r>
              <a:rPr lang="en-US" altLang="en-US" sz="2400" b="1" dirty="0" err="1"/>
              <a:t>và</a:t>
            </a:r>
            <a:r>
              <a:rPr lang="en-US" altLang="en-US" sz="2400" b="1" dirty="0"/>
              <a:t> </a:t>
            </a:r>
            <a:r>
              <a:rPr lang="en-US" altLang="en-US" sz="2400" b="1" dirty="0" err="1"/>
              <a:t>cái</a:t>
            </a:r>
            <a:r>
              <a:rPr lang="en-US" altLang="en-US" sz="2400" b="1" dirty="0"/>
              <a:t> </a:t>
            </a:r>
            <a:r>
              <a:rPr lang="en-US" altLang="en-US" sz="2400" b="1" dirty="0" err="1"/>
              <a:t>chết</a:t>
            </a:r>
            <a:r>
              <a:rPr lang="en-US" altLang="en-US" sz="2400" b="1" dirty="0"/>
              <a:t> bi </a:t>
            </a:r>
            <a:r>
              <a:rPr lang="en-US" altLang="en-US" sz="2400" b="1" dirty="0" err="1"/>
              <a:t>thảm</a:t>
            </a:r>
            <a:r>
              <a:rPr lang="en-US" altLang="en-US" sz="2400" b="1" dirty="0"/>
              <a:t> </a:t>
            </a:r>
            <a:r>
              <a:rPr lang="en-US" altLang="en-US" sz="2400" b="1" dirty="0" err="1"/>
              <a:t>của</a:t>
            </a:r>
            <a:r>
              <a:rPr lang="en-US" altLang="en-US" sz="2400" b="1" dirty="0"/>
              <a:t> </a:t>
            </a:r>
            <a:r>
              <a:rPr lang="en-US" altLang="en-US" sz="2400" b="1" dirty="0" err="1"/>
              <a:t>nàng</a:t>
            </a:r>
            <a:r>
              <a:rPr lang="en-US" altLang="en-US" sz="2400" b="1" dirty="0"/>
              <a:t>.</a:t>
            </a:r>
          </a:p>
        </p:txBody>
      </p:sp>
      <p:sp>
        <p:nvSpPr>
          <p:cNvPr id="9" name="Text Box 14">
            <a:extLst>
              <a:ext uri="{FF2B5EF4-FFF2-40B4-BE49-F238E27FC236}">
                <a16:creationId xmlns:a16="http://schemas.microsoft.com/office/drawing/2014/main" id="{BB51483C-8C33-4B0A-A39F-5098717E4AD8}"/>
              </a:ext>
            </a:extLst>
          </p:cNvPr>
          <p:cNvSpPr txBox="1">
            <a:spLocks noChangeArrowheads="1"/>
          </p:cNvSpPr>
          <p:nvPr/>
        </p:nvSpPr>
        <p:spPr bwMode="auto">
          <a:xfrm>
            <a:off x="657224" y="333768"/>
            <a:ext cx="4000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1.</a:t>
            </a:r>
            <a:r>
              <a:rPr kumimoji="0" lang="vi-VN"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 Nhân vật </a:t>
            </a:r>
            <a:r>
              <a:rPr kumimoji="0" lang="en-US" altLang="en-US" sz="2400" b="1" i="0" u="none" strike="noStrike" kern="1200" cap="none" spc="0" normalizeH="0" baseline="0" noProof="0" dirty="0" err="1">
                <a:ln>
                  <a:noFill/>
                </a:ln>
                <a:solidFill>
                  <a:srgbClr val="006600"/>
                </a:solidFill>
                <a:effectLst/>
                <a:uLnTx/>
                <a:uFillTx/>
                <a:latin typeface="Arial" panose="020B0604020202020204" pitchFamily="34" charset="0"/>
                <a:ea typeface="+mn-ea"/>
                <a:cs typeface="+mn-cs"/>
              </a:rPr>
              <a:t>Vũ</a:t>
            </a: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a:ln>
                  <a:noFill/>
                </a:ln>
                <a:solidFill>
                  <a:srgbClr val="006600"/>
                </a:solidFill>
                <a:effectLst/>
                <a:uLnTx/>
                <a:uFillTx/>
                <a:latin typeface="Arial" panose="020B0604020202020204" pitchFamily="34" charset="0"/>
                <a:ea typeface="+mn-ea"/>
                <a:cs typeface="+mn-cs"/>
              </a:rPr>
              <a:t>Nương</a:t>
            </a: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295469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568F2BE-2AD2-485D-AE45-AC9A8EB27D3E}"/>
              </a:ext>
            </a:extLst>
          </p:cNvPr>
          <p:cNvSpPr txBox="1">
            <a:spLocks/>
          </p:cNvSpPr>
          <p:nvPr/>
        </p:nvSpPr>
        <p:spPr>
          <a:xfrm>
            <a:off x="838199" y="2017357"/>
            <a:ext cx="10515600" cy="4351338"/>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err="1">
                <a:latin typeface="Arial" panose="020B0604020202020204" pitchFamily="34" charset="0"/>
                <a:cs typeface="Arial" panose="020B0604020202020204" pitchFamily="34" charset="0"/>
              </a:rPr>
              <a:t>Nàng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vọng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cùng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cứu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cuộc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hôn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nhân</a:t>
            </a:r>
            <a:endParaRPr lang="en-US" sz="2400" dirty="0">
              <a:latin typeface="Arial" panose="020B0604020202020204" pitchFamily="34" charset="0"/>
              <a:cs typeface="Arial" panose="020B0604020202020204" pitchFamily="34" charset="0"/>
            </a:endParaRPr>
          </a:p>
          <a:p>
            <a:pPr algn="just"/>
            <a:r>
              <a:rPr lang="en-US" sz="2400" dirty="0" err="1">
                <a:latin typeface="Arial" panose="020B0604020202020204" pitchFamily="34" charset="0"/>
                <a:cs typeface="Arial" panose="020B0604020202020204" pitchFamily="34" charset="0"/>
              </a:rPr>
              <a:t>Vũ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mượn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dòng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tấm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lòng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kình</a:t>
            </a:r>
            <a:endParaRPr lang="en-US" sz="2400" dirty="0">
              <a:latin typeface="Arial" panose="020B0604020202020204" pitchFamily="34" charset="0"/>
              <a:cs typeface="Arial" panose="020B0604020202020204" pitchFamily="34" charset="0"/>
            </a:endParaRPr>
          </a:p>
          <a:p>
            <a:pPr algn="just"/>
            <a:r>
              <a:rPr lang="en-US" sz="2400" dirty="0" err="1">
                <a:latin typeface="Arial" panose="020B0604020202020204" pitchFamily="34" charset="0"/>
                <a:cs typeface="Arial" panose="020B0604020202020204" pitchFamily="34" charset="0"/>
              </a:rPr>
              <a:t>Nàng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tắm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gội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chay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rồi</a:t>
            </a:r>
            <a:r>
              <a:rPr lang="en-US" sz="2400" dirty="0">
                <a:latin typeface="Arial" panose="020B0604020202020204" pitchFamily="34" charset="0"/>
                <a:cs typeface="Arial" panose="020B0604020202020204" pitchFamily="34" charset="0"/>
              </a:rPr>
              <a:t> ra </a:t>
            </a:r>
            <a:r>
              <a:rPr lang="en-US" sz="2400" dirty="0" err="1">
                <a:latin typeface="Arial" panose="020B0604020202020204" pitchFamily="34" charset="0"/>
                <a:cs typeface="Arial" panose="020B0604020202020204" pitchFamily="34" charset="0"/>
              </a:rPr>
              <a:t>bến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Hoàng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nói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nguyện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cầu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cao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thẳm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nguyện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nỗi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khuất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nàng</a:t>
            </a:r>
            <a:endParaRPr lang="en-US" sz="2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D4FF068-2C80-467E-800A-DC7B62D9C65A}"/>
              </a:ext>
            </a:extLst>
          </p:cNvPr>
          <p:cNvSpPr txBox="1"/>
          <p:nvPr/>
        </p:nvSpPr>
        <p:spPr>
          <a:xfrm>
            <a:off x="3314701" y="5042326"/>
            <a:ext cx="8441871"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sym typeface="Wingdings" panose="05000000000000000000" pitchFamily="2" charset="2"/>
              </a:rPr>
              <a:t> </a:t>
            </a:r>
            <a:r>
              <a:rPr lang="vi-VN" sz="2400" b="1" dirty="0">
                <a:latin typeface="Arial" panose="020B0604020202020204" pitchFamily="34" charset="0"/>
                <a:cs typeface="Arial" panose="020B0604020202020204" pitchFamily="34" charset="0"/>
                <a:sym typeface="Wingdings" panose="05000000000000000000" pitchFamily="2" charset="2"/>
              </a:rPr>
              <a:t> </a:t>
            </a:r>
            <a:r>
              <a:rPr lang="en-US" sz="2400" b="1" dirty="0" err="1">
                <a:latin typeface="Arial" panose="020B0604020202020204" pitchFamily="34" charset="0"/>
                <a:cs typeface="Arial" panose="020B0604020202020204" pitchFamily="34" charset="0"/>
                <a:sym typeface="Wingdings" panose="05000000000000000000" pitchFamily="2" charset="2"/>
              </a:rPr>
              <a:t>Tự</a:t>
            </a:r>
            <a:r>
              <a:rPr lang="en-US" sz="2400" b="1" dirty="0">
                <a:latin typeface="Arial" panose="020B0604020202020204" pitchFamily="34" charset="0"/>
                <a:cs typeface="Arial" panose="020B0604020202020204" pitchFamily="34" charset="0"/>
                <a:sym typeface="Wingdings" panose="05000000000000000000" pitchFamily="2" charset="2"/>
              </a:rPr>
              <a:t> </a:t>
            </a:r>
            <a:r>
              <a:rPr lang="en-US" sz="2400" b="1" dirty="0" err="1">
                <a:latin typeface="Arial" panose="020B0604020202020204" pitchFamily="34" charset="0"/>
                <a:cs typeface="Arial" panose="020B0604020202020204" pitchFamily="34" charset="0"/>
                <a:sym typeface="Wingdings" panose="05000000000000000000" pitchFamily="2" charset="2"/>
              </a:rPr>
              <a:t>vẫn</a:t>
            </a:r>
            <a:r>
              <a:rPr lang="en-US" sz="2400" b="1" dirty="0">
                <a:latin typeface="Arial" panose="020B0604020202020204" pitchFamily="34" charset="0"/>
                <a:cs typeface="Arial" panose="020B0604020202020204" pitchFamily="34" charset="0"/>
                <a:sym typeface="Wingdings" panose="05000000000000000000" pitchFamily="2" charset="2"/>
              </a:rPr>
              <a:t> </a:t>
            </a:r>
            <a:r>
              <a:rPr lang="en-US" sz="2400" b="1" dirty="0" err="1">
                <a:latin typeface="Arial" panose="020B0604020202020204" pitchFamily="34" charset="0"/>
                <a:cs typeface="Arial" panose="020B0604020202020204" pitchFamily="34" charset="0"/>
                <a:sym typeface="Wingdings" panose="05000000000000000000" pitchFamily="2" charset="2"/>
              </a:rPr>
              <a:t>là</a:t>
            </a:r>
            <a:r>
              <a:rPr lang="en-US" sz="2400" b="1" dirty="0">
                <a:latin typeface="Arial" panose="020B0604020202020204" pitchFamily="34" charset="0"/>
                <a:cs typeface="Arial" panose="020B0604020202020204" pitchFamily="34" charset="0"/>
                <a:sym typeface="Wingdings" panose="05000000000000000000" pitchFamily="2" charset="2"/>
              </a:rPr>
              <a:t> </a:t>
            </a:r>
            <a:r>
              <a:rPr lang="en-US" sz="2400" b="1" dirty="0" err="1">
                <a:latin typeface="Arial" panose="020B0604020202020204" pitchFamily="34" charset="0"/>
                <a:cs typeface="Arial" panose="020B0604020202020204" pitchFamily="34" charset="0"/>
                <a:sym typeface="Wingdings" panose="05000000000000000000" pitchFamily="2" charset="2"/>
              </a:rPr>
              <a:t>cách</a:t>
            </a:r>
            <a:r>
              <a:rPr lang="en-US" sz="2400" b="1" dirty="0">
                <a:latin typeface="Arial" panose="020B0604020202020204" pitchFamily="34" charset="0"/>
                <a:cs typeface="Arial" panose="020B0604020202020204" pitchFamily="34" charset="0"/>
                <a:sym typeface="Wingdings" panose="05000000000000000000" pitchFamily="2" charset="2"/>
              </a:rPr>
              <a:t> </a:t>
            </a:r>
            <a:r>
              <a:rPr lang="en-US" sz="2400" b="1" dirty="0" err="1">
                <a:latin typeface="Arial" panose="020B0604020202020204" pitchFamily="34" charset="0"/>
                <a:cs typeface="Arial" panose="020B0604020202020204" pitchFamily="34" charset="0"/>
                <a:sym typeface="Wingdings" panose="05000000000000000000" pitchFamily="2" charset="2"/>
              </a:rPr>
              <a:t>giải</a:t>
            </a:r>
            <a:r>
              <a:rPr lang="en-US" sz="2400" b="1" dirty="0">
                <a:latin typeface="Arial" panose="020B0604020202020204" pitchFamily="34" charset="0"/>
                <a:cs typeface="Arial" panose="020B0604020202020204" pitchFamily="34" charset="0"/>
                <a:sym typeface="Wingdings" panose="05000000000000000000" pitchFamily="2" charset="2"/>
              </a:rPr>
              <a:t> </a:t>
            </a:r>
            <a:r>
              <a:rPr lang="en-US" sz="2400" b="1" dirty="0" err="1">
                <a:latin typeface="Arial" panose="020B0604020202020204" pitchFamily="34" charset="0"/>
                <a:cs typeface="Arial" panose="020B0604020202020204" pitchFamily="34" charset="0"/>
                <a:sym typeface="Wingdings" panose="05000000000000000000" pitchFamily="2" charset="2"/>
              </a:rPr>
              <a:t>quyết</a:t>
            </a:r>
            <a:r>
              <a:rPr lang="en-US" sz="2400" b="1" dirty="0">
                <a:latin typeface="Arial" panose="020B0604020202020204" pitchFamily="34" charset="0"/>
                <a:cs typeface="Arial" panose="020B0604020202020204" pitchFamily="34" charset="0"/>
                <a:sym typeface="Wingdings" panose="05000000000000000000" pitchFamily="2" charset="2"/>
              </a:rPr>
              <a:t> </a:t>
            </a:r>
            <a:r>
              <a:rPr lang="en-US" sz="2400" b="1" dirty="0" err="1">
                <a:latin typeface="Arial" panose="020B0604020202020204" pitchFamily="34" charset="0"/>
                <a:cs typeface="Arial" panose="020B0604020202020204" pitchFamily="34" charset="0"/>
                <a:sym typeface="Wingdings" panose="05000000000000000000" pitchFamily="2" charset="2"/>
              </a:rPr>
              <a:t>duy</a:t>
            </a:r>
            <a:r>
              <a:rPr lang="en-US" sz="2400" b="1" dirty="0">
                <a:latin typeface="Arial" panose="020B0604020202020204" pitchFamily="34" charset="0"/>
                <a:cs typeface="Arial" panose="020B0604020202020204" pitchFamily="34" charset="0"/>
                <a:sym typeface="Wingdings" panose="05000000000000000000" pitchFamily="2" charset="2"/>
              </a:rPr>
              <a:t> </a:t>
            </a:r>
            <a:r>
              <a:rPr lang="en-US" sz="2400" b="1" dirty="0" err="1">
                <a:latin typeface="Arial" panose="020B0604020202020204" pitchFamily="34" charset="0"/>
                <a:cs typeface="Arial" panose="020B0604020202020204" pitchFamily="34" charset="0"/>
                <a:sym typeface="Wingdings" panose="05000000000000000000" pitchFamily="2" charset="2"/>
              </a:rPr>
              <a:t>nhất</a:t>
            </a:r>
            <a:r>
              <a:rPr lang="en-US" sz="2400" b="1" dirty="0">
                <a:latin typeface="Arial" panose="020B0604020202020204" pitchFamily="34" charset="0"/>
                <a:cs typeface="Arial" panose="020B0604020202020204" pitchFamily="34" charset="0"/>
                <a:sym typeface="Wingdings" panose="05000000000000000000" pitchFamily="2" charset="2"/>
              </a:rPr>
              <a:t> </a:t>
            </a:r>
            <a:r>
              <a:rPr lang="en-US" sz="2400" b="1" dirty="0" err="1">
                <a:latin typeface="Arial" panose="020B0604020202020204" pitchFamily="34" charset="0"/>
                <a:cs typeface="Arial" panose="020B0604020202020204" pitchFamily="34" charset="0"/>
                <a:sym typeface="Wingdings" panose="05000000000000000000" pitchFamily="2" charset="2"/>
              </a:rPr>
              <a:t>của</a:t>
            </a:r>
            <a:r>
              <a:rPr lang="en-US" sz="2400" b="1" dirty="0">
                <a:latin typeface="Arial" panose="020B0604020202020204" pitchFamily="34" charset="0"/>
                <a:cs typeface="Arial" panose="020B0604020202020204" pitchFamily="34" charset="0"/>
                <a:sym typeface="Wingdings" panose="05000000000000000000" pitchFamily="2" charset="2"/>
              </a:rPr>
              <a:t> </a:t>
            </a:r>
            <a:r>
              <a:rPr lang="en-US" sz="2400" b="1" dirty="0" err="1">
                <a:latin typeface="Arial" panose="020B0604020202020204" pitchFamily="34" charset="0"/>
                <a:cs typeface="Arial" panose="020B0604020202020204" pitchFamily="34" charset="0"/>
                <a:sym typeface="Wingdings" panose="05000000000000000000" pitchFamily="2" charset="2"/>
              </a:rPr>
              <a:t>Vũ</a:t>
            </a:r>
            <a:r>
              <a:rPr lang="en-US" sz="2400" b="1" dirty="0">
                <a:latin typeface="Arial" panose="020B0604020202020204" pitchFamily="34" charset="0"/>
                <a:cs typeface="Arial" panose="020B0604020202020204" pitchFamily="34" charset="0"/>
                <a:sym typeface="Wingdings" panose="05000000000000000000" pitchFamily="2" charset="2"/>
              </a:rPr>
              <a:t> N</a:t>
            </a:r>
            <a:r>
              <a:rPr lang="vi-VN" sz="2400" b="1" dirty="0">
                <a:latin typeface="Arial" panose="020B0604020202020204" pitchFamily="34" charset="0"/>
                <a:cs typeface="Arial" panose="020B0604020202020204" pitchFamily="34" charset="0"/>
                <a:sym typeface="Wingdings" panose="05000000000000000000" pitchFamily="2" charset="2"/>
              </a:rPr>
              <a:t>ư</a:t>
            </a:r>
            <a:r>
              <a:rPr lang="en-US" sz="2400" b="1" dirty="0" err="1">
                <a:latin typeface="Arial" panose="020B0604020202020204" pitchFamily="34" charset="0"/>
                <a:cs typeface="Arial" panose="020B0604020202020204" pitchFamily="34" charset="0"/>
                <a:sym typeface="Wingdings" panose="05000000000000000000" pitchFamily="2" charset="2"/>
              </a:rPr>
              <a:t>ơng</a:t>
            </a:r>
            <a:r>
              <a:rPr lang="en-US" sz="2400" b="1" dirty="0">
                <a:latin typeface="Arial" panose="020B0604020202020204" pitchFamily="34" charset="0"/>
                <a:cs typeface="Arial" panose="020B0604020202020204" pitchFamily="34" charset="0"/>
                <a:sym typeface="Wingdings" panose="05000000000000000000" pitchFamily="2" charset="2"/>
              </a:rPr>
              <a:t> </a:t>
            </a:r>
            <a:r>
              <a:rPr lang="en-US" sz="2400" b="1" dirty="0" err="1">
                <a:latin typeface="Arial" panose="020B0604020202020204" pitchFamily="34" charset="0"/>
                <a:cs typeface="Arial" panose="020B0604020202020204" pitchFamily="34" charset="0"/>
                <a:sym typeface="Wingdings" panose="05000000000000000000" pitchFamily="2" charset="2"/>
              </a:rPr>
              <a:t>để</a:t>
            </a:r>
            <a:r>
              <a:rPr lang="en-US" sz="2400" b="1" dirty="0">
                <a:latin typeface="Arial" panose="020B0604020202020204" pitchFamily="34" charset="0"/>
                <a:cs typeface="Arial" panose="020B0604020202020204" pitchFamily="34" charset="0"/>
                <a:sym typeface="Wingdings" panose="05000000000000000000" pitchFamily="2" charset="2"/>
              </a:rPr>
              <a:t> </a:t>
            </a:r>
            <a:r>
              <a:rPr lang="en-US" sz="2400" b="1" dirty="0" err="1">
                <a:latin typeface="Arial" panose="020B0604020202020204" pitchFamily="34" charset="0"/>
                <a:cs typeface="Arial" panose="020B0604020202020204" pitchFamily="34" charset="0"/>
                <a:sym typeface="Wingdings" panose="05000000000000000000" pitchFamily="2" charset="2"/>
              </a:rPr>
              <a:t>bảo</a:t>
            </a:r>
            <a:r>
              <a:rPr lang="en-US" sz="2400" b="1" dirty="0">
                <a:latin typeface="Arial" panose="020B0604020202020204" pitchFamily="34" charset="0"/>
                <a:cs typeface="Arial" panose="020B0604020202020204" pitchFamily="34" charset="0"/>
                <a:sym typeface="Wingdings" panose="05000000000000000000" pitchFamily="2" charset="2"/>
              </a:rPr>
              <a:t> </a:t>
            </a:r>
            <a:r>
              <a:rPr lang="en-US" sz="2400" b="1" dirty="0" err="1">
                <a:latin typeface="Arial" panose="020B0604020202020204" pitchFamily="34" charset="0"/>
                <a:cs typeface="Arial" panose="020B0604020202020204" pitchFamily="34" charset="0"/>
                <a:sym typeface="Wingdings" panose="05000000000000000000" pitchFamily="2" charset="2"/>
              </a:rPr>
              <a:t>toàn</a:t>
            </a:r>
            <a:r>
              <a:rPr lang="en-US" sz="2400" b="1" dirty="0">
                <a:latin typeface="Arial" panose="020B0604020202020204" pitchFamily="34" charset="0"/>
                <a:cs typeface="Arial" panose="020B0604020202020204" pitchFamily="34" charset="0"/>
                <a:sym typeface="Wingdings" panose="05000000000000000000" pitchFamily="2" charset="2"/>
              </a:rPr>
              <a:t> </a:t>
            </a:r>
            <a:r>
              <a:rPr lang="en-US" sz="2400" b="1" dirty="0" err="1">
                <a:latin typeface="Arial" panose="020B0604020202020204" pitchFamily="34" charset="0"/>
                <a:cs typeface="Arial" panose="020B0604020202020204" pitchFamily="34" charset="0"/>
                <a:sym typeface="Wingdings" panose="05000000000000000000" pitchFamily="2" charset="2"/>
              </a:rPr>
              <a:t>danh</a:t>
            </a:r>
            <a:r>
              <a:rPr lang="en-US" sz="2400" b="1" dirty="0">
                <a:latin typeface="Arial" panose="020B0604020202020204" pitchFamily="34" charset="0"/>
                <a:cs typeface="Arial" panose="020B0604020202020204" pitchFamily="34" charset="0"/>
                <a:sym typeface="Wingdings" panose="05000000000000000000" pitchFamily="2" charset="2"/>
              </a:rPr>
              <a:t> </a:t>
            </a:r>
            <a:r>
              <a:rPr lang="en-US" sz="2400" b="1" dirty="0" err="1">
                <a:latin typeface="Arial" panose="020B0604020202020204" pitchFamily="34" charset="0"/>
                <a:cs typeface="Arial" panose="020B0604020202020204" pitchFamily="34" charset="0"/>
                <a:sym typeface="Wingdings" panose="05000000000000000000" pitchFamily="2" charset="2"/>
              </a:rPr>
              <a:t>dự</a:t>
            </a:r>
            <a:r>
              <a:rPr lang="en-US" sz="2400" b="1" dirty="0">
                <a:latin typeface="Arial" panose="020B0604020202020204" pitchFamily="34" charset="0"/>
                <a:cs typeface="Arial" panose="020B0604020202020204" pitchFamily="34" charset="0"/>
                <a:sym typeface="Wingdings" panose="05000000000000000000" pitchFamily="2" charset="2"/>
              </a:rPr>
              <a:t> </a:t>
            </a:r>
            <a:r>
              <a:rPr lang="en-US" sz="2400" b="1" dirty="0" err="1">
                <a:latin typeface="Arial" panose="020B0604020202020204" pitchFamily="34" charset="0"/>
                <a:cs typeface="Arial" panose="020B0604020202020204" pitchFamily="34" charset="0"/>
                <a:sym typeface="Wingdings" panose="05000000000000000000" pitchFamily="2" charset="2"/>
              </a:rPr>
              <a:t>của</a:t>
            </a:r>
            <a:r>
              <a:rPr lang="en-US" sz="2400" b="1" dirty="0">
                <a:latin typeface="Arial" panose="020B0604020202020204" pitchFamily="34" charset="0"/>
                <a:cs typeface="Arial" panose="020B0604020202020204" pitchFamily="34" charset="0"/>
                <a:sym typeface="Wingdings" panose="05000000000000000000" pitchFamily="2" charset="2"/>
              </a:rPr>
              <a:t> </a:t>
            </a:r>
            <a:r>
              <a:rPr lang="en-US" sz="2400" b="1" dirty="0" err="1">
                <a:latin typeface="Arial" panose="020B0604020202020204" pitchFamily="34" charset="0"/>
                <a:cs typeface="Arial" panose="020B0604020202020204" pitchFamily="34" charset="0"/>
                <a:sym typeface="Wingdings" panose="05000000000000000000" pitchFamily="2" charset="2"/>
              </a:rPr>
              <a:t>mình</a:t>
            </a:r>
            <a:r>
              <a:rPr lang="en-US" sz="2400" b="1" dirty="0">
                <a:latin typeface="Arial" panose="020B0604020202020204" pitchFamily="34" charset="0"/>
                <a:cs typeface="Arial" panose="020B0604020202020204" pitchFamily="34" charset="0"/>
                <a:sym typeface="Wingdings" panose="05000000000000000000" pitchFamily="2" charset="2"/>
              </a:rPr>
              <a:t>.</a:t>
            </a:r>
          </a:p>
        </p:txBody>
      </p:sp>
      <p:sp>
        <p:nvSpPr>
          <p:cNvPr id="4" name="TextBox 3">
            <a:extLst>
              <a:ext uri="{FF2B5EF4-FFF2-40B4-BE49-F238E27FC236}">
                <a16:creationId xmlns:a16="http://schemas.microsoft.com/office/drawing/2014/main" id="{C641A78C-0184-4FD1-A71C-354135380903}"/>
              </a:ext>
            </a:extLst>
          </p:cNvPr>
          <p:cNvSpPr txBox="1"/>
          <p:nvPr/>
        </p:nvSpPr>
        <p:spPr>
          <a:xfrm>
            <a:off x="4675413" y="1585774"/>
            <a:ext cx="2645229" cy="523220"/>
          </a:xfrm>
          <a:prstGeom prst="rect">
            <a:avLst/>
          </a:prstGeom>
          <a:solidFill>
            <a:srgbClr val="E47815"/>
          </a:solidFill>
        </p:spPr>
        <p:txBody>
          <a:bodyPr wrap="square" rtlCol="0">
            <a:spAutoFit/>
          </a:bodyPr>
          <a:lstStyle/>
          <a:p>
            <a:pPr algn="ctr"/>
            <a:r>
              <a:rPr lang="en-US" sz="2800" b="1" dirty="0" err="1">
                <a:solidFill>
                  <a:schemeClr val="bg1"/>
                </a:solidFill>
                <a:latin typeface="Arial" panose="020B0604020202020204" pitchFamily="34" charset="0"/>
                <a:cs typeface="Arial" panose="020B0604020202020204" pitchFamily="34" charset="0"/>
              </a:rPr>
              <a:t>Lời</a:t>
            </a:r>
            <a:r>
              <a:rPr lang="en-US" sz="2800" b="1" dirty="0">
                <a:solidFill>
                  <a:schemeClr val="bg1"/>
                </a:solidFill>
                <a:latin typeface="Arial" panose="020B0604020202020204" pitchFamily="34" charset="0"/>
                <a:cs typeface="Arial" panose="020B0604020202020204" pitchFamily="34" charset="0"/>
              </a:rPr>
              <a:t> </a:t>
            </a:r>
            <a:r>
              <a:rPr lang="en-US" sz="2800" b="1" dirty="0" err="1">
                <a:solidFill>
                  <a:schemeClr val="bg1"/>
                </a:solidFill>
                <a:latin typeface="Arial" panose="020B0604020202020204" pitchFamily="34" charset="0"/>
                <a:cs typeface="Arial" panose="020B0604020202020204" pitchFamily="34" charset="0"/>
              </a:rPr>
              <a:t>thoại</a:t>
            </a:r>
            <a:r>
              <a:rPr lang="en-US" sz="2800" b="1" dirty="0">
                <a:solidFill>
                  <a:schemeClr val="bg1"/>
                </a:solidFill>
                <a:latin typeface="Arial" panose="020B0604020202020204" pitchFamily="34" charset="0"/>
                <a:cs typeface="Arial" panose="020B0604020202020204" pitchFamily="34" charset="0"/>
              </a:rPr>
              <a:t> 3</a:t>
            </a:r>
            <a:endParaRPr lang="en-US" sz="2800" dirty="0">
              <a:solidFill>
                <a:schemeClr val="bg1"/>
              </a:solidFill>
            </a:endParaRPr>
          </a:p>
        </p:txBody>
      </p:sp>
      <p:sp>
        <p:nvSpPr>
          <p:cNvPr id="5" name="Text Box 22">
            <a:extLst>
              <a:ext uri="{FF2B5EF4-FFF2-40B4-BE49-F238E27FC236}">
                <a16:creationId xmlns:a16="http://schemas.microsoft.com/office/drawing/2014/main" id="{2A4BE131-9F30-406E-87FC-7DC9B33942B6}"/>
              </a:ext>
            </a:extLst>
          </p:cNvPr>
          <p:cNvSpPr txBox="1">
            <a:spLocks noChangeArrowheads="1"/>
          </p:cNvSpPr>
          <p:nvPr/>
        </p:nvSpPr>
        <p:spPr bwMode="auto">
          <a:xfrm>
            <a:off x="838199" y="920887"/>
            <a:ext cx="92868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t>c.</a:t>
            </a:r>
            <a:r>
              <a:rPr lang="vi-VN" altLang="en-US" sz="2400" b="1" dirty="0"/>
              <a:t> </a:t>
            </a:r>
            <a:r>
              <a:rPr lang="en-US" altLang="en-US" sz="2400" b="1" dirty="0" err="1"/>
              <a:t>Nỗi</a:t>
            </a:r>
            <a:r>
              <a:rPr lang="en-US" altLang="en-US" sz="2400" b="1" dirty="0"/>
              <a:t> </a:t>
            </a:r>
            <a:r>
              <a:rPr lang="en-US" altLang="en-US" sz="2400" b="1" dirty="0" err="1"/>
              <a:t>oan</a:t>
            </a:r>
            <a:r>
              <a:rPr lang="en-US" altLang="en-US" sz="2400" b="1" dirty="0"/>
              <a:t> </a:t>
            </a:r>
            <a:r>
              <a:rPr lang="en-US" altLang="en-US" sz="2400" b="1" dirty="0" err="1"/>
              <a:t>khuất</a:t>
            </a:r>
            <a:r>
              <a:rPr lang="en-US" altLang="en-US" sz="2400" b="1" dirty="0"/>
              <a:t> </a:t>
            </a:r>
            <a:r>
              <a:rPr lang="en-US" altLang="en-US" sz="2400" b="1" dirty="0" err="1"/>
              <a:t>của</a:t>
            </a:r>
            <a:r>
              <a:rPr lang="en-US" altLang="en-US" sz="2400" b="1" dirty="0"/>
              <a:t> </a:t>
            </a:r>
            <a:r>
              <a:rPr lang="en-US" altLang="en-US" sz="2400" b="1" dirty="0" err="1"/>
              <a:t>Vũ</a:t>
            </a:r>
            <a:r>
              <a:rPr lang="en-US" altLang="en-US" sz="2400" b="1" dirty="0"/>
              <a:t> </a:t>
            </a:r>
            <a:r>
              <a:rPr lang="en-US" altLang="en-US" sz="2400" b="1" dirty="0" err="1"/>
              <a:t>Nương</a:t>
            </a:r>
            <a:r>
              <a:rPr lang="en-US" altLang="en-US" sz="2400" b="1" dirty="0"/>
              <a:t> </a:t>
            </a:r>
            <a:r>
              <a:rPr lang="en-US" altLang="en-US" sz="2400" b="1" dirty="0" err="1"/>
              <a:t>và</a:t>
            </a:r>
            <a:r>
              <a:rPr lang="en-US" altLang="en-US" sz="2400" b="1" dirty="0"/>
              <a:t> </a:t>
            </a:r>
            <a:r>
              <a:rPr lang="en-US" altLang="en-US" sz="2400" b="1" dirty="0" err="1"/>
              <a:t>cái</a:t>
            </a:r>
            <a:r>
              <a:rPr lang="en-US" altLang="en-US" sz="2400" b="1" dirty="0"/>
              <a:t> </a:t>
            </a:r>
            <a:r>
              <a:rPr lang="en-US" altLang="en-US" sz="2400" b="1" dirty="0" err="1"/>
              <a:t>chết</a:t>
            </a:r>
            <a:r>
              <a:rPr lang="en-US" altLang="en-US" sz="2400" b="1" dirty="0"/>
              <a:t> bi </a:t>
            </a:r>
            <a:r>
              <a:rPr lang="en-US" altLang="en-US" sz="2400" b="1" dirty="0" err="1"/>
              <a:t>thảm</a:t>
            </a:r>
            <a:r>
              <a:rPr lang="en-US" altLang="en-US" sz="2400" b="1" dirty="0"/>
              <a:t> </a:t>
            </a:r>
            <a:r>
              <a:rPr lang="en-US" altLang="en-US" sz="2400" b="1" dirty="0" err="1"/>
              <a:t>của</a:t>
            </a:r>
            <a:r>
              <a:rPr lang="en-US" altLang="en-US" sz="2400" b="1" dirty="0"/>
              <a:t> </a:t>
            </a:r>
            <a:r>
              <a:rPr lang="en-US" altLang="en-US" sz="2400" b="1" dirty="0" err="1"/>
              <a:t>nàng</a:t>
            </a:r>
            <a:r>
              <a:rPr lang="en-US" altLang="en-US" sz="2400" b="1" dirty="0"/>
              <a:t>.</a:t>
            </a:r>
          </a:p>
        </p:txBody>
      </p:sp>
      <p:sp>
        <p:nvSpPr>
          <p:cNvPr id="7" name="Text Box 14">
            <a:extLst>
              <a:ext uri="{FF2B5EF4-FFF2-40B4-BE49-F238E27FC236}">
                <a16:creationId xmlns:a16="http://schemas.microsoft.com/office/drawing/2014/main" id="{01DE3C91-44FA-4503-9A5B-AE3FDAC43B07}"/>
              </a:ext>
            </a:extLst>
          </p:cNvPr>
          <p:cNvSpPr txBox="1">
            <a:spLocks noChangeArrowheads="1"/>
          </p:cNvSpPr>
          <p:nvPr/>
        </p:nvSpPr>
        <p:spPr bwMode="auto">
          <a:xfrm>
            <a:off x="689881" y="258472"/>
            <a:ext cx="4000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1.</a:t>
            </a:r>
            <a:r>
              <a:rPr kumimoji="0" lang="vi-VN"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 Nhân vật </a:t>
            </a:r>
            <a:r>
              <a:rPr kumimoji="0" lang="en-US" altLang="en-US" sz="2400" b="1" i="0" u="none" strike="noStrike" kern="1200" cap="none" spc="0" normalizeH="0" baseline="0" noProof="0" dirty="0" err="1">
                <a:ln>
                  <a:noFill/>
                </a:ln>
                <a:solidFill>
                  <a:srgbClr val="006600"/>
                </a:solidFill>
                <a:effectLst/>
                <a:uLnTx/>
                <a:uFillTx/>
                <a:latin typeface="Arial" panose="020B0604020202020204" pitchFamily="34" charset="0"/>
                <a:ea typeface="+mn-ea"/>
                <a:cs typeface="+mn-cs"/>
              </a:rPr>
              <a:t>Vũ</a:t>
            </a: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a:ln>
                  <a:noFill/>
                </a:ln>
                <a:solidFill>
                  <a:srgbClr val="006600"/>
                </a:solidFill>
                <a:effectLst/>
                <a:uLnTx/>
                <a:uFillTx/>
                <a:latin typeface="Arial" panose="020B0604020202020204" pitchFamily="34" charset="0"/>
                <a:ea typeface="+mn-ea"/>
                <a:cs typeface="+mn-cs"/>
              </a:rPr>
              <a:t>Nương</a:t>
            </a: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417524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2">
            <a:extLst>
              <a:ext uri="{FF2B5EF4-FFF2-40B4-BE49-F238E27FC236}">
                <a16:creationId xmlns:a16="http://schemas.microsoft.com/office/drawing/2014/main" id="{D570981C-B888-4C39-9F01-A479510933CA}"/>
              </a:ext>
            </a:extLst>
          </p:cNvPr>
          <p:cNvSpPr txBox="1">
            <a:spLocks noChangeArrowheads="1"/>
          </p:cNvSpPr>
          <p:nvPr/>
        </p:nvSpPr>
        <p:spPr bwMode="auto">
          <a:xfrm>
            <a:off x="838199" y="920887"/>
            <a:ext cx="92868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t>c.</a:t>
            </a:r>
            <a:r>
              <a:rPr lang="vi-VN" altLang="en-US" sz="2400" b="1" dirty="0"/>
              <a:t> </a:t>
            </a:r>
            <a:r>
              <a:rPr lang="en-US" altLang="en-US" sz="2400" b="1" dirty="0" err="1"/>
              <a:t>Nỗi</a:t>
            </a:r>
            <a:r>
              <a:rPr lang="en-US" altLang="en-US" sz="2400" b="1" dirty="0"/>
              <a:t> </a:t>
            </a:r>
            <a:r>
              <a:rPr lang="en-US" altLang="en-US" sz="2400" b="1" dirty="0" err="1"/>
              <a:t>oan</a:t>
            </a:r>
            <a:r>
              <a:rPr lang="en-US" altLang="en-US" sz="2400" b="1" dirty="0"/>
              <a:t> </a:t>
            </a:r>
            <a:r>
              <a:rPr lang="en-US" altLang="en-US" sz="2400" b="1" dirty="0" err="1"/>
              <a:t>khuất</a:t>
            </a:r>
            <a:r>
              <a:rPr lang="en-US" altLang="en-US" sz="2400" b="1" dirty="0"/>
              <a:t> </a:t>
            </a:r>
            <a:r>
              <a:rPr lang="en-US" altLang="en-US" sz="2400" b="1" dirty="0" err="1"/>
              <a:t>của</a:t>
            </a:r>
            <a:r>
              <a:rPr lang="en-US" altLang="en-US" sz="2400" b="1" dirty="0"/>
              <a:t> </a:t>
            </a:r>
            <a:r>
              <a:rPr lang="en-US" altLang="en-US" sz="2400" b="1" dirty="0" err="1"/>
              <a:t>Vũ</a:t>
            </a:r>
            <a:r>
              <a:rPr lang="en-US" altLang="en-US" sz="2400" b="1" dirty="0"/>
              <a:t> </a:t>
            </a:r>
            <a:r>
              <a:rPr lang="en-US" altLang="en-US" sz="2400" b="1" dirty="0" err="1"/>
              <a:t>Nương</a:t>
            </a:r>
            <a:r>
              <a:rPr lang="en-US" altLang="en-US" sz="2400" b="1" dirty="0"/>
              <a:t> </a:t>
            </a:r>
            <a:r>
              <a:rPr lang="en-US" altLang="en-US" sz="2400" b="1" dirty="0" err="1"/>
              <a:t>và</a:t>
            </a:r>
            <a:r>
              <a:rPr lang="en-US" altLang="en-US" sz="2400" b="1" dirty="0"/>
              <a:t> </a:t>
            </a:r>
            <a:r>
              <a:rPr lang="en-US" altLang="en-US" sz="2400" b="1" dirty="0" err="1"/>
              <a:t>cái</a:t>
            </a:r>
            <a:r>
              <a:rPr lang="en-US" altLang="en-US" sz="2400" b="1" dirty="0"/>
              <a:t> </a:t>
            </a:r>
            <a:r>
              <a:rPr lang="en-US" altLang="en-US" sz="2400" b="1" dirty="0" err="1"/>
              <a:t>chết</a:t>
            </a:r>
            <a:r>
              <a:rPr lang="en-US" altLang="en-US" sz="2400" b="1" dirty="0"/>
              <a:t> bi </a:t>
            </a:r>
            <a:r>
              <a:rPr lang="en-US" altLang="en-US" sz="2400" b="1" dirty="0" err="1"/>
              <a:t>thảm</a:t>
            </a:r>
            <a:r>
              <a:rPr lang="en-US" altLang="en-US" sz="2400" b="1" dirty="0"/>
              <a:t> </a:t>
            </a:r>
            <a:r>
              <a:rPr lang="en-US" altLang="en-US" sz="2400" b="1" dirty="0" err="1"/>
              <a:t>của</a:t>
            </a:r>
            <a:r>
              <a:rPr lang="en-US" altLang="en-US" sz="2400" b="1" dirty="0"/>
              <a:t> </a:t>
            </a:r>
            <a:r>
              <a:rPr lang="en-US" altLang="en-US" sz="2400" b="1" dirty="0" err="1"/>
              <a:t>nàng</a:t>
            </a:r>
            <a:r>
              <a:rPr lang="en-US" altLang="en-US" sz="2400" b="1" dirty="0"/>
              <a:t>.</a:t>
            </a:r>
          </a:p>
        </p:txBody>
      </p:sp>
      <p:sp>
        <p:nvSpPr>
          <p:cNvPr id="3" name="Text Box 14">
            <a:extLst>
              <a:ext uri="{FF2B5EF4-FFF2-40B4-BE49-F238E27FC236}">
                <a16:creationId xmlns:a16="http://schemas.microsoft.com/office/drawing/2014/main" id="{BA96C429-9523-40AF-83C7-51B718BF4FE6}"/>
              </a:ext>
            </a:extLst>
          </p:cNvPr>
          <p:cNvSpPr txBox="1">
            <a:spLocks noChangeArrowheads="1"/>
          </p:cNvSpPr>
          <p:nvPr/>
        </p:nvSpPr>
        <p:spPr bwMode="auto">
          <a:xfrm>
            <a:off x="689881" y="258472"/>
            <a:ext cx="4000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1.</a:t>
            </a:r>
            <a:r>
              <a:rPr kumimoji="0" lang="vi-VN"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 Nhân vật </a:t>
            </a:r>
            <a:r>
              <a:rPr kumimoji="0" lang="en-US" altLang="en-US" sz="2400" b="1" i="0" u="none" strike="noStrike" kern="1200" cap="none" spc="0" normalizeH="0" baseline="0" noProof="0" dirty="0" err="1">
                <a:ln>
                  <a:noFill/>
                </a:ln>
                <a:solidFill>
                  <a:srgbClr val="006600"/>
                </a:solidFill>
                <a:effectLst/>
                <a:uLnTx/>
                <a:uFillTx/>
                <a:latin typeface="Arial" panose="020B0604020202020204" pitchFamily="34" charset="0"/>
                <a:ea typeface="+mn-ea"/>
                <a:cs typeface="+mn-cs"/>
              </a:rPr>
              <a:t>Vũ</a:t>
            </a: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 </a:t>
            </a:r>
            <a:r>
              <a:rPr kumimoji="0" lang="en-US" altLang="en-US" sz="2400" b="1" i="0" u="none" strike="noStrike" kern="1200" cap="none" spc="0" normalizeH="0" baseline="0" noProof="0" dirty="0" err="1">
                <a:ln>
                  <a:noFill/>
                </a:ln>
                <a:solidFill>
                  <a:srgbClr val="006600"/>
                </a:solidFill>
                <a:effectLst/>
                <a:uLnTx/>
                <a:uFillTx/>
                <a:latin typeface="Arial" panose="020B0604020202020204" pitchFamily="34" charset="0"/>
                <a:ea typeface="+mn-ea"/>
                <a:cs typeface="+mn-cs"/>
              </a:rPr>
              <a:t>Nương</a:t>
            </a: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a:t>
            </a:r>
          </a:p>
        </p:txBody>
      </p:sp>
      <p:graphicFrame>
        <p:nvGraphicFramePr>
          <p:cNvPr id="4" name="Diagram 3">
            <a:extLst>
              <a:ext uri="{FF2B5EF4-FFF2-40B4-BE49-F238E27FC236}">
                <a16:creationId xmlns:a16="http://schemas.microsoft.com/office/drawing/2014/main" id="{AFD089AD-7985-4035-AE60-90FFB75246A0}"/>
              </a:ext>
            </a:extLst>
          </p:cNvPr>
          <p:cNvGraphicFramePr/>
          <p:nvPr>
            <p:extLst>
              <p:ext uri="{D42A27DB-BD31-4B8C-83A1-F6EECF244321}">
                <p14:modId xmlns:p14="http://schemas.microsoft.com/office/powerpoint/2010/main" val="1043748062"/>
              </p:ext>
            </p:extLst>
          </p:nvPr>
        </p:nvGraphicFramePr>
        <p:xfrm>
          <a:off x="911677" y="1382552"/>
          <a:ext cx="10673444" cy="44168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53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a:extLst>
              <a:ext uri="{FF2B5EF4-FFF2-40B4-BE49-F238E27FC236}">
                <a16:creationId xmlns:a16="http://schemas.microsoft.com/office/drawing/2014/main" id="{68FF8A7E-7E42-4DFE-8FAE-045B31B94E27}"/>
              </a:ext>
            </a:extLst>
          </p:cNvPr>
          <p:cNvSpPr txBox="1">
            <a:spLocks noChangeArrowheads="1"/>
          </p:cNvSpPr>
          <p:nvPr/>
        </p:nvSpPr>
        <p:spPr bwMode="auto">
          <a:xfrm>
            <a:off x="937534" y="104256"/>
            <a:ext cx="42726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II.</a:t>
            </a:r>
            <a:r>
              <a:rPr kumimoji="0" lang="vi-VN"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CC0000"/>
                </a:solidFill>
                <a:effectLst/>
                <a:uLnTx/>
                <a:uFillTx/>
                <a:latin typeface="Arial" panose="020B0604020202020204" pitchFamily="34" charset="0"/>
                <a:ea typeface="+mn-ea"/>
                <a:cs typeface="+mn-cs"/>
              </a:rPr>
              <a:t>Đọc</a:t>
            </a:r>
            <a:r>
              <a:rPr kumimoji="0" lang="vi-VN"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a:t>
            </a:r>
            <a:r>
              <a:rPr kumimoji="0" lang="vi-VN"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CC0000"/>
                </a:solidFill>
                <a:effectLst/>
                <a:uLnTx/>
                <a:uFillTx/>
                <a:latin typeface="Arial" panose="020B0604020202020204" pitchFamily="34" charset="0"/>
                <a:ea typeface="+mn-ea"/>
                <a:cs typeface="+mn-cs"/>
              </a:rPr>
              <a:t>hiểu</a:t>
            </a:r>
            <a:r>
              <a:rPr kumimoji="0" lang="en-US"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CC0000"/>
                </a:solidFill>
                <a:effectLst/>
                <a:uLnTx/>
                <a:uFillTx/>
                <a:latin typeface="Arial" panose="020B0604020202020204" pitchFamily="34" charset="0"/>
                <a:ea typeface="+mn-ea"/>
                <a:cs typeface="+mn-cs"/>
              </a:rPr>
              <a:t>văn</a:t>
            </a:r>
            <a:r>
              <a:rPr kumimoji="0" lang="en-US"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CC0000"/>
                </a:solidFill>
                <a:effectLst/>
                <a:uLnTx/>
                <a:uFillTx/>
                <a:latin typeface="Arial" panose="020B0604020202020204" pitchFamily="34" charset="0"/>
                <a:ea typeface="+mn-ea"/>
                <a:cs typeface="+mn-cs"/>
              </a:rPr>
              <a:t>bản</a:t>
            </a:r>
            <a:endParaRPr kumimoji="0" lang="en-US"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endParaRPr>
          </a:p>
        </p:txBody>
      </p:sp>
      <p:sp>
        <p:nvSpPr>
          <p:cNvPr id="3" name="Text Box 14">
            <a:extLst>
              <a:ext uri="{FF2B5EF4-FFF2-40B4-BE49-F238E27FC236}">
                <a16:creationId xmlns:a16="http://schemas.microsoft.com/office/drawing/2014/main" id="{16CF258B-0AE7-4D99-BC63-62AC6FA8197B}"/>
              </a:ext>
            </a:extLst>
          </p:cNvPr>
          <p:cNvSpPr txBox="1">
            <a:spLocks noChangeArrowheads="1"/>
          </p:cNvSpPr>
          <p:nvPr/>
        </p:nvSpPr>
        <p:spPr bwMode="auto">
          <a:xfrm>
            <a:off x="1536248" y="782993"/>
            <a:ext cx="4000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vi-VN" altLang="en-US" sz="2400" b="1" dirty="0">
                <a:solidFill>
                  <a:srgbClr val="006600"/>
                </a:solidFill>
              </a:rPr>
              <a:t>2</a:t>
            </a:r>
            <a:r>
              <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a:t>
            </a:r>
            <a:r>
              <a:rPr kumimoji="0" lang="vi-VN"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rPr>
              <a:t> Nhân vật Trương Sinh</a:t>
            </a:r>
            <a:endPar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endParaRPr>
          </a:p>
        </p:txBody>
      </p:sp>
      <p:sp>
        <p:nvSpPr>
          <p:cNvPr id="4" name="Cloud 3">
            <a:extLst>
              <a:ext uri="{FF2B5EF4-FFF2-40B4-BE49-F238E27FC236}">
                <a16:creationId xmlns:a16="http://schemas.microsoft.com/office/drawing/2014/main" id="{933782CE-80AC-4E25-82A4-9DA5CF9EDC4F}"/>
              </a:ext>
            </a:extLst>
          </p:cNvPr>
          <p:cNvSpPr/>
          <p:nvPr/>
        </p:nvSpPr>
        <p:spPr>
          <a:xfrm>
            <a:off x="6270171" y="440871"/>
            <a:ext cx="4906736" cy="183696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FF00"/>
                </a:solidFill>
                <a:latin typeface="Arial" panose="020B0604020202020204" pitchFamily="34" charset="0"/>
                <a:cs typeface="Arial" panose="020B0604020202020204" pitchFamily="34" charset="0"/>
              </a:rPr>
              <a:t>Tìm chi tiết thể hiện tính cách của nhân vật Trương Sinh</a:t>
            </a:r>
            <a:endParaRPr lang="en-US" sz="2400" dirty="0">
              <a:solidFill>
                <a:srgbClr val="FFFF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DF18580-54AE-4E71-BD63-71C87517A0F0}"/>
              </a:ext>
            </a:extLst>
          </p:cNvPr>
          <p:cNvSpPr txBox="1"/>
          <p:nvPr/>
        </p:nvSpPr>
        <p:spPr>
          <a:xfrm>
            <a:off x="579664" y="1763486"/>
            <a:ext cx="6474279" cy="1200329"/>
          </a:xfrm>
          <a:prstGeom prst="rect">
            <a:avLst/>
          </a:prstGeom>
          <a:noFill/>
        </p:spPr>
        <p:txBody>
          <a:bodyPr wrap="square" rtlCol="0">
            <a:spAutoFit/>
          </a:bodyPr>
          <a:lstStyle/>
          <a:p>
            <a:r>
              <a:rPr lang="en-US" altLang="en-US" sz="2400" dirty="0">
                <a:latin typeface="Arial" panose="020B0604020202020204" pitchFamily="34" charset="0"/>
                <a:cs typeface="Arial" panose="020B0604020202020204" pitchFamily="34" charset="0"/>
              </a:rPr>
              <a:t>-</a:t>
            </a:r>
            <a:r>
              <a:rPr lang="vi-VN" altLang="en-US" sz="2400" dirty="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Con </a:t>
            </a:r>
            <a:r>
              <a:rPr lang="en-US" altLang="en-US" sz="2400" dirty="0" err="1">
                <a:latin typeface="Arial" panose="020B0604020202020204" pitchFamily="34" charset="0"/>
                <a:cs typeface="Arial" panose="020B0604020202020204" pitchFamily="34" charset="0"/>
              </a:rPr>
              <a:t>nhà</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hào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phú</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học</a:t>
            </a:r>
            <a:r>
              <a:rPr lang="en-US" altLang="en-US" sz="2400" dirty="0">
                <a:latin typeface="Arial" panose="020B0604020202020204" pitchFamily="34" charset="0"/>
                <a:cs typeface="Arial" panose="020B0604020202020204" pitchFamily="34" charset="0"/>
              </a:rPr>
              <a:t>.</a:t>
            </a:r>
          </a:p>
          <a:p>
            <a:r>
              <a:rPr lang="en-US" altLang="en-US" sz="2400" dirty="0">
                <a:latin typeface="Arial" panose="020B0604020202020204" pitchFamily="34" charset="0"/>
                <a:cs typeface="Arial" panose="020B0604020202020204" pitchFamily="34" charset="0"/>
              </a:rPr>
              <a:t>-</a:t>
            </a:r>
            <a:r>
              <a:rPr lang="vi-VN"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Một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kẻ</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vũ</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thô</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bạo</a:t>
            </a:r>
            <a:r>
              <a:rPr lang="en-US" altLang="en-US" sz="2400" dirty="0">
                <a:latin typeface="Arial" panose="020B0604020202020204" pitchFamily="34" charset="0"/>
                <a:cs typeface="Arial" panose="020B0604020202020204" pitchFamily="34" charset="0"/>
              </a:rPr>
              <a:t>.</a:t>
            </a:r>
          </a:p>
          <a:p>
            <a:r>
              <a:rPr lang="en-US" altLang="en-US" sz="2400" dirty="0">
                <a:latin typeface="Arial" panose="020B0604020202020204" pitchFamily="34" charset="0"/>
                <a:cs typeface="Arial" panose="020B0604020202020204" pitchFamily="34" charset="0"/>
              </a:rPr>
              <a:t>-</a:t>
            </a:r>
            <a:r>
              <a:rPr lang="vi-VN"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Một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người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chồng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độc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đoán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nghi</a:t>
            </a:r>
            <a:r>
              <a:rPr lang="en-US" altLang="en-US" sz="2400" dirty="0">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D32600FD-7DB7-491D-A2D1-11298CF6886D}"/>
              </a:ext>
            </a:extLst>
          </p:cNvPr>
          <p:cNvSpPr txBox="1">
            <a:spLocks noChangeArrowheads="1"/>
          </p:cNvSpPr>
          <p:nvPr/>
        </p:nvSpPr>
        <p:spPr bwMode="auto">
          <a:xfrm>
            <a:off x="3301093" y="4968640"/>
            <a:ext cx="8039101"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2200" b="1" dirty="0">
                <a:cs typeface="Arial" panose="020B0604020202020204" pitchFamily="34" charset="0"/>
              </a:rPr>
              <a:t>=&gt; </a:t>
            </a:r>
            <a:r>
              <a:rPr lang="en-US" altLang="en-US" sz="2200" b="1" dirty="0" err="1">
                <a:cs typeface="Arial" panose="020B0604020202020204" pitchFamily="34" charset="0"/>
              </a:rPr>
              <a:t>Trương</a:t>
            </a:r>
            <a:r>
              <a:rPr lang="en-US" altLang="en-US" sz="2200" b="1" dirty="0">
                <a:cs typeface="Arial" panose="020B0604020202020204" pitchFamily="34" charset="0"/>
              </a:rPr>
              <a:t> </a:t>
            </a:r>
            <a:r>
              <a:rPr lang="en-US" altLang="en-US" sz="2200" b="1" dirty="0" err="1">
                <a:cs typeface="Arial" panose="020B0604020202020204" pitchFamily="34" charset="0"/>
              </a:rPr>
              <a:t>Sinh</a:t>
            </a:r>
            <a:r>
              <a:rPr lang="en-US" altLang="en-US" sz="2200" b="1" dirty="0">
                <a:cs typeface="Arial" panose="020B0604020202020204" pitchFamily="34" charset="0"/>
              </a:rPr>
              <a:t> </a:t>
            </a:r>
            <a:r>
              <a:rPr lang="en-US" altLang="en-US" sz="2200" b="1" dirty="0" err="1">
                <a:cs typeface="Arial" panose="020B0604020202020204" pitchFamily="34" charset="0"/>
              </a:rPr>
              <a:t>điển</a:t>
            </a:r>
            <a:r>
              <a:rPr lang="en-US" altLang="en-US" sz="2200" b="1" dirty="0">
                <a:cs typeface="Arial" panose="020B0604020202020204" pitchFamily="34" charset="0"/>
              </a:rPr>
              <a:t> </a:t>
            </a:r>
            <a:r>
              <a:rPr lang="en-US" altLang="en-US" sz="2200" b="1" dirty="0" err="1">
                <a:cs typeface="Arial" panose="020B0604020202020204" pitchFamily="34" charset="0"/>
              </a:rPr>
              <a:t>hình</a:t>
            </a:r>
            <a:r>
              <a:rPr lang="en-US" altLang="en-US" sz="2200" b="1" dirty="0">
                <a:cs typeface="Arial" panose="020B0604020202020204" pitchFamily="34" charset="0"/>
              </a:rPr>
              <a:t> </a:t>
            </a:r>
            <a:r>
              <a:rPr lang="en-US" altLang="en-US" sz="2200" b="1" dirty="0" err="1">
                <a:cs typeface="Arial" panose="020B0604020202020204" pitchFamily="34" charset="0"/>
              </a:rPr>
              <a:t>cho</a:t>
            </a:r>
            <a:r>
              <a:rPr lang="en-US" altLang="en-US" sz="2200" b="1" dirty="0">
                <a:cs typeface="Arial" panose="020B0604020202020204" pitchFamily="34" charset="0"/>
              </a:rPr>
              <a:t> </a:t>
            </a:r>
            <a:r>
              <a:rPr lang="en-US" altLang="en-US" sz="2200" b="1" dirty="0" err="1">
                <a:cs typeface="Arial" panose="020B0604020202020204" pitchFamily="34" charset="0"/>
              </a:rPr>
              <a:t>quyền</a:t>
            </a:r>
            <a:r>
              <a:rPr lang="en-US" altLang="en-US" sz="2200" b="1" dirty="0">
                <a:cs typeface="Arial" panose="020B0604020202020204" pitchFamily="34" charset="0"/>
              </a:rPr>
              <a:t> </a:t>
            </a:r>
            <a:r>
              <a:rPr lang="en-US" altLang="en-US" sz="2200" b="1" dirty="0" err="1">
                <a:cs typeface="Arial" panose="020B0604020202020204" pitchFamily="34" charset="0"/>
              </a:rPr>
              <a:t>lực</a:t>
            </a:r>
            <a:r>
              <a:rPr lang="en-US" altLang="en-US" sz="2200" b="1" dirty="0">
                <a:cs typeface="Arial" panose="020B0604020202020204" pitchFamily="34" charset="0"/>
              </a:rPr>
              <a:t> </a:t>
            </a:r>
            <a:r>
              <a:rPr lang="en-US" altLang="en-US" sz="2200" b="1" dirty="0" err="1">
                <a:cs typeface="Arial" panose="020B0604020202020204" pitchFamily="34" charset="0"/>
              </a:rPr>
              <a:t>và</a:t>
            </a:r>
            <a:r>
              <a:rPr lang="en-US" altLang="en-US" sz="2200" b="1" dirty="0">
                <a:cs typeface="Arial" panose="020B0604020202020204" pitchFamily="34" charset="0"/>
              </a:rPr>
              <a:t> </a:t>
            </a:r>
            <a:r>
              <a:rPr lang="en-US" altLang="en-US" sz="2200" b="1" dirty="0" err="1">
                <a:cs typeface="Arial" panose="020B0604020202020204" pitchFamily="34" charset="0"/>
              </a:rPr>
              <a:t>tính</a:t>
            </a:r>
            <a:r>
              <a:rPr lang="en-US" altLang="en-US" sz="2200" b="1" dirty="0">
                <a:cs typeface="Arial" panose="020B0604020202020204" pitchFamily="34" charset="0"/>
              </a:rPr>
              <a:t> </a:t>
            </a:r>
            <a:r>
              <a:rPr lang="en-US" altLang="en-US" sz="2200" b="1" dirty="0" err="1">
                <a:cs typeface="Arial" panose="020B0604020202020204" pitchFamily="34" charset="0"/>
              </a:rPr>
              <a:t>cách</a:t>
            </a:r>
            <a:r>
              <a:rPr lang="en-US" altLang="en-US" sz="2200" b="1" dirty="0">
                <a:cs typeface="Arial" panose="020B0604020202020204" pitchFamily="34" charset="0"/>
              </a:rPr>
              <a:t> </a:t>
            </a:r>
            <a:r>
              <a:rPr lang="en-US" altLang="en-US" sz="2200" b="1" dirty="0" err="1">
                <a:cs typeface="Arial" panose="020B0604020202020204" pitchFamily="34" charset="0"/>
              </a:rPr>
              <a:t>người</a:t>
            </a:r>
            <a:r>
              <a:rPr lang="en-US" altLang="en-US" sz="2200" b="1" dirty="0">
                <a:cs typeface="Arial" panose="020B0604020202020204" pitchFamily="34" charset="0"/>
              </a:rPr>
              <a:t> </a:t>
            </a:r>
            <a:r>
              <a:rPr lang="en-US" altLang="en-US" sz="2200" b="1" dirty="0" err="1">
                <a:cs typeface="Arial" panose="020B0604020202020204" pitchFamily="34" charset="0"/>
              </a:rPr>
              <a:t>chồng</a:t>
            </a:r>
            <a:r>
              <a:rPr lang="en-US" altLang="en-US" sz="2200" b="1" dirty="0">
                <a:cs typeface="Arial" panose="020B0604020202020204" pitchFamily="34" charset="0"/>
              </a:rPr>
              <a:t> </a:t>
            </a:r>
            <a:r>
              <a:rPr lang="en-US" altLang="en-US" sz="2200" b="1" dirty="0" err="1">
                <a:cs typeface="Arial" panose="020B0604020202020204" pitchFamily="34" charset="0"/>
              </a:rPr>
              <a:t>trong</a:t>
            </a:r>
            <a:r>
              <a:rPr lang="en-US" altLang="en-US" sz="2200" b="1" dirty="0">
                <a:cs typeface="Arial" panose="020B0604020202020204" pitchFamily="34" charset="0"/>
              </a:rPr>
              <a:t> XHPK: </a:t>
            </a:r>
            <a:r>
              <a:rPr lang="en-US" altLang="en-US" sz="2200" b="1" dirty="0" err="1">
                <a:cs typeface="Arial" panose="020B0604020202020204" pitchFamily="34" charset="0"/>
              </a:rPr>
              <a:t>gia</a:t>
            </a:r>
            <a:r>
              <a:rPr lang="en-US" altLang="en-US" sz="2200" b="1" dirty="0">
                <a:cs typeface="Arial" panose="020B0604020202020204" pitchFamily="34" charset="0"/>
              </a:rPr>
              <a:t> </a:t>
            </a:r>
            <a:r>
              <a:rPr lang="en-US" altLang="en-US" sz="2200" b="1" dirty="0" err="1">
                <a:cs typeface="Arial" panose="020B0604020202020204" pitchFamily="34" charset="0"/>
              </a:rPr>
              <a:t>trưởng</a:t>
            </a:r>
            <a:r>
              <a:rPr lang="en-US" altLang="en-US" sz="2200" b="1" dirty="0">
                <a:cs typeface="Arial" panose="020B0604020202020204" pitchFamily="34" charset="0"/>
              </a:rPr>
              <a:t>, </a:t>
            </a:r>
            <a:r>
              <a:rPr lang="en-US" altLang="en-US" sz="2200" b="1" dirty="0" err="1">
                <a:cs typeface="Arial" panose="020B0604020202020204" pitchFamily="34" charset="0"/>
              </a:rPr>
              <a:t>độc</a:t>
            </a:r>
            <a:r>
              <a:rPr lang="en-US" altLang="en-US" sz="2200" b="1" dirty="0">
                <a:cs typeface="Arial" panose="020B0604020202020204" pitchFamily="34" charset="0"/>
              </a:rPr>
              <a:t> </a:t>
            </a:r>
            <a:r>
              <a:rPr lang="en-US" altLang="en-US" sz="2200" b="1" dirty="0" err="1">
                <a:cs typeface="Arial" panose="020B0604020202020204" pitchFamily="34" charset="0"/>
              </a:rPr>
              <a:t>đoán</a:t>
            </a:r>
            <a:r>
              <a:rPr lang="en-US" altLang="en-US" sz="2200" b="1" dirty="0">
                <a:cs typeface="Arial" panose="020B0604020202020204" pitchFamily="34" charset="0"/>
              </a:rPr>
              <a:t>, </a:t>
            </a:r>
            <a:r>
              <a:rPr lang="en-US" altLang="en-US" sz="2200" b="1" dirty="0" err="1">
                <a:cs typeface="Arial" panose="020B0604020202020204" pitchFamily="34" charset="0"/>
              </a:rPr>
              <a:t>coi</a:t>
            </a:r>
            <a:r>
              <a:rPr lang="en-US" altLang="en-US" sz="2200" b="1" dirty="0">
                <a:cs typeface="Arial" panose="020B0604020202020204" pitchFamily="34" charset="0"/>
              </a:rPr>
              <a:t> </a:t>
            </a:r>
            <a:r>
              <a:rPr lang="en-US" altLang="en-US" sz="2200" b="1" dirty="0" err="1">
                <a:cs typeface="Arial" panose="020B0604020202020204" pitchFamily="34" charset="0"/>
              </a:rPr>
              <a:t>thường</a:t>
            </a:r>
            <a:r>
              <a:rPr lang="en-US" altLang="en-US" sz="2200" b="1" dirty="0">
                <a:cs typeface="Arial" panose="020B0604020202020204" pitchFamily="34" charset="0"/>
              </a:rPr>
              <a:t> </a:t>
            </a:r>
            <a:r>
              <a:rPr lang="en-US" altLang="en-US" sz="2200" b="1" dirty="0" err="1">
                <a:cs typeface="Arial" panose="020B0604020202020204" pitchFamily="34" charset="0"/>
              </a:rPr>
              <a:t>nhân</a:t>
            </a:r>
            <a:r>
              <a:rPr lang="en-US" altLang="en-US" sz="2200" b="1" dirty="0">
                <a:cs typeface="Arial" panose="020B0604020202020204" pitchFamily="34" charset="0"/>
              </a:rPr>
              <a:t> </a:t>
            </a:r>
            <a:r>
              <a:rPr lang="en-US" altLang="en-US" sz="2200" b="1" dirty="0" err="1">
                <a:cs typeface="Arial" panose="020B0604020202020204" pitchFamily="34" charset="0"/>
              </a:rPr>
              <a:t>phẩm</a:t>
            </a:r>
            <a:r>
              <a:rPr lang="en-US" altLang="en-US" sz="2200" b="1" dirty="0">
                <a:cs typeface="Arial" panose="020B0604020202020204" pitchFamily="34" charset="0"/>
              </a:rPr>
              <a:t> </a:t>
            </a:r>
            <a:r>
              <a:rPr lang="en-US" altLang="en-US" sz="2200" b="1" dirty="0" err="1">
                <a:cs typeface="Arial" panose="020B0604020202020204" pitchFamily="34" charset="0"/>
              </a:rPr>
              <a:t>và</a:t>
            </a:r>
            <a:r>
              <a:rPr lang="en-US" altLang="en-US" sz="2200" b="1" dirty="0">
                <a:cs typeface="Arial" panose="020B0604020202020204" pitchFamily="34" charset="0"/>
              </a:rPr>
              <a:t> </a:t>
            </a:r>
            <a:r>
              <a:rPr lang="en-US" altLang="en-US" sz="2200" b="1" dirty="0" err="1">
                <a:cs typeface="Arial" panose="020B0604020202020204" pitchFamily="34" charset="0"/>
              </a:rPr>
              <a:t>mạng</a:t>
            </a:r>
            <a:r>
              <a:rPr lang="en-US" altLang="en-US" sz="2200" b="1" dirty="0">
                <a:cs typeface="Arial" panose="020B0604020202020204" pitchFamily="34" charset="0"/>
              </a:rPr>
              <a:t> </a:t>
            </a:r>
            <a:r>
              <a:rPr lang="en-US" altLang="en-US" sz="2200" b="1" dirty="0" err="1">
                <a:cs typeface="Arial" panose="020B0604020202020204" pitchFamily="34" charset="0"/>
              </a:rPr>
              <a:t>sống</a:t>
            </a:r>
            <a:r>
              <a:rPr lang="en-US" altLang="en-US" sz="2200" b="1" dirty="0">
                <a:cs typeface="Arial" panose="020B0604020202020204" pitchFamily="34" charset="0"/>
              </a:rPr>
              <a:t> </a:t>
            </a:r>
            <a:r>
              <a:rPr lang="en-US" altLang="en-US" sz="2200" b="1" dirty="0" err="1">
                <a:cs typeface="Arial" panose="020B0604020202020204" pitchFamily="34" charset="0"/>
              </a:rPr>
              <a:t>của</a:t>
            </a:r>
            <a:r>
              <a:rPr lang="en-US" altLang="en-US" sz="2200" b="1" dirty="0">
                <a:cs typeface="Arial" panose="020B0604020202020204" pitchFamily="34" charset="0"/>
              </a:rPr>
              <a:t> </a:t>
            </a:r>
            <a:r>
              <a:rPr lang="en-US" altLang="en-US" sz="2200" b="1" dirty="0" err="1">
                <a:cs typeface="Arial" panose="020B0604020202020204" pitchFamily="34" charset="0"/>
              </a:rPr>
              <a:t>vợ</a:t>
            </a:r>
            <a:r>
              <a:rPr lang="en-US" altLang="en-US" sz="2200" b="1" dirty="0">
                <a:cs typeface="Arial" panose="020B0604020202020204" pitchFamily="34" charset="0"/>
              </a:rPr>
              <a:t>, </a:t>
            </a:r>
            <a:r>
              <a:rPr lang="en-US" altLang="en-US" sz="2200" b="1" dirty="0" err="1">
                <a:cs typeface="Arial" panose="020B0604020202020204" pitchFamily="34" charset="0"/>
              </a:rPr>
              <a:t>là</a:t>
            </a:r>
            <a:r>
              <a:rPr lang="en-US" altLang="en-US" sz="2200" b="1" dirty="0">
                <a:cs typeface="Arial" panose="020B0604020202020204" pitchFamily="34" charset="0"/>
              </a:rPr>
              <a:t> </a:t>
            </a:r>
            <a:r>
              <a:rPr lang="en-US" altLang="en-US" sz="2200" b="1" dirty="0" err="1">
                <a:cs typeface="Arial" panose="020B0604020202020204" pitchFamily="34" charset="0"/>
              </a:rPr>
              <a:t>kẻ</a:t>
            </a:r>
            <a:r>
              <a:rPr lang="en-US" altLang="en-US" sz="2200" b="1" dirty="0">
                <a:cs typeface="Arial" panose="020B0604020202020204" pitchFamily="34" charset="0"/>
              </a:rPr>
              <a:t> </a:t>
            </a:r>
            <a:r>
              <a:rPr lang="en-US" altLang="en-US" sz="2200" b="1" dirty="0" err="1">
                <a:cs typeface="Arial" panose="020B0604020202020204" pitchFamily="34" charset="0"/>
              </a:rPr>
              <a:t>vũ</a:t>
            </a:r>
            <a:r>
              <a:rPr lang="en-US" altLang="en-US" sz="2200" b="1" dirty="0">
                <a:cs typeface="Arial" panose="020B0604020202020204" pitchFamily="34" charset="0"/>
              </a:rPr>
              <a:t> </a:t>
            </a:r>
            <a:r>
              <a:rPr lang="en-US" altLang="en-US" sz="2200" b="1" dirty="0" err="1">
                <a:cs typeface="Arial" panose="020B0604020202020204" pitchFamily="34" charset="0"/>
              </a:rPr>
              <a:t>phu</a:t>
            </a:r>
            <a:r>
              <a:rPr lang="en-US" altLang="en-US" sz="2200" b="1" dirty="0">
                <a:cs typeface="Arial" panose="020B0604020202020204" pitchFamily="34" charset="0"/>
              </a:rPr>
              <a:t>, </a:t>
            </a:r>
            <a:r>
              <a:rPr lang="en-US" altLang="en-US" sz="2200" b="1" dirty="0" err="1">
                <a:cs typeface="Arial" panose="020B0604020202020204" pitchFamily="34" charset="0"/>
              </a:rPr>
              <a:t>thô</a:t>
            </a:r>
            <a:r>
              <a:rPr lang="en-US" altLang="en-US" sz="2200" b="1" dirty="0">
                <a:cs typeface="Arial" panose="020B0604020202020204" pitchFamily="34" charset="0"/>
              </a:rPr>
              <a:t> </a:t>
            </a:r>
            <a:r>
              <a:rPr lang="en-US" altLang="en-US" sz="2200" b="1" dirty="0" err="1">
                <a:cs typeface="Arial" panose="020B0604020202020204" pitchFamily="34" charset="0"/>
              </a:rPr>
              <a:t>bạo</a:t>
            </a:r>
            <a:r>
              <a:rPr lang="en-US" altLang="en-US" sz="2200" b="1" dirty="0">
                <a:cs typeface="Arial" panose="020B0604020202020204" pitchFamily="34" charset="0"/>
              </a:rPr>
              <a:t>, </a:t>
            </a:r>
            <a:r>
              <a:rPr lang="en-US" altLang="en-US" sz="2200" b="1" dirty="0" err="1">
                <a:cs typeface="Arial" panose="020B0604020202020204" pitchFamily="34" charset="0"/>
              </a:rPr>
              <a:t>là</a:t>
            </a:r>
            <a:r>
              <a:rPr lang="en-US" altLang="en-US" sz="2200" b="1" dirty="0">
                <a:cs typeface="Arial" panose="020B0604020202020204" pitchFamily="34" charset="0"/>
              </a:rPr>
              <a:t> </a:t>
            </a:r>
            <a:r>
              <a:rPr lang="en-US" altLang="en-US" sz="2200" b="1" dirty="0" err="1">
                <a:cs typeface="Arial" panose="020B0604020202020204" pitchFamily="34" charset="0"/>
              </a:rPr>
              <a:t>hiện</a:t>
            </a:r>
            <a:r>
              <a:rPr lang="en-US" altLang="en-US" sz="2200" b="1" dirty="0">
                <a:cs typeface="Arial" panose="020B0604020202020204" pitchFamily="34" charset="0"/>
              </a:rPr>
              <a:t> </a:t>
            </a:r>
            <a:r>
              <a:rPr lang="en-US" altLang="en-US" sz="2200" b="1" dirty="0" err="1">
                <a:cs typeface="Arial" panose="020B0604020202020204" pitchFamily="34" charset="0"/>
              </a:rPr>
              <a:t>thân</a:t>
            </a:r>
            <a:r>
              <a:rPr lang="en-US" altLang="en-US" sz="2200" b="1" dirty="0">
                <a:cs typeface="Arial" panose="020B0604020202020204" pitchFamily="34" charset="0"/>
              </a:rPr>
              <a:t> </a:t>
            </a:r>
            <a:r>
              <a:rPr lang="en-US" altLang="en-US" sz="2200" b="1" dirty="0" err="1">
                <a:cs typeface="Arial" panose="020B0604020202020204" pitchFamily="34" charset="0"/>
              </a:rPr>
              <a:t>của</a:t>
            </a:r>
            <a:r>
              <a:rPr lang="en-US" altLang="en-US" sz="2200" b="1" dirty="0">
                <a:cs typeface="Arial" panose="020B0604020202020204" pitchFamily="34" charset="0"/>
              </a:rPr>
              <a:t> </a:t>
            </a:r>
            <a:r>
              <a:rPr lang="en-US" altLang="en-US" sz="2200" b="1" dirty="0" err="1">
                <a:cs typeface="Arial" panose="020B0604020202020204" pitchFamily="34" charset="0"/>
              </a:rPr>
              <a:t>chế</a:t>
            </a:r>
            <a:r>
              <a:rPr lang="en-US" altLang="en-US" sz="2200" b="1" dirty="0">
                <a:cs typeface="Arial" panose="020B0604020202020204" pitchFamily="34" charset="0"/>
              </a:rPr>
              <a:t> </a:t>
            </a:r>
            <a:r>
              <a:rPr lang="en-US" altLang="en-US" sz="2200" b="1" dirty="0" err="1">
                <a:cs typeface="Arial" panose="020B0604020202020204" pitchFamily="34" charset="0"/>
              </a:rPr>
              <a:t>độ</a:t>
            </a:r>
            <a:r>
              <a:rPr lang="en-US" altLang="en-US" sz="2200" b="1" dirty="0">
                <a:cs typeface="Arial" panose="020B0604020202020204" pitchFamily="34" charset="0"/>
              </a:rPr>
              <a:t> </a:t>
            </a:r>
            <a:r>
              <a:rPr lang="en-US" altLang="en-US" sz="2200" b="1" dirty="0" err="1">
                <a:cs typeface="Arial" panose="020B0604020202020204" pitchFamily="34" charset="0"/>
              </a:rPr>
              <a:t>phụ</a:t>
            </a:r>
            <a:r>
              <a:rPr lang="en-US" altLang="en-US" sz="2200" b="1" dirty="0">
                <a:cs typeface="Arial" panose="020B0604020202020204" pitchFamily="34" charset="0"/>
              </a:rPr>
              <a:t> </a:t>
            </a:r>
            <a:r>
              <a:rPr lang="en-US" altLang="en-US" sz="2200" b="1" dirty="0" err="1">
                <a:cs typeface="Arial" panose="020B0604020202020204" pitchFamily="34" charset="0"/>
              </a:rPr>
              <a:t>quyền</a:t>
            </a:r>
            <a:r>
              <a:rPr lang="en-US" altLang="en-US" sz="2200" b="1" dirty="0">
                <a:cs typeface="Arial" panose="020B0604020202020204" pitchFamily="34" charset="0"/>
              </a:rPr>
              <a:t> </a:t>
            </a:r>
            <a:r>
              <a:rPr lang="en-US" altLang="en-US" sz="2200" b="1" dirty="0" err="1">
                <a:cs typeface="Arial" panose="020B0604020202020204" pitchFamily="34" charset="0"/>
              </a:rPr>
              <a:t>bất</a:t>
            </a:r>
            <a:r>
              <a:rPr lang="en-US" altLang="en-US" sz="2200" b="1" dirty="0">
                <a:cs typeface="Arial" panose="020B0604020202020204" pitchFamily="34" charset="0"/>
              </a:rPr>
              <a:t> </a:t>
            </a:r>
            <a:r>
              <a:rPr lang="en-US" altLang="en-US" sz="2200" b="1" dirty="0" err="1">
                <a:cs typeface="Arial" panose="020B0604020202020204" pitchFamily="34" charset="0"/>
              </a:rPr>
              <a:t>công</a:t>
            </a:r>
            <a:r>
              <a:rPr lang="en-US" altLang="en-US" sz="2200" b="1" dirty="0">
                <a:cs typeface="Arial" panose="020B0604020202020204" pitchFamily="34" charset="0"/>
              </a:rPr>
              <a:t> (</a:t>
            </a:r>
            <a:r>
              <a:rPr lang="en-US" altLang="en-US" sz="2200" b="1" dirty="0" err="1">
                <a:cs typeface="Arial" panose="020B0604020202020204" pitchFamily="34" charset="0"/>
              </a:rPr>
              <a:t>giá</a:t>
            </a:r>
            <a:r>
              <a:rPr lang="en-US" altLang="en-US" sz="2200" b="1" dirty="0">
                <a:cs typeface="Arial" panose="020B0604020202020204" pitchFamily="34" charset="0"/>
              </a:rPr>
              <a:t> </a:t>
            </a:r>
            <a:r>
              <a:rPr lang="en-US" altLang="en-US" sz="2200" b="1" dirty="0" err="1">
                <a:cs typeface="Arial" panose="020B0604020202020204" pitchFamily="34" charset="0"/>
              </a:rPr>
              <a:t>trị</a:t>
            </a:r>
            <a:r>
              <a:rPr lang="en-US" altLang="en-US" sz="2200" b="1" dirty="0">
                <a:cs typeface="Arial" panose="020B0604020202020204" pitchFamily="34" charset="0"/>
              </a:rPr>
              <a:t> </a:t>
            </a:r>
            <a:r>
              <a:rPr lang="en-US" altLang="en-US" sz="2200" b="1" dirty="0" err="1">
                <a:cs typeface="Arial" panose="020B0604020202020204" pitchFamily="34" charset="0"/>
              </a:rPr>
              <a:t>hiện</a:t>
            </a:r>
            <a:r>
              <a:rPr lang="en-US" altLang="en-US" sz="2200" b="1" dirty="0">
                <a:cs typeface="Arial" panose="020B0604020202020204" pitchFamily="34" charset="0"/>
              </a:rPr>
              <a:t> </a:t>
            </a:r>
            <a:r>
              <a:rPr lang="en-US" altLang="en-US" sz="2200" b="1" dirty="0" err="1">
                <a:cs typeface="Arial" panose="020B0604020202020204" pitchFamily="34" charset="0"/>
              </a:rPr>
              <a:t>thực</a:t>
            </a:r>
            <a:r>
              <a:rPr lang="en-US" altLang="en-US" sz="2200" b="1" dirty="0">
                <a:cs typeface="Arial" panose="020B0604020202020204" pitchFamily="34" charset="0"/>
              </a:rPr>
              <a:t>).</a:t>
            </a:r>
          </a:p>
        </p:txBody>
      </p:sp>
      <p:pic>
        <p:nvPicPr>
          <p:cNvPr id="7" name="Picture 28" descr="tpnx06">
            <a:extLst>
              <a:ext uri="{FF2B5EF4-FFF2-40B4-BE49-F238E27FC236}">
                <a16:creationId xmlns:a16="http://schemas.microsoft.com/office/drawing/2014/main" id="{A9C5DDAA-08F3-4A16-B8E8-61229C7FC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8707" y="104256"/>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22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4"/>
                                        </p:tgtEl>
                                      </p:cBhvr>
                                    </p:animEffect>
                                    <p:anim calcmode="lin" valueType="num">
                                      <p:cBhvr>
                                        <p:cTn id="14" dur="1000"/>
                                        <p:tgtEl>
                                          <p:spTgt spid="4"/>
                                        </p:tgtEl>
                                        <p:attrNameLst>
                                          <p:attrName>ppt_x</p:attrName>
                                        </p:attrNameLst>
                                      </p:cBhvr>
                                      <p:tavLst>
                                        <p:tav tm="0">
                                          <p:val>
                                            <p:strVal val="ppt_x"/>
                                          </p:val>
                                        </p:tav>
                                        <p:tav tm="100000">
                                          <p:val>
                                            <p:strVal val="ppt_x"/>
                                          </p:val>
                                        </p:tav>
                                      </p:tavLst>
                                    </p:anim>
                                    <p:anim calcmode="lin" valueType="num">
                                      <p:cBhvr>
                                        <p:cTn id="15" dur="1000"/>
                                        <p:tgtEl>
                                          <p:spTgt spid="4"/>
                                        </p:tgtEl>
                                        <p:attrNameLst>
                                          <p:attrName>ppt_y</p:attrName>
                                        </p:attrNameLst>
                                      </p:cBhvr>
                                      <p:tavLst>
                                        <p:tav tm="0">
                                          <p:val>
                                            <p:strVal val="ppt_y"/>
                                          </p:val>
                                        </p:tav>
                                        <p:tav tm="100000">
                                          <p:val>
                                            <p:strVal val="ppt_y+.1"/>
                                          </p:val>
                                        </p:tav>
                                      </p:tavLst>
                                    </p:anim>
                                    <p:set>
                                      <p:cBhvr>
                                        <p:cTn id="16" dur="1" fill="hold">
                                          <p:stCondLst>
                                            <p:cond delay="9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a:extLst>
              <a:ext uri="{FF2B5EF4-FFF2-40B4-BE49-F238E27FC236}">
                <a16:creationId xmlns:a16="http://schemas.microsoft.com/office/drawing/2014/main" id="{1574EACC-39A2-47D2-ACDA-C54F67493866}"/>
              </a:ext>
            </a:extLst>
          </p:cNvPr>
          <p:cNvSpPr txBox="1">
            <a:spLocks noChangeArrowheads="1"/>
          </p:cNvSpPr>
          <p:nvPr/>
        </p:nvSpPr>
        <p:spPr bwMode="auto">
          <a:xfrm>
            <a:off x="937534" y="104256"/>
            <a:ext cx="42726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II.</a:t>
            </a:r>
            <a:r>
              <a:rPr kumimoji="0" lang="vi-VN"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CC0000"/>
                </a:solidFill>
                <a:effectLst/>
                <a:uLnTx/>
                <a:uFillTx/>
                <a:latin typeface="Arial" panose="020B0604020202020204" pitchFamily="34" charset="0"/>
                <a:ea typeface="+mn-ea"/>
                <a:cs typeface="+mn-cs"/>
              </a:rPr>
              <a:t>Đọc</a:t>
            </a:r>
            <a:r>
              <a:rPr kumimoji="0" lang="vi-VN"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a:t>
            </a:r>
            <a:r>
              <a:rPr kumimoji="0" lang="vi-VN"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CC0000"/>
                </a:solidFill>
                <a:effectLst/>
                <a:uLnTx/>
                <a:uFillTx/>
                <a:latin typeface="Arial" panose="020B0604020202020204" pitchFamily="34" charset="0"/>
                <a:ea typeface="+mn-ea"/>
                <a:cs typeface="+mn-cs"/>
              </a:rPr>
              <a:t>hiểu</a:t>
            </a:r>
            <a:r>
              <a:rPr kumimoji="0" lang="en-US"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CC0000"/>
                </a:solidFill>
                <a:effectLst/>
                <a:uLnTx/>
                <a:uFillTx/>
                <a:latin typeface="Arial" panose="020B0604020202020204" pitchFamily="34" charset="0"/>
                <a:ea typeface="+mn-ea"/>
                <a:cs typeface="+mn-cs"/>
              </a:rPr>
              <a:t>văn</a:t>
            </a:r>
            <a:r>
              <a:rPr kumimoji="0" lang="en-US"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rPr>
              <a:t> </a:t>
            </a:r>
            <a:r>
              <a:rPr kumimoji="0" lang="en-US" altLang="en-US" sz="2800" b="1" i="0" u="none" strike="noStrike" kern="1200" cap="none" spc="0" normalizeH="0" baseline="0" noProof="0" dirty="0" err="1">
                <a:ln>
                  <a:noFill/>
                </a:ln>
                <a:solidFill>
                  <a:srgbClr val="CC0000"/>
                </a:solidFill>
                <a:effectLst/>
                <a:uLnTx/>
                <a:uFillTx/>
                <a:latin typeface="Arial" panose="020B0604020202020204" pitchFamily="34" charset="0"/>
                <a:ea typeface="+mn-ea"/>
                <a:cs typeface="+mn-cs"/>
              </a:rPr>
              <a:t>bản</a:t>
            </a:r>
            <a:endParaRPr kumimoji="0" lang="en-US" altLang="en-US" sz="2800" b="1" i="0" u="none" strike="noStrike" kern="1200" cap="none" spc="0" normalizeH="0" baseline="0" noProof="0" dirty="0">
              <a:ln>
                <a:noFill/>
              </a:ln>
              <a:solidFill>
                <a:srgbClr val="CC0000"/>
              </a:solidFill>
              <a:effectLst/>
              <a:uLnTx/>
              <a:uFillTx/>
              <a:latin typeface="Arial" panose="020B0604020202020204" pitchFamily="34" charset="0"/>
              <a:ea typeface="+mn-ea"/>
              <a:cs typeface="+mn-cs"/>
            </a:endParaRPr>
          </a:p>
        </p:txBody>
      </p:sp>
      <p:sp>
        <p:nvSpPr>
          <p:cNvPr id="3" name="Text Box 14">
            <a:extLst>
              <a:ext uri="{FF2B5EF4-FFF2-40B4-BE49-F238E27FC236}">
                <a16:creationId xmlns:a16="http://schemas.microsoft.com/office/drawing/2014/main" id="{3D7B20B4-2EC5-42D1-AE4B-C679AC20EBD1}"/>
              </a:ext>
            </a:extLst>
          </p:cNvPr>
          <p:cNvSpPr txBox="1">
            <a:spLocks noChangeArrowheads="1"/>
          </p:cNvSpPr>
          <p:nvPr/>
        </p:nvSpPr>
        <p:spPr bwMode="auto">
          <a:xfrm>
            <a:off x="1488623" y="782993"/>
            <a:ext cx="4000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vi-VN" altLang="en-US" sz="2400" b="1" dirty="0">
                <a:solidFill>
                  <a:srgbClr val="006600"/>
                </a:solidFill>
              </a:rPr>
              <a:t>3. Chi tiết cái bóng</a:t>
            </a:r>
            <a:endParaRPr kumimoji="0" lang="en-US" altLang="en-US" sz="2400" b="1" i="0" u="none" strike="noStrike" kern="1200" cap="none" spc="0" normalizeH="0" baseline="0" noProof="0" dirty="0">
              <a:ln>
                <a:noFill/>
              </a:ln>
              <a:solidFill>
                <a:srgbClr val="006600"/>
              </a:solidFill>
              <a:effectLst/>
              <a:uLnTx/>
              <a:uFillTx/>
              <a:latin typeface="Arial" panose="020B0604020202020204" pitchFamily="34" charset="0"/>
              <a:ea typeface="+mn-ea"/>
              <a:cs typeface="+mn-cs"/>
            </a:endParaRPr>
          </a:p>
        </p:txBody>
      </p:sp>
      <p:graphicFrame>
        <p:nvGraphicFramePr>
          <p:cNvPr id="4" name="Diagram 3">
            <a:extLst>
              <a:ext uri="{FF2B5EF4-FFF2-40B4-BE49-F238E27FC236}">
                <a16:creationId xmlns:a16="http://schemas.microsoft.com/office/drawing/2014/main" id="{720A5153-DB38-4F41-A18E-0F0D11CCA9A8}"/>
              </a:ext>
            </a:extLst>
          </p:cNvPr>
          <p:cNvGraphicFramePr/>
          <p:nvPr>
            <p:extLst>
              <p:ext uri="{D42A27DB-BD31-4B8C-83A1-F6EECF244321}">
                <p14:modId xmlns:p14="http://schemas.microsoft.com/office/powerpoint/2010/main" val="3058458185"/>
              </p:ext>
            </p:extLst>
          </p:nvPr>
        </p:nvGraphicFramePr>
        <p:xfrm>
          <a:off x="763361" y="542040"/>
          <a:ext cx="994001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844DE4CB-B5D0-4CBA-9D74-7D5D30ABD280}"/>
              </a:ext>
            </a:extLst>
          </p:cNvPr>
          <p:cNvGrpSpPr/>
          <p:nvPr/>
        </p:nvGrpSpPr>
        <p:grpSpPr>
          <a:xfrm>
            <a:off x="6343650" y="4534212"/>
            <a:ext cx="4533901" cy="1781746"/>
            <a:chOff x="6382103" y="2275179"/>
            <a:chExt cx="1736615" cy="1312297"/>
          </a:xfrm>
          <a:solidFill>
            <a:srgbClr val="E77575"/>
          </a:solidFill>
        </p:grpSpPr>
        <p:sp>
          <p:nvSpPr>
            <p:cNvPr id="6" name="Rectangle: Rounded Corners 5">
              <a:extLst>
                <a:ext uri="{FF2B5EF4-FFF2-40B4-BE49-F238E27FC236}">
                  <a16:creationId xmlns:a16="http://schemas.microsoft.com/office/drawing/2014/main" id="{C535604C-57CF-4C9C-B39A-5735B1A0C600}"/>
                </a:ext>
              </a:extLst>
            </p:cNvPr>
            <p:cNvSpPr/>
            <p:nvPr/>
          </p:nvSpPr>
          <p:spPr>
            <a:xfrm>
              <a:off x="6382103" y="2275179"/>
              <a:ext cx="1736615" cy="131229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9B947524-280D-4936-AF65-19AE85257E3D}"/>
                </a:ext>
              </a:extLst>
            </p:cNvPr>
            <p:cNvSpPr txBox="1"/>
            <p:nvPr/>
          </p:nvSpPr>
          <p:spPr>
            <a:xfrm>
              <a:off x="6432967" y="2709332"/>
              <a:ext cx="1685751" cy="81744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2400300">
                <a:lnSpc>
                  <a:spcPct val="90000"/>
                </a:lnSpc>
                <a:spcBef>
                  <a:spcPct val="0"/>
                </a:spcBef>
                <a:spcAft>
                  <a:spcPct val="35000"/>
                </a:spcAft>
                <a:buNone/>
              </a:pPr>
              <a:endParaRPr lang="en-US" sz="5400" kern="1200"/>
            </a:p>
          </p:txBody>
        </p:sp>
      </p:grpSp>
      <p:sp>
        <p:nvSpPr>
          <p:cNvPr id="9" name="TextBox 8">
            <a:extLst>
              <a:ext uri="{FF2B5EF4-FFF2-40B4-BE49-F238E27FC236}">
                <a16:creationId xmlns:a16="http://schemas.microsoft.com/office/drawing/2014/main" id="{239197D8-A621-4618-AA1B-A120F471F78F}"/>
              </a:ext>
            </a:extLst>
          </p:cNvPr>
          <p:cNvSpPr txBox="1"/>
          <p:nvPr/>
        </p:nvSpPr>
        <p:spPr>
          <a:xfrm>
            <a:off x="6476445" y="4534211"/>
            <a:ext cx="4401106" cy="1508105"/>
          </a:xfrm>
          <a:prstGeom prst="rect">
            <a:avLst/>
          </a:prstGeom>
          <a:noFill/>
        </p:spPr>
        <p:txBody>
          <a:bodyPr wrap="square">
            <a:spAutoFit/>
          </a:bodyPr>
          <a:lstStyle/>
          <a:p>
            <a:pPr>
              <a:spcBef>
                <a:spcPct val="0"/>
              </a:spcBef>
              <a:buFontTx/>
              <a:buNone/>
            </a:pPr>
            <a:r>
              <a:rPr lang="en-US" altLang="en-US" sz="2300" dirty="0">
                <a:solidFill>
                  <a:schemeClr val="bg1"/>
                </a:solidFill>
                <a:latin typeface="Arial" panose="020B0604020202020204" pitchFamily="34" charset="0"/>
                <a:cs typeface="Arial" panose="020B0604020202020204" pitchFamily="34" charset="0"/>
              </a:rPr>
              <a:t>-</a:t>
            </a:r>
            <a:r>
              <a:rPr lang="en-US" altLang="en-US" sz="2300" dirty="0" err="1">
                <a:solidFill>
                  <a:schemeClr val="bg1"/>
                </a:solidFill>
                <a:latin typeface="Arial" panose="020B0604020202020204" pitchFamily="34" charset="0"/>
                <a:cs typeface="Arial" panose="020B0604020202020204" pitchFamily="34" charset="0"/>
              </a:rPr>
              <a:t>Lần</a:t>
            </a:r>
            <a:r>
              <a:rPr lang="en-US" altLang="en-US" sz="2300" dirty="0">
                <a:solidFill>
                  <a:schemeClr val="bg1"/>
                </a:solidFill>
                <a:latin typeface="Arial" panose="020B0604020202020204" pitchFamily="34" charset="0"/>
                <a:cs typeface="Arial" panose="020B0604020202020204" pitchFamily="34" charset="0"/>
              </a:rPr>
              <a:t> 1: </a:t>
            </a:r>
            <a:r>
              <a:rPr lang="en-US" altLang="en-US" sz="2300" dirty="0" err="1">
                <a:solidFill>
                  <a:schemeClr val="bg1"/>
                </a:solidFill>
                <a:latin typeface="Arial" panose="020B0604020202020204" pitchFamily="34" charset="0"/>
                <a:cs typeface="Arial" panose="020B0604020202020204" pitchFamily="34" charset="0"/>
              </a:rPr>
              <a:t>Là</a:t>
            </a:r>
            <a:r>
              <a:rPr lang="en-US" altLang="en-US" sz="2300" dirty="0">
                <a:solidFill>
                  <a:schemeClr val="bg1"/>
                </a:solidFill>
                <a:latin typeface="Arial" panose="020B0604020202020204" pitchFamily="34" charset="0"/>
                <a:cs typeface="Arial" panose="020B0604020202020204" pitchFamily="34" charset="0"/>
              </a:rPr>
              <a:t> </a:t>
            </a:r>
            <a:r>
              <a:rPr lang="en-US" altLang="en-US" sz="2300" dirty="0" err="1">
                <a:solidFill>
                  <a:schemeClr val="bg1"/>
                </a:solidFill>
                <a:latin typeface="Arial" panose="020B0604020202020204" pitchFamily="34" charset="0"/>
                <a:cs typeface="Arial" panose="020B0604020202020204" pitchFamily="34" charset="0"/>
              </a:rPr>
              <a:t>bằng</a:t>
            </a:r>
            <a:r>
              <a:rPr lang="en-US" altLang="en-US" sz="2300" dirty="0">
                <a:solidFill>
                  <a:schemeClr val="bg1"/>
                </a:solidFill>
                <a:latin typeface="Arial" panose="020B0604020202020204" pitchFamily="34" charset="0"/>
                <a:cs typeface="Arial" panose="020B0604020202020204" pitchFamily="34" charset="0"/>
              </a:rPr>
              <a:t> </a:t>
            </a:r>
            <a:r>
              <a:rPr lang="en-US" altLang="en-US" sz="2300" dirty="0" err="1">
                <a:solidFill>
                  <a:schemeClr val="bg1"/>
                </a:solidFill>
                <a:latin typeface="Arial" panose="020B0604020202020204" pitchFamily="34" charset="0"/>
                <a:cs typeface="Arial" panose="020B0604020202020204" pitchFamily="34" charset="0"/>
              </a:rPr>
              <a:t>chứng</a:t>
            </a:r>
            <a:r>
              <a:rPr lang="en-US" altLang="en-US" sz="2300" dirty="0">
                <a:solidFill>
                  <a:schemeClr val="bg1"/>
                </a:solidFill>
                <a:latin typeface="Arial" panose="020B0604020202020204" pitchFamily="34" charset="0"/>
                <a:cs typeface="Arial" panose="020B0604020202020204" pitchFamily="34" charset="0"/>
              </a:rPr>
              <a:t> </a:t>
            </a:r>
            <a:r>
              <a:rPr lang="en-US" altLang="en-US" sz="2300" dirty="0" err="1">
                <a:solidFill>
                  <a:schemeClr val="bg1"/>
                </a:solidFill>
                <a:latin typeface="Arial" panose="020B0604020202020204" pitchFamily="34" charset="0"/>
                <a:cs typeface="Arial" panose="020B0604020202020204" pitchFamily="34" charset="0"/>
              </a:rPr>
              <a:t>cho</a:t>
            </a:r>
            <a:r>
              <a:rPr lang="en-US" altLang="en-US" sz="2300" dirty="0">
                <a:solidFill>
                  <a:schemeClr val="bg1"/>
                </a:solidFill>
                <a:latin typeface="Arial" panose="020B0604020202020204" pitchFamily="34" charset="0"/>
                <a:cs typeface="Arial" panose="020B0604020202020204" pitchFamily="34" charset="0"/>
              </a:rPr>
              <a:t> </a:t>
            </a:r>
            <a:r>
              <a:rPr lang="en-US" altLang="en-US" sz="2300" dirty="0" err="1">
                <a:solidFill>
                  <a:schemeClr val="bg1"/>
                </a:solidFill>
                <a:latin typeface="Arial" panose="020B0604020202020204" pitchFamily="34" charset="0"/>
                <a:cs typeface="Arial" panose="020B0604020202020204" pitchFamily="34" charset="0"/>
              </a:rPr>
              <a:t>sự</a:t>
            </a:r>
            <a:r>
              <a:rPr lang="en-US" altLang="en-US" sz="2300" dirty="0">
                <a:solidFill>
                  <a:schemeClr val="bg1"/>
                </a:solidFill>
                <a:latin typeface="Arial" panose="020B0604020202020204" pitchFamily="34" charset="0"/>
                <a:cs typeface="Arial" panose="020B0604020202020204" pitchFamily="34" charset="0"/>
              </a:rPr>
              <a:t> </a:t>
            </a:r>
          </a:p>
          <a:p>
            <a:pPr>
              <a:spcBef>
                <a:spcPct val="0"/>
              </a:spcBef>
              <a:buFontTx/>
              <a:buNone/>
            </a:pPr>
            <a:r>
              <a:rPr lang="en-US" altLang="en-US" sz="2300" dirty="0" err="1">
                <a:solidFill>
                  <a:schemeClr val="bg1"/>
                </a:solidFill>
                <a:latin typeface="Arial" panose="020B0604020202020204" pitchFamily="34" charset="0"/>
                <a:cs typeface="Arial" panose="020B0604020202020204" pitchFamily="34" charset="0"/>
              </a:rPr>
              <a:t>hư</a:t>
            </a:r>
            <a:r>
              <a:rPr lang="en-US" altLang="en-US" sz="2300" dirty="0">
                <a:solidFill>
                  <a:schemeClr val="bg1"/>
                </a:solidFill>
                <a:latin typeface="Arial" panose="020B0604020202020204" pitchFamily="34" charset="0"/>
                <a:cs typeface="Arial" panose="020B0604020202020204" pitchFamily="34" charset="0"/>
              </a:rPr>
              <a:t> </a:t>
            </a:r>
            <a:r>
              <a:rPr lang="en-US" altLang="en-US" sz="2300" dirty="0" err="1">
                <a:solidFill>
                  <a:schemeClr val="bg1"/>
                </a:solidFill>
                <a:latin typeface="Arial" panose="020B0604020202020204" pitchFamily="34" charset="0"/>
                <a:cs typeface="Arial" panose="020B0604020202020204" pitchFamily="34" charset="0"/>
              </a:rPr>
              <a:t>hỏng</a:t>
            </a:r>
            <a:r>
              <a:rPr lang="en-US" altLang="en-US" sz="2300" dirty="0">
                <a:solidFill>
                  <a:schemeClr val="bg1"/>
                </a:solidFill>
                <a:latin typeface="Arial" panose="020B0604020202020204" pitchFamily="34" charset="0"/>
                <a:cs typeface="Arial" panose="020B0604020202020204" pitchFamily="34" charset="0"/>
              </a:rPr>
              <a:t> </a:t>
            </a:r>
            <a:r>
              <a:rPr lang="en-US" altLang="en-US" sz="2300" dirty="0" err="1">
                <a:solidFill>
                  <a:schemeClr val="bg1"/>
                </a:solidFill>
                <a:latin typeface="Arial" panose="020B0604020202020204" pitchFamily="34" charset="0"/>
                <a:cs typeface="Arial" panose="020B0604020202020204" pitchFamily="34" charset="0"/>
              </a:rPr>
              <a:t>của</a:t>
            </a:r>
            <a:r>
              <a:rPr lang="en-US" altLang="en-US" sz="2300" dirty="0">
                <a:solidFill>
                  <a:schemeClr val="bg1"/>
                </a:solidFill>
                <a:latin typeface="Arial" panose="020B0604020202020204" pitchFamily="34" charset="0"/>
                <a:cs typeface="Arial" panose="020B0604020202020204" pitchFamily="34" charset="0"/>
              </a:rPr>
              <a:t> </a:t>
            </a:r>
            <a:r>
              <a:rPr lang="en-US" altLang="en-US" sz="2300" dirty="0" err="1">
                <a:solidFill>
                  <a:schemeClr val="bg1"/>
                </a:solidFill>
                <a:latin typeface="Arial" panose="020B0604020202020204" pitchFamily="34" charset="0"/>
                <a:cs typeface="Arial" panose="020B0604020202020204" pitchFamily="34" charset="0"/>
              </a:rPr>
              <a:t>vợ</a:t>
            </a:r>
            <a:r>
              <a:rPr lang="en-US" altLang="en-US" sz="2300" dirty="0">
                <a:solidFill>
                  <a:schemeClr val="bg1"/>
                </a:solidFill>
                <a:latin typeface="Arial" panose="020B0604020202020204" pitchFamily="34" charset="0"/>
                <a:cs typeface="Arial" panose="020B0604020202020204" pitchFamily="34" charset="0"/>
              </a:rPr>
              <a:t>.</a:t>
            </a:r>
          </a:p>
          <a:p>
            <a:pPr>
              <a:spcBef>
                <a:spcPct val="0"/>
              </a:spcBef>
              <a:buFontTx/>
              <a:buNone/>
            </a:pPr>
            <a:r>
              <a:rPr lang="en-US" altLang="en-US" sz="2300" dirty="0">
                <a:solidFill>
                  <a:schemeClr val="bg1"/>
                </a:solidFill>
                <a:latin typeface="Arial" panose="020B0604020202020204" pitchFamily="34" charset="0"/>
                <a:cs typeface="Arial" panose="020B0604020202020204" pitchFamily="34" charset="0"/>
              </a:rPr>
              <a:t>-</a:t>
            </a:r>
            <a:r>
              <a:rPr lang="en-US" altLang="en-US" sz="2300" dirty="0" err="1">
                <a:solidFill>
                  <a:schemeClr val="bg1"/>
                </a:solidFill>
                <a:latin typeface="Arial" panose="020B0604020202020204" pitchFamily="34" charset="0"/>
                <a:cs typeface="Arial" panose="020B0604020202020204" pitchFamily="34" charset="0"/>
              </a:rPr>
              <a:t>Lần</a:t>
            </a:r>
            <a:r>
              <a:rPr lang="en-US" altLang="en-US" sz="2300" dirty="0">
                <a:solidFill>
                  <a:schemeClr val="bg1"/>
                </a:solidFill>
                <a:latin typeface="Arial" panose="020B0604020202020204" pitchFamily="34" charset="0"/>
                <a:cs typeface="Arial" panose="020B0604020202020204" pitchFamily="34" charset="0"/>
              </a:rPr>
              <a:t> 2: </a:t>
            </a:r>
            <a:r>
              <a:rPr lang="en-US" altLang="en-US" sz="2300" dirty="0" err="1">
                <a:solidFill>
                  <a:schemeClr val="bg1"/>
                </a:solidFill>
                <a:latin typeface="Arial" panose="020B0604020202020204" pitchFamily="34" charset="0"/>
                <a:cs typeface="Arial" panose="020B0604020202020204" pitchFamily="34" charset="0"/>
              </a:rPr>
              <a:t>Mở</a:t>
            </a:r>
            <a:r>
              <a:rPr lang="en-US" altLang="en-US" sz="2300" dirty="0">
                <a:solidFill>
                  <a:schemeClr val="bg1"/>
                </a:solidFill>
                <a:latin typeface="Arial" panose="020B0604020202020204" pitchFamily="34" charset="0"/>
                <a:cs typeface="Arial" panose="020B0604020202020204" pitchFamily="34" charset="0"/>
              </a:rPr>
              <a:t> </a:t>
            </a:r>
            <a:r>
              <a:rPr lang="en-US" altLang="en-US" sz="2300" dirty="0" err="1">
                <a:solidFill>
                  <a:schemeClr val="bg1"/>
                </a:solidFill>
                <a:latin typeface="Arial" panose="020B0604020202020204" pitchFamily="34" charset="0"/>
                <a:cs typeface="Arial" panose="020B0604020202020204" pitchFamily="34" charset="0"/>
              </a:rPr>
              <a:t>mắt</a:t>
            </a:r>
            <a:r>
              <a:rPr lang="en-US" altLang="en-US" sz="2300" dirty="0">
                <a:solidFill>
                  <a:schemeClr val="bg1"/>
                </a:solidFill>
                <a:latin typeface="Arial" panose="020B0604020202020204" pitchFamily="34" charset="0"/>
                <a:cs typeface="Arial" panose="020B0604020202020204" pitchFamily="34" charset="0"/>
              </a:rPr>
              <a:t> </a:t>
            </a:r>
            <a:r>
              <a:rPr lang="en-US" altLang="en-US" sz="2300" dirty="0" err="1">
                <a:solidFill>
                  <a:schemeClr val="bg1"/>
                </a:solidFill>
                <a:latin typeface="Arial" panose="020B0604020202020204" pitchFamily="34" charset="0"/>
                <a:cs typeface="Arial" panose="020B0604020202020204" pitchFamily="34" charset="0"/>
              </a:rPr>
              <a:t>cho</a:t>
            </a:r>
            <a:r>
              <a:rPr lang="en-US" altLang="en-US" sz="2300" dirty="0">
                <a:solidFill>
                  <a:schemeClr val="bg1"/>
                </a:solidFill>
                <a:latin typeface="Arial" panose="020B0604020202020204" pitchFamily="34" charset="0"/>
                <a:cs typeface="Arial" panose="020B0604020202020204" pitchFamily="34" charset="0"/>
              </a:rPr>
              <a:t> </a:t>
            </a:r>
            <a:r>
              <a:rPr lang="en-US" altLang="en-US" sz="2300" dirty="0" err="1">
                <a:solidFill>
                  <a:schemeClr val="bg1"/>
                </a:solidFill>
                <a:latin typeface="Arial" panose="020B0604020202020204" pitchFamily="34" charset="0"/>
                <a:cs typeface="Arial" panose="020B0604020202020204" pitchFamily="34" charset="0"/>
              </a:rPr>
              <a:t>chàng</a:t>
            </a:r>
            <a:r>
              <a:rPr lang="vi-VN" altLang="en-US" sz="2300" dirty="0">
                <a:solidFill>
                  <a:schemeClr val="bg1"/>
                </a:solidFill>
                <a:latin typeface="Arial" panose="020B0604020202020204" pitchFamily="34" charset="0"/>
                <a:cs typeface="Arial" panose="020B0604020202020204" pitchFamily="34" charset="0"/>
              </a:rPr>
              <a:t>  </a:t>
            </a:r>
            <a:r>
              <a:rPr lang="en-US" altLang="en-US" sz="2300" dirty="0" err="1">
                <a:solidFill>
                  <a:schemeClr val="bg1"/>
                </a:solidFill>
                <a:latin typeface="Arial" panose="020B0604020202020204" pitchFamily="34" charset="0"/>
                <a:cs typeface="Arial" panose="020B0604020202020204" pitchFamily="34" charset="0"/>
              </a:rPr>
              <a:t>tỉnh</a:t>
            </a:r>
            <a:r>
              <a:rPr lang="en-US" altLang="en-US" sz="2300" dirty="0">
                <a:solidFill>
                  <a:schemeClr val="bg1"/>
                </a:solidFill>
                <a:latin typeface="Arial" panose="020B0604020202020204" pitchFamily="34" charset="0"/>
                <a:cs typeface="Arial" panose="020B0604020202020204" pitchFamily="34" charset="0"/>
              </a:rPr>
              <a:t> </a:t>
            </a:r>
            <a:r>
              <a:rPr lang="en-US" altLang="en-US" sz="2300" dirty="0" err="1">
                <a:solidFill>
                  <a:schemeClr val="bg1"/>
                </a:solidFill>
                <a:latin typeface="Arial" panose="020B0604020202020204" pitchFamily="34" charset="0"/>
                <a:cs typeface="Arial" panose="020B0604020202020204" pitchFamily="34" charset="0"/>
              </a:rPr>
              <a:t>ngộ</a:t>
            </a:r>
            <a:r>
              <a:rPr lang="en-US" altLang="en-US" sz="2300" dirty="0">
                <a:solidFill>
                  <a:schemeClr val="bg1"/>
                </a:solidFill>
                <a:latin typeface="Arial" panose="020B0604020202020204" pitchFamily="34" charset="0"/>
                <a:cs typeface="Arial" panose="020B0604020202020204" pitchFamily="34" charset="0"/>
              </a:rPr>
              <a:t> </a:t>
            </a:r>
            <a:r>
              <a:rPr lang="en-US" altLang="en-US" sz="2300" dirty="0" err="1">
                <a:solidFill>
                  <a:schemeClr val="bg1"/>
                </a:solidFill>
                <a:latin typeface="Arial" panose="020B0604020202020204" pitchFamily="34" charset="0"/>
                <a:cs typeface="Arial" panose="020B0604020202020204" pitchFamily="34" charset="0"/>
              </a:rPr>
              <a:t>về</a:t>
            </a:r>
            <a:r>
              <a:rPr lang="en-US" altLang="en-US" sz="2300" dirty="0">
                <a:solidFill>
                  <a:schemeClr val="bg1"/>
                </a:solidFill>
                <a:latin typeface="Arial" panose="020B0604020202020204" pitchFamily="34" charset="0"/>
                <a:cs typeface="Arial" panose="020B0604020202020204" pitchFamily="34" charset="0"/>
              </a:rPr>
              <a:t> tai </a:t>
            </a:r>
            <a:r>
              <a:rPr lang="en-US" altLang="en-US" sz="2300" dirty="0" err="1">
                <a:solidFill>
                  <a:schemeClr val="bg1"/>
                </a:solidFill>
                <a:latin typeface="Arial" panose="020B0604020202020204" pitchFamily="34" charset="0"/>
                <a:cs typeface="Arial" panose="020B0604020202020204" pitchFamily="34" charset="0"/>
              </a:rPr>
              <a:t>họa</a:t>
            </a:r>
            <a:r>
              <a:rPr lang="en-US" altLang="en-US" sz="2300" dirty="0">
                <a:solidFill>
                  <a:schemeClr val="bg1"/>
                </a:solidFill>
                <a:latin typeface="Arial" panose="020B0604020202020204" pitchFamily="34" charset="0"/>
                <a:cs typeface="Arial" panose="020B0604020202020204" pitchFamily="34" charset="0"/>
              </a:rPr>
              <a:t> do </a:t>
            </a:r>
            <a:r>
              <a:rPr lang="en-US" altLang="en-US" sz="2300" dirty="0" err="1">
                <a:solidFill>
                  <a:schemeClr val="bg1"/>
                </a:solidFill>
                <a:latin typeface="Arial" panose="020B0604020202020204" pitchFamily="34" charset="0"/>
                <a:cs typeface="Arial" panose="020B0604020202020204" pitchFamily="34" charset="0"/>
              </a:rPr>
              <a:t>chàng</a:t>
            </a:r>
            <a:r>
              <a:rPr lang="en-US" altLang="en-US" sz="2300" dirty="0">
                <a:solidFill>
                  <a:schemeClr val="bg1"/>
                </a:solidFill>
                <a:latin typeface="Arial" panose="020B0604020202020204" pitchFamily="34" charset="0"/>
                <a:cs typeface="Arial" panose="020B0604020202020204" pitchFamily="34" charset="0"/>
              </a:rPr>
              <a:t> </a:t>
            </a:r>
            <a:r>
              <a:rPr lang="vi-VN" altLang="en-US" sz="2300" dirty="0">
                <a:solidFill>
                  <a:schemeClr val="bg1"/>
                </a:solidFill>
                <a:latin typeface="Arial" panose="020B0604020202020204" pitchFamily="34" charset="0"/>
                <a:cs typeface="Arial" panose="020B0604020202020204" pitchFamily="34" charset="0"/>
              </a:rPr>
              <a:t> </a:t>
            </a:r>
            <a:r>
              <a:rPr lang="en-US" altLang="en-US" sz="2300" dirty="0" err="1">
                <a:solidFill>
                  <a:schemeClr val="bg1"/>
                </a:solidFill>
                <a:latin typeface="Arial" panose="020B0604020202020204" pitchFamily="34" charset="0"/>
                <a:cs typeface="Arial" panose="020B0604020202020204" pitchFamily="34" charset="0"/>
              </a:rPr>
              <a:t>gây</a:t>
            </a:r>
            <a:r>
              <a:rPr lang="en-US" altLang="en-US" sz="2300" dirty="0">
                <a:solidFill>
                  <a:schemeClr val="bg1"/>
                </a:solidFill>
                <a:latin typeface="Arial" panose="020B0604020202020204" pitchFamily="34" charset="0"/>
                <a:cs typeface="Arial" panose="020B0604020202020204" pitchFamily="34" charset="0"/>
              </a:rPr>
              <a:t> ra.</a:t>
            </a:r>
          </a:p>
        </p:txBody>
      </p:sp>
      <p:cxnSp>
        <p:nvCxnSpPr>
          <p:cNvPr id="11" name="Straight Connector 10">
            <a:extLst>
              <a:ext uri="{FF2B5EF4-FFF2-40B4-BE49-F238E27FC236}">
                <a16:creationId xmlns:a16="http://schemas.microsoft.com/office/drawing/2014/main" id="{55916D21-4CFB-4828-B4CF-E575530B5E0B}"/>
              </a:ext>
            </a:extLst>
          </p:cNvPr>
          <p:cNvCxnSpPr>
            <a:cxnSpLocks/>
          </p:cNvCxnSpPr>
          <p:nvPr/>
        </p:nvCxnSpPr>
        <p:spPr>
          <a:xfrm>
            <a:off x="6087520" y="5498897"/>
            <a:ext cx="466724" cy="0"/>
          </a:xfrm>
          <a:prstGeom prst="line">
            <a:avLst/>
          </a:prstGeom>
          <a:ln>
            <a:solidFill>
              <a:srgbClr val="E78B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996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4">
            <a:extLst>
              <a:ext uri="{FF2B5EF4-FFF2-40B4-BE49-F238E27FC236}">
                <a16:creationId xmlns:a16="http://schemas.microsoft.com/office/drawing/2014/main" id="{07E00D68-CE65-44BD-B9B8-66A91C4A6E5C}"/>
              </a:ext>
            </a:extLst>
          </p:cNvPr>
          <p:cNvSpPr txBox="1">
            <a:spLocks noChangeArrowheads="1"/>
          </p:cNvSpPr>
          <p:nvPr/>
        </p:nvSpPr>
        <p:spPr bwMode="auto">
          <a:xfrm>
            <a:off x="625384" y="536140"/>
            <a:ext cx="40005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vi-VN" altLang="en-US" sz="2800" b="1" dirty="0">
                <a:solidFill>
                  <a:srgbClr val="006600"/>
                </a:solidFill>
              </a:rPr>
              <a:t>3. Chi tiết cái bóng</a:t>
            </a:r>
          </a:p>
        </p:txBody>
      </p:sp>
      <p:sp>
        <p:nvSpPr>
          <p:cNvPr id="7" name="TextBox 6">
            <a:extLst>
              <a:ext uri="{FF2B5EF4-FFF2-40B4-BE49-F238E27FC236}">
                <a16:creationId xmlns:a16="http://schemas.microsoft.com/office/drawing/2014/main" id="{2668BF7D-984F-414E-8D99-A05995C0BEE9}"/>
              </a:ext>
            </a:extLst>
          </p:cNvPr>
          <p:cNvSpPr txBox="1"/>
          <p:nvPr/>
        </p:nvSpPr>
        <p:spPr>
          <a:xfrm>
            <a:off x="276065" y="1468385"/>
            <a:ext cx="11392060" cy="4524315"/>
          </a:xfrm>
          <a:prstGeom prst="rect">
            <a:avLst/>
          </a:prstGeom>
          <a:solidFill>
            <a:srgbClr val="FFE6DE"/>
          </a:solidFill>
        </p:spPr>
        <p:txBody>
          <a:bodyPr wrap="square" rtlCol="0">
            <a:spAutoFit/>
          </a:bodyPr>
          <a:lstStyle/>
          <a:p>
            <a:pPr lvl="1" algn="just"/>
            <a:r>
              <a:rPr lang="vi-VN" sz="2400" b="1" dirty="0">
                <a:latin typeface="Calibri (body)"/>
              </a:rPr>
              <a:t>Cái bóng có ý nghĩa thắt nút câu chuyện </a:t>
            </a:r>
            <a:endParaRPr lang="en-US" sz="2400" b="1" dirty="0">
              <a:latin typeface="Calibri (body)"/>
            </a:endParaRPr>
          </a:p>
          <a:p>
            <a:pPr lvl="1" algn="just"/>
            <a:endParaRPr lang="vi-VN" sz="22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en-US"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Đối</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với</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Vũ</a:t>
            </a:r>
            <a:r>
              <a:rPr lang="vi-VN" sz="2200" dirty="0">
                <a:latin typeface="Arial" panose="020B0604020202020204" pitchFamily="34" charset="0"/>
                <a:cs typeface="Arial" panose="020B0604020202020204" pitchFamily="34" charset="0"/>
              </a:rPr>
              <a:t> Nương: Trong </a:t>
            </a:r>
            <a:r>
              <a:rPr lang="vi-VN" sz="2200" dirty="0" err="1">
                <a:latin typeface="Arial" panose="020B0604020202020204" pitchFamily="34" charset="0"/>
                <a:cs typeface="Arial" panose="020B0604020202020204" pitchFamily="34" charset="0"/>
              </a:rPr>
              <a:t>những</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ngày</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chồng</a:t>
            </a:r>
            <a:r>
              <a:rPr lang="vi-VN" sz="2200" dirty="0">
                <a:latin typeface="Arial" panose="020B0604020202020204" pitchFamily="34" charset="0"/>
                <a:cs typeface="Arial" panose="020B0604020202020204" pitchFamily="34" charset="0"/>
              </a:rPr>
              <a:t> đi xa, </a:t>
            </a:r>
            <a:r>
              <a:rPr lang="vi-VN" sz="2200" dirty="0" err="1">
                <a:latin typeface="Arial" panose="020B0604020202020204" pitchFamily="34" charset="0"/>
                <a:cs typeface="Arial" panose="020B0604020202020204" pitchFamily="34" charset="0"/>
              </a:rPr>
              <a:t>vì</a:t>
            </a:r>
            <a:r>
              <a:rPr lang="vi-VN" sz="2200" dirty="0">
                <a:latin typeface="Arial" panose="020B0604020202020204" pitchFamily="34" charset="0"/>
                <a:cs typeface="Arial" panose="020B0604020202020204" pitchFamily="34" charset="0"/>
              </a:rPr>
              <a:t> thương </a:t>
            </a:r>
            <a:r>
              <a:rPr lang="vi-VN" sz="2200" dirty="0" err="1">
                <a:latin typeface="Arial" panose="020B0604020202020204" pitchFamily="34" charset="0"/>
                <a:cs typeface="Arial" panose="020B0604020202020204" pitchFamily="34" charset="0"/>
              </a:rPr>
              <a:t>nhớ</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chồng</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vì</a:t>
            </a:r>
            <a:r>
              <a:rPr lang="vi-VN" sz="2200" dirty="0">
                <a:latin typeface="Arial" panose="020B0604020202020204" pitchFamily="34" charset="0"/>
                <a:cs typeface="Arial" panose="020B0604020202020204" pitchFamily="34" charset="0"/>
              </a:rPr>
              <a:t> không </a:t>
            </a:r>
            <a:r>
              <a:rPr lang="vi-VN" sz="2200" dirty="0" err="1">
                <a:latin typeface="Arial" panose="020B0604020202020204" pitchFamily="34" charset="0"/>
                <a:cs typeface="Arial" panose="020B0604020202020204" pitchFamily="34" charset="0"/>
              </a:rPr>
              <a:t>muốn</a:t>
            </a:r>
            <a:r>
              <a:rPr lang="vi-VN" sz="2200" dirty="0">
                <a:latin typeface="Arial" panose="020B0604020202020204" pitchFamily="34" charset="0"/>
                <a:cs typeface="Arial" panose="020B0604020202020204" pitchFamily="34" charset="0"/>
              </a:rPr>
              <a:t> con </a:t>
            </a:r>
            <a:r>
              <a:rPr lang="vi-VN" sz="2200" dirty="0" err="1">
                <a:latin typeface="Arial" panose="020B0604020202020204" pitchFamily="34" charset="0"/>
                <a:cs typeface="Arial" panose="020B0604020202020204" pitchFamily="34" charset="0"/>
              </a:rPr>
              <a:t>nhỏ</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thiếu</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vắng</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bóng</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người</a:t>
            </a:r>
            <a:r>
              <a:rPr lang="vi-VN" sz="2200" dirty="0">
                <a:latin typeface="Arial" panose="020B0604020202020204" pitchFamily="34" charset="0"/>
                <a:cs typeface="Arial" panose="020B0604020202020204" pitchFamily="34" charset="0"/>
              </a:rPr>
              <a:t> cha nên </a:t>
            </a:r>
            <a:r>
              <a:rPr lang="vi-VN" sz="2200" dirty="0" err="1">
                <a:latin typeface="Arial" panose="020B0604020202020204" pitchFamily="34" charset="0"/>
                <a:cs typeface="Arial" panose="020B0604020202020204" pitchFamily="34" charset="0"/>
              </a:rPr>
              <a:t>hàng</a:t>
            </a:r>
            <a:r>
              <a:rPr lang="vi-VN" sz="2200" dirty="0">
                <a:latin typeface="Arial" panose="020B0604020202020204" pitchFamily="34" charset="0"/>
                <a:cs typeface="Arial" panose="020B0604020202020204" pitchFamily="34" charset="0"/>
              </a:rPr>
              <a:t> đêm, </a:t>
            </a:r>
            <a:r>
              <a:rPr lang="vi-VN" sz="2200" dirty="0" err="1">
                <a:latin typeface="Arial" panose="020B0604020202020204" pitchFamily="34" charset="0"/>
                <a:cs typeface="Arial" panose="020B0604020202020204" pitchFamily="34" charset="0"/>
              </a:rPr>
              <a:t>Vũ</a:t>
            </a:r>
            <a:r>
              <a:rPr lang="vi-VN" sz="2200" dirty="0">
                <a:latin typeface="Arial" panose="020B0604020202020204" pitchFamily="34" charset="0"/>
                <a:cs typeface="Arial" panose="020B0604020202020204" pitchFamily="34" charset="0"/>
              </a:rPr>
              <a:t> Nương </a:t>
            </a:r>
            <a:r>
              <a:rPr lang="vi-VN" sz="2200" dirty="0" err="1">
                <a:latin typeface="Arial" panose="020B0604020202020204" pitchFamily="34" charset="0"/>
                <a:cs typeface="Arial" panose="020B0604020202020204" pitchFamily="34" charset="0"/>
              </a:rPr>
              <a:t>đã</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chỉ</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bóng</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mình</a:t>
            </a:r>
            <a:r>
              <a:rPr lang="vi-VN" sz="2200" dirty="0">
                <a:latin typeface="Arial" panose="020B0604020202020204" pitchFamily="34" charset="0"/>
                <a:cs typeface="Arial" panose="020B0604020202020204" pitchFamily="34" charset="0"/>
              </a:rPr>
              <a:t> trên </a:t>
            </a:r>
            <a:r>
              <a:rPr lang="vi-VN" sz="2200" dirty="0" err="1">
                <a:latin typeface="Arial" panose="020B0604020202020204" pitchFamily="34" charset="0"/>
                <a:cs typeface="Arial" panose="020B0604020202020204" pitchFamily="34" charset="0"/>
              </a:rPr>
              <a:t>tường</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nói</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dối</a:t>
            </a:r>
            <a:r>
              <a:rPr lang="vi-VN" sz="2200" dirty="0">
                <a:latin typeface="Arial" panose="020B0604020202020204" pitchFamily="34" charset="0"/>
                <a:cs typeface="Arial" panose="020B0604020202020204" pitchFamily="34" charset="0"/>
              </a:rPr>
              <a:t> con </a:t>
            </a:r>
            <a:r>
              <a:rPr lang="vi-VN" sz="2200" dirty="0" err="1">
                <a:latin typeface="Arial" panose="020B0604020202020204" pitchFamily="34" charset="0"/>
                <a:cs typeface="Arial" panose="020B0604020202020204" pitchFamily="34" charset="0"/>
              </a:rPr>
              <a:t>đó</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là</a:t>
            </a:r>
            <a:r>
              <a:rPr lang="vi-VN" sz="2200" dirty="0">
                <a:latin typeface="Arial" panose="020B0604020202020204" pitchFamily="34" charset="0"/>
                <a:cs typeface="Arial" panose="020B0604020202020204" pitchFamily="34" charset="0"/>
              </a:rPr>
              <a:t> cha </a:t>
            </a:r>
            <a:r>
              <a:rPr lang="vi-VN" sz="2200" dirty="0" err="1">
                <a:latin typeface="Arial" panose="020B0604020202020204" pitchFamily="34" charset="0"/>
                <a:cs typeface="Arial" panose="020B0604020202020204" pitchFamily="34" charset="0"/>
              </a:rPr>
              <a:t>nó</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Lời</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nói</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dối</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của</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Vũ</a:t>
            </a:r>
            <a:r>
              <a:rPr lang="vi-VN" sz="2200" dirty="0">
                <a:latin typeface="Arial" panose="020B0604020202020204" pitchFamily="34" charset="0"/>
                <a:cs typeface="Arial" panose="020B0604020202020204" pitchFamily="34" charset="0"/>
              </a:rPr>
              <a:t> Nương </a:t>
            </a:r>
            <a:r>
              <a:rPr lang="vi-VN" sz="2200" dirty="0" err="1">
                <a:latin typeface="Arial" panose="020B0604020202020204" pitchFamily="34" charset="0"/>
                <a:cs typeface="Arial" panose="020B0604020202020204" pitchFamily="34" charset="0"/>
              </a:rPr>
              <a:t>với</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mục</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đích</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hoàn</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toàn</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tốt</a:t>
            </a:r>
            <a:r>
              <a:rPr lang="vi-VN" sz="2200" dirty="0">
                <a:latin typeface="Arial" panose="020B0604020202020204" pitchFamily="34" charset="0"/>
                <a:cs typeface="Arial" panose="020B0604020202020204" pitchFamily="34" charset="0"/>
              </a:rPr>
              <a:t> </a:t>
            </a:r>
            <a:r>
              <a:rPr lang="vi-VN" sz="2200" dirty="0" err="1">
                <a:latin typeface="Arial" panose="020B0604020202020204" pitchFamily="34" charset="0"/>
                <a:cs typeface="Arial" panose="020B0604020202020204" pitchFamily="34" charset="0"/>
              </a:rPr>
              <a:t>đẹp</a:t>
            </a:r>
            <a:r>
              <a:rPr lang="vi-VN" sz="2200" dirty="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vi-VN" sz="2200" dirty="0">
                <a:latin typeface="Arial" panose="020B0604020202020204" pitchFamily="34" charset="0"/>
                <a:cs typeface="Arial" panose="020B0604020202020204" pitchFamily="34" charset="0"/>
              </a:rPr>
              <a:t>Đối với bé Đản: Mới 3 tuổi, còn ngây thơ, chưa hiểu hết những điều phức tạp nên đã tin là có một người cha đêm nào cũng đến, mẹ đi cũng đi, mẹ ngồi cũng ngồi, nhưng nín thin thít và không bao giờ bế nó.</a:t>
            </a:r>
            <a:endParaRPr lang="en-US" sz="2200" dirty="0">
              <a:latin typeface="Arial" panose="020B0604020202020204" pitchFamily="34" charset="0"/>
              <a:cs typeface="Arial" panose="020B0604020202020204" pitchFamily="34" charset="0"/>
            </a:endParaRPr>
          </a:p>
          <a:p>
            <a:pPr marL="800100" lvl="1" indent="-342900" algn="just">
              <a:buFont typeface="Arial" panose="020B0604020202020204" pitchFamily="34" charset="0"/>
              <a:buChar char="•"/>
            </a:pPr>
            <a:r>
              <a:rPr lang="vi-VN" sz="2200" dirty="0">
                <a:latin typeface="Arial" panose="020B0604020202020204" pitchFamily="34" charset="0"/>
                <a:cs typeface="Arial" panose="020B0604020202020204" pitchFamily="34" charset="0"/>
              </a:rPr>
              <a:t>Đối với Trương Sinh: Lời nói của bé Đản về người cha khác (chính là cái bóng) đã làm nảy sinh sự nghi ngờ vợ không thuỷ chung, nảy sinh thái độ ghen tuông và lấy đó làm bằng chứng để về nhà mắng nhiếc, đánh đuổi Vũ Nương đi để Vũ Nương phải tìm đến cái chết đầy oan ức.</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829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8E3D0F-4AE1-44BF-A7F0-933729313170}"/>
              </a:ext>
            </a:extLst>
          </p:cNvPr>
          <p:cNvSpPr txBox="1"/>
          <p:nvPr/>
        </p:nvSpPr>
        <p:spPr>
          <a:xfrm>
            <a:off x="285750" y="1305341"/>
            <a:ext cx="7817726" cy="3046988"/>
          </a:xfrm>
          <a:prstGeom prst="rect">
            <a:avLst/>
          </a:prstGeom>
          <a:noFill/>
        </p:spPr>
        <p:txBody>
          <a:bodyPr wrap="square" rtlCol="0">
            <a:spAutoFit/>
          </a:bodyPr>
          <a:lstStyle/>
          <a:p>
            <a:pPr algn="just"/>
            <a:r>
              <a:rPr lang="vi-VN" sz="2400" b="1" dirty="0">
                <a:latin typeface="Arial" panose="020B0604020202020204" pitchFamily="34" charset="0"/>
                <a:cs typeface="Arial" panose="020B0604020202020204" pitchFamily="34" charset="0"/>
              </a:rPr>
              <a:t>Cái bóng cũng là chi tiết mở nút câu chuyện: </a:t>
            </a:r>
            <a:endParaRPr lang="en-US" sz="2400" b="1" dirty="0">
              <a:latin typeface="Arial" panose="020B0604020202020204" pitchFamily="34" charset="0"/>
              <a:cs typeface="Arial" panose="020B0604020202020204" pitchFamily="34" charset="0"/>
            </a:endParaRPr>
          </a:p>
          <a:p>
            <a:pPr lvl="1" algn="just">
              <a:buFont typeface="Wingdings" panose="05000000000000000000" pitchFamily="2" charset="2"/>
              <a:buChar char="ü"/>
            </a:pPr>
            <a:r>
              <a:rPr lang="vi-VN" sz="2400" dirty="0">
                <a:latin typeface="Arial" panose="020B0604020202020204" pitchFamily="34" charset="0"/>
                <a:cs typeface="Arial" panose="020B0604020202020204" pitchFamily="34" charset="0"/>
              </a:rPr>
              <a:t>Chàng Trương sau này hiểu ra nỗi oan của vợ cũng chính là nhờ cái bóng của chàng trên tường được bé Đản gọi là cha.</a:t>
            </a:r>
            <a:endParaRPr lang="en-US" sz="2400" dirty="0">
              <a:latin typeface="Arial" panose="020B0604020202020204" pitchFamily="34" charset="0"/>
              <a:cs typeface="Arial" panose="020B0604020202020204" pitchFamily="34" charset="0"/>
            </a:endParaRPr>
          </a:p>
          <a:p>
            <a:pPr lvl="1" algn="just">
              <a:buFont typeface="Wingdings" panose="05000000000000000000" pitchFamily="2" charset="2"/>
              <a:buChar char="ü"/>
            </a:pPr>
            <a:r>
              <a:rPr lang="en-US" sz="2400" dirty="0" err="1">
                <a:latin typeface="Arial" panose="020B0604020202020204" pitchFamily="34" charset="0"/>
                <a:cs typeface="Arial" panose="020B0604020202020204" pitchFamily="34" charset="0"/>
              </a:rPr>
              <a:t>Chiếc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rõ</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thực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đêm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ghen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tuông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có</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thói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nam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bất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phi </a:t>
            </a:r>
            <a:r>
              <a:rPr lang="en-US" sz="2400" dirty="0" err="1">
                <a:latin typeface="Arial" panose="020B0604020202020204" pitchFamily="34" charset="0"/>
                <a:cs typeface="Arial" panose="020B0604020202020204" pitchFamily="34" charset="0"/>
              </a:rPr>
              <a:t>lí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đầy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đoạ</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cuộc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sống</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người</a:t>
            </a:r>
            <a:r>
              <a:rPr lang="en-US" sz="2400" dirty="0">
                <a:latin typeface="Arial" panose="020B0604020202020204" pitchFamily="34" charset="0"/>
                <a:cs typeface="Arial" panose="020B0604020202020204" pitchFamily="34" charset="0"/>
              </a:rPr>
              <a:t>.</a:t>
            </a:r>
          </a:p>
        </p:txBody>
      </p:sp>
      <p:sp>
        <p:nvSpPr>
          <p:cNvPr id="3" name="Text Box 14">
            <a:extLst>
              <a:ext uri="{FF2B5EF4-FFF2-40B4-BE49-F238E27FC236}">
                <a16:creationId xmlns:a16="http://schemas.microsoft.com/office/drawing/2014/main" id="{B54733C1-01E3-479B-990E-C6AE6AA57650}"/>
              </a:ext>
            </a:extLst>
          </p:cNvPr>
          <p:cNvSpPr txBox="1">
            <a:spLocks noChangeArrowheads="1"/>
          </p:cNvSpPr>
          <p:nvPr/>
        </p:nvSpPr>
        <p:spPr bwMode="auto">
          <a:xfrm>
            <a:off x="533400" y="402790"/>
            <a:ext cx="4000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vi-VN" altLang="en-US" b="1" dirty="0">
                <a:solidFill>
                  <a:srgbClr val="006600"/>
                </a:solidFill>
              </a:rPr>
              <a:t>3. Chi tiết cái bóng</a:t>
            </a:r>
          </a:p>
        </p:txBody>
      </p:sp>
      <p:pic>
        <p:nvPicPr>
          <p:cNvPr id="4" name="Picture 38" descr="tpnx20">
            <a:extLst>
              <a:ext uri="{FF2B5EF4-FFF2-40B4-BE49-F238E27FC236}">
                <a16:creationId xmlns:a16="http://schemas.microsoft.com/office/drawing/2014/main" id="{FAF1BA48-8FEE-4074-9B31-EA26B7390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7119" y="1818290"/>
            <a:ext cx="3836276" cy="295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98D9047-93CB-4F8B-937C-7142F48C9DC3}"/>
              </a:ext>
            </a:extLst>
          </p:cNvPr>
          <p:cNvSpPr/>
          <p:nvPr/>
        </p:nvSpPr>
        <p:spPr>
          <a:xfrm>
            <a:off x="3095626" y="5019675"/>
            <a:ext cx="8820150" cy="14355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just">
              <a:buNone/>
            </a:pPr>
            <a:r>
              <a:rPr lang="en-US" sz="2400" dirty="0">
                <a:solidFill>
                  <a:schemeClr val="bg1"/>
                </a:solidFill>
                <a:latin typeface="Calibri (body)"/>
                <a:sym typeface="Wingdings" panose="05000000000000000000" pitchFamily="2" charset="2"/>
              </a:rPr>
              <a:t> </a:t>
            </a:r>
            <a:r>
              <a:rPr lang="vi-VN" sz="2400" dirty="0">
                <a:solidFill>
                  <a:schemeClr val="bg1"/>
                </a:solidFill>
                <a:latin typeface="Calibri (body)"/>
              </a:rPr>
              <a:t>Chính cách thắt, mở nút câu chuyện bằng </a:t>
            </a:r>
            <a:r>
              <a:rPr lang="vi-VN" sz="2400" b="1" i="1" dirty="0">
                <a:solidFill>
                  <a:srgbClr val="FFFF00"/>
                </a:solidFill>
                <a:latin typeface="Calibri (body)"/>
              </a:rPr>
              <a:t>chi tiết cái bóng </a:t>
            </a:r>
            <a:r>
              <a:rPr lang="vi-VN" sz="2400" dirty="0">
                <a:solidFill>
                  <a:schemeClr val="bg1"/>
                </a:solidFill>
                <a:latin typeface="Calibri (body)"/>
              </a:rPr>
              <a:t>(một thứ mờ nhạt, vô nghĩa) đã làm cho cái chết của Vũ Nương thêm oan ức, giá trị tố cáo đối với xã hội phong kiến nam quyền đầy bất công với người phụ nữ càng thêm sâu sắc hơn</a:t>
            </a:r>
            <a:endParaRPr lang="en-US" sz="2400" dirty="0">
              <a:solidFill>
                <a:schemeClr val="bg1"/>
              </a:solidFill>
              <a:latin typeface="Calibri (body)"/>
            </a:endParaRPr>
          </a:p>
        </p:txBody>
      </p:sp>
    </p:spTree>
    <p:extLst>
      <p:ext uri="{BB962C8B-B14F-4D97-AF65-F5344CB8AC3E}">
        <p14:creationId xmlns:p14="http://schemas.microsoft.com/office/powerpoint/2010/main" val="3327038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0254D84D-4044-4DED-AC93-454C434F0595}"/>
              </a:ext>
            </a:extLst>
          </p:cNvPr>
          <p:cNvSpPr txBox="1">
            <a:spLocks noChangeArrowheads="1"/>
          </p:cNvSpPr>
          <p:nvPr/>
        </p:nvSpPr>
        <p:spPr bwMode="auto">
          <a:xfrm>
            <a:off x="847725" y="249974"/>
            <a:ext cx="4000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vi-VN" altLang="en-US" b="1" dirty="0">
                <a:solidFill>
                  <a:srgbClr val="006600"/>
                </a:solidFill>
              </a:rPr>
              <a:t>4. Yếu tố kì ảo</a:t>
            </a:r>
          </a:p>
        </p:txBody>
      </p:sp>
      <p:sp>
        <p:nvSpPr>
          <p:cNvPr id="3" name="Text Box 30">
            <a:extLst>
              <a:ext uri="{FF2B5EF4-FFF2-40B4-BE49-F238E27FC236}">
                <a16:creationId xmlns:a16="http://schemas.microsoft.com/office/drawing/2014/main" id="{AB93C340-A34A-49EC-AD7C-FBBDE04A521D}"/>
              </a:ext>
            </a:extLst>
          </p:cNvPr>
          <p:cNvSpPr txBox="1">
            <a:spLocks noChangeArrowheads="1"/>
          </p:cNvSpPr>
          <p:nvPr/>
        </p:nvSpPr>
        <p:spPr bwMode="auto">
          <a:xfrm>
            <a:off x="333375" y="1110021"/>
            <a:ext cx="6172200" cy="3477875"/>
          </a:xfrm>
          <a:prstGeom prst="rect">
            <a:avLst/>
          </a:prstGeom>
          <a:solidFill>
            <a:srgbClr val="FFE6DE"/>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000" b="1" dirty="0">
                <a:solidFill>
                  <a:srgbClr val="002060"/>
                </a:solidFill>
                <a:cs typeface="Arial" panose="020B0604020202020204" pitchFamily="34" charset="0"/>
                <a:sym typeface="Wingdings" panose="05000000000000000000" pitchFamily="2" charset="2"/>
              </a:rPr>
              <a:t>NHỮNG YẾU TỐ KỲ ẢO</a:t>
            </a:r>
          </a:p>
          <a:p>
            <a:pPr algn="just">
              <a:spcBef>
                <a:spcPct val="50000"/>
              </a:spcBef>
              <a:buFontTx/>
              <a:buNone/>
            </a:pPr>
            <a:r>
              <a:rPr lang="en-US" altLang="en-US" sz="2000" b="1" dirty="0">
                <a:solidFill>
                  <a:srgbClr val="002060"/>
                </a:solidFill>
                <a:cs typeface="Arial" panose="020B0604020202020204" pitchFamily="34" charset="0"/>
              </a:rPr>
              <a:t>-</a:t>
            </a:r>
            <a:r>
              <a:rPr lang="vi-VN" altLang="en-US" sz="2000" b="1" dirty="0">
                <a:solidFill>
                  <a:srgbClr val="002060"/>
                </a:solidFill>
                <a:cs typeface="Arial" panose="020B0604020202020204" pitchFamily="34" charset="0"/>
              </a:rPr>
              <a:t> </a:t>
            </a:r>
            <a:r>
              <a:rPr lang="en-US" altLang="en-US" sz="2000" b="1" dirty="0">
                <a:solidFill>
                  <a:srgbClr val="002060"/>
                </a:solidFill>
                <a:cs typeface="Arial" panose="020B0604020202020204" pitchFamily="34" charset="0"/>
              </a:rPr>
              <a:t>Phan Lang </a:t>
            </a:r>
            <a:r>
              <a:rPr lang="en-US" altLang="en-US" sz="2000" b="1" dirty="0" err="1">
                <a:solidFill>
                  <a:srgbClr val="002060"/>
                </a:solidFill>
                <a:cs typeface="Arial" panose="020B0604020202020204" pitchFamily="34" charset="0"/>
              </a:rPr>
              <a:t>nằm</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mộng</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thả</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rùa</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xanh</a:t>
            </a:r>
            <a:r>
              <a:rPr lang="en-US" altLang="en-US" sz="2000" b="1" dirty="0">
                <a:solidFill>
                  <a:srgbClr val="002060"/>
                </a:solidFill>
                <a:cs typeface="Arial" panose="020B0604020202020204" pitchFamily="34" charset="0"/>
              </a:rPr>
              <a:t>.</a:t>
            </a:r>
          </a:p>
          <a:p>
            <a:pPr algn="just">
              <a:spcBef>
                <a:spcPct val="50000"/>
              </a:spcBef>
              <a:buFontTx/>
              <a:buNone/>
            </a:pPr>
            <a:r>
              <a:rPr lang="en-US" altLang="en-US" sz="2000" b="1" dirty="0">
                <a:solidFill>
                  <a:srgbClr val="002060"/>
                </a:solidFill>
                <a:cs typeface="Arial" panose="020B0604020202020204" pitchFamily="34" charset="0"/>
              </a:rPr>
              <a:t>-</a:t>
            </a:r>
            <a:r>
              <a:rPr lang="vi-VN" altLang="en-US" sz="2000" b="1" dirty="0">
                <a:solidFill>
                  <a:srgbClr val="002060"/>
                </a:solidFill>
                <a:cs typeface="Arial" panose="020B0604020202020204" pitchFamily="34" charset="0"/>
              </a:rPr>
              <a:t> </a:t>
            </a:r>
            <a:r>
              <a:rPr lang="en-US" altLang="en-US" sz="2000" b="1" dirty="0">
                <a:solidFill>
                  <a:srgbClr val="002060"/>
                </a:solidFill>
                <a:cs typeface="Arial" panose="020B0604020202020204" pitchFamily="34" charset="0"/>
              </a:rPr>
              <a:t>Phan Lang </a:t>
            </a:r>
            <a:r>
              <a:rPr lang="en-US" altLang="en-US" sz="2000" b="1" dirty="0" err="1">
                <a:solidFill>
                  <a:srgbClr val="002060"/>
                </a:solidFill>
                <a:cs typeface="Arial" panose="020B0604020202020204" pitchFamily="34" charset="0"/>
              </a:rPr>
              <a:t>lạc</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vào</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động</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rùa</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của</a:t>
            </a:r>
            <a:r>
              <a:rPr lang="en-US" altLang="en-US" sz="2000" b="1" dirty="0">
                <a:solidFill>
                  <a:srgbClr val="002060"/>
                </a:solidFill>
                <a:cs typeface="Arial" panose="020B0604020202020204" pitchFamily="34" charset="0"/>
              </a:rPr>
              <a:t> Linh Phi (</a:t>
            </a:r>
            <a:r>
              <a:rPr lang="en-US" altLang="en-US" sz="2000" b="1" dirty="0" err="1">
                <a:solidFill>
                  <a:srgbClr val="002060"/>
                </a:solidFill>
                <a:cs typeface="Arial" panose="020B0604020202020204" pitchFamily="34" charset="0"/>
              </a:rPr>
              <a:t>vợ</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vua</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biển</a:t>
            </a:r>
            <a:r>
              <a:rPr lang="en-US" altLang="en-US" sz="2000" b="1" dirty="0">
                <a:solidFill>
                  <a:srgbClr val="002060"/>
                </a:solidFill>
                <a:cs typeface="Arial" panose="020B0604020202020204" pitchFamily="34" charset="0"/>
              </a:rPr>
              <a:t> Nam </a:t>
            </a:r>
            <a:r>
              <a:rPr lang="en-US" altLang="en-US" sz="2000" b="1" dirty="0" err="1">
                <a:solidFill>
                  <a:srgbClr val="002060"/>
                </a:solidFill>
                <a:cs typeface="Arial" panose="020B0604020202020204" pitchFamily="34" charset="0"/>
              </a:rPr>
              <a:t>Hải</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được</a:t>
            </a:r>
            <a:r>
              <a:rPr lang="en-US" altLang="en-US" sz="2000" b="1" dirty="0">
                <a:solidFill>
                  <a:srgbClr val="002060"/>
                </a:solidFill>
                <a:cs typeface="Arial" panose="020B0604020202020204" pitchFamily="34" charset="0"/>
              </a:rPr>
              <a:t> Linh Phi </a:t>
            </a:r>
            <a:r>
              <a:rPr lang="en-US" altLang="en-US" sz="2000" b="1" dirty="0" err="1">
                <a:solidFill>
                  <a:srgbClr val="002060"/>
                </a:solidFill>
                <a:cs typeface="Arial" panose="020B0604020202020204" pitchFamily="34" charset="0"/>
              </a:rPr>
              <a:t>cứu</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sống</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đãi</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yến</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tiệc</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và</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gặp</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Vũ</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Nương</a:t>
            </a:r>
            <a:r>
              <a:rPr lang="en-US" altLang="en-US" sz="2000" b="1" dirty="0">
                <a:solidFill>
                  <a:srgbClr val="002060"/>
                </a:solidFill>
                <a:cs typeface="Arial" panose="020B0604020202020204" pitchFamily="34" charset="0"/>
              </a:rPr>
              <a:t>.</a:t>
            </a:r>
          </a:p>
          <a:p>
            <a:pPr algn="just">
              <a:spcBef>
                <a:spcPct val="50000"/>
              </a:spcBef>
              <a:buFontTx/>
              <a:buNone/>
            </a:pPr>
            <a:r>
              <a:rPr lang="en-US" altLang="en-US" sz="2000" b="1" dirty="0">
                <a:solidFill>
                  <a:srgbClr val="002060"/>
                </a:solidFill>
                <a:cs typeface="Arial" panose="020B0604020202020204" pitchFamily="34" charset="0"/>
              </a:rPr>
              <a:t>-</a:t>
            </a:r>
            <a:r>
              <a:rPr lang="vi-VN" altLang="en-US" sz="2000" b="1" dirty="0">
                <a:solidFill>
                  <a:srgbClr val="002060"/>
                </a:solidFill>
                <a:cs typeface="Arial" panose="020B0604020202020204" pitchFamily="34" charset="0"/>
              </a:rPr>
              <a:t> </a:t>
            </a:r>
            <a:r>
              <a:rPr lang="en-US" altLang="en-US" sz="2000" b="1" dirty="0">
                <a:solidFill>
                  <a:srgbClr val="002060"/>
                </a:solidFill>
                <a:cs typeface="Arial" panose="020B0604020202020204" pitchFamily="34" charset="0"/>
              </a:rPr>
              <a:t>Phan Lang </a:t>
            </a:r>
            <a:r>
              <a:rPr lang="en-US" altLang="en-US" sz="2000" b="1" dirty="0" err="1">
                <a:solidFill>
                  <a:srgbClr val="002060"/>
                </a:solidFill>
                <a:cs typeface="Arial" panose="020B0604020202020204" pitchFamily="34" charset="0"/>
              </a:rPr>
              <a:t>được</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sống</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lại</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về</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đưa</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tín</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vật</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của</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Vũ</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Nương</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cho</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Trương</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Sinh</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xin</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lập</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đàn</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giải</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oan</a:t>
            </a:r>
            <a:r>
              <a:rPr lang="en-US" altLang="en-US" sz="2000" b="1" dirty="0">
                <a:solidFill>
                  <a:srgbClr val="002060"/>
                </a:solidFill>
                <a:cs typeface="Arial" panose="020B0604020202020204" pitchFamily="34" charset="0"/>
              </a:rPr>
              <a:t>.</a:t>
            </a:r>
          </a:p>
          <a:p>
            <a:pPr algn="just">
              <a:spcBef>
                <a:spcPct val="50000"/>
              </a:spcBef>
              <a:buFontTx/>
              <a:buNone/>
            </a:pPr>
            <a:r>
              <a:rPr lang="en-US" altLang="en-US" sz="2000" b="1" dirty="0">
                <a:solidFill>
                  <a:srgbClr val="002060"/>
                </a:solidFill>
                <a:cs typeface="Arial" panose="020B0604020202020204" pitchFamily="34" charset="0"/>
              </a:rPr>
              <a:t>-</a:t>
            </a:r>
            <a:r>
              <a:rPr lang="vi-VN"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Hình</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ảnh</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Vũ</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Nương</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hiện</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về</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lúc</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ẩn</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lúc</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hiện</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rồi</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biến</a:t>
            </a:r>
            <a:r>
              <a:rPr lang="en-US" altLang="en-US" sz="2000" b="1" dirty="0">
                <a:solidFill>
                  <a:srgbClr val="002060"/>
                </a:solidFill>
                <a:cs typeface="Arial" panose="020B0604020202020204" pitchFamily="34" charset="0"/>
              </a:rPr>
              <a:t> </a:t>
            </a:r>
            <a:r>
              <a:rPr lang="en-US" altLang="en-US" sz="2000" b="1" dirty="0" err="1">
                <a:solidFill>
                  <a:srgbClr val="002060"/>
                </a:solidFill>
                <a:cs typeface="Arial" panose="020B0604020202020204" pitchFamily="34" charset="0"/>
              </a:rPr>
              <a:t>mất</a:t>
            </a:r>
            <a:r>
              <a:rPr lang="en-US" altLang="en-US" sz="2000" b="1" dirty="0">
                <a:solidFill>
                  <a:srgbClr val="002060"/>
                </a:solidFill>
                <a:cs typeface="Arial" panose="020B0604020202020204" pitchFamily="34" charset="0"/>
              </a:rPr>
              <a:t>.</a:t>
            </a:r>
          </a:p>
        </p:txBody>
      </p:sp>
      <p:sp>
        <p:nvSpPr>
          <p:cNvPr id="4" name="Text Box 31">
            <a:extLst>
              <a:ext uri="{FF2B5EF4-FFF2-40B4-BE49-F238E27FC236}">
                <a16:creationId xmlns:a16="http://schemas.microsoft.com/office/drawing/2014/main" id="{7453AF6E-AF9A-47D4-ADCA-9D5C4F06CDF6}"/>
              </a:ext>
            </a:extLst>
          </p:cNvPr>
          <p:cNvSpPr txBox="1">
            <a:spLocks noChangeArrowheads="1"/>
          </p:cNvSpPr>
          <p:nvPr/>
        </p:nvSpPr>
        <p:spPr bwMode="auto">
          <a:xfrm>
            <a:off x="6848474" y="1140798"/>
            <a:ext cx="5105401" cy="3416320"/>
          </a:xfrm>
          <a:prstGeom prst="rect">
            <a:avLst/>
          </a:prstGeom>
          <a:solidFill>
            <a:srgbClr val="FFE6DE"/>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400" b="1" dirty="0">
                <a:solidFill>
                  <a:srgbClr val="002060"/>
                </a:solidFill>
                <a:sym typeface="Wingdings" panose="05000000000000000000" pitchFamily="2" charset="2"/>
              </a:rPr>
              <a:t>NHỮNG CHI TIẾT THỰC</a:t>
            </a:r>
          </a:p>
          <a:p>
            <a:pPr algn="just">
              <a:spcBef>
                <a:spcPct val="50000"/>
              </a:spcBef>
              <a:buFontTx/>
              <a:buNone/>
            </a:pPr>
            <a:r>
              <a:rPr lang="en-US" altLang="en-US" sz="2400" b="1" dirty="0">
                <a:solidFill>
                  <a:srgbClr val="002060"/>
                </a:solidFill>
              </a:rPr>
              <a:t>-</a:t>
            </a:r>
            <a:r>
              <a:rPr lang="vi-VN" altLang="en-US" sz="2400" b="1" dirty="0">
                <a:solidFill>
                  <a:srgbClr val="002060"/>
                </a:solidFill>
              </a:rPr>
              <a:t> </a:t>
            </a:r>
            <a:r>
              <a:rPr lang="en-US" altLang="en-US" sz="2400" b="1" dirty="0" err="1">
                <a:solidFill>
                  <a:srgbClr val="002060"/>
                </a:solidFill>
              </a:rPr>
              <a:t>Sông</a:t>
            </a:r>
            <a:r>
              <a:rPr lang="en-US" altLang="en-US" sz="2400" b="1" dirty="0">
                <a:solidFill>
                  <a:srgbClr val="002060"/>
                </a:solidFill>
              </a:rPr>
              <a:t> </a:t>
            </a:r>
            <a:r>
              <a:rPr lang="en-US" altLang="en-US" sz="2400" b="1" dirty="0" err="1">
                <a:solidFill>
                  <a:srgbClr val="002060"/>
                </a:solidFill>
              </a:rPr>
              <a:t>Hoàng</a:t>
            </a:r>
            <a:r>
              <a:rPr lang="en-US" altLang="en-US" sz="2400" b="1" dirty="0">
                <a:solidFill>
                  <a:srgbClr val="002060"/>
                </a:solidFill>
              </a:rPr>
              <a:t> </a:t>
            </a:r>
            <a:r>
              <a:rPr lang="en-US" altLang="en-US" sz="2400" b="1" dirty="0" err="1">
                <a:solidFill>
                  <a:srgbClr val="002060"/>
                </a:solidFill>
              </a:rPr>
              <a:t>Giang</a:t>
            </a:r>
            <a:r>
              <a:rPr lang="en-US" altLang="en-US" sz="2400" b="1" dirty="0">
                <a:solidFill>
                  <a:srgbClr val="002060"/>
                </a:solidFill>
              </a:rPr>
              <a:t>.</a:t>
            </a:r>
          </a:p>
          <a:p>
            <a:pPr algn="just">
              <a:spcBef>
                <a:spcPct val="50000"/>
              </a:spcBef>
              <a:buFontTx/>
              <a:buNone/>
            </a:pPr>
            <a:r>
              <a:rPr lang="en-US" altLang="en-US" sz="2400" b="1" dirty="0">
                <a:solidFill>
                  <a:srgbClr val="002060"/>
                </a:solidFill>
              </a:rPr>
              <a:t>-</a:t>
            </a:r>
            <a:r>
              <a:rPr lang="vi-VN" altLang="en-US" sz="2400" b="1" dirty="0">
                <a:solidFill>
                  <a:srgbClr val="002060"/>
                </a:solidFill>
              </a:rPr>
              <a:t> </a:t>
            </a:r>
            <a:r>
              <a:rPr lang="en-US" altLang="en-US" sz="2400" b="1" dirty="0" err="1">
                <a:solidFill>
                  <a:srgbClr val="002060"/>
                </a:solidFill>
              </a:rPr>
              <a:t>Nhân</a:t>
            </a:r>
            <a:r>
              <a:rPr lang="en-US" altLang="en-US" sz="2400" b="1" dirty="0">
                <a:solidFill>
                  <a:srgbClr val="002060"/>
                </a:solidFill>
              </a:rPr>
              <a:t> </a:t>
            </a:r>
            <a:r>
              <a:rPr lang="en-US" altLang="en-US" sz="2400" b="1" dirty="0" err="1">
                <a:solidFill>
                  <a:srgbClr val="002060"/>
                </a:solidFill>
              </a:rPr>
              <a:t>vật</a:t>
            </a:r>
            <a:r>
              <a:rPr lang="en-US" altLang="en-US" sz="2400" b="1" dirty="0">
                <a:solidFill>
                  <a:srgbClr val="002060"/>
                </a:solidFill>
              </a:rPr>
              <a:t> </a:t>
            </a:r>
            <a:r>
              <a:rPr lang="en-US" altLang="en-US" sz="2400" b="1" dirty="0" err="1">
                <a:solidFill>
                  <a:srgbClr val="002060"/>
                </a:solidFill>
              </a:rPr>
              <a:t>Trần</a:t>
            </a:r>
            <a:r>
              <a:rPr lang="en-US" altLang="en-US" sz="2400" b="1" dirty="0">
                <a:solidFill>
                  <a:srgbClr val="002060"/>
                </a:solidFill>
              </a:rPr>
              <a:t> </a:t>
            </a:r>
            <a:r>
              <a:rPr lang="en-US" altLang="en-US" sz="2400" b="1" dirty="0" err="1">
                <a:solidFill>
                  <a:srgbClr val="002060"/>
                </a:solidFill>
              </a:rPr>
              <a:t>Thiêm</a:t>
            </a:r>
            <a:r>
              <a:rPr lang="en-US" altLang="en-US" sz="2400" b="1" dirty="0">
                <a:solidFill>
                  <a:srgbClr val="002060"/>
                </a:solidFill>
              </a:rPr>
              <a:t> </a:t>
            </a:r>
            <a:r>
              <a:rPr lang="en-US" altLang="en-US" sz="2400" b="1" dirty="0" err="1">
                <a:solidFill>
                  <a:srgbClr val="002060"/>
                </a:solidFill>
              </a:rPr>
              <a:t>Bình</a:t>
            </a:r>
            <a:r>
              <a:rPr lang="en-US" altLang="en-US" sz="2400" b="1" dirty="0">
                <a:solidFill>
                  <a:srgbClr val="002060"/>
                </a:solidFill>
              </a:rPr>
              <a:t>.</a:t>
            </a:r>
          </a:p>
          <a:p>
            <a:pPr algn="just">
              <a:spcBef>
                <a:spcPct val="50000"/>
              </a:spcBef>
              <a:buFontTx/>
              <a:buNone/>
            </a:pPr>
            <a:r>
              <a:rPr lang="en-US" altLang="en-US" sz="2400" b="1" dirty="0">
                <a:solidFill>
                  <a:srgbClr val="002060"/>
                </a:solidFill>
              </a:rPr>
              <a:t>-</a:t>
            </a:r>
            <a:r>
              <a:rPr lang="vi-VN" altLang="en-US" sz="2400" b="1" dirty="0">
                <a:solidFill>
                  <a:srgbClr val="002060"/>
                </a:solidFill>
              </a:rPr>
              <a:t> </a:t>
            </a:r>
            <a:r>
              <a:rPr lang="en-US" altLang="en-US" sz="2400" b="1" dirty="0" err="1">
                <a:solidFill>
                  <a:srgbClr val="002060"/>
                </a:solidFill>
              </a:rPr>
              <a:t>Ải</a:t>
            </a:r>
            <a:r>
              <a:rPr lang="en-US" altLang="en-US" sz="2400" b="1" dirty="0">
                <a:solidFill>
                  <a:srgbClr val="002060"/>
                </a:solidFill>
              </a:rPr>
              <a:t> Chi </a:t>
            </a:r>
            <a:r>
              <a:rPr lang="en-US" altLang="en-US" sz="2400" b="1" dirty="0" err="1">
                <a:solidFill>
                  <a:srgbClr val="002060"/>
                </a:solidFill>
              </a:rPr>
              <a:t>Lăng</a:t>
            </a:r>
            <a:r>
              <a:rPr lang="en-US" altLang="en-US" sz="2400" b="1" dirty="0">
                <a:solidFill>
                  <a:srgbClr val="002060"/>
                </a:solidFill>
              </a:rPr>
              <a:t>.</a:t>
            </a:r>
          </a:p>
          <a:p>
            <a:pPr algn="just">
              <a:spcBef>
                <a:spcPct val="50000"/>
              </a:spcBef>
              <a:buFontTx/>
              <a:buNone/>
            </a:pPr>
            <a:r>
              <a:rPr lang="en-US" altLang="en-US" sz="2400" b="1" dirty="0">
                <a:solidFill>
                  <a:srgbClr val="002060"/>
                </a:solidFill>
              </a:rPr>
              <a:t>-</a:t>
            </a:r>
            <a:r>
              <a:rPr lang="vi-VN" altLang="en-US" sz="2400" b="1" dirty="0">
                <a:solidFill>
                  <a:srgbClr val="002060"/>
                </a:solidFill>
              </a:rPr>
              <a:t> </a:t>
            </a:r>
            <a:r>
              <a:rPr lang="en-US" altLang="en-US" sz="2400" b="1" dirty="0" err="1">
                <a:solidFill>
                  <a:srgbClr val="002060"/>
                </a:solidFill>
              </a:rPr>
              <a:t>Quân</a:t>
            </a:r>
            <a:r>
              <a:rPr lang="en-US" altLang="en-US" sz="2400" b="1" dirty="0">
                <a:solidFill>
                  <a:srgbClr val="002060"/>
                </a:solidFill>
              </a:rPr>
              <a:t> Minh </a:t>
            </a:r>
            <a:r>
              <a:rPr lang="en-US" altLang="en-US" sz="2400" b="1" dirty="0" err="1">
                <a:solidFill>
                  <a:srgbClr val="002060"/>
                </a:solidFill>
              </a:rPr>
              <a:t>đánh</a:t>
            </a:r>
            <a:r>
              <a:rPr lang="en-US" altLang="en-US" sz="2400" b="1" dirty="0">
                <a:solidFill>
                  <a:srgbClr val="002060"/>
                </a:solidFill>
              </a:rPr>
              <a:t> </a:t>
            </a:r>
            <a:r>
              <a:rPr lang="en-US" altLang="en-US" sz="2400" b="1" dirty="0" err="1">
                <a:solidFill>
                  <a:srgbClr val="002060"/>
                </a:solidFill>
              </a:rPr>
              <a:t>nước</a:t>
            </a:r>
            <a:r>
              <a:rPr lang="en-US" altLang="en-US" sz="2400" b="1" dirty="0">
                <a:solidFill>
                  <a:srgbClr val="002060"/>
                </a:solidFill>
              </a:rPr>
              <a:t> ta (</a:t>
            </a:r>
            <a:r>
              <a:rPr lang="en-US" altLang="en-US" sz="2400" b="1" dirty="0" err="1">
                <a:solidFill>
                  <a:srgbClr val="002060"/>
                </a:solidFill>
              </a:rPr>
              <a:t>thời</a:t>
            </a:r>
            <a:r>
              <a:rPr lang="en-US" altLang="en-US" sz="2400" b="1" dirty="0">
                <a:solidFill>
                  <a:srgbClr val="002060"/>
                </a:solidFill>
              </a:rPr>
              <a:t> </a:t>
            </a:r>
            <a:r>
              <a:rPr lang="en-US" altLang="en-US" sz="2400" b="1" dirty="0" err="1">
                <a:solidFill>
                  <a:srgbClr val="002060"/>
                </a:solidFill>
              </a:rPr>
              <a:t>nhà</a:t>
            </a:r>
            <a:r>
              <a:rPr lang="en-US" altLang="en-US" sz="2400" b="1" dirty="0">
                <a:solidFill>
                  <a:srgbClr val="002060"/>
                </a:solidFill>
              </a:rPr>
              <a:t> </a:t>
            </a:r>
            <a:r>
              <a:rPr lang="en-US" altLang="en-US" sz="2400" b="1" dirty="0" err="1">
                <a:solidFill>
                  <a:srgbClr val="002060"/>
                </a:solidFill>
              </a:rPr>
              <a:t>Hồ</a:t>
            </a:r>
            <a:r>
              <a:rPr lang="en-US" altLang="en-US" sz="2400" b="1" dirty="0">
                <a:solidFill>
                  <a:srgbClr val="002060"/>
                </a:solidFill>
              </a:rPr>
              <a:t>), </a:t>
            </a:r>
            <a:r>
              <a:rPr lang="en-US" altLang="en-US" sz="2400" b="1" dirty="0" err="1">
                <a:solidFill>
                  <a:srgbClr val="002060"/>
                </a:solidFill>
              </a:rPr>
              <a:t>nhiều</a:t>
            </a:r>
            <a:r>
              <a:rPr lang="en-US" altLang="en-US" sz="2400" b="1" dirty="0">
                <a:solidFill>
                  <a:srgbClr val="002060"/>
                </a:solidFill>
              </a:rPr>
              <a:t> </a:t>
            </a:r>
            <a:r>
              <a:rPr lang="en-US" altLang="en-US" sz="2400" b="1" dirty="0" err="1">
                <a:solidFill>
                  <a:srgbClr val="002060"/>
                </a:solidFill>
              </a:rPr>
              <a:t>người</a:t>
            </a:r>
            <a:r>
              <a:rPr lang="en-US" altLang="en-US" sz="2400" b="1" dirty="0">
                <a:solidFill>
                  <a:srgbClr val="002060"/>
                </a:solidFill>
              </a:rPr>
              <a:t> </a:t>
            </a:r>
            <a:r>
              <a:rPr lang="en-US" altLang="en-US" sz="2400" b="1" dirty="0" err="1">
                <a:solidFill>
                  <a:srgbClr val="002060"/>
                </a:solidFill>
              </a:rPr>
              <a:t>chạy</a:t>
            </a:r>
            <a:r>
              <a:rPr lang="en-US" altLang="en-US" sz="2400" b="1" dirty="0">
                <a:solidFill>
                  <a:srgbClr val="002060"/>
                </a:solidFill>
              </a:rPr>
              <a:t> ra </a:t>
            </a:r>
            <a:r>
              <a:rPr lang="en-US" altLang="en-US" sz="2400" b="1" dirty="0" err="1">
                <a:solidFill>
                  <a:srgbClr val="002060"/>
                </a:solidFill>
              </a:rPr>
              <a:t>bể</a:t>
            </a:r>
            <a:r>
              <a:rPr lang="en-US" altLang="en-US" sz="2400" b="1" dirty="0">
                <a:solidFill>
                  <a:srgbClr val="002060"/>
                </a:solidFill>
              </a:rPr>
              <a:t>, </a:t>
            </a:r>
            <a:r>
              <a:rPr lang="en-US" altLang="en-US" sz="2400" b="1" dirty="0" err="1">
                <a:solidFill>
                  <a:srgbClr val="002060"/>
                </a:solidFill>
              </a:rPr>
              <a:t>bị</a:t>
            </a:r>
            <a:r>
              <a:rPr lang="en-US" altLang="en-US" sz="2400" b="1" dirty="0">
                <a:solidFill>
                  <a:srgbClr val="002060"/>
                </a:solidFill>
              </a:rPr>
              <a:t> </a:t>
            </a:r>
            <a:r>
              <a:rPr lang="en-US" altLang="en-US" sz="2400" b="1" dirty="0" err="1">
                <a:solidFill>
                  <a:srgbClr val="002060"/>
                </a:solidFill>
              </a:rPr>
              <a:t>đắm</a:t>
            </a:r>
            <a:r>
              <a:rPr lang="en-US" altLang="en-US" sz="2400" b="1" dirty="0">
                <a:solidFill>
                  <a:srgbClr val="002060"/>
                </a:solidFill>
              </a:rPr>
              <a:t> </a:t>
            </a:r>
            <a:r>
              <a:rPr lang="en-US" altLang="en-US" sz="2400" b="1" dirty="0" err="1">
                <a:solidFill>
                  <a:srgbClr val="002060"/>
                </a:solidFill>
              </a:rPr>
              <a:t>thuyền</a:t>
            </a:r>
            <a:r>
              <a:rPr lang="en-US" altLang="en-US" sz="2400" b="1" dirty="0">
                <a:solidFill>
                  <a:srgbClr val="002060"/>
                </a:solidFill>
              </a:rPr>
              <a:t>.</a:t>
            </a:r>
          </a:p>
        </p:txBody>
      </p:sp>
      <p:sp>
        <p:nvSpPr>
          <p:cNvPr id="5" name="Text Box 34">
            <a:extLst>
              <a:ext uri="{FF2B5EF4-FFF2-40B4-BE49-F238E27FC236}">
                <a16:creationId xmlns:a16="http://schemas.microsoft.com/office/drawing/2014/main" id="{A3EED48F-1AFA-4AC6-9E57-B5AA9EA29145}"/>
              </a:ext>
            </a:extLst>
          </p:cNvPr>
          <p:cNvSpPr txBox="1">
            <a:spLocks noChangeArrowheads="1"/>
          </p:cNvSpPr>
          <p:nvPr/>
        </p:nvSpPr>
        <p:spPr bwMode="auto">
          <a:xfrm>
            <a:off x="3390900" y="5579147"/>
            <a:ext cx="8658225" cy="1200329"/>
          </a:xfrm>
          <a:prstGeom prst="rect">
            <a:avLst/>
          </a:prstGeom>
          <a:solidFill>
            <a:srgbClr val="DE204E"/>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vi-VN" altLang="en-US" sz="2400" b="1" dirty="0">
                <a:solidFill>
                  <a:schemeClr val="bg1"/>
                </a:solidFill>
                <a:sym typeface="Wingdings" panose="05000000000000000000" pitchFamily="2" charset="2"/>
              </a:rPr>
              <a:t>=&gt; </a:t>
            </a:r>
            <a:r>
              <a:rPr lang="en-US" altLang="en-US" sz="2400" b="1" dirty="0" err="1">
                <a:solidFill>
                  <a:schemeClr val="bg1"/>
                </a:solidFill>
                <a:sym typeface="Wingdings" panose="05000000000000000000" pitchFamily="2" charset="2"/>
              </a:rPr>
              <a:t>Những</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yếu</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tố</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kỳ</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ảo</a:t>
            </a:r>
            <a:r>
              <a:rPr lang="en-US" altLang="en-US" sz="2400" b="1" dirty="0">
                <a:solidFill>
                  <a:schemeClr val="bg1"/>
                </a:solidFill>
                <a:sym typeface="Wingdings" panose="05000000000000000000" pitchFamily="2" charset="2"/>
              </a:rPr>
              <a:t> xen </a:t>
            </a:r>
            <a:r>
              <a:rPr lang="en-US" altLang="en-US" sz="2400" b="1" dirty="0" err="1">
                <a:solidFill>
                  <a:schemeClr val="bg1"/>
                </a:solidFill>
                <a:sym typeface="Wingdings" panose="05000000000000000000" pitchFamily="2" charset="2"/>
              </a:rPr>
              <a:t>kẽ</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với</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những</a:t>
            </a:r>
            <a:r>
              <a:rPr lang="en-US" altLang="en-US" sz="2400" b="1" dirty="0">
                <a:solidFill>
                  <a:schemeClr val="bg1"/>
                </a:solidFill>
                <a:sym typeface="Wingdings" panose="05000000000000000000" pitchFamily="2" charset="2"/>
              </a:rPr>
              <a:t> chi </a:t>
            </a:r>
            <a:r>
              <a:rPr lang="en-US" altLang="en-US" sz="2400" b="1" dirty="0" err="1">
                <a:solidFill>
                  <a:schemeClr val="bg1"/>
                </a:solidFill>
                <a:sym typeface="Wingdings" panose="05000000000000000000" pitchFamily="2" charset="2"/>
              </a:rPr>
              <a:t>tiết</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có</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thực</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làm</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cho</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thế</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giới</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kỳ</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ảo</a:t>
            </a:r>
            <a:r>
              <a:rPr lang="en-US" altLang="en-US" sz="2400" b="1" dirty="0">
                <a:solidFill>
                  <a:schemeClr val="bg1"/>
                </a:solidFill>
                <a:sym typeface="Wingdings" panose="05000000000000000000" pitchFamily="2" charset="2"/>
              </a:rPr>
              <a:t>, lung </a:t>
            </a:r>
            <a:r>
              <a:rPr lang="en-US" altLang="en-US" sz="2400" b="1" dirty="0" err="1">
                <a:solidFill>
                  <a:schemeClr val="bg1"/>
                </a:solidFill>
                <a:sym typeface="Wingdings" panose="05000000000000000000" pitchFamily="2" charset="2"/>
              </a:rPr>
              <a:t>linh</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trở</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nên</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gần</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gũi</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với</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cuộc</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đời</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thực</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làm</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tăng</a:t>
            </a:r>
            <a:r>
              <a:rPr lang="en-US" altLang="en-US" sz="2400" b="1" dirty="0">
                <a:solidFill>
                  <a:schemeClr val="bg1"/>
                </a:solidFill>
                <a:sym typeface="Wingdings" panose="05000000000000000000" pitchFamily="2" charset="2"/>
              </a:rPr>
              <a:t> </a:t>
            </a:r>
            <a:r>
              <a:rPr lang="en-US" altLang="en-US" sz="2400" b="1" dirty="0" err="1">
                <a:solidFill>
                  <a:schemeClr val="bg1"/>
                </a:solidFill>
                <a:sym typeface="Wingdings" panose="05000000000000000000" pitchFamily="2" charset="2"/>
              </a:rPr>
              <a:t>độ</a:t>
            </a:r>
            <a:r>
              <a:rPr lang="en-US" altLang="en-US" sz="2400" b="1" dirty="0">
                <a:solidFill>
                  <a:schemeClr val="bg1"/>
                </a:solidFill>
                <a:sym typeface="Wingdings" panose="05000000000000000000" pitchFamily="2" charset="2"/>
              </a:rPr>
              <a:t> tin </a:t>
            </a:r>
            <a:r>
              <a:rPr lang="en-US" altLang="en-US" sz="2400" b="1" dirty="0" err="1">
                <a:solidFill>
                  <a:schemeClr val="bg1"/>
                </a:solidFill>
                <a:sym typeface="Wingdings" panose="05000000000000000000" pitchFamily="2" charset="2"/>
              </a:rPr>
              <a:t>cậy</a:t>
            </a:r>
            <a:r>
              <a:rPr lang="en-US" altLang="en-US" sz="2400" b="1" dirty="0">
                <a:solidFill>
                  <a:schemeClr val="bg1"/>
                </a:solidFill>
                <a:sym typeface="Wingdings" panose="05000000000000000000" pitchFamily="2" charset="2"/>
              </a:rPr>
              <a:t>.</a:t>
            </a:r>
            <a:endParaRPr lang="en-US" altLang="en-US" sz="2400" b="1" dirty="0">
              <a:solidFill>
                <a:schemeClr val="bg1"/>
              </a:solidFill>
            </a:endParaRPr>
          </a:p>
        </p:txBody>
      </p:sp>
      <p:cxnSp>
        <p:nvCxnSpPr>
          <p:cNvPr id="7" name="Straight Arrow Connector 6">
            <a:extLst>
              <a:ext uri="{FF2B5EF4-FFF2-40B4-BE49-F238E27FC236}">
                <a16:creationId xmlns:a16="http://schemas.microsoft.com/office/drawing/2014/main" id="{0B10A698-5B7F-4EAA-A23C-37DA6AD654B4}"/>
              </a:ext>
            </a:extLst>
          </p:cNvPr>
          <p:cNvCxnSpPr>
            <a:stCxn id="4" idx="2"/>
          </p:cNvCxnSpPr>
          <p:nvPr/>
        </p:nvCxnSpPr>
        <p:spPr>
          <a:xfrm flipH="1">
            <a:off x="7477125" y="4557118"/>
            <a:ext cx="1924050" cy="1022029"/>
          </a:xfrm>
          <a:prstGeom prst="straightConnector1">
            <a:avLst/>
          </a:prstGeom>
          <a:ln w="38100">
            <a:solidFill>
              <a:srgbClr val="DE204E"/>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435066F-90E6-4901-9016-92505880A5CE}"/>
              </a:ext>
            </a:extLst>
          </p:cNvPr>
          <p:cNvCxnSpPr>
            <a:stCxn id="3" idx="2"/>
          </p:cNvCxnSpPr>
          <p:nvPr/>
        </p:nvCxnSpPr>
        <p:spPr>
          <a:xfrm>
            <a:off x="3419475" y="4587896"/>
            <a:ext cx="4019550" cy="991251"/>
          </a:xfrm>
          <a:prstGeom prst="straightConnector1">
            <a:avLst/>
          </a:prstGeom>
          <a:ln w="38100">
            <a:solidFill>
              <a:srgbClr val="DE204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9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strips(downRight)">
                                      <p:cBhvr>
                                        <p:cTn id="7" dur="500"/>
                                        <p:tgtEl>
                                          <p:spTgt spid="3">
                                            <p:bg/>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strips(downRigh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Right)">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strips(downRigh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strips(downRight)">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strips(downRight)">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grpId="0" nodeType="clickEffect">
                                  <p:stCondLst>
                                    <p:cond delay="0"/>
                                  </p:stCondLst>
                                  <p:childTnLst>
                                    <p:set>
                                      <p:cBhvr>
                                        <p:cTn id="34" dur="1" fill="hold">
                                          <p:stCondLst>
                                            <p:cond delay="0"/>
                                          </p:stCondLst>
                                        </p:cTn>
                                        <p:tgtEl>
                                          <p:spTgt spid="4">
                                            <p:bg/>
                                          </p:spTgt>
                                        </p:tgtEl>
                                        <p:attrNameLst>
                                          <p:attrName>style.visibility</p:attrName>
                                        </p:attrNameLst>
                                      </p:cBhvr>
                                      <p:to>
                                        <p:strVal val="visible"/>
                                      </p:to>
                                    </p:set>
                                    <p:animEffect transition="in" filter="strips(downRight)">
                                      <p:cBhvr>
                                        <p:cTn id="35" dur="500"/>
                                        <p:tgtEl>
                                          <p:spTgt spid="4">
                                            <p:bg/>
                                          </p:spTgt>
                                        </p:tgtEl>
                                      </p:cBhvr>
                                    </p:animEffect>
                                  </p:childTnLst>
                                </p:cTn>
                              </p:par>
                              <p:par>
                                <p:cTn id="36" presetID="18" presetClass="entr" presetSubtype="6" fill="hold" grpId="0" nodeType="with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strips(downRight)">
                                      <p:cBhvr>
                                        <p:cTn id="38" dur="50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strips(downRight)">
                                      <p:cBhvr>
                                        <p:cTn id="43" dur="500"/>
                                        <p:tgtEl>
                                          <p:spTgt spid="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strips(downRight)">
                                      <p:cBhvr>
                                        <p:cTn id="48" dur="500"/>
                                        <p:tgtEl>
                                          <p:spTgt spid="4">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8" presetClass="entr" presetSubtype="6"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strips(downRight)">
                                      <p:cBhvr>
                                        <p:cTn id="53" dur="500"/>
                                        <p:tgtEl>
                                          <p:spTgt spid="4">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nodeType="clickEffect">
                                  <p:stCondLst>
                                    <p:cond delay="0"/>
                                  </p:stCondLst>
                                  <p:childTnLst>
                                    <p:set>
                                      <p:cBhvr>
                                        <p:cTn id="69" dur="1" fill="hold">
                                          <p:stCondLst>
                                            <p:cond delay="0"/>
                                          </p:stCondLst>
                                        </p:cTn>
                                        <p:tgtEl>
                                          <p:spTgt spid="4">
                                            <p:txEl>
                                              <p:pRg st="4" end="4"/>
                                            </p:txEl>
                                          </p:spTgt>
                                        </p:tgtEl>
                                        <p:attrNameLst>
                                          <p:attrName>style.visibility</p:attrName>
                                        </p:attrNameLst>
                                      </p:cBhvr>
                                      <p:to>
                                        <p:strVal val="visible"/>
                                      </p:to>
                                    </p:set>
                                    <p:animEffect transition="in" filter="strips(downRight)">
                                      <p:cBhvr>
                                        <p:cTn id="70" dur="500"/>
                                        <p:tgtEl>
                                          <p:spTgt spid="4">
                                            <p:txEl>
                                              <p:pRg st="4" end="4"/>
                                            </p:txEl>
                                          </p:spTgt>
                                        </p:tgtEl>
                                      </p:cBhvr>
                                    </p:animEffect>
                                  </p:childTnLst>
                                </p:cTn>
                              </p:par>
                            </p:childTnLst>
                          </p:cTn>
                        </p:par>
                        <p:par>
                          <p:cTn id="71" fill="hold">
                            <p:stCondLst>
                              <p:cond delay="500"/>
                            </p:stCondLst>
                            <p:childTnLst>
                              <p:par>
                                <p:cTn id="72" presetID="18" presetClass="entr" presetSubtype="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strips(downRight)">
                                      <p:cBhvr>
                                        <p:cTn id="7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65CAC783-DF86-4066-B986-37E5E016A46C}"/>
              </a:ext>
            </a:extLst>
          </p:cNvPr>
          <p:cNvSpPr txBox="1">
            <a:spLocks noChangeArrowheads="1"/>
          </p:cNvSpPr>
          <p:nvPr/>
        </p:nvSpPr>
        <p:spPr bwMode="auto">
          <a:xfrm>
            <a:off x="3893004" y="176495"/>
            <a:ext cx="40005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vi-VN" altLang="en-US" b="1" dirty="0">
                <a:solidFill>
                  <a:srgbClr val="006600"/>
                </a:solidFill>
              </a:rPr>
              <a:t>4. Yếu tố kì ảo</a:t>
            </a:r>
          </a:p>
        </p:txBody>
      </p:sp>
      <p:sp>
        <p:nvSpPr>
          <p:cNvPr id="3" name="Cloud 2">
            <a:extLst>
              <a:ext uri="{FF2B5EF4-FFF2-40B4-BE49-F238E27FC236}">
                <a16:creationId xmlns:a16="http://schemas.microsoft.com/office/drawing/2014/main" id="{636E7657-84A5-4475-B7C3-95D68ED6EA43}"/>
              </a:ext>
            </a:extLst>
          </p:cNvPr>
          <p:cNvSpPr/>
          <p:nvPr/>
        </p:nvSpPr>
        <p:spPr>
          <a:xfrm>
            <a:off x="566057" y="1426881"/>
            <a:ext cx="6147707" cy="2628900"/>
          </a:xfrm>
          <a:prstGeom prst="cloud">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3">
            <a:extLst>
              <a:ext uri="{FF2B5EF4-FFF2-40B4-BE49-F238E27FC236}">
                <a16:creationId xmlns:a16="http://schemas.microsoft.com/office/drawing/2014/main" id="{C2E2CF9A-85AF-4A8C-AAC7-8CFD0F866F0F}"/>
              </a:ext>
            </a:extLst>
          </p:cNvPr>
          <p:cNvSpPr/>
          <p:nvPr/>
        </p:nvSpPr>
        <p:spPr>
          <a:xfrm>
            <a:off x="5638800" y="3728357"/>
            <a:ext cx="6049735" cy="2819400"/>
          </a:xfrm>
          <a:prstGeom prst="cloud">
            <a:avLst/>
          </a:prstGeom>
          <a:solidFill>
            <a:srgbClr val="FFFB9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B02A3FA-8E22-4FF7-AFBC-E20CB3B7C0DA}"/>
              </a:ext>
            </a:extLst>
          </p:cNvPr>
          <p:cNvSpPr txBox="1"/>
          <p:nvPr/>
        </p:nvSpPr>
        <p:spPr>
          <a:xfrm>
            <a:off x="1526721" y="1537464"/>
            <a:ext cx="4112079" cy="2031325"/>
          </a:xfrm>
          <a:prstGeom prst="rect">
            <a:avLst/>
          </a:prstGeom>
          <a:noFill/>
        </p:spPr>
        <p:txBody>
          <a:bodyPr wrap="square" rtlCol="0">
            <a:spAutoFit/>
          </a:bodyPr>
          <a:lstStyle/>
          <a:p>
            <a:pPr algn="ctr">
              <a:spcBef>
                <a:spcPct val="50000"/>
              </a:spcBef>
              <a:buFontTx/>
              <a:buNone/>
            </a:pPr>
            <a:r>
              <a:rPr lang="vi-VN" altLang="en-US" sz="2800" b="1" dirty="0">
                <a:latin typeface="Arial" panose="020B0604020202020204" pitchFamily="34" charset="0"/>
                <a:cs typeface="Arial" panose="020B0604020202020204" pitchFamily="34" charset="0"/>
              </a:rPr>
              <a:t>Nhóm</a:t>
            </a:r>
            <a:r>
              <a:rPr lang="en-US" altLang="en-US" sz="2800" b="1" dirty="0">
                <a:latin typeface="Arial" panose="020B0604020202020204" pitchFamily="34" charset="0"/>
                <a:cs typeface="Arial" panose="020B0604020202020204" pitchFamily="34" charset="0"/>
              </a:rPr>
              <a:t> 1</a:t>
            </a:r>
          </a:p>
          <a:p>
            <a:pPr algn="ctr">
              <a:spcBef>
                <a:spcPct val="50000"/>
              </a:spcBef>
              <a:buFontTx/>
              <a:buNone/>
            </a:pPr>
            <a:r>
              <a:rPr lang="en-US" altLang="en-US" sz="2800" b="1" dirty="0" err="1">
                <a:latin typeface="Arial" panose="020B0604020202020204" pitchFamily="34" charset="0"/>
                <a:cs typeface="Arial" panose="020B0604020202020204" pitchFamily="34" charset="0"/>
              </a:rPr>
              <a:t>Diễn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biến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tâm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trạng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của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Vũ</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Nương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khi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gặp</a:t>
            </a:r>
            <a:r>
              <a:rPr lang="en-US" altLang="en-US" sz="2800" b="1" dirty="0">
                <a:latin typeface="Arial" panose="020B0604020202020204" pitchFamily="34" charset="0"/>
                <a:cs typeface="Arial" panose="020B0604020202020204" pitchFamily="34" charset="0"/>
              </a:rPr>
              <a:t> Phan Lang.</a:t>
            </a:r>
          </a:p>
        </p:txBody>
      </p:sp>
      <p:sp>
        <p:nvSpPr>
          <p:cNvPr id="6" name="TextBox 5">
            <a:extLst>
              <a:ext uri="{FF2B5EF4-FFF2-40B4-BE49-F238E27FC236}">
                <a16:creationId xmlns:a16="http://schemas.microsoft.com/office/drawing/2014/main" id="{48330284-ACE2-4B5B-AA84-A99367BEC98A}"/>
              </a:ext>
            </a:extLst>
          </p:cNvPr>
          <p:cNvSpPr txBox="1"/>
          <p:nvPr/>
        </p:nvSpPr>
        <p:spPr>
          <a:xfrm>
            <a:off x="6213021" y="4055781"/>
            <a:ext cx="4776108" cy="2031325"/>
          </a:xfrm>
          <a:prstGeom prst="rect">
            <a:avLst/>
          </a:prstGeom>
          <a:noFill/>
        </p:spPr>
        <p:txBody>
          <a:bodyPr wrap="square" rtlCol="0">
            <a:spAutoFit/>
          </a:bodyPr>
          <a:lstStyle/>
          <a:p>
            <a:pPr algn="ctr">
              <a:spcBef>
                <a:spcPct val="50000"/>
              </a:spcBef>
              <a:buFontTx/>
              <a:buNone/>
            </a:pPr>
            <a:r>
              <a:rPr lang="vi-VN" altLang="en-US" sz="2800" b="1" dirty="0">
                <a:latin typeface="Arial" panose="020B0604020202020204" pitchFamily="34" charset="0"/>
                <a:cs typeface="Arial" panose="020B0604020202020204" pitchFamily="34" charset="0"/>
              </a:rPr>
              <a:t>Nhóm</a:t>
            </a:r>
            <a:r>
              <a:rPr lang="en-US" altLang="en-US" sz="2800" b="1" dirty="0">
                <a:latin typeface="Arial" panose="020B0604020202020204" pitchFamily="34" charset="0"/>
                <a:cs typeface="Arial" panose="020B0604020202020204" pitchFamily="34" charset="0"/>
              </a:rPr>
              <a:t> </a:t>
            </a:r>
            <a:r>
              <a:rPr lang="vi-VN" altLang="en-US" sz="2800" b="1" dirty="0">
                <a:latin typeface="Arial" panose="020B0604020202020204" pitchFamily="34" charset="0"/>
                <a:cs typeface="Arial" panose="020B0604020202020204" pitchFamily="34" charset="0"/>
              </a:rPr>
              <a:t>2</a:t>
            </a:r>
            <a:endParaRPr lang="en-US" altLang="en-US" sz="2800" b="1" dirty="0">
              <a:latin typeface="Arial" panose="020B0604020202020204" pitchFamily="34" charset="0"/>
              <a:cs typeface="Arial" panose="020B0604020202020204" pitchFamily="34" charset="0"/>
            </a:endParaRPr>
          </a:p>
          <a:p>
            <a:pPr algn="ctr">
              <a:spcBef>
                <a:spcPct val="50000"/>
              </a:spcBef>
              <a:buFontTx/>
              <a:buNone/>
            </a:pPr>
            <a:r>
              <a:rPr lang="en-US" altLang="en-US" sz="2800" b="1" dirty="0" err="1">
                <a:latin typeface="Arial" panose="020B0604020202020204" pitchFamily="34" charset="0"/>
                <a:cs typeface="Arial" panose="020B0604020202020204" pitchFamily="34" charset="0"/>
              </a:rPr>
              <a:t>Hình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ảnh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Vũ</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Nương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hiện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về</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lúc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ẩn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lúc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hiện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rồi</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biến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mất</a:t>
            </a:r>
            <a:endParaRPr lang="en-US" alt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0630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77" name="Rectangle 76">
            <a:extLst>
              <a:ext uri="{FF2B5EF4-FFF2-40B4-BE49-F238E27FC236}">
                <a16:creationId xmlns:a16="http://schemas.microsoft.com/office/drawing/2014/main" id="{5ED1D7DB-EC79-4C1E-9D0B-9916018034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9D132C7-FABE-4430-846C-064B5D78E016}"/>
              </a:ext>
            </a:extLst>
          </p:cNvPr>
          <p:cNvSpPr txBox="1"/>
          <p:nvPr/>
        </p:nvSpPr>
        <p:spPr>
          <a:xfrm>
            <a:off x="8064288" y="1828800"/>
            <a:ext cx="3538728" cy="2204122"/>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b">
            <a:normAutofit/>
          </a:bodyPr>
          <a:lstStyle/>
          <a:p>
            <a:pPr algn="just">
              <a:lnSpc>
                <a:spcPct val="90000"/>
              </a:lnSpc>
              <a:spcBef>
                <a:spcPct val="0"/>
              </a:spcBef>
              <a:spcAft>
                <a:spcPts val="600"/>
              </a:spcAft>
            </a:pPr>
            <a:r>
              <a:rPr lang="en-US" sz="3600" dirty="0" err="1">
                <a:solidFill>
                  <a:schemeClr val="tx1"/>
                </a:solidFill>
                <a:effectLst/>
                <a:latin typeface="Arial" panose="020B0604020202020204" pitchFamily="34" charset="0"/>
                <a:ea typeface="+mj-ea"/>
                <a:cs typeface="Arial" panose="020B0604020202020204" pitchFamily="34" charset="0"/>
              </a:rPr>
              <a:t>Đọc</a:t>
            </a:r>
            <a:r>
              <a:rPr lang="en-US" sz="3600" dirty="0">
                <a:solidFill>
                  <a:schemeClr val="tx1"/>
                </a:solidFill>
                <a:effectLst/>
                <a:latin typeface="Arial" panose="020B0604020202020204" pitchFamily="34" charset="0"/>
                <a:ea typeface="+mj-ea"/>
                <a:cs typeface="Arial" panose="020B0604020202020204" pitchFamily="34" charset="0"/>
              </a:rPr>
              <a:t> </a:t>
            </a:r>
            <a:r>
              <a:rPr lang="en-US" sz="3600" dirty="0" err="1">
                <a:solidFill>
                  <a:schemeClr val="tx1"/>
                </a:solidFill>
                <a:effectLst/>
                <a:latin typeface="Arial" panose="020B0604020202020204" pitchFamily="34" charset="0"/>
                <a:ea typeface="+mj-ea"/>
                <a:cs typeface="Arial" panose="020B0604020202020204" pitchFamily="34" charset="0"/>
              </a:rPr>
              <a:t>những</a:t>
            </a:r>
            <a:r>
              <a:rPr lang="en-US" sz="3600" dirty="0">
                <a:solidFill>
                  <a:schemeClr val="tx1"/>
                </a:solidFill>
                <a:effectLst/>
                <a:latin typeface="Arial" panose="020B0604020202020204" pitchFamily="34" charset="0"/>
                <a:ea typeface="+mj-ea"/>
                <a:cs typeface="Arial" panose="020B0604020202020204" pitchFamily="34" charset="0"/>
              </a:rPr>
              <a:t> </a:t>
            </a:r>
            <a:r>
              <a:rPr lang="en-US" sz="3600" dirty="0" err="1">
                <a:solidFill>
                  <a:schemeClr val="tx1"/>
                </a:solidFill>
                <a:effectLst/>
                <a:latin typeface="Arial" panose="020B0604020202020204" pitchFamily="34" charset="0"/>
                <a:ea typeface="+mj-ea"/>
                <a:cs typeface="Arial" panose="020B0604020202020204" pitchFamily="34" charset="0"/>
              </a:rPr>
              <a:t>bài</a:t>
            </a:r>
            <a:r>
              <a:rPr lang="en-US" sz="3600" dirty="0">
                <a:solidFill>
                  <a:schemeClr val="tx1"/>
                </a:solidFill>
                <a:effectLst/>
                <a:latin typeface="Arial" panose="020B0604020202020204" pitchFamily="34" charset="0"/>
                <a:ea typeface="+mj-ea"/>
                <a:cs typeface="Arial" panose="020B0604020202020204" pitchFamily="34" charset="0"/>
              </a:rPr>
              <a:t> </a:t>
            </a:r>
            <a:r>
              <a:rPr lang="en-US" sz="3600" dirty="0" err="1">
                <a:solidFill>
                  <a:schemeClr val="tx1"/>
                </a:solidFill>
                <a:effectLst/>
                <a:latin typeface="Arial" panose="020B0604020202020204" pitchFamily="34" charset="0"/>
                <a:ea typeface="+mj-ea"/>
                <a:cs typeface="Arial" panose="020B0604020202020204" pitchFamily="34" charset="0"/>
              </a:rPr>
              <a:t>thơ</a:t>
            </a:r>
            <a:r>
              <a:rPr lang="en-US" sz="3600" dirty="0">
                <a:solidFill>
                  <a:schemeClr val="tx1"/>
                </a:solidFill>
                <a:effectLst/>
                <a:latin typeface="Arial" panose="020B0604020202020204" pitchFamily="34" charset="0"/>
                <a:ea typeface="+mj-ea"/>
                <a:cs typeface="Arial" panose="020B0604020202020204" pitchFamily="34" charset="0"/>
              </a:rPr>
              <a:t>/ ca </a:t>
            </a:r>
            <a:r>
              <a:rPr lang="en-US" sz="3600" dirty="0" err="1">
                <a:solidFill>
                  <a:schemeClr val="tx1"/>
                </a:solidFill>
                <a:effectLst/>
                <a:latin typeface="Arial" panose="020B0604020202020204" pitchFamily="34" charset="0"/>
                <a:ea typeface="+mj-ea"/>
                <a:cs typeface="Arial" panose="020B0604020202020204" pitchFamily="34" charset="0"/>
              </a:rPr>
              <a:t>dao</a:t>
            </a:r>
            <a:r>
              <a:rPr lang="en-US" sz="3600" dirty="0">
                <a:solidFill>
                  <a:schemeClr val="tx1"/>
                </a:solidFill>
                <a:effectLst/>
                <a:latin typeface="Arial" panose="020B0604020202020204" pitchFamily="34" charset="0"/>
                <a:ea typeface="+mj-ea"/>
                <a:cs typeface="Arial" panose="020B0604020202020204" pitchFamily="34" charset="0"/>
              </a:rPr>
              <a:t> </a:t>
            </a:r>
            <a:r>
              <a:rPr lang="en-US" sz="3600" dirty="0" err="1">
                <a:solidFill>
                  <a:schemeClr val="tx1"/>
                </a:solidFill>
                <a:effectLst/>
                <a:latin typeface="Arial" panose="020B0604020202020204" pitchFamily="34" charset="0"/>
                <a:ea typeface="+mj-ea"/>
                <a:cs typeface="Arial" panose="020B0604020202020204" pitchFamily="34" charset="0"/>
              </a:rPr>
              <a:t>viết</a:t>
            </a:r>
            <a:r>
              <a:rPr lang="en-US" sz="3600" dirty="0">
                <a:solidFill>
                  <a:schemeClr val="tx1"/>
                </a:solidFill>
                <a:effectLst/>
                <a:latin typeface="Arial" panose="020B0604020202020204" pitchFamily="34" charset="0"/>
                <a:ea typeface="+mj-ea"/>
                <a:cs typeface="Arial" panose="020B0604020202020204" pitchFamily="34" charset="0"/>
              </a:rPr>
              <a:t> </a:t>
            </a:r>
            <a:r>
              <a:rPr lang="en-US" sz="3600" dirty="0" err="1">
                <a:solidFill>
                  <a:schemeClr val="tx1"/>
                </a:solidFill>
                <a:effectLst/>
                <a:latin typeface="Arial" panose="020B0604020202020204" pitchFamily="34" charset="0"/>
                <a:ea typeface="+mj-ea"/>
                <a:cs typeface="Arial" panose="020B0604020202020204" pitchFamily="34" charset="0"/>
              </a:rPr>
              <a:t>về</a:t>
            </a:r>
            <a:r>
              <a:rPr lang="en-US" sz="3600" dirty="0">
                <a:solidFill>
                  <a:schemeClr val="tx1"/>
                </a:solidFill>
                <a:effectLst/>
                <a:latin typeface="Arial" panose="020B0604020202020204" pitchFamily="34" charset="0"/>
                <a:ea typeface="+mj-ea"/>
                <a:cs typeface="Arial" panose="020B0604020202020204" pitchFamily="34" charset="0"/>
              </a:rPr>
              <a:t> </a:t>
            </a:r>
            <a:r>
              <a:rPr lang="en-US" sz="3600" dirty="0" err="1">
                <a:solidFill>
                  <a:schemeClr val="tx1"/>
                </a:solidFill>
                <a:effectLst/>
                <a:latin typeface="Arial" panose="020B0604020202020204" pitchFamily="34" charset="0"/>
                <a:ea typeface="+mj-ea"/>
                <a:cs typeface="Arial" panose="020B0604020202020204" pitchFamily="34" charset="0"/>
              </a:rPr>
              <a:t>đề</a:t>
            </a:r>
            <a:r>
              <a:rPr lang="en-US" sz="3600" dirty="0">
                <a:solidFill>
                  <a:schemeClr val="tx1"/>
                </a:solidFill>
                <a:effectLst/>
                <a:latin typeface="Arial" panose="020B0604020202020204" pitchFamily="34" charset="0"/>
                <a:ea typeface="+mj-ea"/>
                <a:cs typeface="Arial" panose="020B0604020202020204" pitchFamily="34" charset="0"/>
              </a:rPr>
              <a:t> </a:t>
            </a:r>
            <a:r>
              <a:rPr lang="en-US" sz="3600" dirty="0" err="1">
                <a:solidFill>
                  <a:schemeClr val="tx1"/>
                </a:solidFill>
                <a:effectLst/>
                <a:latin typeface="Arial" panose="020B0604020202020204" pitchFamily="34" charset="0"/>
                <a:ea typeface="+mj-ea"/>
                <a:cs typeface="Arial" panose="020B0604020202020204" pitchFamily="34" charset="0"/>
              </a:rPr>
              <a:t>tài</a:t>
            </a:r>
            <a:r>
              <a:rPr lang="en-US" sz="3600" dirty="0">
                <a:solidFill>
                  <a:schemeClr val="tx1"/>
                </a:solidFill>
                <a:effectLst/>
                <a:latin typeface="Arial" panose="020B0604020202020204" pitchFamily="34" charset="0"/>
                <a:ea typeface="+mj-ea"/>
                <a:cs typeface="Arial" panose="020B0604020202020204" pitchFamily="34" charset="0"/>
              </a:rPr>
              <a:t> </a:t>
            </a:r>
            <a:r>
              <a:rPr lang="en-US" sz="3600" dirty="0" err="1">
                <a:solidFill>
                  <a:schemeClr val="tx1"/>
                </a:solidFill>
                <a:effectLst/>
                <a:latin typeface="Arial" panose="020B0604020202020204" pitchFamily="34" charset="0"/>
                <a:ea typeface="+mj-ea"/>
                <a:cs typeface="Arial" panose="020B0604020202020204" pitchFamily="34" charset="0"/>
              </a:rPr>
              <a:t>người</a:t>
            </a:r>
            <a:r>
              <a:rPr lang="en-US" sz="3600" dirty="0">
                <a:solidFill>
                  <a:schemeClr val="tx1"/>
                </a:solidFill>
                <a:effectLst/>
                <a:latin typeface="Arial" panose="020B0604020202020204" pitchFamily="34" charset="0"/>
                <a:ea typeface="+mj-ea"/>
                <a:cs typeface="Arial" panose="020B0604020202020204" pitchFamily="34" charset="0"/>
              </a:rPr>
              <a:t> </a:t>
            </a:r>
            <a:r>
              <a:rPr lang="en-US" sz="3600" dirty="0" err="1">
                <a:solidFill>
                  <a:schemeClr val="tx1"/>
                </a:solidFill>
                <a:effectLst/>
                <a:latin typeface="Arial" panose="020B0604020202020204" pitchFamily="34" charset="0"/>
                <a:ea typeface="+mj-ea"/>
                <a:cs typeface="Arial" panose="020B0604020202020204" pitchFamily="34" charset="0"/>
              </a:rPr>
              <a:t>phụ</a:t>
            </a:r>
            <a:r>
              <a:rPr lang="en-US" sz="3600" dirty="0">
                <a:solidFill>
                  <a:schemeClr val="tx1"/>
                </a:solidFill>
                <a:effectLst/>
                <a:latin typeface="Arial" panose="020B0604020202020204" pitchFamily="34" charset="0"/>
                <a:ea typeface="+mj-ea"/>
                <a:cs typeface="Arial" panose="020B0604020202020204" pitchFamily="34" charset="0"/>
              </a:rPr>
              <a:t> </a:t>
            </a:r>
            <a:r>
              <a:rPr lang="en-US" sz="3600" dirty="0" err="1">
                <a:solidFill>
                  <a:schemeClr val="tx1"/>
                </a:solidFill>
                <a:effectLst/>
                <a:latin typeface="Arial" panose="020B0604020202020204" pitchFamily="34" charset="0"/>
                <a:ea typeface="+mj-ea"/>
                <a:cs typeface="Arial" panose="020B0604020202020204" pitchFamily="34" charset="0"/>
              </a:rPr>
              <a:t>nữ</a:t>
            </a:r>
            <a:endParaRPr lang="en-US" sz="3600" dirty="0">
              <a:solidFill>
                <a:schemeClr val="tx1"/>
              </a:solidFill>
              <a:effectLst/>
              <a:latin typeface="Arial" panose="020B0604020202020204" pitchFamily="34" charset="0"/>
              <a:ea typeface="+mj-ea"/>
              <a:cs typeface="Arial" panose="020B0604020202020204" pitchFamily="34" charset="0"/>
            </a:endParaRPr>
          </a:p>
        </p:txBody>
      </p:sp>
      <p:pic>
        <p:nvPicPr>
          <p:cNvPr id="1026" name="Picture 2" descr="Cảm nhận về thân phận người phụ nữ Việt Nam thủa xưa">
            <a:extLst>
              <a:ext uri="{FF2B5EF4-FFF2-40B4-BE49-F238E27FC236}">
                <a16:creationId xmlns:a16="http://schemas.microsoft.com/office/drawing/2014/main" id="{35DE674D-33D3-4B30-ACD6-3BC86C3F81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170" r="9784"/>
          <a:stretch/>
        </p:blipFill>
        <p:spPr bwMode="auto">
          <a:xfrm>
            <a:off x="1" y="10"/>
            <a:ext cx="3898985" cy="6857990"/>
          </a:xfrm>
          <a:custGeom>
            <a:avLst/>
            <a:gdLst/>
            <a:ahLst/>
            <a:cxnLst/>
            <a:rect l="l" t="t" r="r" b="b"/>
            <a:pathLst>
              <a:path w="3898985" h="6858000">
                <a:moveTo>
                  <a:pt x="0" y="0"/>
                </a:moveTo>
                <a:lnTo>
                  <a:pt x="3875381" y="0"/>
                </a:lnTo>
                <a:lnTo>
                  <a:pt x="3860748" y="288533"/>
                </a:lnTo>
                <a:cubicBezTo>
                  <a:pt x="3859584" y="385459"/>
                  <a:pt x="3862794" y="482353"/>
                  <a:pt x="3872249" y="579120"/>
                </a:cubicBezTo>
                <a:cubicBezTo>
                  <a:pt x="3887321" y="757351"/>
                  <a:pt x="3889494" y="936281"/>
                  <a:pt x="3878741" y="1114767"/>
                </a:cubicBezTo>
                <a:cubicBezTo>
                  <a:pt x="3871262" y="1276045"/>
                  <a:pt x="3852915" y="1437069"/>
                  <a:pt x="3868580" y="1598729"/>
                </a:cubicBezTo>
                <a:cubicBezTo>
                  <a:pt x="3873943" y="1654350"/>
                  <a:pt x="3886926" y="1708956"/>
                  <a:pt x="3889890" y="1764959"/>
                </a:cubicBezTo>
                <a:cubicBezTo>
                  <a:pt x="3904002" y="2027322"/>
                  <a:pt x="3882833" y="2288796"/>
                  <a:pt x="3865475" y="2550270"/>
                </a:cubicBezTo>
                <a:cubicBezTo>
                  <a:pt x="3859125" y="2645513"/>
                  <a:pt x="3851363" y="2740756"/>
                  <a:pt x="3868721" y="2835999"/>
                </a:cubicBezTo>
                <a:cubicBezTo>
                  <a:pt x="3882481" y="2916372"/>
                  <a:pt x="3885318" y="2997950"/>
                  <a:pt x="3877189" y="3078932"/>
                </a:cubicBezTo>
                <a:cubicBezTo>
                  <a:pt x="3869060" y="3150656"/>
                  <a:pt x="3867126" y="3222826"/>
                  <a:pt x="3871403" y="3294816"/>
                </a:cubicBezTo>
                <a:cubicBezTo>
                  <a:pt x="3889043" y="3490383"/>
                  <a:pt x="3898780" y="3686075"/>
                  <a:pt x="3898640" y="3882149"/>
                </a:cubicBezTo>
                <a:cubicBezTo>
                  <a:pt x="3900361" y="3962394"/>
                  <a:pt x="3895648" y="4042653"/>
                  <a:pt x="3884527" y="4122289"/>
                </a:cubicBezTo>
                <a:cubicBezTo>
                  <a:pt x="3865757" y="4236580"/>
                  <a:pt x="3851645" y="4352015"/>
                  <a:pt x="3863359" y="4468084"/>
                </a:cubicBezTo>
                <a:cubicBezTo>
                  <a:pt x="3871543" y="4548088"/>
                  <a:pt x="3876342" y="4627965"/>
                  <a:pt x="3876060" y="4708350"/>
                </a:cubicBezTo>
                <a:cubicBezTo>
                  <a:pt x="3876060" y="4893123"/>
                  <a:pt x="3874367" y="5078020"/>
                  <a:pt x="3877894" y="5262793"/>
                </a:cubicBezTo>
                <a:cubicBezTo>
                  <a:pt x="3880999" y="5427245"/>
                  <a:pt x="3887772" y="5591063"/>
                  <a:pt x="3870697" y="5755643"/>
                </a:cubicBezTo>
                <a:cubicBezTo>
                  <a:pt x="3845576" y="5998576"/>
                  <a:pt x="3853621" y="6242779"/>
                  <a:pt x="3856584" y="6486474"/>
                </a:cubicBezTo>
                <a:lnTo>
                  <a:pt x="3875622"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Hình tượng người phụ nữ Việt Nam trong xã hội cũ qua Tự Tình II và Thương  vợ - Dàn ý + 8 bài văn mẫu hình tượng người phụ nữ qua">
            <a:extLst>
              <a:ext uri="{FF2B5EF4-FFF2-40B4-BE49-F238E27FC236}">
                <a16:creationId xmlns:a16="http://schemas.microsoft.com/office/drawing/2014/main" id="{7AE7EDC9-D7AE-4A8D-B64D-8290E25C4C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446" r="6456" b="1"/>
          <a:stretch/>
        </p:blipFill>
        <p:spPr bwMode="auto">
          <a:xfrm>
            <a:off x="4127713" y="-17437"/>
            <a:ext cx="3272311" cy="4147476"/>
          </a:xfrm>
          <a:custGeom>
            <a:avLst/>
            <a:gdLst/>
            <a:ahLst/>
            <a:cxnLst/>
            <a:rect l="l" t="t" r="r" b="b"/>
            <a:pathLst>
              <a:path w="3272311" h="4147486">
                <a:moveTo>
                  <a:pt x="16603" y="0"/>
                </a:moveTo>
                <a:lnTo>
                  <a:pt x="3252473" y="0"/>
                </a:lnTo>
                <a:lnTo>
                  <a:pt x="3249731" y="20346"/>
                </a:lnTo>
                <a:cubicBezTo>
                  <a:pt x="3236973" y="131848"/>
                  <a:pt x="3247435" y="242712"/>
                  <a:pt x="3258023" y="353321"/>
                </a:cubicBezTo>
                <a:cubicBezTo>
                  <a:pt x="3269735" y="488614"/>
                  <a:pt x="3266086" y="624792"/>
                  <a:pt x="3247179" y="759271"/>
                </a:cubicBezTo>
                <a:cubicBezTo>
                  <a:pt x="3236526" y="850322"/>
                  <a:pt x="3236782" y="942318"/>
                  <a:pt x="3247945" y="1033305"/>
                </a:cubicBezTo>
                <a:cubicBezTo>
                  <a:pt x="3266316" y="1202727"/>
                  <a:pt x="3292087" y="1373297"/>
                  <a:pt x="3247945" y="1543612"/>
                </a:cubicBezTo>
                <a:cubicBezTo>
                  <a:pt x="3229191" y="1616076"/>
                  <a:pt x="3235187" y="1692111"/>
                  <a:pt x="3245649" y="1765978"/>
                </a:cubicBezTo>
                <a:cubicBezTo>
                  <a:pt x="3262591" y="1892547"/>
                  <a:pt x="3263534" y="2020749"/>
                  <a:pt x="3248455" y="2147560"/>
                </a:cubicBezTo>
                <a:cubicBezTo>
                  <a:pt x="3240073" y="2214640"/>
                  <a:pt x="3240417" y="2282524"/>
                  <a:pt x="3249476" y="2349514"/>
                </a:cubicBezTo>
                <a:cubicBezTo>
                  <a:pt x="3262233" y="2432694"/>
                  <a:pt x="3246669" y="2516640"/>
                  <a:pt x="3256238" y="2600075"/>
                </a:cubicBezTo>
                <a:cubicBezTo>
                  <a:pt x="3266240" y="2671926"/>
                  <a:pt x="3268332" y="2744645"/>
                  <a:pt x="3262489" y="2816955"/>
                </a:cubicBezTo>
                <a:cubicBezTo>
                  <a:pt x="3259554" y="2845277"/>
                  <a:pt x="3255344" y="2873599"/>
                  <a:pt x="3249731" y="2901666"/>
                </a:cubicBezTo>
                <a:cubicBezTo>
                  <a:pt x="3236973" y="2966092"/>
                  <a:pt x="3246414" y="3029243"/>
                  <a:pt x="3256365" y="3093031"/>
                </a:cubicBezTo>
                <a:cubicBezTo>
                  <a:pt x="3264593" y="3140388"/>
                  <a:pt x="3264593" y="3188816"/>
                  <a:pt x="3256365" y="3236172"/>
                </a:cubicBezTo>
                <a:cubicBezTo>
                  <a:pt x="3237228" y="3338234"/>
                  <a:pt x="3247817" y="3440295"/>
                  <a:pt x="3257385" y="3541208"/>
                </a:cubicBezTo>
                <a:cubicBezTo>
                  <a:pt x="3270143" y="3676822"/>
                  <a:pt x="3276522" y="3811288"/>
                  <a:pt x="3244628" y="3945882"/>
                </a:cubicBezTo>
                <a:cubicBezTo>
                  <a:pt x="3234613" y="3988237"/>
                  <a:pt x="3233720" y="4030911"/>
                  <a:pt x="3236655" y="4073554"/>
                </a:cubicBezTo>
                <a:lnTo>
                  <a:pt x="3242382" y="4122260"/>
                </a:lnTo>
                <a:lnTo>
                  <a:pt x="3077149" y="4134303"/>
                </a:lnTo>
                <a:cubicBezTo>
                  <a:pt x="2931957" y="4147697"/>
                  <a:pt x="2787267" y="4134303"/>
                  <a:pt x="2642075" y="4125730"/>
                </a:cubicBezTo>
                <a:cubicBezTo>
                  <a:pt x="2561664" y="4121175"/>
                  <a:pt x="2480876" y="4115683"/>
                  <a:pt x="2400590" y="4128409"/>
                </a:cubicBezTo>
                <a:cubicBezTo>
                  <a:pt x="2288002" y="4146371"/>
                  <a:pt x="2173928" y="4151674"/>
                  <a:pt x="2060294" y="4144214"/>
                </a:cubicBezTo>
                <a:cubicBezTo>
                  <a:pt x="1905397" y="4133900"/>
                  <a:pt x="1750751" y="4119836"/>
                  <a:pt x="1595475" y="4115550"/>
                </a:cubicBezTo>
                <a:cubicBezTo>
                  <a:pt x="1444232" y="4111531"/>
                  <a:pt x="1292990" y="4124525"/>
                  <a:pt x="1142504" y="4134436"/>
                </a:cubicBezTo>
                <a:cubicBezTo>
                  <a:pt x="922950" y="4148903"/>
                  <a:pt x="703271" y="4138589"/>
                  <a:pt x="483591" y="4129614"/>
                </a:cubicBezTo>
                <a:cubicBezTo>
                  <a:pt x="372743" y="4125060"/>
                  <a:pt x="261894" y="4129212"/>
                  <a:pt x="151046" y="4132343"/>
                </a:cubicBezTo>
                <a:lnTo>
                  <a:pt x="20413" y="4134476"/>
                </a:lnTo>
                <a:lnTo>
                  <a:pt x="16088" y="4058539"/>
                </a:lnTo>
                <a:cubicBezTo>
                  <a:pt x="7479" y="3956946"/>
                  <a:pt x="-1694" y="3855354"/>
                  <a:pt x="10161" y="3753761"/>
                </a:cubicBezTo>
                <a:cubicBezTo>
                  <a:pt x="20999" y="3666937"/>
                  <a:pt x="22749" y="3579403"/>
                  <a:pt x="15383" y="3492287"/>
                </a:cubicBezTo>
                <a:cubicBezTo>
                  <a:pt x="8044" y="3396994"/>
                  <a:pt x="8044" y="3301343"/>
                  <a:pt x="15383" y="3206050"/>
                </a:cubicBezTo>
                <a:cubicBezTo>
                  <a:pt x="21028" y="3114743"/>
                  <a:pt x="30482" y="3023183"/>
                  <a:pt x="20322" y="2932131"/>
                </a:cubicBezTo>
                <a:cubicBezTo>
                  <a:pt x="6209" y="2804125"/>
                  <a:pt x="10866" y="2676499"/>
                  <a:pt x="19475" y="2548746"/>
                </a:cubicBezTo>
                <a:cubicBezTo>
                  <a:pt x="26531" y="2443217"/>
                  <a:pt x="36833" y="2337306"/>
                  <a:pt x="20180" y="2232285"/>
                </a:cubicBezTo>
                <a:cubicBezTo>
                  <a:pt x="184" y="2092164"/>
                  <a:pt x="-4968" y="1950657"/>
                  <a:pt x="4798" y="1809660"/>
                </a:cubicBezTo>
                <a:cubicBezTo>
                  <a:pt x="19899" y="1520375"/>
                  <a:pt x="16088" y="1230836"/>
                  <a:pt x="27660" y="941424"/>
                </a:cubicBezTo>
                <a:cubicBezTo>
                  <a:pt x="31611" y="845927"/>
                  <a:pt x="10443" y="750938"/>
                  <a:pt x="9314" y="655695"/>
                </a:cubicBezTo>
                <a:cubicBezTo>
                  <a:pt x="7197" y="484544"/>
                  <a:pt x="19608" y="312749"/>
                  <a:pt x="20170" y="140686"/>
                </a:cubicBezTo>
                <a:close/>
              </a:path>
            </a:pathLst>
          </a:custGeom>
          <a:noFill/>
          <a:extLst>
            <a:ext uri="{909E8E84-426E-40DD-AFC4-6F175D3DCCD1}">
              <a14:hiddenFill xmlns:a14="http://schemas.microsoft.com/office/drawing/2010/main">
                <a:solidFill>
                  <a:srgbClr val="FFFFFF"/>
                </a:solidFill>
              </a14:hiddenFill>
            </a:ext>
          </a:extLst>
        </p:spPr>
      </p:pic>
      <p:sp>
        <p:nvSpPr>
          <p:cNvPr id="79" name="Rectangle 6">
            <a:extLst>
              <a:ext uri="{FF2B5EF4-FFF2-40B4-BE49-F238E27FC236}">
                <a16:creationId xmlns:a16="http://schemas.microsoft.com/office/drawing/2014/main" id="{6A6E3D53-8DC1-4383-87EA-F1CCBBB0E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4178" y="4235949"/>
            <a:ext cx="3383280" cy="27432"/>
          </a:xfrm>
          <a:custGeom>
            <a:avLst/>
            <a:gdLst>
              <a:gd name="connsiteX0" fmla="*/ 0 w 3383280"/>
              <a:gd name="connsiteY0" fmla="*/ 0 h 27432"/>
              <a:gd name="connsiteX1" fmla="*/ 642823 w 3383280"/>
              <a:gd name="connsiteY1" fmla="*/ 0 h 27432"/>
              <a:gd name="connsiteX2" fmla="*/ 1319479 w 3383280"/>
              <a:gd name="connsiteY2" fmla="*/ 0 h 27432"/>
              <a:gd name="connsiteX3" fmla="*/ 2029968 w 3383280"/>
              <a:gd name="connsiteY3" fmla="*/ 0 h 27432"/>
              <a:gd name="connsiteX4" fmla="*/ 2740457 w 3383280"/>
              <a:gd name="connsiteY4" fmla="*/ 0 h 27432"/>
              <a:gd name="connsiteX5" fmla="*/ 3383280 w 3383280"/>
              <a:gd name="connsiteY5" fmla="*/ 0 h 27432"/>
              <a:gd name="connsiteX6" fmla="*/ 3383280 w 3383280"/>
              <a:gd name="connsiteY6" fmla="*/ 27432 h 27432"/>
              <a:gd name="connsiteX7" fmla="*/ 2638958 w 3383280"/>
              <a:gd name="connsiteY7" fmla="*/ 27432 h 27432"/>
              <a:gd name="connsiteX8" fmla="*/ 1894637 w 3383280"/>
              <a:gd name="connsiteY8" fmla="*/ 27432 h 27432"/>
              <a:gd name="connsiteX9" fmla="*/ 1217981 w 3383280"/>
              <a:gd name="connsiteY9" fmla="*/ 27432 h 27432"/>
              <a:gd name="connsiteX10" fmla="*/ 0 w 3383280"/>
              <a:gd name="connsiteY10" fmla="*/ 27432 h 27432"/>
              <a:gd name="connsiteX11" fmla="*/ 0 w 338328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3280" h="27432" fill="none" extrusionOk="0">
                <a:moveTo>
                  <a:pt x="0" y="0"/>
                </a:moveTo>
                <a:cubicBezTo>
                  <a:pt x="257987" y="12032"/>
                  <a:pt x="404745" y="16905"/>
                  <a:pt x="642823" y="0"/>
                </a:cubicBezTo>
                <a:cubicBezTo>
                  <a:pt x="880901" y="-16905"/>
                  <a:pt x="1102054" y="22021"/>
                  <a:pt x="1319479" y="0"/>
                </a:cubicBezTo>
                <a:cubicBezTo>
                  <a:pt x="1536904" y="-22021"/>
                  <a:pt x="1881604" y="24614"/>
                  <a:pt x="2029968" y="0"/>
                </a:cubicBezTo>
                <a:cubicBezTo>
                  <a:pt x="2178332" y="-24614"/>
                  <a:pt x="2554148" y="3447"/>
                  <a:pt x="2740457" y="0"/>
                </a:cubicBezTo>
                <a:cubicBezTo>
                  <a:pt x="2926766" y="-3447"/>
                  <a:pt x="3065477" y="23645"/>
                  <a:pt x="3383280" y="0"/>
                </a:cubicBezTo>
                <a:cubicBezTo>
                  <a:pt x="3382114" y="7395"/>
                  <a:pt x="3383325" y="21864"/>
                  <a:pt x="3383280" y="27432"/>
                </a:cubicBezTo>
                <a:cubicBezTo>
                  <a:pt x="3088851" y="31951"/>
                  <a:pt x="2966759" y="63689"/>
                  <a:pt x="2638958" y="27432"/>
                </a:cubicBezTo>
                <a:cubicBezTo>
                  <a:pt x="2311157" y="-8825"/>
                  <a:pt x="2123847" y="40497"/>
                  <a:pt x="1894637" y="27432"/>
                </a:cubicBezTo>
                <a:cubicBezTo>
                  <a:pt x="1665427" y="14367"/>
                  <a:pt x="1424813" y="48382"/>
                  <a:pt x="1217981" y="27432"/>
                </a:cubicBezTo>
                <a:cubicBezTo>
                  <a:pt x="1011149" y="6482"/>
                  <a:pt x="538241" y="25631"/>
                  <a:pt x="0" y="27432"/>
                </a:cubicBezTo>
                <a:cubicBezTo>
                  <a:pt x="-503" y="20663"/>
                  <a:pt x="1168" y="5855"/>
                  <a:pt x="0" y="0"/>
                </a:cubicBezTo>
                <a:close/>
              </a:path>
              <a:path w="3383280" h="27432" stroke="0" extrusionOk="0">
                <a:moveTo>
                  <a:pt x="0" y="0"/>
                </a:moveTo>
                <a:cubicBezTo>
                  <a:pt x="151297" y="22734"/>
                  <a:pt x="480695" y="25868"/>
                  <a:pt x="642823" y="0"/>
                </a:cubicBezTo>
                <a:cubicBezTo>
                  <a:pt x="804951" y="-25868"/>
                  <a:pt x="1021125" y="-7020"/>
                  <a:pt x="1217981" y="0"/>
                </a:cubicBezTo>
                <a:cubicBezTo>
                  <a:pt x="1414837" y="7020"/>
                  <a:pt x="1602550" y="692"/>
                  <a:pt x="1962302" y="0"/>
                </a:cubicBezTo>
                <a:cubicBezTo>
                  <a:pt x="2322054" y="-692"/>
                  <a:pt x="2404714" y="-13207"/>
                  <a:pt x="2605126" y="0"/>
                </a:cubicBezTo>
                <a:cubicBezTo>
                  <a:pt x="2805538" y="13207"/>
                  <a:pt x="3040223" y="19007"/>
                  <a:pt x="3383280" y="0"/>
                </a:cubicBezTo>
                <a:cubicBezTo>
                  <a:pt x="3383473" y="12649"/>
                  <a:pt x="3382292" y="17989"/>
                  <a:pt x="3383280" y="27432"/>
                </a:cubicBezTo>
                <a:cubicBezTo>
                  <a:pt x="3246258" y="-5317"/>
                  <a:pt x="2915318" y="27493"/>
                  <a:pt x="2706624" y="27432"/>
                </a:cubicBezTo>
                <a:cubicBezTo>
                  <a:pt x="2497930" y="27371"/>
                  <a:pt x="2314501" y="-484"/>
                  <a:pt x="1962302" y="27432"/>
                </a:cubicBezTo>
                <a:cubicBezTo>
                  <a:pt x="1610103" y="55348"/>
                  <a:pt x="1607990" y="25966"/>
                  <a:pt x="1387145" y="27432"/>
                </a:cubicBezTo>
                <a:cubicBezTo>
                  <a:pt x="1166300" y="28898"/>
                  <a:pt x="856166" y="27780"/>
                  <a:pt x="710489" y="27432"/>
                </a:cubicBezTo>
                <a:cubicBezTo>
                  <a:pt x="564812" y="27084"/>
                  <a:pt x="236809" y="62580"/>
                  <a:pt x="0" y="27432"/>
                </a:cubicBezTo>
                <a:cubicBezTo>
                  <a:pt x="1300" y="19678"/>
                  <a:pt x="-86" y="12044"/>
                  <a:pt x="0" y="0"/>
                </a:cubicBezTo>
                <a:close/>
              </a:path>
            </a:pathLst>
          </a:custGeom>
          <a:solidFill>
            <a:srgbClr val="56A4E2"/>
          </a:solidFill>
          <a:ln w="38100" cap="rnd">
            <a:solidFill>
              <a:srgbClr val="56A4E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Trình bày suy nghĩ của em về nhân vật chị Dậu sau khi đọc tác phẩm Tắt đèn  của Ngô Tất Tố - Sách Giải">
            <a:extLst>
              <a:ext uri="{FF2B5EF4-FFF2-40B4-BE49-F238E27FC236}">
                <a16:creationId xmlns:a16="http://schemas.microsoft.com/office/drawing/2014/main" id="{6B28FA73-CD0A-4556-9AF2-C044D459DC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9978" b="-2"/>
          <a:stretch/>
        </p:blipFill>
        <p:spPr bwMode="auto">
          <a:xfrm>
            <a:off x="4096952" y="4332320"/>
            <a:ext cx="3271403" cy="2525680"/>
          </a:xfrm>
          <a:custGeom>
            <a:avLst/>
            <a:gdLst/>
            <a:ahLst/>
            <a:cxnLst/>
            <a:rect l="l" t="t" r="r" b="b"/>
            <a:pathLst>
              <a:path w="3271403" h="2525680">
                <a:moveTo>
                  <a:pt x="2899061" y="662"/>
                </a:moveTo>
                <a:cubicBezTo>
                  <a:pt x="2998271" y="2069"/>
                  <a:pt x="3097470" y="5719"/>
                  <a:pt x="3196660" y="11612"/>
                </a:cubicBezTo>
                <a:lnTo>
                  <a:pt x="3249733" y="14256"/>
                </a:lnTo>
                <a:lnTo>
                  <a:pt x="3247927" y="58039"/>
                </a:lnTo>
                <a:cubicBezTo>
                  <a:pt x="3238614" y="153607"/>
                  <a:pt x="3241918" y="249991"/>
                  <a:pt x="3257750" y="344704"/>
                </a:cubicBezTo>
                <a:cubicBezTo>
                  <a:pt x="3267140" y="398069"/>
                  <a:pt x="3263505" y="452901"/>
                  <a:pt x="3247162" y="504557"/>
                </a:cubicBezTo>
                <a:cubicBezTo>
                  <a:pt x="3223305" y="578679"/>
                  <a:pt x="3237721" y="654332"/>
                  <a:pt x="3247162" y="729220"/>
                </a:cubicBezTo>
                <a:cubicBezTo>
                  <a:pt x="3261323" y="846718"/>
                  <a:pt x="3278291" y="963961"/>
                  <a:pt x="3268212" y="1082862"/>
                </a:cubicBezTo>
                <a:cubicBezTo>
                  <a:pt x="3266617" y="1115433"/>
                  <a:pt x="3262088" y="1147799"/>
                  <a:pt x="3254688" y="1179566"/>
                </a:cubicBezTo>
                <a:cubicBezTo>
                  <a:pt x="3221251" y="1302256"/>
                  <a:pt x="3219758" y="1431466"/>
                  <a:pt x="3250351" y="1554896"/>
                </a:cubicBezTo>
                <a:cubicBezTo>
                  <a:pt x="3282756" y="1687704"/>
                  <a:pt x="3275867" y="1819746"/>
                  <a:pt x="3242569" y="1951405"/>
                </a:cubicBezTo>
                <a:cubicBezTo>
                  <a:pt x="3205852" y="2091140"/>
                  <a:pt x="3202625" y="2237572"/>
                  <a:pt x="3233128" y="2378787"/>
                </a:cubicBezTo>
                <a:cubicBezTo>
                  <a:pt x="3239086" y="2406261"/>
                  <a:pt x="3243214" y="2434069"/>
                  <a:pt x="3245494" y="2462028"/>
                </a:cubicBezTo>
                <a:lnTo>
                  <a:pt x="3246466" y="2525680"/>
                </a:lnTo>
                <a:lnTo>
                  <a:pt x="9334" y="2525680"/>
                </a:lnTo>
                <a:lnTo>
                  <a:pt x="12282" y="2482934"/>
                </a:lnTo>
                <a:cubicBezTo>
                  <a:pt x="13587" y="2465695"/>
                  <a:pt x="14646" y="2448456"/>
                  <a:pt x="14363" y="2431248"/>
                </a:cubicBezTo>
                <a:cubicBezTo>
                  <a:pt x="11399" y="2239366"/>
                  <a:pt x="-8358" y="2047610"/>
                  <a:pt x="4061" y="1855727"/>
                </a:cubicBezTo>
                <a:cubicBezTo>
                  <a:pt x="14505" y="1694321"/>
                  <a:pt x="23395" y="1533043"/>
                  <a:pt x="14786" y="1371511"/>
                </a:cubicBezTo>
                <a:cubicBezTo>
                  <a:pt x="8936" y="1283792"/>
                  <a:pt x="6640" y="1195943"/>
                  <a:pt x="7889" y="1108135"/>
                </a:cubicBezTo>
                <a:lnTo>
                  <a:pt x="21067" y="866961"/>
                </a:lnTo>
                <a:lnTo>
                  <a:pt x="19141" y="841260"/>
                </a:lnTo>
                <a:lnTo>
                  <a:pt x="22834" y="791965"/>
                </a:lnTo>
                <a:lnTo>
                  <a:pt x="22460" y="791227"/>
                </a:lnTo>
                <a:cubicBezTo>
                  <a:pt x="22583" y="786338"/>
                  <a:pt x="24100" y="781258"/>
                  <a:pt x="23959" y="776560"/>
                </a:cubicBezTo>
                <a:cubicBezTo>
                  <a:pt x="22972" y="727795"/>
                  <a:pt x="23959" y="679030"/>
                  <a:pt x="18596" y="630393"/>
                </a:cubicBezTo>
                <a:cubicBezTo>
                  <a:pt x="3483" y="508126"/>
                  <a:pt x="-484" y="384959"/>
                  <a:pt x="6742" y="262120"/>
                </a:cubicBezTo>
                <a:lnTo>
                  <a:pt x="17413" y="11747"/>
                </a:lnTo>
                <a:lnTo>
                  <a:pt x="56864" y="10808"/>
                </a:lnTo>
                <a:cubicBezTo>
                  <a:pt x="181765" y="9067"/>
                  <a:pt x="307171" y="-7007"/>
                  <a:pt x="431441" y="10808"/>
                </a:cubicBezTo>
                <a:cubicBezTo>
                  <a:pt x="650718" y="39942"/>
                  <a:pt x="872301" y="43947"/>
                  <a:pt x="1092371" y="22730"/>
                </a:cubicBezTo>
                <a:cubicBezTo>
                  <a:pt x="1340573" y="2101"/>
                  <a:pt x="1589847" y="628"/>
                  <a:pt x="1838250" y="18310"/>
                </a:cubicBezTo>
                <a:cubicBezTo>
                  <a:pt x="2022262" y="30901"/>
                  <a:pt x="2206652" y="40276"/>
                  <a:pt x="2391294" y="29025"/>
                </a:cubicBezTo>
                <a:cubicBezTo>
                  <a:pt x="2461999" y="24605"/>
                  <a:pt x="2530941" y="5316"/>
                  <a:pt x="2601395" y="3173"/>
                </a:cubicBezTo>
                <a:cubicBezTo>
                  <a:pt x="2700629" y="93"/>
                  <a:pt x="2799851" y="-744"/>
                  <a:pt x="2899061" y="66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419508"/>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chimes.wav"/>
          </p:stSnd>
        </p:sndAc>
      </p:transition>
    </mc:Choice>
    <mc:Fallback xmlns="">
      <p:transition spd="slow">
        <p:sndAc>
          <p:stSnd>
            <p:snd r:embed="rId6" name="chimes.wav"/>
          </p:st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73611E-13FE-4BA0-B3E5-C6692913EA2E}"/>
              </a:ext>
            </a:extLst>
          </p:cNvPr>
          <p:cNvSpPr/>
          <p:nvPr/>
        </p:nvSpPr>
        <p:spPr>
          <a:xfrm>
            <a:off x="79590" y="2014162"/>
            <a:ext cx="5814343" cy="481716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buFontTx/>
              <a:buNone/>
            </a:pPr>
            <a:r>
              <a:rPr lang="vi-VN" altLang="en-US" sz="2000" dirty="0">
                <a:solidFill>
                  <a:schemeClr val="tx1"/>
                </a:solidFill>
                <a:latin typeface="Arial" panose="020B0604020202020204" pitchFamily="34" charset="0"/>
                <a:cs typeface="Arial" panose="020B0604020202020204" pitchFamily="34" charset="0"/>
              </a:rPr>
              <a:t>- </a:t>
            </a:r>
            <a:r>
              <a:rPr lang="en-US" altLang="en-US" sz="2000" dirty="0">
                <a:solidFill>
                  <a:schemeClr val="tx1"/>
                </a:solidFill>
                <a:latin typeface="Arial" panose="020B0604020202020204" pitchFamily="34" charset="0"/>
                <a:cs typeface="Arial" panose="020B0604020202020204" pitchFamily="34" charset="0"/>
              </a:rPr>
              <a:t>Ban </a:t>
            </a:r>
            <a:r>
              <a:rPr lang="en-US" altLang="en-US" sz="2000" dirty="0" err="1">
                <a:solidFill>
                  <a:schemeClr val="tx1"/>
                </a:solidFill>
                <a:latin typeface="Arial" panose="020B0604020202020204" pitchFamily="34" charset="0"/>
                <a:cs typeface="Arial" panose="020B0604020202020204" pitchFamily="34" charset="0"/>
              </a:rPr>
              <a:t>đầu</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Vũ</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Nương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còn</a:t>
            </a:r>
            <a:r>
              <a:rPr lang="en-US" altLang="en-US" sz="2000" dirty="0">
                <a:solidFill>
                  <a:schemeClr val="tx1"/>
                </a:solidFill>
                <a:latin typeface="Arial" panose="020B0604020202020204" pitchFamily="34" charset="0"/>
                <a:cs typeface="Arial" panose="020B0604020202020204" pitchFamily="34" charset="0"/>
              </a:rPr>
              <a:t> do </a:t>
            </a:r>
            <a:r>
              <a:rPr lang="en-US" altLang="en-US" sz="2000" dirty="0" err="1">
                <a:solidFill>
                  <a:schemeClr val="tx1"/>
                </a:solidFill>
                <a:latin typeface="Arial" panose="020B0604020202020204" pitchFamily="34" charset="0"/>
                <a:cs typeface="Arial" panose="020B0604020202020204" pitchFamily="34" charset="0"/>
              </a:rPr>
              <a:t>dự</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vì</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vẫn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còn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chút</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uất</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ức</a:t>
            </a:r>
            <a:r>
              <a:rPr lang="en-US" altLang="en-US" sz="2000" dirty="0">
                <a:solidFill>
                  <a:schemeClr val="tx1"/>
                </a:solidFill>
                <a:latin typeface="Arial" panose="020B0604020202020204" pitchFamily="34" charset="0"/>
                <a:cs typeface="Arial" panose="020B0604020202020204" pitchFamily="34" charset="0"/>
              </a:rPr>
              <a:t>, </a:t>
            </a:r>
            <a:endParaRPr lang="vi-VN" altLang="en-US" sz="2000" dirty="0">
              <a:solidFill>
                <a:schemeClr val="tx1"/>
              </a:solidFill>
              <a:latin typeface="Arial" panose="020B0604020202020204" pitchFamily="34" charset="0"/>
              <a:cs typeface="Arial" panose="020B0604020202020204" pitchFamily="34" charset="0"/>
            </a:endParaRPr>
          </a:p>
          <a:p>
            <a:pPr algn="just">
              <a:spcBef>
                <a:spcPct val="0"/>
              </a:spcBef>
              <a:buFontTx/>
              <a:buNone/>
            </a:pPr>
            <a:r>
              <a:rPr lang="en-US" altLang="en-US" sz="2000" dirty="0">
                <a:solidFill>
                  <a:schemeClr val="tx1"/>
                </a:solidFill>
                <a:latin typeface="Arial" panose="020B0604020202020204" pitchFamily="34" charset="0"/>
                <a:cs typeface="Arial" panose="020B0604020202020204" pitchFamily="34" charset="0"/>
              </a:rPr>
              <a:t>Khi Phan Lang </a:t>
            </a:r>
            <a:r>
              <a:rPr lang="en-US" altLang="en-US" sz="2000" dirty="0" err="1">
                <a:solidFill>
                  <a:schemeClr val="tx1"/>
                </a:solidFill>
                <a:latin typeface="Arial" panose="020B0604020202020204" pitchFamily="34" charset="0"/>
                <a:cs typeface="Arial" panose="020B0604020202020204" pitchFamily="34" charset="0"/>
              </a:rPr>
              <a:t>nhắc</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đến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chuyện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nhà</a:t>
            </a:r>
            <a:r>
              <a:rPr lang="en-US" altLang="en-US" sz="2000" dirty="0">
                <a:solidFill>
                  <a:schemeClr val="tx1"/>
                </a:solidFill>
                <a:latin typeface="Arial" panose="020B0604020202020204" pitchFamily="34" charset="0"/>
                <a:cs typeface="Arial" panose="020B0604020202020204" pitchFamily="34" charset="0"/>
              </a:rPr>
              <a:t> </a:t>
            </a:r>
            <a:r>
              <a:rPr lang="vi-VN"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của</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tổ</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tiên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thì</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Vũ</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nương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ứa</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nước</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mắt</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khóc</a:t>
            </a:r>
            <a:r>
              <a:rPr lang="en-US" altLang="en-US" sz="2000" dirty="0">
                <a:solidFill>
                  <a:schemeClr val="tx1"/>
                </a:solidFill>
                <a:latin typeface="Arial" panose="020B0604020202020204" pitchFamily="34" charset="0"/>
                <a:cs typeface="Arial" panose="020B0604020202020204" pitchFamily="34" charset="0"/>
              </a:rPr>
              <a:t>”</a:t>
            </a:r>
            <a:r>
              <a:rPr lang="vi-VN" altLang="en-US" sz="2000" dirty="0">
                <a:solidFill>
                  <a:schemeClr val="tx1"/>
                </a:solidFill>
                <a:latin typeface="Arial" panose="020B0604020202020204" pitchFamily="34" charset="0"/>
                <a:cs typeface="Arial" panose="020B0604020202020204" pitchFamily="34" charset="0"/>
              </a:rPr>
              <a:t> </a:t>
            </a:r>
          </a:p>
          <a:p>
            <a:pPr algn="just">
              <a:spcBef>
                <a:spcPct val="0"/>
              </a:spcBef>
              <a:buFontTx/>
              <a:buNone/>
            </a:pPr>
            <a:r>
              <a:rPr lang="vi-VN" altLang="en-US" sz="20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altLang="en-US" sz="2000" dirty="0" err="1">
                <a:solidFill>
                  <a:schemeClr val="tx1"/>
                </a:solidFill>
                <a:latin typeface="Arial" panose="020B0604020202020204" pitchFamily="34" charset="0"/>
                <a:cs typeface="Arial" panose="020B0604020202020204" pitchFamily="34" charset="0"/>
              </a:rPr>
              <a:t>Nàng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quả</a:t>
            </a:r>
            <a:r>
              <a:rPr lang="vi-VN" altLang="en-US" sz="2000" dirty="0">
                <a:solidFill>
                  <a:schemeClr val="tx1"/>
                </a:solidFill>
                <a:latin typeface="Arial" panose="020B0604020202020204" pitchFamily="34" charset="0"/>
                <a:cs typeface="Arial" panose="020B0604020202020204" pitchFamily="34" charset="0"/>
              </a:rPr>
              <a:t> t</a:t>
            </a:r>
            <a:r>
              <a:rPr lang="en-US" altLang="en-US" sz="2000" dirty="0" err="1">
                <a:solidFill>
                  <a:schemeClr val="tx1"/>
                </a:solidFill>
                <a:latin typeface="Arial" panose="020B0604020202020204" pitchFamily="34" charset="0"/>
                <a:cs typeface="Arial" panose="020B0604020202020204" pitchFamily="34" charset="0"/>
              </a:rPr>
              <a:t>hật</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là</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một</a:t>
            </a:r>
            <a:r>
              <a:rPr lang="en-US" altLang="en-US" sz="2000" dirty="0">
                <a:solidFill>
                  <a:schemeClr val="tx1"/>
                </a:solidFill>
                <a:latin typeface="Arial" panose="020B0604020202020204" pitchFamily="34" charset="0"/>
                <a:cs typeface="Arial" panose="020B0604020202020204" pitchFamily="34" charset="0"/>
              </a:rPr>
              <a:t> con </a:t>
            </a:r>
            <a:r>
              <a:rPr lang="en-US" altLang="en-US" sz="2000" dirty="0" err="1">
                <a:solidFill>
                  <a:schemeClr val="tx1"/>
                </a:solidFill>
                <a:latin typeface="Arial" panose="020B0604020202020204" pitchFamily="34" charset="0"/>
                <a:cs typeface="Arial" panose="020B0604020202020204" pitchFamily="34" charset="0"/>
              </a:rPr>
              <a:t>người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thiện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căn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thiết</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tha</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gắn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bó</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với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quê</a:t>
            </a:r>
            <a:r>
              <a:rPr lang="en-US" altLang="en-US" sz="2000" dirty="0">
                <a:solidFill>
                  <a:schemeClr val="tx1"/>
                </a:solidFill>
                <a:latin typeface="Arial" panose="020B0604020202020204" pitchFamily="34" charset="0"/>
                <a:cs typeface="Arial" panose="020B0604020202020204" pitchFamily="34" charset="0"/>
              </a:rPr>
              <a:t> </a:t>
            </a:r>
            <a:r>
              <a:rPr lang="vi-VN"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hương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đời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sống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mà</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không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được</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sống</a:t>
            </a:r>
            <a:r>
              <a:rPr lang="en-US" altLang="en-US" sz="2000" dirty="0">
                <a:solidFill>
                  <a:schemeClr val="tx1"/>
                </a:solidFill>
                <a:latin typeface="Arial" panose="020B0604020202020204" pitchFamily="34" charset="0"/>
                <a:cs typeface="Arial" panose="020B0604020202020204" pitchFamily="34" charset="0"/>
              </a:rPr>
              <a:t>. </a:t>
            </a:r>
            <a:r>
              <a:rPr lang="vi-VN" altLang="en-US" sz="2000" dirty="0">
                <a:solidFill>
                  <a:schemeClr val="tx1"/>
                </a:solidFill>
                <a:latin typeface="Arial" panose="020B0604020202020204" pitchFamily="34" charset="0"/>
                <a:cs typeface="Arial" panose="020B0604020202020204" pitchFamily="34" charset="0"/>
              </a:rPr>
              <a:t>Đồng thời, </a:t>
            </a:r>
            <a:r>
              <a:rPr lang="en-US" altLang="en-US" sz="2000" dirty="0">
                <a:solidFill>
                  <a:schemeClr val="tx1"/>
                </a:solidFill>
                <a:latin typeface="Arial" panose="020B0604020202020204" pitchFamily="34" charset="0"/>
                <a:cs typeface="Arial" panose="020B0604020202020204" pitchFamily="34" charset="0"/>
              </a:rPr>
              <a:t>Nguyễn </a:t>
            </a:r>
            <a:r>
              <a:rPr lang="en-US" altLang="en-US" sz="2000" dirty="0" err="1">
                <a:solidFill>
                  <a:schemeClr val="tx1"/>
                </a:solidFill>
                <a:latin typeface="Arial" panose="020B0604020202020204" pitchFamily="34" charset="0"/>
                <a:cs typeface="Arial" panose="020B0604020202020204" pitchFamily="34" charset="0"/>
              </a:rPr>
              <a:t>Dữ</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muốn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khẳng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định</a:t>
            </a:r>
            <a:r>
              <a:rPr lang="vi-VN" altLang="en-US" sz="2000" dirty="0">
                <a:solidFill>
                  <a:schemeClr val="tx1"/>
                </a:solidFill>
                <a:latin typeface="Arial" panose="020B0604020202020204" pitchFamily="34" charset="0"/>
                <a:cs typeface="Arial" panose="020B0604020202020204" pitchFamily="34" charset="0"/>
              </a:rPr>
              <a:t> </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một</a:t>
            </a:r>
            <a:r>
              <a:rPr lang="vi-VN"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chân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lí</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nghệ</a:t>
            </a:r>
            <a:r>
              <a:rPr lang="en-US" altLang="en-US" sz="2000" dirty="0">
                <a:solidFill>
                  <a:schemeClr val="tx1"/>
                </a:solidFill>
                <a:latin typeface="Arial" panose="020B0604020202020204" pitchFamily="34" charset="0"/>
                <a:cs typeface="Arial" panose="020B0604020202020204" pitchFamily="34" charset="0"/>
              </a:rPr>
              <a:t> </a:t>
            </a:r>
            <a:r>
              <a:rPr lang="vi-VN" altLang="en-US" sz="2000" dirty="0">
                <a:solidFill>
                  <a:schemeClr val="tx1"/>
                </a:solidFill>
                <a:latin typeface="Arial" panose="020B0604020202020204" pitchFamily="34" charset="0"/>
                <a:cs typeface="Arial" panose="020B0604020202020204" pitchFamily="34" charset="0"/>
              </a:rPr>
              <a:t>thuật: </a:t>
            </a:r>
            <a:r>
              <a:rPr lang="en-US" altLang="en-US" sz="2000" dirty="0" err="1">
                <a:solidFill>
                  <a:schemeClr val="tx1"/>
                </a:solidFill>
                <a:latin typeface="Arial" panose="020B0604020202020204" pitchFamily="34" charset="0"/>
                <a:cs typeface="Arial" panose="020B0604020202020204" pitchFamily="34" charset="0"/>
              </a:rPr>
              <a:t>Làm</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hoàn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chỉnh</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thêm</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nét</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đẹp</a:t>
            </a:r>
            <a:r>
              <a:rPr lang="en-US" altLang="en-US" sz="2000" dirty="0">
                <a:solidFill>
                  <a:schemeClr val="tx1"/>
                </a:solidFill>
                <a:latin typeface="Arial" panose="020B0604020202020204" pitchFamily="34" charset="0"/>
                <a:cs typeface="Arial" panose="020B0604020202020204" pitchFamily="34" charset="0"/>
              </a:rPr>
              <a:t> </a:t>
            </a:r>
            <a:r>
              <a:rPr lang="vi-VN" altLang="en-US" sz="2000" dirty="0">
                <a:solidFill>
                  <a:schemeClr val="tx1"/>
                </a:solidFill>
                <a:latin typeface="Arial" panose="020B0604020202020204" pitchFamily="34" charset="0"/>
                <a:cs typeface="Arial" panose="020B0604020202020204" pitchFamily="34" charset="0"/>
              </a:rPr>
              <a:t> c</a:t>
            </a:r>
            <a:r>
              <a:rPr lang="en-US" altLang="en-US" sz="2000" dirty="0" err="1">
                <a:solidFill>
                  <a:schemeClr val="tx1"/>
                </a:solidFill>
                <a:latin typeface="Arial" panose="020B0604020202020204" pitchFamily="34" charset="0"/>
                <a:cs typeface="Arial" panose="020B0604020202020204" pitchFamily="34" charset="0"/>
              </a:rPr>
              <a:t>ủa</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Vũ</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Nương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đồng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thời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khẳng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định</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cái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Ðẹp</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là</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bất</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tử</a:t>
            </a:r>
            <a:r>
              <a:rPr lang="en-US" altLang="en-US" sz="2000" dirty="0">
                <a:solidFill>
                  <a:schemeClr val="tx1"/>
                </a:solidFill>
                <a:latin typeface="Arial" panose="020B0604020202020204" pitchFamily="34" charset="0"/>
                <a:cs typeface="Arial" panose="020B0604020202020204" pitchFamily="34" charset="0"/>
              </a:rPr>
              <a:t>. </a:t>
            </a:r>
            <a:r>
              <a:rPr lang="vi-VN"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Vũ</a:t>
            </a:r>
            <a:r>
              <a:rPr lang="en-US" altLang="en-US" sz="2000" dirty="0">
                <a:solidFill>
                  <a:schemeClr val="tx1"/>
                </a:solidFill>
                <a:latin typeface="Arial" panose="020B0604020202020204" pitchFamily="34" charset="0"/>
                <a:cs typeface="Arial" panose="020B0604020202020204" pitchFamily="34" charset="0"/>
              </a:rPr>
              <a:t> </a:t>
            </a:r>
            <a:r>
              <a:rPr lang="vi-VN" altLang="en-US" sz="2000" dirty="0">
                <a:solidFill>
                  <a:schemeClr val="tx1"/>
                </a:solidFill>
                <a:latin typeface="Arial" panose="020B0604020202020204" pitchFamily="34" charset="0"/>
                <a:cs typeface="Arial" panose="020B0604020202020204" pitchFamily="34" charset="0"/>
              </a:rPr>
              <a:t>N</a:t>
            </a:r>
            <a:r>
              <a:rPr lang="en-US" altLang="en-US" sz="2000" dirty="0" err="1">
                <a:solidFill>
                  <a:schemeClr val="tx1"/>
                </a:solidFill>
                <a:latin typeface="Arial" panose="020B0604020202020204" pitchFamily="34" charset="0"/>
                <a:cs typeface="Arial" panose="020B0604020202020204" pitchFamily="34" charset="0"/>
              </a:rPr>
              <a:t>ương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không</a:t>
            </a:r>
            <a:r>
              <a:rPr lang="vi-VN"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sống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được</a:t>
            </a:r>
            <a:r>
              <a:rPr lang="en-US" altLang="en-US" sz="2000" dirty="0">
                <a:solidFill>
                  <a:schemeClr val="tx1"/>
                </a:solidFill>
                <a:latin typeface="Arial" panose="020B0604020202020204" pitchFamily="34" charset="0"/>
                <a:cs typeface="Arial" panose="020B0604020202020204" pitchFamily="34" charset="0"/>
              </a:rPr>
              <a:t> ở </a:t>
            </a:r>
            <a:r>
              <a:rPr lang="en-US" altLang="en-US" sz="2000" dirty="0" err="1">
                <a:solidFill>
                  <a:schemeClr val="tx1"/>
                </a:solidFill>
                <a:latin typeface="Arial" panose="020B0604020202020204" pitchFamily="34" charset="0"/>
                <a:cs typeface="Arial" panose="020B0604020202020204" pitchFamily="34" charset="0"/>
              </a:rPr>
              <a:t>cõi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đời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thì</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sẽ</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sống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vĩnh</a:t>
            </a:r>
            <a:r>
              <a:rPr lang="vi-VN"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hằng</a:t>
            </a:r>
            <a:r>
              <a:rPr lang="en-US" altLang="en-US" sz="2000" dirty="0">
                <a:solidFill>
                  <a:schemeClr val="tx1"/>
                </a:solidFill>
                <a:latin typeface="Arial" panose="020B0604020202020204" pitchFamily="34" charset="0"/>
                <a:cs typeface="Arial" panose="020B0604020202020204" pitchFamily="34" charset="0"/>
              </a:rPr>
              <a:t> ở </a:t>
            </a:r>
            <a:r>
              <a:rPr lang="en-US" altLang="en-US" sz="2000" dirty="0" err="1">
                <a:solidFill>
                  <a:schemeClr val="tx1"/>
                </a:solidFill>
                <a:latin typeface="Arial" panose="020B0604020202020204" pitchFamily="34" charset="0"/>
                <a:cs typeface="Arial" panose="020B0604020202020204" pitchFamily="34" charset="0"/>
              </a:rPr>
              <a:t>cõi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tiên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vì</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nàng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là</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hiện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thân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của</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cái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Ðẹp</a:t>
            </a:r>
            <a:r>
              <a:rPr lang="en-US" altLang="en-US" sz="2000" dirty="0">
                <a:solidFill>
                  <a:schemeClr val="tx1"/>
                </a:solidFill>
                <a:latin typeface="Arial" panose="020B0604020202020204" pitchFamily="34" charset="0"/>
                <a:cs typeface="Arial" panose="020B0604020202020204" pitchFamily="34" charset="0"/>
              </a:rPr>
              <a:t>.</a:t>
            </a:r>
          </a:p>
        </p:txBody>
      </p:sp>
      <p:sp>
        <p:nvSpPr>
          <p:cNvPr id="3" name="Rectangle: Rounded Corners 2">
            <a:extLst>
              <a:ext uri="{FF2B5EF4-FFF2-40B4-BE49-F238E27FC236}">
                <a16:creationId xmlns:a16="http://schemas.microsoft.com/office/drawing/2014/main" id="{297DA90F-01D5-40E9-9D48-B5D595629E85}"/>
              </a:ext>
            </a:extLst>
          </p:cNvPr>
          <p:cNvSpPr/>
          <p:nvPr/>
        </p:nvSpPr>
        <p:spPr>
          <a:xfrm>
            <a:off x="6096000" y="2033480"/>
            <a:ext cx="5885986" cy="477852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vi-VN" altLang="en-US" sz="2000" dirty="0">
                <a:solidFill>
                  <a:schemeClr val="tx1"/>
                </a:solidFill>
                <a:latin typeface="Arial" panose="020B0604020202020204" pitchFamily="34" charset="0"/>
                <a:cs typeface="Arial" panose="020B0604020202020204" pitchFamily="34" charset="0"/>
              </a:rPr>
              <a:t>- N</a:t>
            </a:r>
            <a:r>
              <a:rPr lang="en-US" altLang="en-US" sz="2000" dirty="0" err="1">
                <a:solidFill>
                  <a:schemeClr val="tx1"/>
                </a:solidFill>
                <a:latin typeface="Arial" panose="020B0604020202020204" pitchFamily="34" charset="0"/>
                <a:cs typeface="Arial" panose="020B0604020202020204" pitchFamily="34" charset="0"/>
              </a:rPr>
              <a:t>àng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cũng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chỉ</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hiện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về</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lúc</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ẩn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lúc</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hiện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rồi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biến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mất</a:t>
            </a:r>
            <a:r>
              <a:rPr lang="vi-VN" altLang="en-US" sz="2000" dirty="0">
                <a:solidFill>
                  <a:schemeClr val="tx1"/>
                </a:solidFill>
                <a:latin typeface="Arial" panose="020B0604020202020204" pitchFamily="34" charset="0"/>
                <a:cs typeface="Arial" panose="020B0604020202020204" pitchFamily="34" charset="0"/>
              </a:rPr>
              <a:t> </a:t>
            </a:r>
            <a:r>
              <a:rPr lang="vi-VN" altLang="en-US" sz="20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en-US" altLang="en-US" sz="2000" dirty="0" err="1">
                <a:solidFill>
                  <a:schemeClr val="tx1"/>
                </a:solidFill>
                <a:latin typeface="Arial" panose="020B0604020202020204" pitchFamily="34" charset="0"/>
                <a:cs typeface="Arial" panose="020B0604020202020204" pitchFamily="34" charset="0"/>
              </a:rPr>
              <a:t>tác</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giả</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mơ</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ước</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sự</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thật</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phải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được</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sáng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tỏ</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người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hiền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phải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được</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đền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đáp</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Đó</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là</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một</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kết</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thúc</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có</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hậu</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thể</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hiện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ước</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mơ</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ngàn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đời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của</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nhân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dân</a:t>
            </a:r>
            <a:r>
              <a:rPr lang="en-US" altLang="en-US" sz="2000" dirty="0">
                <a:solidFill>
                  <a:schemeClr val="tx1"/>
                </a:solidFill>
                <a:latin typeface="Arial" panose="020B0604020202020204" pitchFamily="34" charset="0"/>
                <a:cs typeface="Arial" panose="020B0604020202020204" pitchFamily="34" charset="0"/>
              </a:rPr>
              <a:t> ta </a:t>
            </a:r>
            <a:r>
              <a:rPr lang="en-US" altLang="en-US" sz="2000" dirty="0" err="1">
                <a:solidFill>
                  <a:schemeClr val="tx1"/>
                </a:solidFill>
                <a:latin typeface="Arial" panose="020B0604020202020204" pitchFamily="34" charset="0"/>
                <a:cs typeface="Arial" panose="020B0604020202020204" pitchFamily="34" charset="0"/>
              </a:rPr>
              <a:t>về</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lẽ</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công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bằng</a:t>
            </a:r>
            <a:r>
              <a:rPr lang="en-US" altLang="en-US" sz="2000" dirty="0">
                <a:solidFill>
                  <a:schemeClr val="tx1"/>
                </a:solidFill>
                <a:latin typeface="Arial" panose="020B0604020202020204" pitchFamily="34" charset="0"/>
                <a:cs typeface="Arial" panose="020B0604020202020204" pitchFamily="34" charset="0"/>
              </a:rPr>
              <a:t>.</a:t>
            </a:r>
            <a:r>
              <a:rPr lang="vi-VN" altLang="en-US" sz="2000" dirty="0">
                <a:solidFill>
                  <a:schemeClr val="tx1"/>
                </a:solidFill>
                <a:latin typeface="Arial" panose="020B0604020202020204" pitchFamily="34" charset="0"/>
                <a:cs typeface="Arial" panose="020B0604020202020204" pitchFamily="34" charset="0"/>
              </a:rPr>
              <a:t> </a:t>
            </a:r>
          </a:p>
          <a:p>
            <a:pPr marL="342900" indent="-342900" algn="just">
              <a:spcBef>
                <a:spcPct val="0"/>
              </a:spcBef>
              <a:buFontTx/>
              <a:buChar char="-"/>
            </a:pPr>
            <a:endParaRPr lang="vi-VN" altLang="en-US" sz="2000" dirty="0">
              <a:solidFill>
                <a:schemeClr val="tx1"/>
              </a:solidFill>
              <a:latin typeface="Arial" panose="020B0604020202020204" pitchFamily="34" charset="0"/>
              <a:cs typeface="Arial" panose="020B0604020202020204" pitchFamily="34" charset="0"/>
            </a:endParaRPr>
          </a:p>
          <a:p>
            <a:pPr algn="just">
              <a:spcBef>
                <a:spcPct val="0"/>
              </a:spcBef>
            </a:pPr>
            <a:r>
              <a:rPr lang="vi-VN" altLang="en-US" sz="2000" dirty="0">
                <a:solidFill>
                  <a:schemeClr val="tx1"/>
                </a:solidFill>
                <a:latin typeface="Arial" panose="020B0604020202020204" pitchFamily="34" charset="0"/>
                <a:cs typeface="Arial" panose="020B0604020202020204" pitchFamily="34" charset="0"/>
              </a:rPr>
              <a:t>- S</a:t>
            </a:r>
            <a:r>
              <a:rPr lang="en-US" altLang="en-US" sz="2000" dirty="0">
                <a:solidFill>
                  <a:schemeClr val="tx1"/>
                </a:solidFill>
                <a:latin typeface="Arial" panose="020B0604020202020204" pitchFamily="34" charset="0"/>
                <a:cs typeface="Arial" panose="020B0604020202020204" pitchFamily="34" charset="0"/>
              </a:rPr>
              <a:t>ự </a:t>
            </a:r>
            <a:r>
              <a:rPr lang="en-US" altLang="en-US" sz="2000" dirty="0" err="1">
                <a:solidFill>
                  <a:schemeClr val="tx1"/>
                </a:solidFill>
                <a:latin typeface="Arial" panose="020B0604020202020204" pitchFamily="34" charset="0"/>
                <a:cs typeface="Arial" panose="020B0604020202020204" pitchFamily="34" charset="0"/>
              </a:rPr>
              <a:t>thật</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vẫn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là</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sự</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thật</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Vũ</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Nương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đã</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chết</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không</a:t>
            </a:r>
            <a:r>
              <a:rPr lang="vi-VN"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còn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cơ</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hội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để</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có</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thể</a:t>
            </a:r>
            <a:r>
              <a:rPr lang="en-US" altLang="en-US" sz="2000" dirty="0">
                <a:solidFill>
                  <a:schemeClr val="tx1"/>
                </a:solidFill>
                <a:latin typeface="Arial" panose="020B0604020202020204" pitchFamily="34" charset="0"/>
                <a:cs typeface="Arial" panose="020B0604020202020204" pitchFamily="34" charset="0"/>
              </a:rPr>
              <a:t> sum </a:t>
            </a:r>
            <a:r>
              <a:rPr lang="en-US" altLang="en-US" sz="2000" dirty="0" err="1">
                <a:solidFill>
                  <a:schemeClr val="tx1"/>
                </a:solidFill>
                <a:latin typeface="Arial" panose="020B0604020202020204" pitchFamily="34" charset="0"/>
                <a:cs typeface="Arial" panose="020B0604020202020204" pitchFamily="34" charset="0"/>
              </a:rPr>
              <a:t>họp</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cùng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chồng</a:t>
            </a:r>
            <a:r>
              <a:rPr lang="en-US" altLang="en-US" sz="2000" dirty="0">
                <a:solidFill>
                  <a:schemeClr val="tx1"/>
                </a:solidFill>
                <a:latin typeface="Arial" panose="020B0604020202020204" pitchFamily="34" charset="0"/>
                <a:cs typeface="Arial" panose="020B0604020202020204" pitchFamily="34" charset="0"/>
              </a:rPr>
              <a:t> con. </a:t>
            </a:r>
            <a:r>
              <a:rPr lang="en-US" altLang="en-US" sz="2000" dirty="0" err="1">
                <a:solidFill>
                  <a:schemeClr val="tx1"/>
                </a:solidFill>
                <a:latin typeface="Arial" panose="020B0604020202020204" pitchFamily="34" charset="0"/>
                <a:cs typeface="Arial" panose="020B0604020202020204" pitchFamily="34" charset="0"/>
              </a:rPr>
              <a:t>Một</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chân</a:t>
            </a:r>
            <a:r>
              <a:rPr lang="vi-VN"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lý</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nữa</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được</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bày</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tỏ</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hạnh</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phúc</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đã</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trôi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vuột</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khỏi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tầm</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tay</a:t>
            </a:r>
            <a:r>
              <a:rPr lang="en-US" altLang="en-US" sz="2000" dirty="0">
                <a:solidFill>
                  <a:schemeClr val="tx1"/>
                </a:solidFill>
                <a:latin typeface="Arial" panose="020B0604020202020204" pitchFamily="34" charset="0"/>
                <a:cs typeface="Arial" panose="020B0604020202020204" pitchFamily="34" charset="0"/>
              </a:rPr>
              <a:t>,</a:t>
            </a:r>
            <a:r>
              <a:rPr lang="vi-VN"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không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thể</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cứu</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vãn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được</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nữa</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Xã</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hội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và</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gia</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đình</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phong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kiến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phụ</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quyền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không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có</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chỗ</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cho</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những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người</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như</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Vũ</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Nương</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Tính</a:t>
            </a:r>
            <a:r>
              <a:rPr lang="en-US" altLang="en-US" sz="2000" dirty="0">
                <a:solidFill>
                  <a:schemeClr val="tx1"/>
                </a:solidFill>
                <a:latin typeface="Arial" panose="020B0604020202020204" pitchFamily="34" charset="0"/>
                <a:cs typeface="Arial" panose="020B0604020202020204" pitchFamily="34" charset="0"/>
              </a:rPr>
              <a:t> bi </a:t>
            </a:r>
            <a:r>
              <a:rPr lang="en-US" altLang="en-US" sz="2000" dirty="0" err="1">
                <a:solidFill>
                  <a:schemeClr val="tx1"/>
                </a:solidFill>
                <a:latin typeface="Arial" panose="020B0604020202020204" pitchFamily="34" charset="0"/>
                <a:cs typeface="Arial" panose="020B0604020202020204" pitchFamily="34" charset="0"/>
              </a:rPr>
              <a:t>kịch</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còn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tiềm</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ẩn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đâu</a:t>
            </a:r>
            <a:r>
              <a:rPr lang="en-US" altLang="en-US" sz="2000" dirty="0">
                <a:solidFill>
                  <a:schemeClr val="tx1"/>
                </a:solidFill>
                <a:latin typeface="Arial" panose="020B0604020202020204" pitchFamily="34" charset="0"/>
                <a:cs typeface="Arial" panose="020B0604020202020204" pitchFamily="34" charset="0"/>
              </a:rPr>
              <a:t> </a:t>
            </a:r>
            <a:r>
              <a:rPr lang="vi-VN" altLang="en-US" sz="2000" dirty="0">
                <a:solidFill>
                  <a:schemeClr val="tx1"/>
                </a:solidFill>
                <a:latin typeface="Arial" panose="020B0604020202020204" pitchFamily="34" charset="0"/>
                <a:cs typeface="Arial" panose="020B0604020202020204" pitchFamily="34" charset="0"/>
              </a:rPr>
              <a:t>đ</a:t>
            </a:r>
            <a:r>
              <a:rPr lang="en-US" altLang="en-US" sz="2000" dirty="0">
                <a:solidFill>
                  <a:schemeClr val="tx1"/>
                </a:solidFill>
                <a:latin typeface="Arial" panose="020B0604020202020204" pitchFamily="34" charset="0"/>
                <a:cs typeface="Arial" panose="020B0604020202020204" pitchFamily="34" charset="0"/>
              </a:rPr>
              <a:t>ó </a:t>
            </a:r>
            <a:r>
              <a:rPr lang="en-US" altLang="en-US" sz="2000" dirty="0" err="1">
                <a:solidFill>
                  <a:schemeClr val="tx1"/>
                </a:solidFill>
                <a:latin typeface="Arial" panose="020B0604020202020204" pitchFamily="34" charset="0"/>
                <a:cs typeface="Arial" panose="020B0604020202020204" pitchFamily="34" charset="0"/>
              </a:rPr>
              <a:t>trong</a:t>
            </a:r>
            <a:r>
              <a:rPr lang="vi-VN" altLang="en-US" sz="2000" dirty="0">
                <a:solidFill>
                  <a:schemeClr val="tx1"/>
                </a:solidFill>
                <a:latin typeface="Arial" panose="020B0604020202020204" pitchFamily="34" charset="0"/>
                <a:cs typeface="Arial" panose="020B0604020202020204" pitchFamily="34" charset="0"/>
              </a:rPr>
              <a:t> c</a:t>
            </a:r>
            <a:r>
              <a:rPr lang="en-US" altLang="en-US" sz="2000" dirty="0" err="1">
                <a:solidFill>
                  <a:schemeClr val="tx1"/>
                </a:solidFill>
                <a:latin typeface="Arial" panose="020B0604020202020204" pitchFamily="34" charset="0"/>
                <a:cs typeface="Arial" panose="020B0604020202020204" pitchFamily="34" charset="0"/>
              </a:rPr>
              <a:t>ái</a:t>
            </a:r>
            <a:r>
              <a:rPr lang="en-US" altLang="en-US" sz="2000" dirty="0">
                <a:solidFill>
                  <a:schemeClr val="tx1"/>
                </a:solidFill>
                <a:latin typeface="Arial" panose="020B0604020202020204" pitchFamily="34" charset="0"/>
                <a:cs typeface="Arial" panose="020B0604020202020204" pitchFamily="34" charset="0"/>
              </a:rPr>
              <a:t> lung </a:t>
            </a:r>
            <a:r>
              <a:rPr lang="en-US" altLang="en-US" sz="2000" dirty="0" err="1">
                <a:solidFill>
                  <a:schemeClr val="tx1"/>
                </a:solidFill>
                <a:latin typeface="Arial" panose="020B0604020202020204" pitchFamily="34" charset="0"/>
                <a:cs typeface="Arial" panose="020B0604020202020204" pitchFamily="34" charset="0"/>
              </a:rPr>
              <a:t>linh</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huyền</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ảo</a:t>
            </a:r>
            <a:r>
              <a:rPr lang="en-US" altLang="en-US" sz="2000" dirty="0">
                <a:solidFill>
                  <a:schemeClr val="tx1"/>
                </a:solidFill>
                <a:latin typeface="Arial" panose="020B0604020202020204" pitchFamily="34" charset="0"/>
                <a:cs typeface="Arial" panose="020B0604020202020204" pitchFamily="34" charset="0"/>
              </a:rPr>
              <a:t> </a:t>
            </a:r>
            <a:r>
              <a:rPr lang="en-US" altLang="en-US" sz="2000" dirty="0" err="1">
                <a:solidFill>
                  <a:schemeClr val="tx1"/>
                </a:solidFill>
                <a:latin typeface="Arial" panose="020B0604020202020204" pitchFamily="34" charset="0"/>
                <a:cs typeface="Arial" panose="020B0604020202020204" pitchFamily="34" charset="0"/>
              </a:rPr>
              <a:t>ấy</a:t>
            </a:r>
            <a:r>
              <a:rPr lang="en-US" altLang="en-US" sz="2000" dirty="0">
                <a:solidFill>
                  <a:schemeClr val="tx1"/>
                </a:solidFill>
                <a:latin typeface="Arial" panose="020B0604020202020204" pitchFamily="34" charset="0"/>
                <a:cs typeface="Arial" panose="020B0604020202020204" pitchFamily="34" charset="0"/>
              </a:rPr>
              <a:t>.</a:t>
            </a:r>
          </a:p>
        </p:txBody>
      </p:sp>
      <p:sp>
        <p:nvSpPr>
          <p:cNvPr id="4" name="Rectangle 3">
            <a:extLst>
              <a:ext uri="{FF2B5EF4-FFF2-40B4-BE49-F238E27FC236}">
                <a16:creationId xmlns:a16="http://schemas.microsoft.com/office/drawing/2014/main" id="{A6401145-B356-479E-9170-874377C38658}"/>
              </a:ext>
            </a:extLst>
          </p:cNvPr>
          <p:cNvSpPr/>
          <p:nvPr/>
        </p:nvSpPr>
        <p:spPr>
          <a:xfrm>
            <a:off x="130629" y="971550"/>
            <a:ext cx="5502728" cy="865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err="1">
                <a:solidFill>
                  <a:srgbClr val="FFFF00"/>
                </a:solidFill>
                <a:latin typeface="Arial" panose="020B0604020202020204" pitchFamily="34" charset="0"/>
                <a:cs typeface="Arial" panose="020B0604020202020204" pitchFamily="34" charset="0"/>
              </a:rPr>
              <a:t>Diễn</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biến</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tâm</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trạng</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của</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Vũ</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Nương</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khi</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gặp</a:t>
            </a:r>
            <a:r>
              <a:rPr lang="en-US" altLang="en-US" sz="2400" b="1" dirty="0">
                <a:solidFill>
                  <a:srgbClr val="FFFF00"/>
                </a:solidFill>
                <a:latin typeface="Arial" panose="020B0604020202020204" pitchFamily="34" charset="0"/>
                <a:cs typeface="Arial" panose="020B0604020202020204" pitchFamily="34" charset="0"/>
              </a:rPr>
              <a:t> Phan Lang</a:t>
            </a:r>
            <a:endParaRPr lang="en-US" sz="2400" dirty="0">
              <a:solidFill>
                <a:srgbClr val="FFFF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6D86AF9-F56C-4FBA-83BB-288B754D101C}"/>
              </a:ext>
            </a:extLst>
          </p:cNvPr>
          <p:cNvSpPr/>
          <p:nvPr/>
        </p:nvSpPr>
        <p:spPr>
          <a:xfrm>
            <a:off x="6096000" y="971550"/>
            <a:ext cx="5502728" cy="865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err="1">
                <a:solidFill>
                  <a:srgbClr val="FFFF00"/>
                </a:solidFill>
                <a:latin typeface="Arial" panose="020B0604020202020204" pitchFamily="34" charset="0"/>
                <a:cs typeface="Arial" panose="020B0604020202020204" pitchFamily="34" charset="0"/>
              </a:rPr>
              <a:t>Hình</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ảnh</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Vũ</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Nương</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hiện</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về</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lúc</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ẩn</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lúc</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hiện</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rồi</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biến</a:t>
            </a:r>
            <a:r>
              <a:rPr lang="en-US" altLang="en-US" sz="2400" b="1" dirty="0">
                <a:solidFill>
                  <a:srgbClr val="FFFF00"/>
                </a:solidFill>
                <a:latin typeface="Arial" panose="020B0604020202020204" pitchFamily="34" charset="0"/>
                <a:cs typeface="Arial" panose="020B0604020202020204" pitchFamily="34" charset="0"/>
              </a:rPr>
              <a:t> </a:t>
            </a:r>
            <a:r>
              <a:rPr lang="en-US" altLang="en-US" sz="2400" b="1" dirty="0" err="1">
                <a:solidFill>
                  <a:srgbClr val="FFFF00"/>
                </a:solidFill>
                <a:latin typeface="Arial" panose="020B0604020202020204" pitchFamily="34" charset="0"/>
                <a:cs typeface="Arial" panose="020B0604020202020204" pitchFamily="34" charset="0"/>
              </a:rPr>
              <a:t>mất</a:t>
            </a:r>
            <a:r>
              <a:rPr lang="en-US" altLang="en-US" sz="2400" b="1" dirty="0">
                <a:solidFill>
                  <a:srgbClr val="FFFF00"/>
                </a:solidFill>
                <a:latin typeface="Arial" panose="020B0604020202020204" pitchFamily="34" charset="0"/>
                <a:cs typeface="Arial" panose="020B0604020202020204" pitchFamily="34" charset="0"/>
              </a:rPr>
              <a:t>.</a:t>
            </a:r>
            <a:endParaRPr lang="en-US" sz="2400" dirty="0">
              <a:solidFill>
                <a:srgbClr val="FFFF00"/>
              </a:solidFill>
              <a:latin typeface="Arial" panose="020B0604020202020204" pitchFamily="34" charset="0"/>
              <a:cs typeface="Arial" panose="020B0604020202020204" pitchFamily="34" charset="0"/>
            </a:endParaRPr>
          </a:p>
        </p:txBody>
      </p:sp>
      <p:sp>
        <p:nvSpPr>
          <p:cNvPr id="6" name="Text Box 14">
            <a:extLst>
              <a:ext uri="{FF2B5EF4-FFF2-40B4-BE49-F238E27FC236}">
                <a16:creationId xmlns:a16="http://schemas.microsoft.com/office/drawing/2014/main" id="{40F08B11-10E8-4675-B420-C0D21168026F}"/>
              </a:ext>
            </a:extLst>
          </p:cNvPr>
          <p:cNvSpPr txBox="1">
            <a:spLocks noChangeArrowheads="1"/>
          </p:cNvSpPr>
          <p:nvPr/>
        </p:nvSpPr>
        <p:spPr bwMode="auto">
          <a:xfrm>
            <a:off x="4188278" y="248214"/>
            <a:ext cx="3411310" cy="584775"/>
          </a:xfrm>
          <a:prstGeom prst="rect">
            <a:avLst/>
          </a:prstGeom>
          <a:solidFill>
            <a:schemeClr val="bg1"/>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altLang="en-US" b="1" dirty="0">
                <a:solidFill>
                  <a:srgbClr val="006600"/>
                </a:solidFill>
              </a:rPr>
              <a:t>4. Yếu tố kì ảo</a:t>
            </a:r>
          </a:p>
        </p:txBody>
      </p:sp>
    </p:spTree>
    <p:extLst>
      <p:ext uri="{BB962C8B-B14F-4D97-AF65-F5344CB8AC3E}">
        <p14:creationId xmlns:p14="http://schemas.microsoft.com/office/powerpoint/2010/main" val="3258677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7389DA0-71D9-4623-A502-3CB05FE0464A}"/>
              </a:ext>
            </a:extLst>
          </p:cNvPr>
          <p:cNvGraphicFramePr/>
          <p:nvPr>
            <p:extLst>
              <p:ext uri="{D42A27DB-BD31-4B8C-83A1-F6EECF244321}">
                <p14:modId xmlns:p14="http://schemas.microsoft.com/office/powerpoint/2010/main" val="879559231"/>
              </p:ext>
            </p:extLst>
          </p:nvPr>
        </p:nvGraphicFramePr>
        <p:xfrm>
          <a:off x="1454416" y="941013"/>
          <a:ext cx="928316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1155C046-3DC5-4E4C-A882-E56DCC3C26D3}"/>
              </a:ext>
            </a:extLst>
          </p:cNvPr>
          <p:cNvSpPr txBox="1"/>
          <p:nvPr/>
        </p:nvSpPr>
        <p:spPr>
          <a:xfrm>
            <a:off x="1496951" y="1342000"/>
            <a:ext cx="914400" cy="646331"/>
          </a:xfrm>
          <a:prstGeom prst="rect">
            <a:avLst/>
          </a:prstGeom>
          <a:noFill/>
        </p:spPr>
        <p:txBody>
          <a:bodyPr wrap="square" rtlCol="0">
            <a:spAutoFit/>
          </a:bodyPr>
          <a:lstStyle/>
          <a:p>
            <a:pPr algn="ctr"/>
            <a:r>
              <a:rPr lang="vi-VN" sz="3600" b="1" dirty="0">
                <a:latin typeface="Arial" panose="020B0604020202020204" pitchFamily="34" charset="0"/>
                <a:cs typeface="Arial" panose="020B0604020202020204" pitchFamily="34" charset="0"/>
              </a:rPr>
              <a:t>1</a:t>
            </a:r>
            <a:endParaRPr lang="en-US" sz="3600" b="1"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CBDDC35-C5BA-47F4-ADD8-954446094C3A}"/>
              </a:ext>
            </a:extLst>
          </p:cNvPr>
          <p:cNvSpPr txBox="1"/>
          <p:nvPr/>
        </p:nvSpPr>
        <p:spPr>
          <a:xfrm>
            <a:off x="2011217" y="2452602"/>
            <a:ext cx="914400" cy="646331"/>
          </a:xfrm>
          <a:prstGeom prst="rect">
            <a:avLst/>
          </a:prstGeom>
          <a:noFill/>
        </p:spPr>
        <p:txBody>
          <a:bodyPr wrap="square" rtlCol="0">
            <a:spAutoFit/>
          </a:bodyPr>
          <a:lstStyle/>
          <a:p>
            <a:pPr algn="ctr"/>
            <a:r>
              <a:rPr lang="vi-VN" sz="3600" b="1" dirty="0">
                <a:latin typeface="Arial" panose="020B0604020202020204" pitchFamily="34" charset="0"/>
                <a:cs typeface="Arial" panose="020B0604020202020204" pitchFamily="34" charset="0"/>
              </a:rPr>
              <a:t>2</a:t>
            </a:r>
            <a:endParaRPr lang="en-US" sz="36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0F02B37-B6E4-4599-98EA-358036477435}"/>
              </a:ext>
            </a:extLst>
          </p:cNvPr>
          <p:cNvSpPr txBox="1"/>
          <p:nvPr/>
        </p:nvSpPr>
        <p:spPr>
          <a:xfrm>
            <a:off x="2207162" y="3650346"/>
            <a:ext cx="914400" cy="646331"/>
          </a:xfrm>
          <a:prstGeom prst="rect">
            <a:avLst/>
          </a:prstGeom>
          <a:noFill/>
        </p:spPr>
        <p:txBody>
          <a:bodyPr wrap="square" rtlCol="0">
            <a:spAutoFit/>
          </a:bodyPr>
          <a:lstStyle/>
          <a:p>
            <a:pPr algn="ctr"/>
            <a:r>
              <a:rPr lang="vi-VN" sz="3600" b="1" dirty="0">
                <a:latin typeface="Arial" panose="020B0604020202020204" pitchFamily="34" charset="0"/>
                <a:cs typeface="Arial" panose="020B0604020202020204" pitchFamily="34" charset="0"/>
              </a:rPr>
              <a:t>3</a:t>
            </a:r>
            <a:endParaRPr lang="en-US" sz="3600" b="1" dirty="0">
              <a:latin typeface="Arial" panose="020B0604020202020204" pitchFamily="34" charset="0"/>
              <a:cs typeface="Arial" panose="020B0604020202020204" pitchFamily="34" charset="0"/>
            </a:endParaRPr>
          </a:p>
        </p:txBody>
      </p:sp>
      <p:sp>
        <p:nvSpPr>
          <p:cNvPr id="7" name="Text Box 14">
            <a:extLst>
              <a:ext uri="{FF2B5EF4-FFF2-40B4-BE49-F238E27FC236}">
                <a16:creationId xmlns:a16="http://schemas.microsoft.com/office/drawing/2014/main" id="{1D3E668E-821F-42C6-8AF9-02E1ACDAD750}"/>
              </a:ext>
            </a:extLst>
          </p:cNvPr>
          <p:cNvSpPr txBox="1">
            <a:spLocks noChangeArrowheads="1"/>
          </p:cNvSpPr>
          <p:nvPr/>
        </p:nvSpPr>
        <p:spPr bwMode="auto">
          <a:xfrm>
            <a:off x="4188278" y="248214"/>
            <a:ext cx="3411310" cy="584775"/>
          </a:xfrm>
          <a:prstGeom prst="rect">
            <a:avLst/>
          </a:prstGeom>
          <a:solidFill>
            <a:schemeClr val="bg1"/>
          </a:solid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vi-VN" altLang="en-US" b="1" dirty="0">
                <a:solidFill>
                  <a:srgbClr val="006600"/>
                </a:solidFill>
              </a:rPr>
              <a:t>4. Yếu tố kì ảo</a:t>
            </a:r>
          </a:p>
        </p:txBody>
      </p:sp>
      <p:sp>
        <p:nvSpPr>
          <p:cNvPr id="10" name="TextBox 9">
            <a:extLst>
              <a:ext uri="{FF2B5EF4-FFF2-40B4-BE49-F238E27FC236}">
                <a16:creationId xmlns:a16="http://schemas.microsoft.com/office/drawing/2014/main" id="{C5A6B05C-B6E6-49EA-AC27-8F6D3E7A7A7F}"/>
              </a:ext>
            </a:extLst>
          </p:cNvPr>
          <p:cNvSpPr txBox="1"/>
          <p:nvPr/>
        </p:nvSpPr>
        <p:spPr>
          <a:xfrm>
            <a:off x="1749962" y="5005013"/>
            <a:ext cx="914400" cy="646331"/>
          </a:xfrm>
          <a:prstGeom prst="rect">
            <a:avLst/>
          </a:prstGeom>
          <a:noFill/>
        </p:spPr>
        <p:txBody>
          <a:bodyPr wrap="square" rtlCol="0">
            <a:spAutoFit/>
          </a:bodyPr>
          <a:lstStyle/>
          <a:p>
            <a:pPr algn="ctr"/>
            <a:r>
              <a:rPr lang="vi-VN" sz="3600" b="1" dirty="0">
                <a:latin typeface="Arial" panose="020B0604020202020204" pitchFamily="34" charset="0"/>
                <a:cs typeface="Arial" panose="020B0604020202020204" pitchFamily="34" charset="0"/>
              </a:rPr>
              <a:t>4</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466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AC324816-34ED-4E51-8B3D-80D730F735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sp>
        <p:nvSpPr>
          <p:cNvPr id="3" name="MH_SubTitle_1">
            <a:extLst>
              <a:ext uri="{FF2B5EF4-FFF2-40B4-BE49-F238E27FC236}">
                <a16:creationId xmlns:a16="http://schemas.microsoft.com/office/drawing/2014/main" id="{02EB4754-EBD1-47AC-8570-BFB5DB70A792}"/>
              </a:ext>
            </a:extLst>
          </p:cNvPr>
          <p:cNvSpPr/>
          <p:nvPr>
            <p:custDataLst>
              <p:tags r:id="rId1"/>
            </p:custDataLst>
          </p:nvPr>
        </p:nvSpPr>
        <p:spPr>
          <a:xfrm rot="588792">
            <a:off x="3485119" y="3363098"/>
            <a:ext cx="3876806" cy="1768518"/>
          </a:xfrm>
          <a:prstGeom prst="roundRect">
            <a:avLst>
              <a:gd name="adj" fmla="val 11293"/>
            </a:avLst>
          </a:prstGeom>
          <a:solidFill>
            <a:srgbClr val="7CCDA9"/>
          </a:solid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6600" dirty="0" err="1">
                <a:solidFill>
                  <a:schemeClr val="tx1"/>
                </a:solidFill>
                <a:latin typeface="Arial" panose="020B0604020202020204" pitchFamily="34" charset="0"/>
                <a:ea typeface="微软雅黑" panose="020B0503020204020204" pitchFamily="34" charset="-122"/>
                <a:cs typeface="Arial" panose="020B0604020202020204" pitchFamily="34" charset="0"/>
              </a:rPr>
              <a:t>Tổng</a:t>
            </a:r>
            <a:r>
              <a:rPr lang="en-US" altLang="zh-CN" sz="6600" dirty="0">
                <a:solidFill>
                  <a:schemeClr val="tx1"/>
                </a:solidFill>
                <a:latin typeface="Arial" panose="020B0604020202020204" pitchFamily="34" charset="0"/>
                <a:ea typeface="微软雅黑" panose="020B0503020204020204" pitchFamily="34" charset="-122"/>
                <a:cs typeface="Arial" panose="020B0604020202020204" pitchFamily="34" charset="0"/>
              </a:rPr>
              <a:t> </a:t>
            </a:r>
            <a:r>
              <a:rPr lang="en-US" altLang="zh-CN" sz="6600" dirty="0" err="1">
                <a:solidFill>
                  <a:schemeClr val="tx1"/>
                </a:solidFill>
                <a:latin typeface="Arial" panose="020B0604020202020204" pitchFamily="34" charset="0"/>
                <a:ea typeface="微软雅黑" panose="020B0503020204020204" pitchFamily="34" charset="-122"/>
                <a:cs typeface="Arial" panose="020B0604020202020204" pitchFamily="34" charset="0"/>
              </a:rPr>
              <a:t>kết</a:t>
            </a:r>
            <a:endParaRPr lang="zh-CN" altLang="en-US" sz="66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pic>
        <p:nvPicPr>
          <p:cNvPr id="4" name="图片 2">
            <a:extLst>
              <a:ext uri="{FF2B5EF4-FFF2-40B4-BE49-F238E27FC236}">
                <a16:creationId xmlns:a16="http://schemas.microsoft.com/office/drawing/2014/main" id="{329C6138-60B3-472F-920E-93E8359040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229" y="1104799"/>
            <a:ext cx="11906535" cy="1609211"/>
          </a:xfrm>
          <a:prstGeom prst="rect">
            <a:avLst/>
          </a:prstGeom>
        </p:spPr>
      </p:pic>
      <p:sp>
        <p:nvSpPr>
          <p:cNvPr id="5" name="MH_Other_1">
            <a:extLst>
              <a:ext uri="{FF2B5EF4-FFF2-40B4-BE49-F238E27FC236}">
                <a16:creationId xmlns:a16="http://schemas.microsoft.com/office/drawing/2014/main" id="{F065922F-A616-444C-B03D-14720A8819CE}"/>
              </a:ext>
            </a:extLst>
          </p:cNvPr>
          <p:cNvSpPr/>
          <p:nvPr>
            <p:custDataLst>
              <p:tags r:id="rId2"/>
            </p:custDataLst>
          </p:nvPr>
        </p:nvSpPr>
        <p:spPr>
          <a:xfrm>
            <a:off x="4337179" y="1604555"/>
            <a:ext cx="2268693" cy="2347629"/>
          </a:xfrm>
          <a:custGeom>
            <a:avLst/>
            <a:gdLst>
              <a:gd name="connsiteX0" fmla="*/ 0 w 1120775"/>
              <a:gd name="connsiteY0" fmla="*/ 812800 h 1136650"/>
              <a:gd name="connsiteX1" fmla="*/ 504825 w 1120775"/>
              <a:gd name="connsiteY1" fmla="*/ 0 h 1136650"/>
              <a:gd name="connsiteX2" fmla="*/ 606425 w 1120775"/>
              <a:gd name="connsiteY2" fmla="*/ 28575 h 1136650"/>
              <a:gd name="connsiteX3" fmla="*/ 1120775 w 1120775"/>
              <a:gd name="connsiteY3" fmla="*/ 1136650 h 1136650"/>
              <a:gd name="connsiteX0" fmla="*/ 0 w 1098550"/>
              <a:gd name="connsiteY0" fmla="*/ 815975 h 1136650"/>
              <a:gd name="connsiteX1" fmla="*/ 482600 w 1098550"/>
              <a:gd name="connsiteY1" fmla="*/ 0 h 1136650"/>
              <a:gd name="connsiteX2" fmla="*/ 584200 w 1098550"/>
              <a:gd name="connsiteY2" fmla="*/ 28575 h 1136650"/>
              <a:gd name="connsiteX3" fmla="*/ 1098550 w 1098550"/>
              <a:gd name="connsiteY3" fmla="*/ 1136650 h 1136650"/>
            </a:gdLst>
            <a:ahLst/>
            <a:cxnLst>
              <a:cxn ang="0">
                <a:pos x="connsiteX0" y="connsiteY0"/>
              </a:cxn>
              <a:cxn ang="0">
                <a:pos x="connsiteX1" y="connsiteY1"/>
              </a:cxn>
              <a:cxn ang="0">
                <a:pos x="connsiteX2" y="connsiteY2"/>
              </a:cxn>
              <a:cxn ang="0">
                <a:pos x="connsiteX3" y="connsiteY3"/>
              </a:cxn>
            </a:cxnLst>
            <a:rect l="l" t="t" r="r" b="b"/>
            <a:pathLst>
              <a:path w="1098550" h="1136650">
                <a:moveTo>
                  <a:pt x="0" y="815975"/>
                </a:moveTo>
                <a:lnTo>
                  <a:pt x="482600" y="0"/>
                </a:lnTo>
                <a:lnTo>
                  <a:pt x="584200" y="28575"/>
                </a:lnTo>
                <a:lnTo>
                  <a:pt x="1098550" y="1136650"/>
                </a:lnTo>
              </a:path>
            </a:pathLst>
          </a:custGeom>
          <a:noFill/>
          <a:ln w="19050">
            <a:solidFill>
              <a:srgbClr val="7CCDA9"/>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sz="16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6" name="MH_Other_2">
            <a:extLst>
              <a:ext uri="{FF2B5EF4-FFF2-40B4-BE49-F238E27FC236}">
                <a16:creationId xmlns:a16="http://schemas.microsoft.com/office/drawing/2014/main" id="{2F9BFA04-A382-4FCD-9965-254D59DBEA14}"/>
              </a:ext>
            </a:extLst>
          </p:cNvPr>
          <p:cNvSpPr/>
          <p:nvPr>
            <p:custDataLst>
              <p:tags r:id="rId3"/>
            </p:custDataLst>
          </p:nvPr>
        </p:nvSpPr>
        <p:spPr>
          <a:xfrm>
            <a:off x="5025681" y="1408948"/>
            <a:ext cx="891689" cy="891691"/>
          </a:xfrm>
          <a:prstGeom prst="ellipse">
            <a:avLst/>
          </a:prstGeom>
          <a:solidFill>
            <a:srgbClr val="7CCDA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en-US" altLang="zh-CN" sz="4300" dirty="0">
                <a:solidFill>
                  <a:schemeClr val="tx1"/>
                </a:solidFill>
                <a:latin typeface="Arial" panose="020B0604020202020204" pitchFamily="34" charset="0"/>
                <a:ea typeface="微软雅黑" panose="020B0503020204020204" pitchFamily="34" charset="-122"/>
                <a:cs typeface="Arial" panose="020B0604020202020204" pitchFamily="34" charset="0"/>
              </a:rPr>
              <a:t>III.</a:t>
            </a:r>
            <a:endParaRPr lang="zh-CN" altLang="en-US" sz="43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494482515"/>
      </p:ext>
    </p:extLst>
  </p:cSld>
  <p:clrMapOvr>
    <a:masterClrMapping/>
  </p:clrMapOvr>
  <mc:AlternateContent xmlns:mc="http://schemas.openxmlformats.org/markup-compatibility/2006" xmlns:p14="http://schemas.microsoft.com/office/powerpoint/2010/main">
    <mc:Choice Requires="p14">
      <p:transition spd="slow" p14:dur="1500" advClick="0" advTm="1000">
        <p:fad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75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Effect transition="in" filter="fade">
                                      <p:cBhvr>
                                        <p:cTn id="14" dur="1000"/>
                                        <p:tgtEl>
                                          <p:spTgt spid="6"/>
                                        </p:tgtEl>
                                      </p:cBhvr>
                                    </p:animEffect>
                                  </p:childTnLst>
                                </p:cTn>
                              </p:par>
                            </p:childTnLst>
                          </p:cTn>
                        </p:par>
                        <p:par>
                          <p:cTn id="15" fill="hold">
                            <p:stCondLst>
                              <p:cond delay="1750"/>
                            </p:stCondLst>
                            <p:childTnLst>
                              <p:par>
                                <p:cTn id="16" presetID="22" presetClass="entr" presetSubtype="1"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67E52BB5-CE57-45F4-ACE3-8ED0ABC7D92D}"/>
              </a:ext>
            </a:extLst>
          </p:cNvPr>
          <p:cNvSpPr/>
          <p:nvPr/>
        </p:nvSpPr>
        <p:spPr>
          <a:xfrm>
            <a:off x="132347" y="72190"/>
            <a:ext cx="3892798" cy="102734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Arial" panose="020B0604020202020204" pitchFamily="34" charset="0"/>
                <a:cs typeface="Arial" panose="020B0604020202020204" pitchFamily="34" charset="0"/>
              </a:rPr>
              <a:t>III. </a:t>
            </a:r>
            <a:r>
              <a:rPr lang="en-US" sz="3200" b="1" dirty="0" err="1">
                <a:solidFill>
                  <a:schemeClr val="tx1"/>
                </a:solidFill>
                <a:latin typeface="Arial" panose="020B0604020202020204" pitchFamily="34" charset="0"/>
                <a:cs typeface="Arial" panose="020B0604020202020204" pitchFamily="34" charset="0"/>
              </a:rPr>
              <a:t>Tổng</a:t>
            </a:r>
            <a:r>
              <a:rPr lang="en-US" sz="3200" b="1" dirty="0">
                <a:solidFill>
                  <a:schemeClr val="tx1"/>
                </a:solidFill>
                <a:latin typeface="Arial" panose="020B0604020202020204" pitchFamily="34" charset="0"/>
                <a:cs typeface="Arial" panose="020B0604020202020204" pitchFamily="34" charset="0"/>
              </a:rPr>
              <a:t> </a:t>
            </a:r>
            <a:r>
              <a:rPr lang="en-US" sz="3200" b="1" dirty="0" err="1">
                <a:solidFill>
                  <a:schemeClr val="tx1"/>
                </a:solidFill>
                <a:latin typeface="Arial" panose="020B0604020202020204" pitchFamily="34" charset="0"/>
                <a:cs typeface="Arial" panose="020B0604020202020204" pitchFamily="34" charset="0"/>
              </a:rPr>
              <a:t>kết</a:t>
            </a:r>
            <a:endParaRPr lang="vi-VN" sz="3200" b="1" dirty="0">
              <a:solidFill>
                <a:schemeClr val="tx1"/>
              </a:solidFill>
              <a:latin typeface="Arial" panose="020B0604020202020204" pitchFamily="34" charset="0"/>
              <a:cs typeface="Arial" panose="020B0604020202020204" pitchFamily="34" charset="0"/>
            </a:endParaRPr>
          </a:p>
        </p:txBody>
      </p:sp>
      <p:graphicFrame>
        <p:nvGraphicFramePr>
          <p:cNvPr id="3" name="Diagram 2">
            <a:extLst>
              <a:ext uri="{FF2B5EF4-FFF2-40B4-BE49-F238E27FC236}">
                <a16:creationId xmlns:a16="http://schemas.microsoft.com/office/drawing/2014/main" id="{6FF10643-9B46-4838-BD45-14396E948A07}"/>
              </a:ext>
            </a:extLst>
          </p:cNvPr>
          <p:cNvGraphicFramePr/>
          <p:nvPr>
            <p:extLst>
              <p:ext uri="{D42A27DB-BD31-4B8C-83A1-F6EECF244321}">
                <p14:modId xmlns:p14="http://schemas.microsoft.com/office/powerpoint/2010/main" val="1372570281"/>
              </p:ext>
            </p:extLst>
          </p:nvPr>
        </p:nvGraphicFramePr>
        <p:xfrm>
          <a:off x="592555" y="953503"/>
          <a:ext cx="11337758" cy="5832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0642014"/>
      </p:ext>
    </p:extLst>
  </p:cSld>
  <p:clrMapOvr>
    <a:masterClrMapping/>
  </p:clrMapOvr>
  <mc:AlternateContent xmlns:mc="http://schemas.openxmlformats.org/markup-compatibility/2006" xmlns:p14="http://schemas.microsoft.com/office/powerpoint/2010/main">
    <mc:Choice Requires="p14">
      <p:transition spd="slow" p14:dur="1500" advClick="0" advTm="1000">
        <p:fade/>
      </p:transition>
    </mc:Choice>
    <mc:Fallback xmlns="">
      <p:transition spd="slow" advClick="0" advTm="1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uble Wave 4">
            <a:extLst>
              <a:ext uri="{FF2B5EF4-FFF2-40B4-BE49-F238E27FC236}">
                <a16:creationId xmlns:a16="http://schemas.microsoft.com/office/drawing/2014/main" id="{522A520A-49A5-4BE3-8F4A-90EACB10CC55}"/>
              </a:ext>
            </a:extLst>
          </p:cNvPr>
          <p:cNvSpPr/>
          <p:nvPr/>
        </p:nvSpPr>
        <p:spPr>
          <a:xfrm>
            <a:off x="3045279" y="1877785"/>
            <a:ext cx="5666014" cy="2204357"/>
          </a:xfrm>
          <a:prstGeom prst="doubleWave">
            <a:avLst/>
          </a:prstGeom>
          <a:solidFill>
            <a:srgbClr val="7CCD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000" b="1" dirty="0">
                <a:solidFill>
                  <a:schemeClr val="tx1"/>
                </a:solidFill>
                <a:latin typeface="Arial" panose="020B0604020202020204" pitchFamily="34" charset="0"/>
                <a:cs typeface="Arial" panose="020B0604020202020204" pitchFamily="34" charset="0"/>
              </a:rPr>
              <a:t>LUYỆN TẬP</a:t>
            </a:r>
            <a:endParaRPr lang="en-US" sz="6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390139"/>
      </p:ext>
    </p:extLst>
  </p:cSld>
  <p:clrMapOvr>
    <a:masterClrMapping/>
  </p:clrMapOvr>
  <mc:AlternateContent xmlns:mc="http://schemas.openxmlformats.org/markup-compatibility/2006" xmlns:p14="http://schemas.microsoft.com/office/powerpoint/2010/main">
    <mc:Choice Requires="p14">
      <p:transition spd="slow" p14:dur="1500" advClick="0" advTm="1000">
        <p:fade/>
      </p:transition>
    </mc:Choice>
    <mc:Fallback xmlns="">
      <p:transition spd="slow" advClick="0" advTm="1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0275E2-1DF7-4B57-8F70-8C6E4FEB7A5E}"/>
              </a:ext>
            </a:extLst>
          </p:cNvPr>
          <p:cNvSpPr txBox="1"/>
          <p:nvPr/>
        </p:nvSpPr>
        <p:spPr>
          <a:xfrm>
            <a:off x="524555" y="311885"/>
            <a:ext cx="11326550" cy="1107992"/>
          </a:xfrm>
          <a:prstGeom prst="rect">
            <a:avLst/>
          </a:prstGeom>
        </p:spPr>
        <p:style>
          <a:lnRef idx="2">
            <a:schemeClr val="accent6"/>
          </a:lnRef>
          <a:fillRef idx="1">
            <a:schemeClr val="lt1"/>
          </a:fillRef>
          <a:effectRef idx="0">
            <a:schemeClr val="accent6"/>
          </a:effectRef>
          <a:fontRef idx="minor">
            <a:schemeClr val="dk1"/>
          </a:fontRef>
        </p:style>
        <p:txBody>
          <a:bodyPr wrap="square" lIns="121917" tIns="60958" rIns="121917" bIns="60958" rtlCol="0">
            <a:spAutoFit/>
          </a:bodyPr>
          <a:lstStyle/>
          <a:p>
            <a:pPr algn="ctr"/>
            <a:r>
              <a:rPr lang="en-US" sz="3600" dirty="0" err="1">
                <a:latin typeface="Arial" panose="020B0604020202020204" pitchFamily="34" charset="0"/>
                <a:cs typeface="Arial" panose="020B0604020202020204" pitchFamily="34" charset="0"/>
              </a:rPr>
              <a:t>Câu</a:t>
            </a:r>
            <a:r>
              <a:rPr lang="en-US" sz="3600" dirty="0">
                <a:latin typeface="Arial" panose="020B0604020202020204" pitchFamily="34" charset="0"/>
                <a:cs typeface="Arial" panose="020B0604020202020204" pitchFamily="34" charset="0"/>
              </a:rPr>
              <a:t> 1: </a:t>
            </a:r>
            <a:r>
              <a:rPr lang="en-US" sz="2800" dirty="0" err="1">
                <a:latin typeface="Arial" panose="020B0604020202020204" pitchFamily="34" charset="0"/>
                <a:cs typeface="Arial" panose="020B0604020202020204" pitchFamily="34" charset="0"/>
              </a:rPr>
              <a:t>Nhận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xét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b="1" u="sng" dirty="0" err="1">
                <a:latin typeface="Arial" panose="020B0604020202020204" pitchFamily="34" charset="0"/>
                <a:cs typeface="Arial" panose="020B0604020202020204" pitchFamily="34" charset="0"/>
              </a:rPr>
              <a:t>không</a:t>
            </a:r>
            <a:r>
              <a:rPr lang="en-US" sz="2800" b="1" u="sng" dirty="0">
                <a:latin typeface="Arial" panose="020B0604020202020204" pitchFamily="34" charset="0"/>
                <a:cs typeface="Arial" panose="020B0604020202020204" pitchFamily="34" charset="0"/>
              </a:rPr>
              <a:t> </a:t>
            </a:r>
            <a:r>
              <a:rPr lang="en-US" sz="2800" b="1" u="sng" dirty="0" err="1">
                <a:latin typeface="Arial" panose="020B0604020202020204" pitchFamily="34" charset="0"/>
                <a:cs typeface="Arial" panose="020B0604020202020204" pitchFamily="34" charset="0"/>
              </a:rPr>
              <a:t>phù</a:t>
            </a:r>
            <a:r>
              <a:rPr lang="en-US" sz="2800" b="1" u="sng" dirty="0">
                <a:latin typeface="Arial" panose="020B0604020202020204" pitchFamily="34" charset="0"/>
                <a:cs typeface="Arial" panose="020B0604020202020204" pitchFamily="34" charset="0"/>
              </a:rPr>
              <a:t> </a:t>
            </a:r>
            <a:r>
              <a:rPr lang="en-US" sz="2800" b="1" u="sng" dirty="0" err="1">
                <a:latin typeface="Arial" panose="020B0604020202020204" pitchFamily="34" charset="0"/>
                <a:cs typeface="Arial" panose="020B0604020202020204" pitchFamily="34" charset="0"/>
              </a:rPr>
              <a:t>hợp</a:t>
            </a:r>
            <a:r>
              <a:rPr lang="en-US" sz="2800" b="1" u="sng"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Truyền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lục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Nguyễn </a:t>
            </a:r>
            <a:r>
              <a:rPr lang="en-US" sz="2800" dirty="0" err="1">
                <a:latin typeface="Arial" panose="020B0604020202020204" pitchFamily="34" charset="0"/>
                <a:cs typeface="Arial" panose="020B0604020202020204" pitchFamily="34" charset="0"/>
              </a:rPr>
              <a:t>Dữ</a:t>
            </a:r>
            <a:r>
              <a:rPr lang="en-US" sz="2800"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26F16AE-A9FC-4CDE-BD7A-790D62E8AF8F}"/>
              </a:ext>
            </a:extLst>
          </p:cNvPr>
          <p:cNvSpPr txBox="1"/>
          <p:nvPr/>
        </p:nvSpPr>
        <p:spPr>
          <a:xfrm>
            <a:off x="2962956" y="1701200"/>
            <a:ext cx="8083323" cy="492438"/>
          </a:xfrm>
          <a:prstGeom prst="rect">
            <a:avLst/>
          </a:prstGeom>
          <a:solidFill>
            <a:srgbClr val="FFE6DE"/>
          </a:solidFill>
        </p:spPr>
        <p:txBody>
          <a:bodyPr wrap="square" lIns="121917" tIns="60958" rIns="121917" bIns="60958" rtlCol="0">
            <a:spAutoFit/>
          </a:bodyPr>
          <a:lstStyle/>
          <a:p>
            <a:r>
              <a:rPr lang="vi-VN" sz="2400" dirty="0">
                <a:latin typeface="Arial" panose="020B0604020202020204" pitchFamily="34" charset="0"/>
                <a:cs typeface="Arial" panose="020B0604020202020204" pitchFamily="34" charset="0"/>
              </a:rPr>
              <a: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phẩm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chép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nhiên</a:t>
            </a:r>
            <a:endParaRPr lang="vi-VN" sz="2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22489CB-D79B-4BAA-9BE1-CF1603DAF6D9}"/>
              </a:ext>
            </a:extLst>
          </p:cNvPr>
          <p:cNvSpPr txBox="1"/>
          <p:nvPr/>
        </p:nvSpPr>
        <p:spPr>
          <a:xfrm>
            <a:off x="2925149" y="3024367"/>
            <a:ext cx="8529343" cy="861770"/>
          </a:xfrm>
          <a:prstGeom prst="rect">
            <a:avLst/>
          </a:prstGeom>
          <a:solidFill>
            <a:srgbClr val="FFE6DE"/>
          </a:solidFill>
        </p:spPr>
        <p:txBody>
          <a:bodyPr wrap="square" lIns="121917" tIns="60958" rIns="121917" bIns="60958" rtlCol="0">
            <a:spAutoFit/>
          </a:bodyPr>
          <a:lstStyle/>
          <a:p>
            <a:r>
              <a:rPr lang="vi-VN" sz="2400" dirty="0">
                <a:latin typeface="Arial" panose="020B0604020202020204" pitchFamily="34" charset="0"/>
                <a:cs typeface="Arial" panose="020B0604020202020204" pitchFamily="34" charset="0"/>
              </a:rPr>
              <a:t>B. </a:t>
            </a:r>
            <a:r>
              <a:rPr lang="en-US" sz="2400" dirty="0" err="1">
                <a:latin typeface="Arial" panose="020B0604020202020204" pitchFamily="34" charset="0"/>
                <a:cs typeface="Arial" panose="020B0604020202020204" pitchFamily="34" charset="0"/>
              </a:rPr>
              <a:t>Viết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bằng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chữ</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khai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truyện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cổ</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truyền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thuyết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lịch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Việt</a:t>
            </a:r>
            <a:r>
              <a:rPr lang="en-US" sz="2400" dirty="0">
                <a:latin typeface="Arial" panose="020B0604020202020204" pitchFamily="34" charset="0"/>
                <a:cs typeface="Arial" panose="020B0604020202020204" pitchFamily="34" charset="0"/>
              </a:rPr>
              <a:t> Nam.</a:t>
            </a:r>
          </a:p>
        </p:txBody>
      </p:sp>
      <p:sp>
        <p:nvSpPr>
          <p:cNvPr id="5" name="TextBox 4">
            <a:extLst>
              <a:ext uri="{FF2B5EF4-FFF2-40B4-BE49-F238E27FC236}">
                <a16:creationId xmlns:a16="http://schemas.microsoft.com/office/drawing/2014/main" id="{A8372A1D-1292-4746-82A7-2F8E5EE84C18}"/>
              </a:ext>
            </a:extLst>
          </p:cNvPr>
          <p:cNvSpPr txBox="1"/>
          <p:nvPr/>
        </p:nvSpPr>
        <p:spPr>
          <a:xfrm>
            <a:off x="2925149" y="4141288"/>
            <a:ext cx="8268081" cy="1231102"/>
          </a:xfrm>
          <a:prstGeom prst="rect">
            <a:avLst/>
          </a:prstGeom>
          <a:solidFill>
            <a:srgbClr val="FFE6DE"/>
          </a:solidFill>
        </p:spPr>
        <p:txBody>
          <a:bodyPr wrap="square" lIns="121917" tIns="60958" rIns="121917" bIns="60958" rtlCol="0">
            <a:spAutoFit/>
          </a:bodyPr>
          <a:lstStyle/>
          <a:p>
            <a:r>
              <a:rPr lang="en-US" sz="2400" dirty="0">
                <a:latin typeface="Arial" panose="020B0604020202020204" pitchFamily="34" charset="0"/>
                <a:cs typeface="Arial" panose="020B0604020202020204" pitchFamily="34" charset="0"/>
              </a:rPr>
              <a:t>C. </a:t>
            </a:r>
            <a:r>
              <a:rPr lang="vi-VN" sz="2400" dirty="0">
                <a:latin typeface="Arial" panose="020B0604020202020204" pitchFamily="34" charset="0"/>
                <a:cs typeface="Arial" panose="020B0604020202020204" pitchFamily="34" charset="0"/>
              </a:rPr>
              <a:t>Nhân vật chính thường là người phụ nữ đức hạnh bị xô vào cảnh ngộ éo le, oan khuất hoặc những người trí thức bất mãn với thời cuộc.</a:t>
            </a:r>
            <a:endParaRPr lang="en-US" sz="24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2FB0546-FF28-45BC-9749-2D78248DAE21}"/>
              </a:ext>
            </a:extLst>
          </p:cNvPr>
          <p:cNvSpPr txBox="1"/>
          <p:nvPr/>
        </p:nvSpPr>
        <p:spPr>
          <a:xfrm>
            <a:off x="2967683" y="5533647"/>
            <a:ext cx="8078596" cy="861770"/>
          </a:xfrm>
          <a:prstGeom prst="rect">
            <a:avLst/>
          </a:prstGeom>
          <a:solidFill>
            <a:srgbClr val="FFE6DE"/>
          </a:solidFill>
        </p:spPr>
        <p:txBody>
          <a:bodyPr wrap="square" lIns="121917" tIns="60958" rIns="121917" bIns="60958" rtlCol="0">
            <a:spAutoFit/>
          </a:bodyPr>
          <a:lstStyle/>
          <a:p>
            <a:r>
              <a:rPr lang="en-US" sz="2400" dirty="0">
                <a:latin typeface="Arial" panose="020B0604020202020204" pitchFamily="34" charset="0"/>
                <a:cs typeface="Arial" panose="020B0604020202020204" pitchFamily="34" charset="0"/>
              </a:rPr>
              <a:t>D.</a:t>
            </a:r>
            <a:r>
              <a:rPr lang="vi-VN" sz="2400" dirty="0">
                <a:latin typeface="Arial" panose="020B0604020202020204" pitchFamily="34" charset="0"/>
                <a:cs typeface="Arial" panose="020B0604020202020204" pitchFamily="34" charset="0"/>
              </a:rPr>
              <a:t> Ghi chép tản mạn những điều kỳ lạ vẫn được lưu truyền</a:t>
            </a:r>
            <a:r>
              <a:rPr lang="en-US" sz="2400" dirty="0">
                <a:latin typeface="Arial" panose="020B0604020202020204" pitchFamily="34" charset="0"/>
                <a:cs typeface="Arial" panose="020B0604020202020204" pitchFamily="34" charset="0"/>
              </a:rPr>
              <a:t> </a:t>
            </a:r>
          </a:p>
        </p:txBody>
      </p:sp>
      <p:pic>
        <p:nvPicPr>
          <p:cNvPr id="7" name="Picture 6" descr="—Pngtree—chicken_2525025.png">
            <a:extLst>
              <a:ext uri="{FF2B5EF4-FFF2-40B4-BE49-F238E27FC236}">
                <a16:creationId xmlns:a16="http://schemas.microsoft.com/office/drawing/2014/main" id="{8A99B301-4F33-4475-AFB7-D9CD8DF320A3}"/>
              </a:ext>
            </a:extLst>
          </p:cNvPr>
          <p:cNvPicPr>
            <a:picLocks noChangeAspect="1"/>
          </p:cNvPicPr>
          <p:nvPr/>
        </p:nvPicPr>
        <p:blipFill>
          <a:blip r:embed="rId2" cstate="print"/>
          <a:stretch>
            <a:fillRect/>
          </a:stretch>
        </p:blipFill>
        <p:spPr>
          <a:xfrm>
            <a:off x="1589584" y="1376906"/>
            <a:ext cx="1189075" cy="1189075"/>
          </a:xfrm>
          <a:prstGeom prst="rect">
            <a:avLst/>
          </a:prstGeom>
        </p:spPr>
      </p:pic>
      <p:pic>
        <p:nvPicPr>
          <p:cNvPr id="8" name="Picture 7" descr="—Pngtree—chicken_2525025.png">
            <a:extLst>
              <a:ext uri="{FF2B5EF4-FFF2-40B4-BE49-F238E27FC236}">
                <a16:creationId xmlns:a16="http://schemas.microsoft.com/office/drawing/2014/main" id="{682EFAF5-8E7A-42A0-8B3F-ED737638207C}"/>
              </a:ext>
            </a:extLst>
          </p:cNvPr>
          <p:cNvPicPr>
            <a:picLocks noChangeAspect="1"/>
          </p:cNvPicPr>
          <p:nvPr/>
        </p:nvPicPr>
        <p:blipFill>
          <a:blip r:embed="rId2" cstate="print"/>
          <a:stretch>
            <a:fillRect/>
          </a:stretch>
        </p:blipFill>
        <p:spPr>
          <a:xfrm>
            <a:off x="1551777" y="2700073"/>
            <a:ext cx="1189075" cy="1189075"/>
          </a:xfrm>
          <a:prstGeom prst="rect">
            <a:avLst/>
          </a:prstGeom>
        </p:spPr>
      </p:pic>
      <p:pic>
        <p:nvPicPr>
          <p:cNvPr id="9" name="Picture 8" descr="—Pngtree—chicken_2525025.png">
            <a:extLst>
              <a:ext uri="{FF2B5EF4-FFF2-40B4-BE49-F238E27FC236}">
                <a16:creationId xmlns:a16="http://schemas.microsoft.com/office/drawing/2014/main" id="{F3EE202D-8695-4482-ABDA-A45E0668E418}"/>
              </a:ext>
            </a:extLst>
          </p:cNvPr>
          <p:cNvPicPr>
            <a:picLocks noChangeAspect="1"/>
          </p:cNvPicPr>
          <p:nvPr/>
        </p:nvPicPr>
        <p:blipFill>
          <a:blip r:embed="rId2" cstate="print"/>
          <a:stretch>
            <a:fillRect/>
          </a:stretch>
        </p:blipFill>
        <p:spPr>
          <a:xfrm>
            <a:off x="1551783" y="3947623"/>
            <a:ext cx="1189075" cy="1189075"/>
          </a:xfrm>
          <a:prstGeom prst="rect">
            <a:avLst/>
          </a:prstGeom>
        </p:spPr>
      </p:pic>
      <p:pic>
        <p:nvPicPr>
          <p:cNvPr id="10" name="Picture 9" descr="—Pngtree—chicken_2525025.png">
            <a:extLst>
              <a:ext uri="{FF2B5EF4-FFF2-40B4-BE49-F238E27FC236}">
                <a16:creationId xmlns:a16="http://schemas.microsoft.com/office/drawing/2014/main" id="{3E0F65A8-9004-4923-B088-F8DDECD7221A}"/>
              </a:ext>
            </a:extLst>
          </p:cNvPr>
          <p:cNvPicPr>
            <a:picLocks noChangeAspect="1"/>
          </p:cNvPicPr>
          <p:nvPr/>
        </p:nvPicPr>
        <p:blipFill>
          <a:blip r:embed="rId2" cstate="print"/>
          <a:stretch>
            <a:fillRect/>
          </a:stretch>
        </p:blipFill>
        <p:spPr>
          <a:xfrm>
            <a:off x="1594311" y="5209353"/>
            <a:ext cx="1189075" cy="1189075"/>
          </a:xfrm>
          <a:prstGeom prst="rect">
            <a:avLst/>
          </a:prstGeom>
        </p:spPr>
      </p:pic>
    </p:spTree>
    <p:extLst>
      <p:ext uri="{BB962C8B-B14F-4D97-AF65-F5344CB8AC3E}">
        <p14:creationId xmlns:p14="http://schemas.microsoft.com/office/powerpoint/2010/main" val="2260951737"/>
      </p:ext>
    </p:extLst>
  </p:cSld>
  <p:clrMapOvr>
    <a:masterClrMapping/>
  </p:clrMapOvr>
  <mc:AlternateContent xmlns:mc="http://schemas.openxmlformats.org/markup-compatibility/2006" xmlns:p14="http://schemas.microsoft.com/office/powerpoint/2010/main">
    <mc:Choice Requires="p14">
      <p:transition spd="slow" p14:dur="1500" advClick="0" advTm="1000">
        <p:fad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B6EDBD-879C-48BC-B63E-57CDD6B00664}"/>
              </a:ext>
            </a:extLst>
          </p:cNvPr>
          <p:cNvSpPr txBox="1"/>
          <p:nvPr/>
        </p:nvSpPr>
        <p:spPr>
          <a:xfrm>
            <a:off x="801281" y="393118"/>
            <a:ext cx="10776091" cy="1107992"/>
          </a:xfrm>
          <a:prstGeom prst="rect">
            <a:avLst/>
          </a:prstGeom>
        </p:spPr>
        <p:style>
          <a:lnRef idx="2">
            <a:schemeClr val="accent6"/>
          </a:lnRef>
          <a:fillRef idx="1">
            <a:schemeClr val="lt1"/>
          </a:fillRef>
          <a:effectRef idx="0">
            <a:schemeClr val="accent6"/>
          </a:effectRef>
          <a:fontRef idx="minor">
            <a:schemeClr val="dk1"/>
          </a:fontRef>
        </p:style>
        <p:txBody>
          <a:bodyPr wrap="square" lIns="121917" tIns="60958" rIns="121917" bIns="60958" rtlCol="0">
            <a:spAutoFit/>
          </a:bodyPr>
          <a:lstStyle/>
          <a:p>
            <a:pPr algn="ctr"/>
            <a:r>
              <a:rPr lang="en-US" sz="3200" b="1" dirty="0" err="1">
                <a:latin typeface="Arial" panose="020B0604020202020204" pitchFamily="34" charset="0"/>
                <a:cs typeface="Arial" panose="020B0604020202020204" pitchFamily="34" charset="0"/>
              </a:rPr>
              <a:t>Câu</a:t>
            </a:r>
            <a:r>
              <a:rPr lang="en-US" sz="3200" b="1" dirty="0">
                <a:latin typeface="Arial" panose="020B0604020202020204" pitchFamily="34" charset="0"/>
                <a:cs typeface="Arial" panose="020B0604020202020204" pitchFamily="34" charset="0"/>
              </a:rPr>
              <a:t> 2: </a:t>
            </a:r>
            <a:r>
              <a:rPr lang="vi-VN" sz="3200" dirty="0">
                <a:latin typeface="Arial" panose="020B0604020202020204" pitchFamily="34" charset="0"/>
                <a:cs typeface="Arial" panose="020B0604020202020204" pitchFamily="34" charset="0"/>
              </a:rPr>
              <a:t>Câu văn nào khái quát được vẻ đẹp toàn diện của nhân vật Vũ Nương?</a:t>
            </a:r>
            <a:endParaRPr lang="en-US" sz="3200" dirty="0">
              <a:latin typeface="Arial" panose="020B0604020202020204" pitchFamily="34" charset="0"/>
              <a:cs typeface="Arial" panose="020B0604020202020204" pitchFamily="34" charset="0"/>
            </a:endParaRPr>
          </a:p>
        </p:txBody>
      </p:sp>
      <p:pic>
        <p:nvPicPr>
          <p:cNvPr id="3" name="Picture 2" descr="—Pngtree—chicken_2525025.png">
            <a:extLst>
              <a:ext uri="{FF2B5EF4-FFF2-40B4-BE49-F238E27FC236}">
                <a16:creationId xmlns:a16="http://schemas.microsoft.com/office/drawing/2014/main" id="{7D30E484-810A-495C-9CA8-71C25C5F97F4}"/>
              </a:ext>
            </a:extLst>
          </p:cNvPr>
          <p:cNvPicPr>
            <a:picLocks noChangeAspect="1"/>
          </p:cNvPicPr>
          <p:nvPr/>
        </p:nvPicPr>
        <p:blipFill>
          <a:blip r:embed="rId2" cstate="print"/>
          <a:stretch>
            <a:fillRect/>
          </a:stretch>
        </p:blipFill>
        <p:spPr>
          <a:xfrm>
            <a:off x="80339" y="1575381"/>
            <a:ext cx="1189075" cy="1189075"/>
          </a:xfrm>
          <a:prstGeom prst="rect">
            <a:avLst/>
          </a:prstGeom>
        </p:spPr>
      </p:pic>
      <p:sp>
        <p:nvSpPr>
          <p:cNvPr id="4" name="TextBox 3">
            <a:extLst>
              <a:ext uri="{FF2B5EF4-FFF2-40B4-BE49-F238E27FC236}">
                <a16:creationId xmlns:a16="http://schemas.microsoft.com/office/drawing/2014/main" id="{E286A1D8-7881-465B-9CD3-07929D4804C8}"/>
              </a:ext>
            </a:extLst>
          </p:cNvPr>
          <p:cNvSpPr txBox="1"/>
          <p:nvPr/>
        </p:nvSpPr>
        <p:spPr>
          <a:xfrm>
            <a:off x="2015734" y="1899676"/>
            <a:ext cx="9561638" cy="800215"/>
          </a:xfrm>
          <a:prstGeom prst="rect">
            <a:avLst/>
          </a:prstGeom>
          <a:solidFill>
            <a:schemeClr val="accent6">
              <a:lumMod val="20000"/>
              <a:lumOff val="80000"/>
            </a:schemeClr>
          </a:solidFill>
        </p:spPr>
        <p:txBody>
          <a:bodyPr wrap="square" lIns="121917" tIns="60958" rIns="121917" bIns="60958" rtlCol="0">
            <a:spAutoFit/>
          </a:bodyPr>
          <a:lstStyle/>
          <a:p>
            <a:r>
              <a:rPr lang="en-US" sz="2200" dirty="0">
                <a:latin typeface="Arial" panose="020B0604020202020204" pitchFamily="34" charset="0"/>
                <a:cs typeface="Arial" panose="020B0604020202020204" pitchFamily="34" charset="0"/>
              </a:rPr>
              <a:t>A. </a:t>
            </a:r>
            <a:r>
              <a:rPr lang="vi-VN" sz="2200" dirty="0">
                <a:latin typeface="Arial" panose="020B0604020202020204" pitchFamily="34" charset="0"/>
                <a:cs typeface="Arial" panose="020B0604020202020204" pitchFamily="34" charset="0"/>
              </a:rPr>
              <a:t>Nàng hết lời thương xót, phàm việc ma chay tế lễ, lo liệu như đối với cha mẹ đẻ mình.</a:t>
            </a:r>
            <a:endParaRPr lang="en-US" sz="2200" dirty="0">
              <a:latin typeface="Arial" panose="020B0604020202020204" pitchFamily="34" charset="0"/>
              <a:cs typeface="Arial" panose="020B0604020202020204" pitchFamily="34" charset="0"/>
            </a:endParaRPr>
          </a:p>
        </p:txBody>
      </p:sp>
      <p:pic>
        <p:nvPicPr>
          <p:cNvPr id="5" name="Picture 4" descr="—Pngtree—chicken_2525025.png">
            <a:extLst>
              <a:ext uri="{FF2B5EF4-FFF2-40B4-BE49-F238E27FC236}">
                <a16:creationId xmlns:a16="http://schemas.microsoft.com/office/drawing/2014/main" id="{F9C272B5-4736-4FA7-BAB2-6A0014254BE8}"/>
              </a:ext>
            </a:extLst>
          </p:cNvPr>
          <p:cNvPicPr>
            <a:picLocks noChangeAspect="1"/>
          </p:cNvPicPr>
          <p:nvPr/>
        </p:nvPicPr>
        <p:blipFill>
          <a:blip r:embed="rId2" cstate="print"/>
          <a:stretch>
            <a:fillRect/>
          </a:stretch>
        </p:blipFill>
        <p:spPr>
          <a:xfrm>
            <a:off x="42532" y="2898548"/>
            <a:ext cx="1189075" cy="1189075"/>
          </a:xfrm>
          <a:prstGeom prst="rect">
            <a:avLst/>
          </a:prstGeom>
        </p:spPr>
      </p:pic>
      <p:sp>
        <p:nvSpPr>
          <p:cNvPr id="6" name="TextBox 5">
            <a:extLst>
              <a:ext uri="{FF2B5EF4-FFF2-40B4-BE49-F238E27FC236}">
                <a16:creationId xmlns:a16="http://schemas.microsoft.com/office/drawing/2014/main" id="{2E0F3921-15DB-4613-953B-6F7716506EF6}"/>
              </a:ext>
            </a:extLst>
          </p:cNvPr>
          <p:cNvSpPr txBox="1"/>
          <p:nvPr/>
        </p:nvSpPr>
        <p:spPr>
          <a:xfrm>
            <a:off x="1948950" y="3372393"/>
            <a:ext cx="9718117" cy="492438"/>
          </a:xfrm>
          <a:prstGeom prst="rect">
            <a:avLst/>
          </a:prstGeom>
          <a:solidFill>
            <a:schemeClr val="accent6">
              <a:lumMod val="20000"/>
              <a:lumOff val="80000"/>
            </a:schemeClr>
          </a:solidFill>
        </p:spPr>
        <p:txBody>
          <a:bodyPr wrap="square" lIns="121917" tIns="60958" rIns="121917" bIns="60958" rtlCol="0">
            <a:spAutoFit/>
          </a:bodyPr>
          <a:lstStyle/>
          <a:p>
            <a:r>
              <a:rPr lang="en-US" sz="2400" dirty="0">
                <a:latin typeface="Arial" panose="020B0604020202020204" pitchFamily="34" charset="0"/>
                <a:cs typeface="Arial" panose="020B0604020202020204" pitchFamily="34" charset="0"/>
              </a:rPr>
              <a:t>B. </a:t>
            </a:r>
            <a:r>
              <a:rPr lang="vi-VN" sz="2400" dirty="0">
                <a:latin typeface="Arial" panose="020B0604020202020204" pitchFamily="34" charset="0"/>
                <a:cs typeface="Arial" panose="020B0604020202020204" pitchFamily="34" charset="0"/>
              </a:rPr>
              <a:t>Thiếp vốn con kẻ khó, được nương tựa nhà giàu.</a:t>
            </a:r>
            <a:endParaRPr lang="en-US" sz="2400" dirty="0">
              <a:latin typeface="Arial" panose="020B0604020202020204" pitchFamily="34" charset="0"/>
              <a:cs typeface="Arial" panose="020B0604020202020204" pitchFamily="34" charset="0"/>
            </a:endParaRPr>
          </a:p>
        </p:txBody>
      </p:sp>
      <p:pic>
        <p:nvPicPr>
          <p:cNvPr id="7" name="Picture 6" descr="—Pngtree—chicken_2525025.png">
            <a:extLst>
              <a:ext uri="{FF2B5EF4-FFF2-40B4-BE49-F238E27FC236}">
                <a16:creationId xmlns:a16="http://schemas.microsoft.com/office/drawing/2014/main" id="{A79DC582-C289-47E3-BA37-91C9EA0CB9A3}"/>
              </a:ext>
            </a:extLst>
          </p:cNvPr>
          <p:cNvPicPr>
            <a:picLocks noChangeAspect="1"/>
          </p:cNvPicPr>
          <p:nvPr/>
        </p:nvPicPr>
        <p:blipFill>
          <a:blip r:embed="rId2" cstate="print"/>
          <a:stretch>
            <a:fillRect/>
          </a:stretch>
        </p:blipFill>
        <p:spPr>
          <a:xfrm>
            <a:off x="42537" y="4146097"/>
            <a:ext cx="1189075" cy="1189075"/>
          </a:xfrm>
          <a:prstGeom prst="rect">
            <a:avLst/>
          </a:prstGeom>
        </p:spPr>
      </p:pic>
      <p:sp>
        <p:nvSpPr>
          <p:cNvPr id="8" name="TextBox 7">
            <a:extLst>
              <a:ext uri="{FF2B5EF4-FFF2-40B4-BE49-F238E27FC236}">
                <a16:creationId xmlns:a16="http://schemas.microsoft.com/office/drawing/2014/main" id="{2B108315-6D39-404A-A6D9-278D7C94B91D}"/>
              </a:ext>
            </a:extLst>
          </p:cNvPr>
          <p:cNvSpPr txBox="1"/>
          <p:nvPr/>
        </p:nvSpPr>
        <p:spPr>
          <a:xfrm>
            <a:off x="1948950" y="4328618"/>
            <a:ext cx="9718117" cy="800215"/>
          </a:xfrm>
          <a:prstGeom prst="rect">
            <a:avLst/>
          </a:prstGeom>
          <a:solidFill>
            <a:schemeClr val="accent6">
              <a:lumMod val="20000"/>
              <a:lumOff val="80000"/>
            </a:schemeClr>
          </a:solidFill>
        </p:spPr>
        <p:txBody>
          <a:bodyPr wrap="square" lIns="121917" tIns="60958" rIns="121917" bIns="60958" rtlCol="0">
            <a:spAutoFit/>
          </a:bodyPr>
          <a:lstStyle/>
          <a:p>
            <a:r>
              <a:rPr lang="en-US" sz="2200" dirty="0">
                <a:latin typeface="Arial" panose="020B0604020202020204" pitchFamily="34" charset="0"/>
                <a:cs typeface="Arial" panose="020B0604020202020204" pitchFamily="34" charset="0"/>
              </a:rPr>
              <a:t>C. </a:t>
            </a:r>
            <a:r>
              <a:rPr lang="vi-VN" sz="2200" dirty="0">
                <a:latin typeface="Arial" panose="020B0604020202020204" pitchFamily="34" charset="0"/>
                <a:cs typeface="Arial" panose="020B0604020202020204" pitchFamily="34" charset="0"/>
              </a:rPr>
              <a:t> Nàng hết sức thuốc thang lễ bái thần phật và lấy lời ngọt ngào khôn khéo khuyên lơn.</a:t>
            </a:r>
            <a:endParaRPr lang="en-US" sz="2200" dirty="0">
              <a:latin typeface="Arial" panose="020B0604020202020204" pitchFamily="34" charset="0"/>
              <a:cs typeface="Arial" panose="020B0604020202020204" pitchFamily="34" charset="0"/>
            </a:endParaRPr>
          </a:p>
        </p:txBody>
      </p:sp>
      <p:pic>
        <p:nvPicPr>
          <p:cNvPr id="9" name="Picture 8" descr="—Pngtree—chicken_2525025.png">
            <a:extLst>
              <a:ext uri="{FF2B5EF4-FFF2-40B4-BE49-F238E27FC236}">
                <a16:creationId xmlns:a16="http://schemas.microsoft.com/office/drawing/2014/main" id="{71831999-F1BD-4620-BAD5-4BD913ED3877}"/>
              </a:ext>
            </a:extLst>
          </p:cNvPr>
          <p:cNvPicPr>
            <a:picLocks noChangeAspect="1"/>
          </p:cNvPicPr>
          <p:nvPr/>
        </p:nvPicPr>
        <p:blipFill>
          <a:blip r:embed="rId2" cstate="print"/>
          <a:stretch>
            <a:fillRect/>
          </a:stretch>
        </p:blipFill>
        <p:spPr>
          <a:xfrm>
            <a:off x="85065" y="5407828"/>
            <a:ext cx="1189075" cy="1189075"/>
          </a:xfrm>
          <a:prstGeom prst="rect">
            <a:avLst/>
          </a:prstGeom>
        </p:spPr>
      </p:pic>
      <p:sp>
        <p:nvSpPr>
          <p:cNvPr id="10" name="TextBox 9">
            <a:extLst>
              <a:ext uri="{FF2B5EF4-FFF2-40B4-BE49-F238E27FC236}">
                <a16:creationId xmlns:a16="http://schemas.microsoft.com/office/drawing/2014/main" id="{42516568-2A91-4C66-97FE-9E95EC588FDE}"/>
              </a:ext>
            </a:extLst>
          </p:cNvPr>
          <p:cNvSpPr txBox="1"/>
          <p:nvPr/>
        </p:nvSpPr>
        <p:spPr>
          <a:xfrm>
            <a:off x="1948950" y="5429878"/>
            <a:ext cx="9718117" cy="800215"/>
          </a:xfrm>
          <a:prstGeom prst="rect">
            <a:avLst/>
          </a:prstGeom>
          <a:solidFill>
            <a:schemeClr val="accent6">
              <a:lumMod val="20000"/>
              <a:lumOff val="80000"/>
            </a:schemeClr>
          </a:solidFill>
        </p:spPr>
        <p:txBody>
          <a:bodyPr wrap="square" lIns="121917" tIns="60958" rIns="121917" bIns="60958" rtlCol="0">
            <a:spAutoFit/>
          </a:bodyPr>
          <a:lstStyle/>
          <a:p>
            <a:r>
              <a:rPr lang="en-US" sz="2200" dirty="0">
                <a:latin typeface="Arial" panose="020B0604020202020204" pitchFamily="34" charset="0"/>
                <a:cs typeface="Arial" panose="020B0604020202020204" pitchFamily="34" charset="0"/>
              </a:rPr>
              <a:t>D. </a:t>
            </a:r>
            <a:r>
              <a:rPr lang="vi-VN" sz="2200" dirty="0">
                <a:latin typeface="Arial" panose="020B0604020202020204" pitchFamily="34" charset="0"/>
                <a:cs typeface="Arial" panose="020B0604020202020204" pitchFamily="34" charset="0"/>
              </a:rPr>
              <a:t>Vũ Thị Thiết, người con gái quê ở Nam Xương, tính đã thùy mị nết na, lại thêm tư dung tốt đẹp.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6315114"/>
      </p:ext>
    </p:extLst>
  </p:cSld>
  <p:clrMapOvr>
    <a:masterClrMapping/>
  </p:clrMapOvr>
  <mc:AlternateContent xmlns:mc="http://schemas.openxmlformats.org/markup-compatibility/2006" xmlns:p14="http://schemas.microsoft.com/office/powerpoint/2010/main">
    <mc:Choice Requires="p14">
      <p:transition spd="slow" p14:dur="1500" advClick="0" advTm="1000">
        <p:fad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E29E58-BCDC-4C17-8435-AA4891EDB2FB}"/>
              </a:ext>
            </a:extLst>
          </p:cNvPr>
          <p:cNvSpPr txBox="1"/>
          <p:nvPr/>
        </p:nvSpPr>
        <p:spPr>
          <a:xfrm>
            <a:off x="524555" y="85047"/>
            <a:ext cx="11057845" cy="984881"/>
          </a:xfrm>
          <a:prstGeom prst="rect">
            <a:avLst/>
          </a:prstGeom>
        </p:spPr>
        <p:style>
          <a:lnRef idx="2">
            <a:schemeClr val="accent6"/>
          </a:lnRef>
          <a:fillRef idx="1">
            <a:schemeClr val="lt1"/>
          </a:fillRef>
          <a:effectRef idx="0">
            <a:schemeClr val="accent6"/>
          </a:effectRef>
          <a:fontRef idx="minor">
            <a:schemeClr val="dk1"/>
          </a:fontRef>
        </p:style>
        <p:txBody>
          <a:bodyPr wrap="square" lIns="121917" tIns="60958" rIns="121917" bIns="60958" rtlCol="0">
            <a:spAutoFit/>
          </a:bodyPr>
          <a:lstStyle/>
          <a:p>
            <a:pPr algn="ctr"/>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3: </a:t>
            </a:r>
            <a:r>
              <a:rPr lang="vi-VN" sz="2800" dirty="0">
                <a:latin typeface="Arial" panose="020B0604020202020204" pitchFamily="34" charset="0"/>
                <a:cs typeface="Arial" panose="020B0604020202020204" pitchFamily="34" charset="0"/>
              </a:rPr>
              <a:t>Câu văn nào nói lên cách xử sự của Vũ Nương trước tính hay ghen của chồng?</a:t>
            </a:r>
            <a:endParaRPr lang="en-US" sz="2800" dirty="0">
              <a:latin typeface="Arial" panose="020B0604020202020204" pitchFamily="34" charset="0"/>
              <a:cs typeface="Arial" panose="020B0604020202020204" pitchFamily="34" charset="0"/>
            </a:endParaRPr>
          </a:p>
        </p:txBody>
      </p:sp>
      <p:pic>
        <p:nvPicPr>
          <p:cNvPr id="3" name="Picture 2" descr="—Pngtree—chicken_2525025.png">
            <a:extLst>
              <a:ext uri="{FF2B5EF4-FFF2-40B4-BE49-F238E27FC236}">
                <a16:creationId xmlns:a16="http://schemas.microsoft.com/office/drawing/2014/main" id="{B0FFB858-941B-4AEA-ADA2-296B4D5EF4FD}"/>
              </a:ext>
            </a:extLst>
          </p:cNvPr>
          <p:cNvPicPr>
            <a:picLocks noChangeAspect="1"/>
          </p:cNvPicPr>
          <p:nvPr/>
        </p:nvPicPr>
        <p:blipFill>
          <a:blip r:embed="rId2" cstate="print"/>
          <a:stretch>
            <a:fillRect/>
          </a:stretch>
        </p:blipFill>
        <p:spPr>
          <a:xfrm>
            <a:off x="80339" y="1575381"/>
            <a:ext cx="1189075" cy="1189075"/>
          </a:xfrm>
          <a:prstGeom prst="rect">
            <a:avLst/>
          </a:prstGeom>
        </p:spPr>
      </p:pic>
      <p:sp>
        <p:nvSpPr>
          <p:cNvPr id="4" name="TextBox 3">
            <a:extLst>
              <a:ext uri="{FF2B5EF4-FFF2-40B4-BE49-F238E27FC236}">
                <a16:creationId xmlns:a16="http://schemas.microsoft.com/office/drawing/2014/main" id="{000AEA44-BBD3-4DD5-84F7-F2512C1E6222}"/>
              </a:ext>
            </a:extLst>
          </p:cNvPr>
          <p:cNvSpPr txBox="1"/>
          <p:nvPr/>
        </p:nvSpPr>
        <p:spPr>
          <a:xfrm>
            <a:off x="1453710" y="1899676"/>
            <a:ext cx="8539375" cy="553994"/>
          </a:xfrm>
          <a:prstGeom prst="rect">
            <a:avLst/>
          </a:prstGeom>
          <a:solidFill>
            <a:srgbClr val="FFE6DE"/>
          </a:solidFill>
        </p:spPr>
        <p:txBody>
          <a:bodyPr wrap="square" lIns="121917" tIns="60958" rIns="121917" bIns="60958" rtlCol="0">
            <a:spAutoFit/>
          </a:bodyPr>
          <a:lstStyle/>
          <a:p>
            <a:r>
              <a:rPr lang="en-US" sz="2800" dirty="0">
                <a:latin typeface="Arial" panose="020B0604020202020204" pitchFamily="34" charset="0"/>
                <a:cs typeface="Arial" panose="020B0604020202020204" pitchFamily="34" charset="0"/>
              </a:rPr>
              <a:t>A. </a:t>
            </a:r>
            <a:r>
              <a:rPr lang="en-US" sz="2800" dirty="0" err="1">
                <a:latin typeface="Arial" panose="020B0604020202020204" pitchFamily="34" charset="0"/>
                <a:cs typeface="Arial" panose="020B0604020202020204" pitchFamily="34" charset="0"/>
              </a:rPr>
              <a:t>Cách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biệt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giữ</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gìn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tiết</a:t>
            </a:r>
            <a:r>
              <a:rPr lang="en-US" sz="2800" dirty="0">
                <a:latin typeface="Arial" panose="020B0604020202020204" pitchFamily="34" charset="0"/>
                <a:cs typeface="Arial" panose="020B0604020202020204" pitchFamily="34" charset="0"/>
              </a:rPr>
              <a:t>.</a:t>
            </a:r>
          </a:p>
        </p:txBody>
      </p:sp>
      <p:pic>
        <p:nvPicPr>
          <p:cNvPr id="5" name="Picture 4" descr="—Pngtree—chicken_2525025.png">
            <a:extLst>
              <a:ext uri="{FF2B5EF4-FFF2-40B4-BE49-F238E27FC236}">
                <a16:creationId xmlns:a16="http://schemas.microsoft.com/office/drawing/2014/main" id="{8DD29D05-0EB1-4A43-8845-A9B5EAB7AC3B}"/>
              </a:ext>
            </a:extLst>
          </p:cNvPr>
          <p:cNvPicPr>
            <a:picLocks noChangeAspect="1"/>
          </p:cNvPicPr>
          <p:nvPr/>
        </p:nvPicPr>
        <p:blipFill>
          <a:blip r:embed="rId2" cstate="print"/>
          <a:stretch>
            <a:fillRect/>
          </a:stretch>
        </p:blipFill>
        <p:spPr>
          <a:xfrm>
            <a:off x="42532" y="2898548"/>
            <a:ext cx="1189075" cy="1189075"/>
          </a:xfrm>
          <a:prstGeom prst="rect">
            <a:avLst/>
          </a:prstGeom>
        </p:spPr>
      </p:pic>
      <p:pic>
        <p:nvPicPr>
          <p:cNvPr id="6" name="Picture 5" descr="—Pngtree—chicken_2525025.png">
            <a:extLst>
              <a:ext uri="{FF2B5EF4-FFF2-40B4-BE49-F238E27FC236}">
                <a16:creationId xmlns:a16="http://schemas.microsoft.com/office/drawing/2014/main" id="{ED4297EA-E331-4D74-B8AB-D60C7451C9A5}"/>
              </a:ext>
            </a:extLst>
          </p:cNvPr>
          <p:cNvPicPr>
            <a:picLocks noChangeAspect="1"/>
          </p:cNvPicPr>
          <p:nvPr/>
        </p:nvPicPr>
        <p:blipFill>
          <a:blip r:embed="rId2" cstate="print"/>
          <a:stretch>
            <a:fillRect/>
          </a:stretch>
        </p:blipFill>
        <p:spPr>
          <a:xfrm>
            <a:off x="42537" y="4146097"/>
            <a:ext cx="1189075" cy="1189075"/>
          </a:xfrm>
          <a:prstGeom prst="rect">
            <a:avLst/>
          </a:prstGeom>
        </p:spPr>
      </p:pic>
      <p:sp>
        <p:nvSpPr>
          <p:cNvPr id="7" name="TextBox 6">
            <a:extLst>
              <a:ext uri="{FF2B5EF4-FFF2-40B4-BE49-F238E27FC236}">
                <a16:creationId xmlns:a16="http://schemas.microsoft.com/office/drawing/2014/main" id="{29374F24-FDDA-4AB5-88B3-CC580CB70511}"/>
              </a:ext>
            </a:extLst>
          </p:cNvPr>
          <p:cNvSpPr txBox="1"/>
          <p:nvPr/>
        </p:nvSpPr>
        <p:spPr>
          <a:xfrm>
            <a:off x="1430084" y="4502628"/>
            <a:ext cx="8644645" cy="523216"/>
          </a:xfrm>
          <a:prstGeom prst="rect">
            <a:avLst/>
          </a:prstGeom>
          <a:solidFill>
            <a:srgbClr val="FFE6DE"/>
          </a:solidFill>
        </p:spPr>
        <p:txBody>
          <a:bodyPr wrap="square" lIns="121917" tIns="60958" rIns="121917" bIns="60958" rtlCol="0">
            <a:spAutoFit/>
          </a:bodyPr>
          <a:lstStyle/>
          <a:p>
            <a:r>
              <a:rPr lang="en-US" sz="2600" dirty="0">
                <a:latin typeface="Arial" panose="020B0604020202020204" pitchFamily="34" charset="0"/>
                <a:cs typeface="Arial" panose="020B0604020202020204" pitchFamily="34" charset="0"/>
              </a:rPr>
              <a:t>C. </a:t>
            </a:r>
            <a:r>
              <a:rPr lang="vi-VN" sz="2600" dirty="0">
                <a:latin typeface="Arial" panose="020B0604020202020204" pitchFamily="34" charset="0"/>
                <a:cs typeface="Arial" panose="020B0604020202020204" pitchFamily="34" charset="0"/>
              </a:rPr>
              <a:t>Đâu có sự mất nết hư thân như lời chàng nói.</a:t>
            </a:r>
            <a:endParaRPr lang="en-US" sz="2600" dirty="0">
              <a:latin typeface="Arial" panose="020B0604020202020204" pitchFamily="34" charset="0"/>
              <a:cs typeface="Arial" panose="020B0604020202020204" pitchFamily="34" charset="0"/>
            </a:endParaRPr>
          </a:p>
        </p:txBody>
      </p:sp>
      <p:pic>
        <p:nvPicPr>
          <p:cNvPr id="8" name="Picture 7" descr="—Pngtree—chicken_2525025.png">
            <a:extLst>
              <a:ext uri="{FF2B5EF4-FFF2-40B4-BE49-F238E27FC236}">
                <a16:creationId xmlns:a16="http://schemas.microsoft.com/office/drawing/2014/main" id="{DCD5B79B-0759-4663-8597-1C35FA9A8160}"/>
              </a:ext>
            </a:extLst>
          </p:cNvPr>
          <p:cNvPicPr>
            <a:picLocks noChangeAspect="1"/>
          </p:cNvPicPr>
          <p:nvPr/>
        </p:nvPicPr>
        <p:blipFill>
          <a:blip r:embed="rId2" cstate="print"/>
          <a:stretch>
            <a:fillRect/>
          </a:stretch>
        </p:blipFill>
        <p:spPr>
          <a:xfrm>
            <a:off x="85065" y="5407828"/>
            <a:ext cx="1189075" cy="1189075"/>
          </a:xfrm>
          <a:prstGeom prst="rect">
            <a:avLst/>
          </a:prstGeom>
        </p:spPr>
      </p:pic>
      <p:sp>
        <p:nvSpPr>
          <p:cNvPr id="9" name="TextBox 8">
            <a:extLst>
              <a:ext uri="{FF2B5EF4-FFF2-40B4-BE49-F238E27FC236}">
                <a16:creationId xmlns:a16="http://schemas.microsoft.com/office/drawing/2014/main" id="{2A9F42C3-67C9-489C-B3AA-DBBFCCBAF0D7}"/>
              </a:ext>
            </a:extLst>
          </p:cNvPr>
          <p:cNvSpPr txBox="1"/>
          <p:nvPr/>
        </p:nvSpPr>
        <p:spPr>
          <a:xfrm>
            <a:off x="1430084" y="5335157"/>
            <a:ext cx="8644645" cy="923326"/>
          </a:xfrm>
          <a:prstGeom prst="rect">
            <a:avLst/>
          </a:prstGeom>
          <a:solidFill>
            <a:srgbClr val="FFE6DE"/>
          </a:solidFill>
        </p:spPr>
        <p:txBody>
          <a:bodyPr wrap="square" lIns="121917" tIns="60958" rIns="121917" bIns="60958" rtlCol="0">
            <a:spAutoFit/>
          </a:bodyPr>
          <a:lstStyle/>
          <a:p>
            <a:r>
              <a:rPr lang="en-US" sz="2600" dirty="0">
                <a:latin typeface="Arial" panose="020B0604020202020204" pitchFamily="34" charset="0"/>
                <a:cs typeface="Arial" panose="020B0604020202020204" pitchFamily="34" charset="0"/>
              </a:rPr>
              <a:t>D. </a:t>
            </a:r>
            <a:r>
              <a:rPr lang="en-US" sz="2600" dirty="0" err="1">
                <a:latin typeface="Arial" panose="020B0604020202020204" pitchFamily="34" charset="0"/>
                <a:cs typeface="Arial" panose="020B0604020202020204" pitchFamily="34" charset="0"/>
              </a:rPr>
              <a:t>Nàng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cũng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giữ</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gìn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khuôn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phép</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không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từng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để</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lúc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nào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chồng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phải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đến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thất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hòa</a:t>
            </a:r>
            <a:r>
              <a:rPr lang="en-US" sz="2600" dirty="0">
                <a:latin typeface="Arial" panose="020B0604020202020204" pitchFamily="34" charset="0"/>
                <a:cs typeface="Arial" panose="020B0604020202020204" pitchFamily="34" charset="0"/>
              </a:rPr>
              <a:t>.</a:t>
            </a:r>
          </a:p>
        </p:txBody>
      </p:sp>
      <p:sp>
        <p:nvSpPr>
          <p:cNvPr id="10" name="Rectangle 9">
            <a:extLst>
              <a:ext uri="{FF2B5EF4-FFF2-40B4-BE49-F238E27FC236}">
                <a16:creationId xmlns:a16="http://schemas.microsoft.com/office/drawing/2014/main" id="{A7E5A380-A9A1-4BBD-80A9-AEA9C502FFE7}"/>
              </a:ext>
            </a:extLst>
          </p:cNvPr>
          <p:cNvSpPr/>
          <p:nvPr/>
        </p:nvSpPr>
        <p:spPr>
          <a:xfrm>
            <a:off x="1453711" y="3152003"/>
            <a:ext cx="8539374" cy="923326"/>
          </a:xfrm>
          <a:prstGeom prst="rect">
            <a:avLst/>
          </a:prstGeom>
          <a:solidFill>
            <a:srgbClr val="FFE6DE"/>
          </a:solidFill>
        </p:spPr>
        <p:txBody>
          <a:bodyPr wrap="square" lIns="121917" tIns="60958" rIns="121917" bIns="60958">
            <a:spAutoFit/>
          </a:bodyPr>
          <a:lstStyle/>
          <a:p>
            <a:r>
              <a:rPr lang="en-US" sz="2600" dirty="0">
                <a:latin typeface="Arial" panose="020B0604020202020204" pitchFamily="34" charset="0"/>
                <a:cs typeface="Arial" panose="020B0604020202020204" pitchFamily="34" charset="0"/>
              </a:rPr>
              <a:t>B. </a:t>
            </a:r>
            <a:r>
              <a:rPr lang="vi-VN" sz="2600" dirty="0">
                <a:latin typeface="Arial" panose="020B0604020202020204" pitchFamily="34" charset="0"/>
                <a:cs typeface="Arial" panose="020B0604020202020204" pitchFamily="34" charset="0"/>
              </a:rPr>
              <a:t>Tô son điểm phấn từng đã nguôi lòng, ngõ liễu tường hoa chưa hề bén gót.</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5237295"/>
      </p:ext>
    </p:extLst>
  </p:cSld>
  <p:clrMapOvr>
    <a:masterClrMapping/>
  </p:clrMapOvr>
  <mc:AlternateContent xmlns:mc="http://schemas.openxmlformats.org/markup-compatibility/2006" xmlns:p14="http://schemas.microsoft.com/office/powerpoint/2010/main">
    <mc:Choice Requires="p14">
      <p:transition spd="slow" p14:dur="1500" advClick="0" advTm="1000">
        <p:fad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9"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D27D5F-DB76-465C-8CEC-8C9773A0B13E}"/>
              </a:ext>
            </a:extLst>
          </p:cNvPr>
          <p:cNvSpPr txBox="1"/>
          <p:nvPr/>
        </p:nvSpPr>
        <p:spPr>
          <a:xfrm>
            <a:off x="0" y="85047"/>
            <a:ext cx="12192000" cy="1107992"/>
          </a:xfrm>
          <a:prstGeom prst="rect">
            <a:avLst/>
          </a:prstGeom>
        </p:spPr>
        <p:style>
          <a:lnRef idx="2">
            <a:schemeClr val="accent6"/>
          </a:lnRef>
          <a:fillRef idx="1">
            <a:schemeClr val="lt1"/>
          </a:fillRef>
          <a:effectRef idx="0">
            <a:schemeClr val="accent6"/>
          </a:effectRef>
          <a:fontRef idx="minor">
            <a:schemeClr val="dk1"/>
          </a:fontRef>
        </p:style>
        <p:txBody>
          <a:bodyPr wrap="square" lIns="121917" tIns="60958" rIns="121917" bIns="60958" rtlCol="0">
            <a:spAutoFit/>
          </a:bodyPr>
          <a:lstStyle/>
          <a:p>
            <a:pPr algn="ctr"/>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4. </a:t>
            </a:r>
            <a:r>
              <a:rPr lang="vi-VN" sz="3200" dirty="0">
                <a:latin typeface="Arial" panose="020B0604020202020204" pitchFamily="34" charset="0"/>
                <a:cs typeface="Arial" panose="020B0604020202020204" pitchFamily="34" charset="0"/>
              </a:rPr>
              <a:t>Hình ảnh niêu cơm ăn hết lại đầy trong truyện Thạch Sanh </a:t>
            </a:r>
            <a:r>
              <a:rPr lang="vi-VN" sz="3200" b="1" dirty="0">
                <a:latin typeface="Arial" panose="020B0604020202020204" pitchFamily="34" charset="0"/>
                <a:cs typeface="Arial" panose="020B0604020202020204" pitchFamily="34" charset="0"/>
              </a:rPr>
              <a:t>không </a:t>
            </a:r>
            <a:r>
              <a:rPr lang="vi-VN" sz="3200" dirty="0">
                <a:latin typeface="Arial" panose="020B0604020202020204" pitchFamily="34" charset="0"/>
                <a:cs typeface="Arial" panose="020B0604020202020204" pitchFamily="34" charset="0"/>
              </a:rPr>
              <a:t>thể hiện ý nghĩa nào?</a:t>
            </a:r>
          </a:p>
        </p:txBody>
      </p:sp>
      <p:pic>
        <p:nvPicPr>
          <p:cNvPr id="3" name="Picture 2" descr="—Pngtree—chicken_2525025.png">
            <a:extLst>
              <a:ext uri="{FF2B5EF4-FFF2-40B4-BE49-F238E27FC236}">
                <a16:creationId xmlns:a16="http://schemas.microsoft.com/office/drawing/2014/main" id="{09309C6B-54B1-4BC5-8B30-087BA6AEF02D}"/>
              </a:ext>
            </a:extLst>
          </p:cNvPr>
          <p:cNvPicPr>
            <a:picLocks noChangeAspect="1"/>
          </p:cNvPicPr>
          <p:nvPr/>
        </p:nvPicPr>
        <p:blipFill>
          <a:blip r:embed="rId2" cstate="print"/>
          <a:stretch>
            <a:fillRect/>
          </a:stretch>
        </p:blipFill>
        <p:spPr>
          <a:xfrm>
            <a:off x="80339" y="1589559"/>
            <a:ext cx="1189075" cy="1189075"/>
          </a:xfrm>
          <a:prstGeom prst="rect">
            <a:avLst/>
          </a:prstGeom>
        </p:spPr>
      </p:pic>
      <p:sp>
        <p:nvSpPr>
          <p:cNvPr id="4" name="TextBox 3">
            <a:extLst>
              <a:ext uri="{FF2B5EF4-FFF2-40B4-BE49-F238E27FC236}">
                <a16:creationId xmlns:a16="http://schemas.microsoft.com/office/drawing/2014/main" id="{9E712912-7F36-4803-83FF-DD3E2E7B21D3}"/>
              </a:ext>
            </a:extLst>
          </p:cNvPr>
          <p:cNvSpPr txBox="1"/>
          <p:nvPr/>
        </p:nvSpPr>
        <p:spPr>
          <a:xfrm>
            <a:off x="1368653" y="1502713"/>
            <a:ext cx="6803798" cy="553994"/>
          </a:xfrm>
          <a:prstGeom prst="rect">
            <a:avLst/>
          </a:prstGeom>
          <a:solidFill>
            <a:schemeClr val="accent6">
              <a:lumMod val="20000"/>
              <a:lumOff val="80000"/>
            </a:schemeClr>
          </a:solidFill>
        </p:spPr>
        <p:txBody>
          <a:bodyPr wrap="square" lIns="121917" tIns="60958" rIns="121917" bIns="60958" rtlCol="0">
            <a:spAutoFit/>
          </a:bodyPr>
          <a:lstStyle/>
          <a:p>
            <a:pPr algn="just"/>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Cốt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truyện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Quốc</a:t>
            </a:r>
            <a:r>
              <a:rPr lang="en-US" sz="2800" dirty="0">
                <a:latin typeface="Arial" panose="020B0604020202020204" pitchFamily="34" charset="0"/>
                <a:cs typeface="Arial" panose="020B0604020202020204" pitchFamily="34" charset="0"/>
              </a:rPr>
              <a:t>..</a:t>
            </a:r>
          </a:p>
        </p:txBody>
      </p:sp>
      <p:pic>
        <p:nvPicPr>
          <p:cNvPr id="5" name="Picture 4" descr="—Pngtree—chicken_2525025.png">
            <a:extLst>
              <a:ext uri="{FF2B5EF4-FFF2-40B4-BE49-F238E27FC236}">
                <a16:creationId xmlns:a16="http://schemas.microsoft.com/office/drawing/2014/main" id="{3E38FF5F-4DDB-40B9-A0E6-C8864F47BDF3}"/>
              </a:ext>
            </a:extLst>
          </p:cNvPr>
          <p:cNvPicPr>
            <a:picLocks noChangeAspect="1"/>
          </p:cNvPicPr>
          <p:nvPr/>
        </p:nvPicPr>
        <p:blipFill>
          <a:blip r:embed="rId2" cstate="print"/>
          <a:stretch>
            <a:fillRect/>
          </a:stretch>
        </p:blipFill>
        <p:spPr>
          <a:xfrm>
            <a:off x="42532" y="2912725"/>
            <a:ext cx="1189075" cy="1189075"/>
          </a:xfrm>
          <a:prstGeom prst="rect">
            <a:avLst/>
          </a:prstGeom>
        </p:spPr>
      </p:pic>
      <p:pic>
        <p:nvPicPr>
          <p:cNvPr id="6" name="Picture 5" descr="—Pngtree—chicken_2525025.png">
            <a:extLst>
              <a:ext uri="{FF2B5EF4-FFF2-40B4-BE49-F238E27FC236}">
                <a16:creationId xmlns:a16="http://schemas.microsoft.com/office/drawing/2014/main" id="{4987A698-B584-4899-B9C8-6348DAE09E00}"/>
              </a:ext>
            </a:extLst>
          </p:cNvPr>
          <p:cNvPicPr>
            <a:picLocks noChangeAspect="1"/>
          </p:cNvPicPr>
          <p:nvPr/>
        </p:nvPicPr>
        <p:blipFill>
          <a:blip r:embed="rId2" cstate="print"/>
          <a:stretch>
            <a:fillRect/>
          </a:stretch>
        </p:blipFill>
        <p:spPr>
          <a:xfrm>
            <a:off x="42537" y="4160275"/>
            <a:ext cx="1189075" cy="1189075"/>
          </a:xfrm>
          <a:prstGeom prst="rect">
            <a:avLst/>
          </a:prstGeom>
        </p:spPr>
      </p:pic>
      <p:sp>
        <p:nvSpPr>
          <p:cNvPr id="7" name="TextBox 6">
            <a:extLst>
              <a:ext uri="{FF2B5EF4-FFF2-40B4-BE49-F238E27FC236}">
                <a16:creationId xmlns:a16="http://schemas.microsoft.com/office/drawing/2014/main" id="{444258E7-60D4-42B5-9680-5A547E8C1E52}"/>
              </a:ext>
            </a:extLst>
          </p:cNvPr>
          <p:cNvSpPr txBox="1"/>
          <p:nvPr/>
        </p:nvSpPr>
        <p:spPr>
          <a:xfrm>
            <a:off x="1368653" y="3968086"/>
            <a:ext cx="6803798" cy="553994"/>
          </a:xfrm>
          <a:prstGeom prst="rect">
            <a:avLst/>
          </a:prstGeom>
          <a:solidFill>
            <a:schemeClr val="accent6">
              <a:lumMod val="20000"/>
              <a:lumOff val="80000"/>
            </a:schemeClr>
          </a:solidFill>
        </p:spPr>
        <p:txBody>
          <a:bodyPr wrap="square" lIns="121917" tIns="60958" rIns="121917" bIns="60958" rtlCol="0">
            <a:spAutoFit/>
          </a:bodyPr>
          <a:lstStyle/>
          <a:p>
            <a:pPr algn="just"/>
            <a:r>
              <a:rPr lang="en-US" sz="2800" dirty="0">
                <a:latin typeface="Arial" panose="020B0604020202020204" pitchFamily="34" charset="0"/>
                <a:cs typeface="Arial" panose="020B0604020202020204" pitchFamily="34" charset="0"/>
              </a:rPr>
              <a:t>C. </a:t>
            </a:r>
            <a:r>
              <a:rPr lang="en-US" sz="2800" dirty="0" err="1">
                <a:latin typeface="Arial" panose="020B0604020202020204" pitchFamily="34" charset="0"/>
                <a:cs typeface="Arial" panose="020B0604020202020204" pitchFamily="34" charset="0"/>
              </a:rPr>
              <a:t>Từ</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truyện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cổ</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tích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Việt</a:t>
            </a:r>
            <a:r>
              <a:rPr lang="en-US" sz="2800" dirty="0">
                <a:latin typeface="Arial" panose="020B0604020202020204" pitchFamily="34" charset="0"/>
                <a:cs typeface="Arial" panose="020B0604020202020204" pitchFamily="34" charset="0"/>
              </a:rPr>
              <a:t> Nam.</a:t>
            </a:r>
          </a:p>
        </p:txBody>
      </p:sp>
      <p:pic>
        <p:nvPicPr>
          <p:cNvPr id="8" name="Picture 7" descr="—Pngtree—chicken_2525025.png">
            <a:extLst>
              <a:ext uri="{FF2B5EF4-FFF2-40B4-BE49-F238E27FC236}">
                <a16:creationId xmlns:a16="http://schemas.microsoft.com/office/drawing/2014/main" id="{2CBA6404-42A4-4EC9-A628-EE0029D75B9C}"/>
              </a:ext>
            </a:extLst>
          </p:cNvPr>
          <p:cNvPicPr>
            <a:picLocks noChangeAspect="1"/>
          </p:cNvPicPr>
          <p:nvPr/>
        </p:nvPicPr>
        <p:blipFill>
          <a:blip r:embed="rId2" cstate="print"/>
          <a:stretch>
            <a:fillRect/>
          </a:stretch>
        </p:blipFill>
        <p:spPr>
          <a:xfrm>
            <a:off x="85065" y="5422005"/>
            <a:ext cx="1189075" cy="1189075"/>
          </a:xfrm>
          <a:prstGeom prst="rect">
            <a:avLst/>
          </a:prstGeom>
        </p:spPr>
      </p:pic>
      <p:sp>
        <p:nvSpPr>
          <p:cNvPr id="9" name="TextBox 8">
            <a:extLst>
              <a:ext uri="{FF2B5EF4-FFF2-40B4-BE49-F238E27FC236}">
                <a16:creationId xmlns:a16="http://schemas.microsoft.com/office/drawing/2014/main" id="{51448EB7-C7CA-45EF-B054-A5AEA4D6AF2E}"/>
              </a:ext>
            </a:extLst>
          </p:cNvPr>
          <p:cNvSpPr txBox="1"/>
          <p:nvPr/>
        </p:nvSpPr>
        <p:spPr>
          <a:xfrm>
            <a:off x="1430084" y="5491107"/>
            <a:ext cx="6803799" cy="553994"/>
          </a:xfrm>
          <a:prstGeom prst="rect">
            <a:avLst/>
          </a:prstGeom>
          <a:solidFill>
            <a:schemeClr val="accent6">
              <a:lumMod val="20000"/>
              <a:lumOff val="80000"/>
            </a:schemeClr>
          </a:solidFill>
        </p:spPr>
        <p:txBody>
          <a:bodyPr wrap="square" lIns="121917" tIns="60958" rIns="121917" bIns="60958" rtlCol="0">
            <a:spAutoFit/>
          </a:bodyPr>
          <a:lstStyle/>
          <a:p>
            <a:r>
              <a:rPr lang="en-US" sz="2800" dirty="0">
                <a:latin typeface="Arial" panose="020B0604020202020204" pitchFamily="34" charset="0"/>
                <a:cs typeface="Arial" panose="020B0604020202020204" pitchFamily="34" charset="0"/>
              </a:rPr>
              <a:t> D. </a:t>
            </a:r>
            <a:r>
              <a:rPr lang="en-US" sz="2800" dirty="0" err="1">
                <a:latin typeface="Arial" panose="020B0604020202020204" pitchFamily="34" charset="0"/>
                <a:cs typeface="Arial" panose="020B0604020202020204" pitchFamily="34" charset="0"/>
              </a:rPr>
              <a:t>Từ</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truyện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đồng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Việt</a:t>
            </a:r>
            <a:r>
              <a:rPr lang="en-US" sz="2800" dirty="0">
                <a:latin typeface="Arial" panose="020B0604020202020204" pitchFamily="34" charset="0"/>
                <a:cs typeface="Arial" panose="020B0604020202020204" pitchFamily="34" charset="0"/>
              </a:rPr>
              <a:t> Nam.</a:t>
            </a:r>
          </a:p>
        </p:txBody>
      </p:sp>
      <p:sp>
        <p:nvSpPr>
          <p:cNvPr id="10" name="TextBox 9">
            <a:extLst>
              <a:ext uri="{FF2B5EF4-FFF2-40B4-BE49-F238E27FC236}">
                <a16:creationId xmlns:a16="http://schemas.microsoft.com/office/drawing/2014/main" id="{AE4EC536-5028-4FAA-BA0F-016D2B9B2FC7}"/>
              </a:ext>
            </a:extLst>
          </p:cNvPr>
          <p:cNvSpPr txBox="1"/>
          <p:nvPr/>
        </p:nvSpPr>
        <p:spPr>
          <a:xfrm>
            <a:off x="1430084" y="2841618"/>
            <a:ext cx="6742367" cy="523220"/>
          </a:xfrm>
          <a:prstGeom prst="rect">
            <a:avLst/>
          </a:prstGeom>
          <a:solidFill>
            <a:schemeClr val="accent6">
              <a:lumMod val="20000"/>
              <a:lumOff val="80000"/>
            </a:schemeClr>
          </a:solidFill>
        </p:spPr>
        <p:txBody>
          <a:bodyPr wrap="square">
            <a:spAutoFit/>
          </a:bodyPr>
          <a:lstStyle/>
          <a:p>
            <a:r>
              <a:rPr lang="en-US" sz="2800" b="0" i="0" dirty="0">
                <a:solidFill>
                  <a:srgbClr val="000000"/>
                </a:solidFill>
                <a:effectLst/>
                <a:latin typeface="Open Sans" panose="020B0606030504020204" pitchFamily="34" charset="0"/>
              </a:rPr>
              <a:t> B. </a:t>
            </a:r>
            <a:r>
              <a:rPr lang="en-US" sz="2800" b="0" i="0" dirty="0" err="1">
                <a:solidFill>
                  <a:srgbClr val="000000"/>
                </a:solidFill>
                <a:effectLst/>
                <a:latin typeface="Open Sans" panose="020B0606030504020204" pitchFamily="34" charset="0"/>
              </a:rPr>
              <a:t>Từ</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truyện</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dã</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sử</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của</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Trung</a:t>
            </a:r>
            <a:r>
              <a:rPr lang="en-US" sz="2800" b="0" i="0" dirty="0">
                <a:solidFill>
                  <a:srgbClr val="000000"/>
                </a:solidFill>
                <a:effectLst/>
                <a:latin typeface="Open Sans" panose="020B0606030504020204" pitchFamily="34" charset="0"/>
              </a:rPr>
              <a:t> </a:t>
            </a:r>
            <a:r>
              <a:rPr lang="en-US" sz="2800" b="0" i="0" dirty="0" err="1">
                <a:solidFill>
                  <a:srgbClr val="000000"/>
                </a:solidFill>
                <a:effectLst/>
                <a:latin typeface="Open Sans" panose="020B0606030504020204" pitchFamily="34" charset="0"/>
              </a:rPr>
              <a:t>Quốc</a:t>
            </a:r>
            <a:r>
              <a:rPr lang="en-US" sz="2800" b="0" i="0" dirty="0">
                <a:solidFill>
                  <a:srgbClr val="000000"/>
                </a:solidFill>
                <a:effectLst/>
                <a:latin typeface="Open Sans" panose="020B0606030504020204" pitchFamily="34" charset="0"/>
              </a:rPr>
              <a:t>.</a:t>
            </a:r>
            <a:endParaRPr lang="vi-VN"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322602"/>
      </p:ext>
    </p:extLst>
  </p:cSld>
  <p:clrMapOvr>
    <a:masterClrMapping/>
  </p:clrMapOvr>
  <mc:AlternateContent xmlns:mc="http://schemas.openxmlformats.org/markup-compatibility/2006" xmlns:p14="http://schemas.microsoft.com/office/powerpoint/2010/main">
    <mc:Choice Requires="p14">
      <p:transition spd="slow" p14:dur="1500" advClick="0" advTm="1000">
        <p:fad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 presetClass="emph" presetSubtype="0" fill="hold" nodeType="clickEffect">
                                  <p:stCondLst>
                                    <p:cond delay="0"/>
                                  </p:stCondLst>
                                  <p:childTnLst>
                                    <p:animScale>
                                      <p:cBhvr>
                                        <p:cTn id="47"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5D52D4E-C877-4B60-9273-2C5EC9C48000}"/>
              </a:ext>
            </a:extLst>
          </p:cNvPr>
          <p:cNvSpPr txBox="1"/>
          <p:nvPr/>
        </p:nvSpPr>
        <p:spPr>
          <a:xfrm>
            <a:off x="637069" y="225896"/>
            <a:ext cx="11117179" cy="1354213"/>
          </a:xfrm>
          <a:prstGeom prst="rect">
            <a:avLst/>
          </a:prstGeom>
        </p:spPr>
        <p:style>
          <a:lnRef idx="2">
            <a:schemeClr val="accent6"/>
          </a:lnRef>
          <a:fillRef idx="1">
            <a:schemeClr val="lt1"/>
          </a:fillRef>
          <a:effectRef idx="0">
            <a:schemeClr val="accent6"/>
          </a:effectRef>
          <a:fontRef idx="minor">
            <a:schemeClr val="dk1"/>
          </a:fontRef>
        </p:style>
        <p:txBody>
          <a:bodyPr wrap="square" lIns="121917" tIns="60958" rIns="121917" bIns="60958" rtlCol="0">
            <a:spAutoFit/>
          </a:bodyPr>
          <a:lstStyle/>
          <a:p>
            <a:r>
              <a:rPr lang="vi-VN"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Câu</a:t>
            </a:r>
            <a:r>
              <a:rPr lang="en-US" sz="2800" b="1" dirty="0">
                <a:latin typeface="Arial" panose="020B0604020202020204" pitchFamily="34" charset="0"/>
                <a:cs typeface="Arial" panose="020B0604020202020204" pitchFamily="34" charset="0"/>
              </a:rPr>
              <a:t> 5. </a:t>
            </a:r>
            <a:r>
              <a:rPr lang="vi-VN" sz="2600" dirty="0">
                <a:latin typeface="Arial" panose="020B0604020202020204" pitchFamily="34" charset="0"/>
                <a:cs typeface="Arial" panose="020B0604020202020204" pitchFamily="34" charset="0"/>
              </a:rPr>
              <a:t>Nhận định nào nói đúng nhất nội dung của câu văn:</a:t>
            </a:r>
          </a:p>
          <a:p>
            <a:r>
              <a:rPr lang="vi-VN" sz="2600" i="1" dirty="0">
                <a:latin typeface="Arial" panose="020B0604020202020204" pitchFamily="34" charset="0"/>
                <a:cs typeface="Arial" panose="020B0604020202020204" pitchFamily="34" charset="0"/>
              </a:rPr>
              <a:t>Ngày qua tháng lại, thoắt đã nửa năm, mỗi khi thấy bướm lượn đầy vườn, mây che kín núi, thì nỗi buồn góc bể chân trời không thể nào ngăn được.</a:t>
            </a:r>
            <a:endParaRPr lang="vi-VN" sz="2600" dirty="0">
              <a:latin typeface="Arial" panose="020B0604020202020204" pitchFamily="34" charset="0"/>
              <a:cs typeface="Arial" panose="020B0604020202020204" pitchFamily="34" charset="0"/>
            </a:endParaRPr>
          </a:p>
        </p:txBody>
      </p:sp>
      <p:pic>
        <p:nvPicPr>
          <p:cNvPr id="12" name="Picture 11" descr="—Pngtree—chicken_2525025.png">
            <a:extLst>
              <a:ext uri="{FF2B5EF4-FFF2-40B4-BE49-F238E27FC236}">
                <a16:creationId xmlns:a16="http://schemas.microsoft.com/office/drawing/2014/main" id="{1A7E19B7-4F7F-45BA-B249-080C4C7E0980}"/>
              </a:ext>
            </a:extLst>
          </p:cNvPr>
          <p:cNvPicPr>
            <a:picLocks noChangeAspect="1"/>
          </p:cNvPicPr>
          <p:nvPr/>
        </p:nvPicPr>
        <p:blipFill>
          <a:blip r:embed="rId2" cstate="print"/>
          <a:stretch>
            <a:fillRect/>
          </a:stretch>
        </p:blipFill>
        <p:spPr>
          <a:xfrm>
            <a:off x="80339" y="1589559"/>
            <a:ext cx="1189075" cy="1189075"/>
          </a:xfrm>
          <a:prstGeom prst="rect">
            <a:avLst/>
          </a:prstGeom>
        </p:spPr>
      </p:pic>
      <p:sp>
        <p:nvSpPr>
          <p:cNvPr id="13" name="TextBox 12">
            <a:extLst>
              <a:ext uri="{FF2B5EF4-FFF2-40B4-BE49-F238E27FC236}">
                <a16:creationId xmlns:a16="http://schemas.microsoft.com/office/drawing/2014/main" id="{8731B657-C28A-42CD-8BE0-68EC2E55540D}"/>
              </a:ext>
            </a:extLst>
          </p:cNvPr>
          <p:cNvSpPr txBox="1"/>
          <p:nvPr/>
        </p:nvSpPr>
        <p:spPr>
          <a:xfrm>
            <a:off x="1510415" y="1875981"/>
            <a:ext cx="10086157" cy="523216"/>
          </a:xfrm>
          <a:prstGeom prst="rect">
            <a:avLst/>
          </a:prstGeom>
          <a:solidFill>
            <a:schemeClr val="accent6">
              <a:lumMod val="20000"/>
              <a:lumOff val="80000"/>
            </a:schemeClr>
          </a:solidFill>
        </p:spPr>
        <p:txBody>
          <a:bodyPr wrap="square" lIns="121917" tIns="60958" rIns="121917" bIns="60958" rtlCol="0">
            <a:spAutoFit/>
          </a:bodyPr>
          <a:lstStyle/>
          <a:p>
            <a:pPr algn="just"/>
            <a:r>
              <a:rPr lang="en-US" sz="2600" dirty="0">
                <a:latin typeface="Arial" panose="020B0604020202020204" pitchFamily="34" charset="0"/>
                <a:cs typeface="Arial" panose="020B0604020202020204" pitchFamily="34" charset="0"/>
              </a:rPr>
              <a:t>A. </a:t>
            </a:r>
            <a:r>
              <a:rPr lang="en-US" sz="2600" dirty="0" err="1">
                <a:latin typeface="Arial" panose="020B0604020202020204" pitchFamily="34" charset="0"/>
                <a:cs typeface="Arial" panose="020B0604020202020204" pitchFamily="34" charset="0"/>
              </a:rPr>
              <a:t>Miêu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tả</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cảnh</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nhiên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trong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nhiều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thời</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điểm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khác</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nhau</a:t>
            </a:r>
            <a:r>
              <a:rPr lang="en-US" sz="2600" dirty="0">
                <a:latin typeface="Arial" panose="020B0604020202020204" pitchFamily="34" charset="0"/>
                <a:cs typeface="Arial" panose="020B0604020202020204" pitchFamily="34" charset="0"/>
              </a:rPr>
              <a:t>.</a:t>
            </a:r>
          </a:p>
        </p:txBody>
      </p:sp>
      <p:pic>
        <p:nvPicPr>
          <p:cNvPr id="14" name="Picture 13" descr="—Pngtree—chicken_2525025.png">
            <a:extLst>
              <a:ext uri="{FF2B5EF4-FFF2-40B4-BE49-F238E27FC236}">
                <a16:creationId xmlns:a16="http://schemas.microsoft.com/office/drawing/2014/main" id="{C0EE88F0-6E5D-4CDC-B059-4E23E3AEDE87}"/>
              </a:ext>
            </a:extLst>
          </p:cNvPr>
          <p:cNvPicPr>
            <a:picLocks noChangeAspect="1"/>
          </p:cNvPicPr>
          <p:nvPr/>
        </p:nvPicPr>
        <p:blipFill>
          <a:blip r:embed="rId2" cstate="print"/>
          <a:stretch>
            <a:fillRect/>
          </a:stretch>
        </p:blipFill>
        <p:spPr>
          <a:xfrm>
            <a:off x="42532" y="2912725"/>
            <a:ext cx="1189075" cy="1189075"/>
          </a:xfrm>
          <a:prstGeom prst="rect">
            <a:avLst/>
          </a:prstGeom>
        </p:spPr>
      </p:pic>
      <p:pic>
        <p:nvPicPr>
          <p:cNvPr id="15" name="Picture 14" descr="—Pngtree—chicken_2525025.png">
            <a:extLst>
              <a:ext uri="{FF2B5EF4-FFF2-40B4-BE49-F238E27FC236}">
                <a16:creationId xmlns:a16="http://schemas.microsoft.com/office/drawing/2014/main" id="{DCB78327-B435-4E79-9E33-E0E0A538C3BD}"/>
              </a:ext>
            </a:extLst>
          </p:cNvPr>
          <p:cNvPicPr>
            <a:picLocks noChangeAspect="1"/>
          </p:cNvPicPr>
          <p:nvPr/>
        </p:nvPicPr>
        <p:blipFill>
          <a:blip r:embed="rId2" cstate="print"/>
          <a:stretch>
            <a:fillRect/>
          </a:stretch>
        </p:blipFill>
        <p:spPr>
          <a:xfrm>
            <a:off x="42537" y="4160275"/>
            <a:ext cx="1189075" cy="1189075"/>
          </a:xfrm>
          <a:prstGeom prst="rect">
            <a:avLst/>
          </a:prstGeom>
        </p:spPr>
      </p:pic>
      <p:sp>
        <p:nvSpPr>
          <p:cNvPr id="16" name="TextBox 15">
            <a:extLst>
              <a:ext uri="{FF2B5EF4-FFF2-40B4-BE49-F238E27FC236}">
                <a16:creationId xmlns:a16="http://schemas.microsoft.com/office/drawing/2014/main" id="{FDB5703A-2586-4202-A2F1-7DF7BD4BC7A7}"/>
              </a:ext>
            </a:extLst>
          </p:cNvPr>
          <p:cNvSpPr txBox="1"/>
          <p:nvPr/>
        </p:nvSpPr>
        <p:spPr>
          <a:xfrm>
            <a:off x="1401733" y="4144313"/>
            <a:ext cx="10265032" cy="923326"/>
          </a:xfrm>
          <a:prstGeom prst="rect">
            <a:avLst/>
          </a:prstGeom>
          <a:solidFill>
            <a:schemeClr val="accent6">
              <a:lumMod val="20000"/>
              <a:lumOff val="80000"/>
            </a:schemeClr>
          </a:solidFill>
        </p:spPr>
        <p:txBody>
          <a:bodyPr wrap="square" lIns="121917" tIns="60958" rIns="121917" bIns="60958" rtlCol="0">
            <a:spAutoFit/>
          </a:bodyPr>
          <a:lstStyle/>
          <a:p>
            <a:r>
              <a:rPr lang="en-US" sz="2500" dirty="0">
                <a:latin typeface="Arial" panose="020B0604020202020204" pitchFamily="34" charset="0"/>
                <a:cs typeface="Arial" panose="020B0604020202020204" pitchFamily="34" charset="0"/>
              </a:rPr>
              <a:t>C. </a:t>
            </a:r>
            <a:r>
              <a:rPr lang="vi-VN" sz="2500" dirty="0">
                <a:latin typeface="Arial" panose="020B0604020202020204" pitchFamily="34" charset="0"/>
                <a:cs typeface="Arial" panose="020B0604020202020204" pitchFamily="34" charset="0"/>
              </a:rPr>
              <a:t>Nói lên sự trôi chảy của thời gian và nỗi nhớ của người vợ xa chồng.</a:t>
            </a:r>
            <a:endParaRPr lang="en-US" sz="2500" dirty="0">
              <a:latin typeface="Arial" panose="020B0604020202020204" pitchFamily="34" charset="0"/>
              <a:cs typeface="Arial" panose="020B0604020202020204" pitchFamily="34" charset="0"/>
            </a:endParaRPr>
          </a:p>
        </p:txBody>
      </p:sp>
      <p:pic>
        <p:nvPicPr>
          <p:cNvPr id="17" name="Picture 16" descr="—Pngtree—chicken_2525025.png">
            <a:extLst>
              <a:ext uri="{FF2B5EF4-FFF2-40B4-BE49-F238E27FC236}">
                <a16:creationId xmlns:a16="http://schemas.microsoft.com/office/drawing/2014/main" id="{E6304854-092D-4039-8E73-1AEFA30D336C}"/>
              </a:ext>
            </a:extLst>
          </p:cNvPr>
          <p:cNvPicPr>
            <a:picLocks noChangeAspect="1"/>
          </p:cNvPicPr>
          <p:nvPr/>
        </p:nvPicPr>
        <p:blipFill>
          <a:blip r:embed="rId2" cstate="print"/>
          <a:stretch>
            <a:fillRect/>
          </a:stretch>
        </p:blipFill>
        <p:spPr>
          <a:xfrm>
            <a:off x="85065" y="5422005"/>
            <a:ext cx="1189075" cy="1189075"/>
          </a:xfrm>
          <a:prstGeom prst="rect">
            <a:avLst/>
          </a:prstGeom>
        </p:spPr>
      </p:pic>
      <p:sp>
        <p:nvSpPr>
          <p:cNvPr id="18" name="TextBox 17">
            <a:extLst>
              <a:ext uri="{FF2B5EF4-FFF2-40B4-BE49-F238E27FC236}">
                <a16:creationId xmlns:a16="http://schemas.microsoft.com/office/drawing/2014/main" id="{16B51B4D-2341-4ACA-B90A-E925747E0BFE}"/>
              </a:ext>
            </a:extLst>
          </p:cNvPr>
          <p:cNvSpPr txBox="1"/>
          <p:nvPr/>
        </p:nvSpPr>
        <p:spPr>
          <a:xfrm>
            <a:off x="1430085" y="5363511"/>
            <a:ext cx="10324164" cy="523216"/>
          </a:xfrm>
          <a:prstGeom prst="rect">
            <a:avLst/>
          </a:prstGeom>
          <a:solidFill>
            <a:schemeClr val="accent6">
              <a:lumMod val="20000"/>
              <a:lumOff val="80000"/>
            </a:schemeClr>
          </a:solidFill>
        </p:spPr>
        <p:txBody>
          <a:bodyPr wrap="square" lIns="121917" tIns="60958" rIns="121917" bIns="60958" rtlCol="0">
            <a:spAutoFit/>
          </a:bodyPr>
          <a:lstStyle/>
          <a:p>
            <a:r>
              <a:rPr lang="en-US" sz="2600" dirty="0">
                <a:latin typeface="Arial" panose="020B0604020202020204" pitchFamily="34" charset="0"/>
                <a:cs typeface="Arial" panose="020B0604020202020204" pitchFamily="34" charset="0"/>
              </a:rPr>
              <a:t>D. </a:t>
            </a:r>
            <a:r>
              <a:rPr lang="vi-VN" sz="2600" dirty="0">
                <a:latin typeface="Arial" panose="020B0604020202020204" pitchFamily="34" charset="0"/>
                <a:cs typeface="Arial" panose="020B0604020202020204" pitchFamily="34" charset="0"/>
              </a:rPr>
              <a:t>Cho thấy Trương Sinh đã phải đi chinh chiến ở một nơi rất xa xôi.</a:t>
            </a:r>
            <a:endParaRPr lang="en-US" sz="2600" dirty="0">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F410DC5A-F67E-45F6-82BA-9B8E9024A010}"/>
              </a:ext>
            </a:extLst>
          </p:cNvPr>
          <p:cNvSpPr/>
          <p:nvPr/>
        </p:nvSpPr>
        <p:spPr>
          <a:xfrm>
            <a:off x="1446025" y="2920403"/>
            <a:ext cx="10150547" cy="523216"/>
          </a:xfrm>
          <a:prstGeom prst="rect">
            <a:avLst/>
          </a:prstGeom>
          <a:solidFill>
            <a:schemeClr val="accent6">
              <a:lumMod val="20000"/>
              <a:lumOff val="80000"/>
            </a:schemeClr>
          </a:solidFill>
        </p:spPr>
        <p:txBody>
          <a:bodyPr wrap="square" lIns="121917" tIns="60958" rIns="121917" bIns="60958">
            <a:spAutoFit/>
          </a:bodyPr>
          <a:lstStyle/>
          <a:p>
            <a:r>
              <a:rPr lang="en-US" sz="2600" dirty="0">
                <a:latin typeface="Arial" panose="020B0604020202020204" pitchFamily="34" charset="0"/>
                <a:cs typeface="Arial" panose="020B0604020202020204" pitchFamily="34" charset="0"/>
              </a:rPr>
              <a:t>B. </a:t>
            </a:r>
            <a:r>
              <a:rPr lang="vi-VN" sz="2600" dirty="0">
                <a:latin typeface="Arial" panose="020B0604020202020204" pitchFamily="34" charset="0"/>
                <a:cs typeface="Arial" panose="020B0604020202020204" pitchFamily="34" charset="0"/>
              </a:rPr>
              <a:t>Nỗi buồn nhớ của Vũ Nương.</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8111324"/>
      </p:ext>
    </p:extLst>
  </p:cSld>
  <p:clrMapOvr>
    <a:masterClrMapping/>
  </p:clrMapOvr>
  <mc:AlternateContent xmlns:mc="http://schemas.openxmlformats.org/markup-compatibility/2006" xmlns:p14="http://schemas.microsoft.com/office/powerpoint/2010/main">
    <mc:Choice Requires="p14">
      <p:transition spd="slow" p14:dur="1500" advClick="0" advTm="1000">
        <p:fad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ppt_x"/>
                                          </p:val>
                                        </p:tav>
                                        <p:tav tm="100000">
                                          <p:val>
                                            <p:strVal val="#ppt_x"/>
                                          </p:val>
                                        </p:tav>
                                      </p:tavLst>
                                    </p:anim>
                                    <p:anim calcmode="lin" valueType="num">
                                      <p:cBhvr additive="base">
                                        <p:cTn id="4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7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56A4E2"/>
          </a:solidFill>
          <a:ln w="38100" cap="rnd">
            <a:solidFill>
              <a:srgbClr val="56A4E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sp>
        <p:nvSpPr>
          <p:cNvPr id="11" name="Rectangle 10">
            <a:extLst>
              <a:ext uri="{FF2B5EF4-FFF2-40B4-BE49-F238E27FC236}">
                <a16:creationId xmlns:a16="http://schemas.microsoft.com/office/drawing/2014/main" id="{1485D114-E589-4E12-803E-B9028A668535}"/>
              </a:ext>
            </a:extLst>
          </p:cNvPr>
          <p:cNvSpPr>
            <a:spLocks noChangeArrowheads="1"/>
          </p:cNvSpPr>
          <p:nvPr/>
        </p:nvSpPr>
        <p:spPr bwMode="auto">
          <a:xfrm>
            <a:off x="-276433" y="1781398"/>
            <a:ext cx="563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err="1">
                <a:solidFill>
                  <a:srgbClr val="0070C0"/>
                </a:solidFill>
              </a:rPr>
              <a:t>Lại</a:t>
            </a:r>
            <a:r>
              <a:rPr lang="en-US" altLang="en-US" b="1" dirty="0">
                <a:solidFill>
                  <a:srgbClr val="0070C0"/>
                </a:solidFill>
              </a:rPr>
              <a:t> </a:t>
            </a:r>
            <a:r>
              <a:rPr lang="en-US" altLang="en-US" b="1" dirty="0" err="1">
                <a:solidFill>
                  <a:srgbClr val="0070C0"/>
                </a:solidFill>
              </a:rPr>
              <a:t>bài</a:t>
            </a:r>
            <a:r>
              <a:rPr lang="en-US" altLang="en-US" b="1" dirty="0">
                <a:solidFill>
                  <a:srgbClr val="0070C0"/>
                </a:solidFill>
              </a:rPr>
              <a:t> </a:t>
            </a:r>
            <a:r>
              <a:rPr lang="en-US" altLang="en-US" b="1" dirty="0" err="1">
                <a:solidFill>
                  <a:srgbClr val="0070C0"/>
                </a:solidFill>
              </a:rPr>
              <a:t>viếng</a:t>
            </a:r>
            <a:r>
              <a:rPr lang="en-US" altLang="en-US" b="1" dirty="0">
                <a:solidFill>
                  <a:srgbClr val="0070C0"/>
                </a:solidFill>
              </a:rPr>
              <a:t> </a:t>
            </a:r>
            <a:r>
              <a:rPr lang="en-US" altLang="en-US" b="1" dirty="0" err="1">
                <a:solidFill>
                  <a:srgbClr val="0070C0"/>
                </a:solidFill>
              </a:rPr>
              <a:t>Vũ</a:t>
            </a:r>
            <a:r>
              <a:rPr lang="en-US" altLang="en-US" b="1" dirty="0">
                <a:solidFill>
                  <a:srgbClr val="0070C0"/>
                </a:solidFill>
              </a:rPr>
              <a:t> </a:t>
            </a:r>
            <a:r>
              <a:rPr lang="en-US" altLang="en-US" b="1" dirty="0" err="1">
                <a:solidFill>
                  <a:srgbClr val="0070C0"/>
                </a:solidFill>
              </a:rPr>
              <a:t>Thị</a:t>
            </a:r>
            <a:endParaRPr lang="en-US" altLang="en-US" b="1" dirty="0">
              <a:solidFill>
                <a:srgbClr val="0070C0"/>
              </a:solidFill>
            </a:endParaRPr>
          </a:p>
        </p:txBody>
      </p:sp>
      <p:sp>
        <p:nvSpPr>
          <p:cNvPr id="12" name="Rectangle 11">
            <a:extLst>
              <a:ext uri="{FF2B5EF4-FFF2-40B4-BE49-F238E27FC236}">
                <a16:creationId xmlns:a16="http://schemas.microsoft.com/office/drawing/2014/main" id="{A43275FA-A24E-4E45-BE20-CEE8B9C74EAE}"/>
              </a:ext>
            </a:extLst>
          </p:cNvPr>
          <p:cNvSpPr>
            <a:spLocks noChangeArrowheads="1"/>
          </p:cNvSpPr>
          <p:nvPr/>
        </p:nvSpPr>
        <p:spPr bwMode="auto">
          <a:xfrm>
            <a:off x="4158341" y="2621280"/>
            <a:ext cx="695325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chemeClr val="tx1"/>
              </a:buClr>
              <a:buFontTx/>
              <a:buNone/>
            </a:pPr>
            <a:r>
              <a:rPr lang="en-US" altLang="en-US" sz="2400" dirty="0"/>
              <a:t>Nghi </a:t>
            </a:r>
            <a:r>
              <a:rPr lang="en-US" altLang="en-US" sz="2400" dirty="0" err="1"/>
              <a:t>ngút</a:t>
            </a:r>
            <a:r>
              <a:rPr lang="en-US" altLang="en-US" sz="2400" dirty="0"/>
              <a:t> </a:t>
            </a:r>
            <a:r>
              <a:rPr lang="en-US" altLang="en-US" sz="2400" dirty="0" err="1"/>
              <a:t>đầu</a:t>
            </a:r>
            <a:r>
              <a:rPr lang="en-US" altLang="en-US" sz="2400" dirty="0"/>
              <a:t> </a:t>
            </a:r>
            <a:r>
              <a:rPr lang="en-US" altLang="en-US" sz="2400" dirty="0" err="1"/>
              <a:t>ghềnh</a:t>
            </a:r>
            <a:r>
              <a:rPr lang="en-US" altLang="en-US" sz="2400" dirty="0"/>
              <a:t> </a:t>
            </a:r>
            <a:r>
              <a:rPr lang="en-US" altLang="en-US" sz="2400" dirty="0" err="1"/>
              <a:t>tỏa</a:t>
            </a:r>
            <a:r>
              <a:rPr lang="en-US" altLang="en-US" sz="2400" dirty="0"/>
              <a:t> </a:t>
            </a:r>
            <a:r>
              <a:rPr lang="en-US" altLang="en-US" sz="2400" dirty="0" err="1"/>
              <a:t>khói</a:t>
            </a:r>
            <a:r>
              <a:rPr lang="en-US" altLang="en-US" sz="2400" dirty="0"/>
              <a:t> </a:t>
            </a:r>
            <a:r>
              <a:rPr lang="en-US" altLang="en-US" sz="2400" dirty="0" err="1"/>
              <a:t>hương</a:t>
            </a:r>
            <a:r>
              <a:rPr lang="en-US" altLang="en-US" sz="2400" dirty="0"/>
              <a:t>,</a:t>
            </a:r>
          </a:p>
          <a:p>
            <a:pPr eaLnBrk="1" hangingPunct="1">
              <a:lnSpc>
                <a:spcPct val="90000"/>
              </a:lnSpc>
              <a:buClr>
                <a:schemeClr val="tx1"/>
              </a:buClr>
              <a:buFontTx/>
              <a:buNone/>
            </a:pPr>
            <a:r>
              <a:rPr lang="en-US" altLang="en-US" sz="2400" dirty="0" err="1"/>
              <a:t>Miếu</a:t>
            </a:r>
            <a:r>
              <a:rPr lang="en-US" altLang="en-US" sz="2400" dirty="0"/>
              <a:t> ai </a:t>
            </a:r>
            <a:r>
              <a:rPr lang="en-US" altLang="en-US" sz="2400" dirty="0" err="1"/>
              <a:t>như</a:t>
            </a:r>
            <a:r>
              <a:rPr lang="en-US" altLang="en-US" sz="2400" dirty="0"/>
              <a:t> </a:t>
            </a:r>
            <a:r>
              <a:rPr lang="en-US" altLang="en-US" sz="2400" dirty="0" err="1"/>
              <a:t>miếu</a:t>
            </a:r>
            <a:r>
              <a:rPr lang="en-US" altLang="en-US" sz="2400" dirty="0"/>
              <a:t> </a:t>
            </a:r>
            <a:r>
              <a:rPr lang="en-US" altLang="en-US" sz="2400" dirty="0" err="1"/>
              <a:t>vợ</a:t>
            </a:r>
            <a:r>
              <a:rPr lang="en-US" altLang="en-US" sz="2400" dirty="0"/>
              <a:t> </a:t>
            </a:r>
            <a:r>
              <a:rPr lang="en-US" altLang="en-US" sz="2400" dirty="0" err="1"/>
              <a:t>chàng</a:t>
            </a:r>
            <a:r>
              <a:rPr lang="en-US" altLang="en-US" sz="2400" dirty="0"/>
              <a:t> </a:t>
            </a:r>
            <a:r>
              <a:rPr lang="en-US" altLang="en-US" sz="2400" dirty="0" err="1"/>
              <a:t>Trương</a:t>
            </a:r>
            <a:r>
              <a:rPr lang="en-US" altLang="en-US" sz="2400" dirty="0"/>
              <a:t>.</a:t>
            </a:r>
          </a:p>
          <a:p>
            <a:pPr eaLnBrk="1" hangingPunct="1">
              <a:lnSpc>
                <a:spcPct val="90000"/>
              </a:lnSpc>
              <a:buClr>
                <a:schemeClr val="tx1"/>
              </a:buClr>
              <a:buFontTx/>
              <a:buNone/>
            </a:pPr>
            <a:r>
              <a:rPr lang="en-US" altLang="en-US" sz="2400" dirty="0" err="1"/>
              <a:t>Bóng</a:t>
            </a:r>
            <a:r>
              <a:rPr lang="en-US" altLang="en-US" sz="2400" dirty="0"/>
              <a:t> </a:t>
            </a:r>
            <a:r>
              <a:rPr lang="en-US" altLang="en-US" sz="2400" dirty="0" err="1"/>
              <a:t>đèn</a:t>
            </a:r>
            <a:r>
              <a:rPr lang="en-US" altLang="en-US" sz="2400" dirty="0"/>
              <a:t> </a:t>
            </a:r>
            <a:r>
              <a:rPr lang="en-US" altLang="en-US" sz="2400" dirty="0" err="1"/>
              <a:t>dầu</a:t>
            </a:r>
            <a:r>
              <a:rPr lang="en-US" altLang="en-US" sz="2400" dirty="0"/>
              <a:t> </a:t>
            </a:r>
            <a:r>
              <a:rPr lang="en-US" altLang="en-US" sz="2400" dirty="0" err="1"/>
              <a:t>nhẫn</a:t>
            </a:r>
            <a:r>
              <a:rPr lang="en-US" altLang="en-US" sz="2400" dirty="0"/>
              <a:t> </a:t>
            </a:r>
            <a:r>
              <a:rPr lang="en-US" altLang="en-US" sz="2400" dirty="0" err="1"/>
              <a:t>đừng</a:t>
            </a:r>
            <a:r>
              <a:rPr lang="en-US" altLang="en-US" sz="2400" dirty="0"/>
              <a:t> </a:t>
            </a:r>
            <a:r>
              <a:rPr lang="en-US" altLang="en-US" sz="2400" dirty="0" err="1"/>
              <a:t>nghe</a:t>
            </a:r>
            <a:r>
              <a:rPr lang="en-US" altLang="en-US" sz="2400" dirty="0"/>
              <a:t> </a:t>
            </a:r>
            <a:r>
              <a:rPr lang="en-US" altLang="en-US" sz="2400" dirty="0" err="1"/>
              <a:t>trẻ</a:t>
            </a:r>
            <a:r>
              <a:rPr lang="en-US" altLang="en-US" sz="2400" dirty="0"/>
              <a:t>,</a:t>
            </a:r>
          </a:p>
          <a:p>
            <a:pPr eaLnBrk="1" hangingPunct="1">
              <a:lnSpc>
                <a:spcPct val="90000"/>
              </a:lnSpc>
              <a:buClr>
                <a:schemeClr val="tx1"/>
              </a:buClr>
              <a:buFontTx/>
              <a:buNone/>
            </a:pPr>
            <a:r>
              <a:rPr lang="en-US" altLang="en-US" sz="2400" dirty="0" err="1"/>
              <a:t>Cung</a:t>
            </a:r>
            <a:r>
              <a:rPr lang="en-US" altLang="en-US" sz="2400" dirty="0"/>
              <a:t> </a:t>
            </a:r>
            <a:r>
              <a:rPr lang="en-US" altLang="en-US" sz="2400" dirty="0" err="1"/>
              <a:t>nước</a:t>
            </a:r>
            <a:r>
              <a:rPr lang="en-US" altLang="en-US" sz="2400" dirty="0"/>
              <a:t> chi </a:t>
            </a:r>
            <a:r>
              <a:rPr lang="en-US" altLang="en-US" sz="2400" dirty="0" err="1"/>
              <a:t>cho</a:t>
            </a:r>
            <a:r>
              <a:rPr lang="en-US" altLang="en-US" sz="2400" dirty="0"/>
              <a:t> </a:t>
            </a:r>
            <a:r>
              <a:rPr lang="en-US" altLang="en-US" sz="2400" dirty="0" err="1"/>
              <a:t>lụy</a:t>
            </a:r>
            <a:r>
              <a:rPr lang="en-US" altLang="en-US" sz="2400" dirty="0"/>
              <a:t> </a:t>
            </a:r>
            <a:r>
              <a:rPr lang="en-US" altLang="en-US" sz="2400" dirty="0" err="1"/>
              <a:t>đến</a:t>
            </a:r>
            <a:r>
              <a:rPr lang="en-US" altLang="en-US" sz="2400" dirty="0"/>
              <a:t> </a:t>
            </a:r>
            <a:r>
              <a:rPr lang="en-US" altLang="en-US" sz="2400" dirty="0" err="1"/>
              <a:t>nàng</a:t>
            </a:r>
            <a:r>
              <a:rPr lang="en-US" altLang="en-US" sz="2400" dirty="0"/>
              <a:t>.</a:t>
            </a:r>
          </a:p>
          <a:p>
            <a:pPr eaLnBrk="1" hangingPunct="1">
              <a:lnSpc>
                <a:spcPct val="90000"/>
              </a:lnSpc>
              <a:buClr>
                <a:schemeClr val="tx1"/>
              </a:buClr>
              <a:buFontTx/>
              <a:buNone/>
            </a:pPr>
            <a:r>
              <a:rPr lang="en-US" altLang="en-US" sz="2400" dirty="0" err="1"/>
              <a:t>Chứng</a:t>
            </a:r>
            <a:r>
              <a:rPr lang="en-US" altLang="en-US" sz="2400" dirty="0"/>
              <a:t> </a:t>
            </a:r>
            <a:r>
              <a:rPr lang="en-US" altLang="en-US" sz="2400" dirty="0" err="1"/>
              <a:t>quả</a:t>
            </a:r>
            <a:r>
              <a:rPr lang="en-US" altLang="en-US" sz="2400" dirty="0"/>
              <a:t> </a:t>
            </a:r>
            <a:r>
              <a:rPr lang="en-US" altLang="en-US" sz="2400" dirty="0" err="1"/>
              <a:t>đã</a:t>
            </a:r>
            <a:r>
              <a:rPr lang="en-US" altLang="en-US" sz="2400" dirty="0"/>
              <a:t> </a:t>
            </a:r>
            <a:r>
              <a:rPr lang="en-US" altLang="en-US" sz="2400" dirty="0" err="1"/>
              <a:t>đôi</a:t>
            </a:r>
            <a:r>
              <a:rPr lang="en-US" altLang="en-US" sz="2400" dirty="0"/>
              <a:t> </a:t>
            </a:r>
            <a:r>
              <a:rPr lang="en-US" altLang="en-US" sz="2400" dirty="0" err="1"/>
              <a:t>vầng</a:t>
            </a:r>
            <a:r>
              <a:rPr lang="en-US" altLang="en-US" sz="2400" dirty="0"/>
              <a:t> </a:t>
            </a:r>
            <a:r>
              <a:rPr lang="en-US" altLang="en-US" sz="2400" dirty="0" err="1"/>
              <a:t>nhật</a:t>
            </a:r>
            <a:r>
              <a:rPr lang="en-US" altLang="en-US" sz="2400" dirty="0"/>
              <a:t> </a:t>
            </a:r>
            <a:r>
              <a:rPr lang="en-US" altLang="en-US" sz="2400" dirty="0" err="1"/>
              <a:t>nguyệt</a:t>
            </a:r>
            <a:r>
              <a:rPr lang="en-US" altLang="en-US" sz="2400" dirty="0"/>
              <a:t>,</a:t>
            </a:r>
          </a:p>
          <a:p>
            <a:pPr eaLnBrk="1" hangingPunct="1">
              <a:lnSpc>
                <a:spcPct val="90000"/>
              </a:lnSpc>
              <a:buClr>
                <a:schemeClr val="tx1"/>
              </a:buClr>
              <a:buFontTx/>
              <a:buNone/>
            </a:pPr>
            <a:r>
              <a:rPr lang="en-US" altLang="en-US" sz="2400" dirty="0" err="1"/>
              <a:t>Giải</a:t>
            </a:r>
            <a:r>
              <a:rPr lang="en-US" altLang="en-US" sz="2400" dirty="0"/>
              <a:t> </a:t>
            </a:r>
            <a:r>
              <a:rPr lang="en-US" altLang="en-US" sz="2400" dirty="0" err="1"/>
              <a:t>oan</a:t>
            </a:r>
            <a:r>
              <a:rPr lang="en-US" altLang="en-US" sz="2400" dirty="0"/>
              <a:t> </a:t>
            </a:r>
            <a:r>
              <a:rPr lang="en-US" altLang="en-US" sz="2400" dirty="0" err="1"/>
              <a:t>chẳng</a:t>
            </a:r>
            <a:r>
              <a:rPr lang="en-US" altLang="en-US" sz="2400" dirty="0"/>
              <a:t> </a:t>
            </a:r>
            <a:r>
              <a:rPr lang="en-US" altLang="en-US" sz="2400" dirty="0" err="1"/>
              <a:t>lọ</a:t>
            </a:r>
            <a:r>
              <a:rPr lang="en-US" altLang="en-US" sz="2400" dirty="0"/>
              <a:t> </a:t>
            </a:r>
            <a:r>
              <a:rPr lang="en-US" altLang="en-US" sz="2400" dirty="0" err="1"/>
              <a:t>mấy</a:t>
            </a:r>
            <a:r>
              <a:rPr lang="en-US" altLang="en-US" sz="2400" dirty="0"/>
              <a:t> </a:t>
            </a:r>
            <a:r>
              <a:rPr lang="en-US" altLang="en-US" sz="2400" dirty="0" err="1"/>
              <a:t>đàn</a:t>
            </a:r>
            <a:r>
              <a:rPr lang="en-US" altLang="en-US" sz="2400" dirty="0"/>
              <a:t> </a:t>
            </a:r>
            <a:r>
              <a:rPr lang="en-US" altLang="en-US" sz="2400" dirty="0" err="1"/>
              <a:t>tràng</a:t>
            </a:r>
            <a:r>
              <a:rPr lang="en-US" altLang="en-US" sz="2400" dirty="0"/>
              <a:t>.</a:t>
            </a:r>
          </a:p>
          <a:p>
            <a:pPr eaLnBrk="1" hangingPunct="1">
              <a:lnSpc>
                <a:spcPct val="90000"/>
              </a:lnSpc>
              <a:buClr>
                <a:schemeClr val="tx1"/>
              </a:buClr>
              <a:buFontTx/>
              <a:buNone/>
            </a:pPr>
            <a:r>
              <a:rPr lang="en-US" altLang="en-US" sz="2400" dirty="0"/>
              <a:t>Qua </a:t>
            </a:r>
            <a:r>
              <a:rPr lang="en-US" altLang="en-US" sz="2400" dirty="0" err="1"/>
              <a:t>đây</a:t>
            </a:r>
            <a:r>
              <a:rPr lang="en-US" altLang="en-US" sz="2400" dirty="0"/>
              <a:t> </a:t>
            </a:r>
            <a:r>
              <a:rPr lang="en-US" altLang="en-US" sz="2400" dirty="0" err="1"/>
              <a:t>bàn</a:t>
            </a:r>
            <a:r>
              <a:rPr lang="en-US" altLang="en-US" sz="2400" dirty="0"/>
              <a:t> </a:t>
            </a:r>
            <a:r>
              <a:rPr lang="en-US" altLang="en-US" sz="2400" dirty="0" err="1"/>
              <a:t>bạc</a:t>
            </a:r>
            <a:r>
              <a:rPr lang="en-US" altLang="en-US" sz="2400" dirty="0"/>
              <a:t> </a:t>
            </a:r>
            <a:r>
              <a:rPr lang="en-US" altLang="en-US" sz="2400" dirty="0" err="1"/>
              <a:t>mà</a:t>
            </a:r>
            <a:r>
              <a:rPr lang="en-US" altLang="en-US" sz="2400" dirty="0"/>
              <a:t> </a:t>
            </a:r>
            <a:r>
              <a:rPr lang="en-US" altLang="en-US" sz="2400" dirty="0" err="1"/>
              <a:t>chơi</a:t>
            </a:r>
            <a:r>
              <a:rPr lang="en-US" altLang="en-US" sz="2400" dirty="0"/>
              <a:t> </a:t>
            </a:r>
            <a:r>
              <a:rPr lang="en-US" altLang="en-US" sz="2400" dirty="0" err="1"/>
              <a:t>vậy</a:t>
            </a:r>
            <a:r>
              <a:rPr lang="en-US" altLang="en-US" sz="2400" dirty="0"/>
              <a:t>,</a:t>
            </a:r>
          </a:p>
          <a:p>
            <a:pPr eaLnBrk="1" hangingPunct="1">
              <a:lnSpc>
                <a:spcPct val="90000"/>
              </a:lnSpc>
              <a:buClr>
                <a:schemeClr val="tx1"/>
              </a:buClr>
              <a:buFontTx/>
              <a:buNone/>
            </a:pPr>
            <a:r>
              <a:rPr lang="en-US" altLang="en-US" sz="2400" dirty="0" err="1"/>
              <a:t>Khá</a:t>
            </a:r>
            <a:r>
              <a:rPr lang="en-US" altLang="en-US" sz="2400" dirty="0"/>
              <a:t> </a:t>
            </a:r>
            <a:r>
              <a:rPr lang="en-US" altLang="en-US" sz="2400" dirty="0" err="1"/>
              <a:t>trách</a:t>
            </a:r>
            <a:r>
              <a:rPr lang="en-US" altLang="en-US" sz="2400" dirty="0"/>
              <a:t> </a:t>
            </a:r>
            <a:r>
              <a:rPr lang="en-US" altLang="en-US" sz="2400" dirty="0" err="1"/>
              <a:t>chàng</a:t>
            </a:r>
            <a:r>
              <a:rPr lang="en-US" altLang="en-US" sz="2400" dirty="0"/>
              <a:t> </a:t>
            </a:r>
            <a:r>
              <a:rPr lang="en-US" altLang="en-US" sz="2400" dirty="0" err="1"/>
              <a:t>Trương</a:t>
            </a:r>
            <a:r>
              <a:rPr lang="en-US" altLang="en-US" sz="2400" dirty="0"/>
              <a:t> </a:t>
            </a:r>
            <a:r>
              <a:rPr lang="en-US" altLang="en-US" sz="2400" dirty="0" err="1"/>
              <a:t>khéo</a:t>
            </a:r>
            <a:r>
              <a:rPr lang="en-US" altLang="en-US" sz="2400" dirty="0"/>
              <a:t> </a:t>
            </a:r>
            <a:r>
              <a:rPr lang="en-US" altLang="en-US" sz="2400" dirty="0" err="1"/>
              <a:t>phũ</a:t>
            </a:r>
            <a:r>
              <a:rPr lang="en-US" altLang="en-US" sz="2400" dirty="0"/>
              <a:t> </a:t>
            </a:r>
            <a:r>
              <a:rPr lang="en-US" altLang="en-US" sz="2400" dirty="0" err="1"/>
              <a:t>phàng</a:t>
            </a:r>
            <a:r>
              <a:rPr lang="en-US" altLang="en-US" sz="2400" dirty="0"/>
              <a:t>.</a:t>
            </a:r>
          </a:p>
          <a:p>
            <a:pPr eaLnBrk="1" hangingPunct="1">
              <a:lnSpc>
                <a:spcPct val="90000"/>
              </a:lnSpc>
              <a:buClr>
                <a:schemeClr val="tx1"/>
              </a:buClr>
              <a:buFontTx/>
              <a:buNone/>
            </a:pPr>
            <a:r>
              <a:rPr lang="en-US" altLang="en-US" sz="2400" dirty="0"/>
              <a:t>			          </a:t>
            </a:r>
            <a:endParaRPr lang="vi-VN" altLang="en-US" sz="2400" dirty="0"/>
          </a:p>
          <a:p>
            <a:pPr eaLnBrk="1" hangingPunct="1">
              <a:lnSpc>
                <a:spcPct val="90000"/>
              </a:lnSpc>
              <a:buClr>
                <a:schemeClr val="tx1"/>
              </a:buClr>
              <a:buFontTx/>
              <a:buNone/>
            </a:pPr>
            <a:r>
              <a:rPr lang="vi-VN" altLang="en-US" sz="2400" dirty="0"/>
              <a:t>                                          </a:t>
            </a:r>
            <a:r>
              <a:rPr lang="en-US" altLang="en-US" sz="2400" dirty="0"/>
              <a:t> Lê </a:t>
            </a:r>
            <a:r>
              <a:rPr lang="en-US" altLang="en-US" sz="2400" dirty="0" err="1"/>
              <a:t>Thánh</a:t>
            </a:r>
            <a:r>
              <a:rPr lang="en-US" altLang="en-US" sz="2400" dirty="0"/>
              <a:t> </a:t>
            </a:r>
            <a:r>
              <a:rPr lang="en-US" altLang="en-US" sz="2400" dirty="0" err="1"/>
              <a:t>Tông</a:t>
            </a:r>
            <a:endParaRPr lang="en-US" altLang="en-US" sz="2400" dirty="0"/>
          </a:p>
        </p:txBody>
      </p:sp>
    </p:spTree>
    <p:extLst>
      <p:ext uri="{BB962C8B-B14F-4D97-AF65-F5344CB8AC3E}">
        <p14:creationId xmlns:p14="http://schemas.microsoft.com/office/powerpoint/2010/main" val="80176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60E2DE-975A-4512-A3C8-D906E8EB8BAF}"/>
              </a:ext>
            </a:extLst>
          </p:cNvPr>
          <p:cNvSpPr txBox="1"/>
          <p:nvPr/>
        </p:nvSpPr>
        <p:spPr>
          <a:xfrm>
            <a:off x="1160880" y="219535"/>
            <a:ext cx="10071624" cy="1015663"/>
          </a:xfrm>
          <a:prstGeom prst="rect">
            <a:avLst/>
          </a:prstGeom>
          <a:noFill/>
        </p:spPr>
        <p:txBody>
          <a:bodyPr wrap="square" rtlCol="0">
            <a:spAutoFit/>
          </a:bodyPr>
          <a:lstStyle/>
          <a:p>
            <a:pPr algn="ctr"/>
            <a:r>
              <a:rPr lang="vi-VN" sz="6000" b="1" dirty="0">
                <a:latin typeface="Arial" panose="020B0604020202020204" pitchFamily="34" charset="0"/>
                <a:cs typeface="Arial" panose="020B0604020202020204" pitchFamily="34" charset="0"/>
              </a:rPr>
              <a:t>VẬN DỤNG</a:t>
            </a:r>
            <a:endParaRPr lang="en-US" sz="60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511A2E4-2351-4772-8413-293DEAFB34B8}"/>
              </a:ext>
            </a:extLst>
          </p:cNvPr>
          <p:cNvSpPr txBox="1"/>
          <p:nvPr/>
        </p:nvSpPr>
        <p:spPr>
          <a:xfrm>
            <a:off x="1641020" y="1235198"/>
            <a:ext cx="9111343" cy="1323439"/>
          </a:xfrm>
          <a:prstGeom prst="rect">
            <a:avLst/>
          </a:prstGeom>
          <a:noFill/>
        </p:spPr>
        <p:txBody>
          <a:bodyPr wrap="square" rtlCol="0">
            <a:spAutoFit/>
          </a:bodyPr>
          <a:lstStyle/>
          <a:p>
            <a:pPr algn="ctr"/>
            <a:r>
              <a:rPr lang="vi-VN" sz="4000" dirty="0">
                <a:solidFill>
                  <a:srgbClr val="FF0000"/>
                </a:solidFill>
                <a:latin typeface="Arial" panose="020B0604020202020204" pitchFamily="34" charset="0"/>
                <a:cs typeface="Arial" panose="020B0604020202020204" pitchFamily="34" charset="0"/>
              </a:rPr>
              <a:t>Vẽ sơ đồ tư duy </a:t>
            </a:r>
            <a:r>
              <a:rPr lang="fr-FR" sz="4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khái</a:t>
            </a:r>
            <a:r>
              <a:rPr lang="fr-FR"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quát</a:t>
            </a:r>
            <a:r>
              <a:rPr lang="fr-FR"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văn</a:t>
            </a:r>
            <a:r>
              <a:rPr lang="fr-FR"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bản</a:t>
            </a:r>
            <a:r>
              <a:rPr lang="fr-FR"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Chuyện</a:t>
            </a:r>
            <a:r>
              <a:rPr lang="fr-FR"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4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người</a:t>
            </a:r>
            <a:r>
              <a:rPr lang="fr-FR"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con </a:t>
            </a:r>
            <a:r>
              <a:rPr lang="fr-FR" sz="4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gái</a:t>
            </a:r>
            <a:r>
              <a:rPr lang="fr-FR"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Nam </a:t>
            </a:r>
            <a:r>
              <a:rPr lang="fr-FR" sz="4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Xương</a:t>
            </a:r>
            <a:r>
              <a:rPr lang="fr-FR"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vi-VN"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2" descr="Hướng Dẫn Vẽ Sơ Đồ Tư Duy Chuyện Người Con Gái Nam Xương, Sơ Đồ Tư Duy  Chuyện Người Con Gái Nam Xương">
            <a:extLst>
              <a:ext uri="{FF2B5EF4-FFF2-40B4-BE49-F238E27FC236}">
                <a16:creationId xmlns:a16="http://schemas.microsoft.com/office/drawing/2014/main" id="{8B42B8B5-A524-4B48-8BE0-5540E7FC5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809" y="2816907"/>
            <a:ext cx="8913224" cy="3754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430960"/>
      </p:ext>
    </p:extLst>
  </p:cSld>
  <p:clrMapOvr>
    <a:masterClrMapping/>
  </p:clrMapOvr>
  <mc:AlternateContent xmlns:mc="http://schemas.openxmlformats.org/markup-compatibility/2006" xmlns:p14="http://schemas.microsoft.com/office/powerpoint/2010/main">
    <mc:Choice Requires="p14">
      <p:transition spd="slow" p14:dur="1500" advClick="0" advTm="1000">
        <p:fad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nk You In Presentation Slide, HD Png Download , Transparent Png Image -  PNGitem">
            <a:extLst>
              <a:ext uri="{FF2B5EF4-FFF2-40B4-BE49-F238E27FC236}">
                <a16:creationId xmlns:a16="http://schemas.microsoft.com/office/drawing/2014/main" id="{1F194DC0-09D0-46E8-8AE2-5DA2E0824A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5336">
            <a:off x="8825324" y="503762"/>
            <a:ext cx="2839911" cy="29825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Diagonal Corners Snipped 2">
            <a:extLst>
              <a:ext uri="{FF2B5EF4-FFF2-40B4-BE49-F238E27FC236}">
                <a16:creationId xmlns:a16="http://schemas.microsoft.com/office/drawing/2014/main" id="{596CE532-1FB5-467E-8B34-EE59293AFFC4}"/>
              </a:ext>
            </a:extLst>
          </p:cNvPr>
          <p:cNvSpPr/>
          <p:nvPr/>
        </p:nvSpPr>
        <p:spPr>
          <a:xfrm>
            <a:off x="138792" y="2236808"/>
            <a:ext cx="8033657" cy="1192192"/>
          </a:xfrm>
          <a:prstGeom prst="snip2DiagRect">
            <a:avLst/>
          </a:prstGeom>
          <a:solidFill>
            <a:srgbClr val="E6C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dirty="0">
                <a:solidFill>
                  <a:srgbClr val="DE204E"/>
                </a:solidFill>
                <a:latin typeface="Arial" panose="020B0604020202020204" pitchFamily="34" charset="0"/>
                <a:cs typeface="Arial" panose="020B0604020202020204" pitchFamily="34" charset="0"/>
              </a:rPr>
              <a:t>HẸN GẶP LẠI CÁC CON VÀO TIẾT HỌC SAU</a:t>
            </a:r>
            <a:endParaRPr lang="en-US" sz="4800" b="1" dirty="0">
              <a:solidFill>
                <a:srgbClr val="DE204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1461130"/>
      </p:ext>
    </p:extLst>
  </p:cSld>
  <p:clrMapOvr>
    <a:masterClrMapping/>
  </p:clrMapOvr>
  <mc:AlternateContent xmlns:mc="http://schemas.openxmlformats.org/markup-compatibility/2006" xmlns:p14="http://schemas.microsoft.com/office/powerpoint/2010/main">
    <mc:Choice Requires="p14">
      <p:transition spd="slow" p14:dur="1500" advClick="0" advTm="1000">
        <p:fade/>
      </p:transition>
    </mc:Choice>
    <mc:Fallback xmlns="">
      <p:transition spd="slow" advClick="0" advTm="1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loral pattern in yellow and brown">
            <a:extLst>
              <a:ext uri="{FF2B5EF4-FFF2-40B4-BE49-F238E27FC236}">
                <a16:creationId xmlns:a16="http://schemas.microsoft.com/office/drawing/2014/main" id="{C7B19599-6C13-4045-9D80-E469690A1761}"/>
              </a:ext>
            </a:extLst>
          </p:cNvPr>
          <p:cNvPicPr>
            <a:picLocks noChangeAspect="1"/>
          </p:cNvPicPr>
          <p:nvPr/>
        </p:nvPicPr>
        <p:blipFill rotWithShape="1">
          <a:blip r:embed="rId2"/>
          <a:srcRect l="26683" r="27137"/>
          <a:stretch/>
        </p:blipFill>
        <p:spPr>
          <a:xfrm>
            <a:off x="0" y="106145"/>
            <a:ext cx="4762480" cy="6857989"/>
          </a:xfrm>
          <a:prstGeom prst="rect">
            <a:avLst/>
          </a:prstGeom>
        </p:spPr>
      </p:pic>
      <p:sp>
        <p:nvSpPr>
          <p:cNvPr id="6" name="TextBox 5">
            <a:extLst>
              <a:ext uri="{FF2B5EF4-FFF2-40B4-BE49-F238E27FC236}">
                <a16:creationId xmlns:a16="http://schemas.microsoft.com/office/drawing/2014/main" id="{78E72554-B75D-4B7F-811E-5E6501647EA9}"/>
              </a:ext>
            </a:extLst>
          </p:cNvPr>
          <p:cNvSpPr txBox="1"/>
          <p:nvPr/>
        </p:nvSpPr>
        <p:spPr>
          <a:xfrm>
            <a:off x="5887131" y="1680697"/>
            <a:ext cx="2514903" cy="584775"/>
          </a:xfrm>
          <a:prstGeom prst="rect">
            <a:avLst/>
          </a:prstGeom>
          <a:noFill/>
        </p:spPr>
        <p:txBody>
          <a:bodyPr wrap="square" rtlCol="0">
            <a:spAutoFit/>
          </a:bodyPr>
          <a:lstStyle/>
          <a:p>
            <a:r>
              <a:rPr lang="en-US" sz="3200" b="1" i="1" u="sng" dirty="0" err="1">
                <a:solidFill>
                  <a:srgbClr val="FF0000"/>
                </a:solidFill>
                <a:latin typeface="Arial" panose="020B0604020202020204" pitchFamily="34" charset="0"/>
                <a:cs typeface="Arial" panose="020B0604020202020204" pitchFamily="34" charset="0"/>
              </a:rPr>
              <a:t>Tiết</a:t>
            </a:r>
            <a:r>
              <a:rPr lang="en-US" sz="3200" b="1" i="1" u="sng" dirty="0">
                <a:solidFill>
                  <a:srgbClr val="FF0000"/>
                </a:solidFill>
                <a:latin typeface="Arial" panose="020B0604020202020204" pitchFamily="34" charset="0"/>
                <a:cs typeface="Arial" panose="020B0604020202020204" pitchFamily="34" charset="0"/>
              </a:rPr>
              <a:t> </a:t>
            </a:r>
            <a:r>
              <a:rPr lang="vi-VN" sz="3200" b="1" i="1" u="sng" dirty="0">
                <a:solidFill>
                  <a:srgbClr val="FF0000"/>
                </a:solidFill>
                <a:latin typeface="Arial" panose="020B0604020202020204" pitchFamily="34" charset="0"/>
                <a:cs typeface="Arial" panose="020B0604020202020204" pitchFamily="34" charset="0"/>
              </a:rPr>
              <a:t>15, 16</a:t>
            </a:r>
            <a:endParaRPr lang="en-US" sz="3200" b="1" i="1" u="sng" dirty="0">
              <a:solidFill>
                <a:srgbClr val="FF0000"/>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7D0D109-10FF-423A-B01A-F738FDAD6658}"/>
              </a:ext>
            </a:extLst>
          </p:cNvPr>
          <p:cNvSpPr txBox="1"/>
          <p:nvPr/>
        </p:nvSpPr>
        <p:spPr>
          <a:xfrm>
            <a:off x="4629150" y="3273880"/>
            <a:ext cx="7143750" cy="1569660"/>
          </a:xfrm>
          <a:prstGeom prst="rect">
            <a:avLst/>
          </a:prstGeom>
          <a:noFill/>
        </p:spPr>
        <p:txBody>
          <a:bodyPr wrap="square" rtlCol="0">
            <a:spAutoFit/>
          </a:bodyPr>
          <a:lstStyle/>
          <a:p>
            <a:pPr algn="ctr"/>
            <a:r>
              <a:rPr lang="vi-VN" sz="4800" i="1" dirty="0">
                <a:solidFill>
                  <a:srgbClr val="FF0000"/>
                </a:solidFill>
                <a:latin typeface="Arial" panose="020B0604020202020204" pitchFamily="34" charset="0"/>
                <a:cs typeface="Arial" panose="020B0604020202020204" pitchFamily="34" charset="0"/>
              </a:rPr>
              <a:t>Chuyện người con gái Nam Xương</a:t>
            </a:r>
            <a:endParaRPr lang="en-US" sz="48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182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73AD-338B-4FAD-8A70-8DED812F9B0B}"/>
              </a:ext>
            </a:extLst>
          </p:cNvPr>
          <p:cNvSpPr>
            <a:spLocks noGrp="1"/>
          </p:cNvSpPr>
          <p:nvPr>
            <p:ph type="title"/>
          </p:nvPr>
        </p:nvSpPr>
        <p:spPr>
          <a:xfrm>
            <a:off x="1352549" y="695061"/>
            <a:ext cx="9486901" cy="786498"/>
          </a:xfrm>
        </p:spPr>
        <p:txBody>
          <a:bodyPr anchor="b">
            <a:normAutofit/>
          </a:bodyPr>
          <a:lstStyle/>
          <a:p>
            <a:pPr algn="ctr"/>
            <a:r>
              <a:rPr lang="vi-VN" sz="4400" b="1" dirty="0">
                <a:latin typeface="Arial" panose="020B0604020202020204" pitchFamily="34" charset="0"/>
                <a:cs typeface="Arial" panose="020B0604020202020204" pitchFamily="34" charset="0"/>
              </a:rPr>
              <a:t>	NỘI DUNG BÀI HỌC</a:t>
            </a:r>
            <a:endParaRPr lang="en-US" sz="4400" b="1" dirty="0">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D6287C06-9A6C-4466-B652-AD6950BF0963}"/>
              </a:ext>
            </a:extLst>
          </p:cNvPr>
          <p:cNvGraphicFramePr/>
          <p:nvPr>
            <p:extLst>
              <p:ext uri="{D42A27DB-BD31-4B8C-83A1-F6EECF244321}">
                <p14:modId xmlns:p14="http://schemas.microsoft.com/office/powerpoint/2010/main" val="1880325742"/>
              </p:ext>
            </p:extLst>
          </p:nvPr>
        </p:nvGraphicFramePr>
        <p:xfrm>
          <a:off x="2630571" y="1726758"/>
          <a:ext cx="8128000" cy="430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80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p:sp>
        <p:nvSpPr>
          <p:cNvPr id="7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56A4E2"/>
          </a:solidFill>
          <a:ln w="38100" cap="rnd">
            <a:solidFill>
              <a:srgbClr val="56A4E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he Hand"/>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75" name="Ink 7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1026" name="Picture 2" descr="Think, Pair, Share – phương pháp học tốt cho nhóm trẻ - CTH EDU">
            <a:extLst>
              <a:ext uri="{FF2B5EF4-FFF2-40B4-BE49-F238E27FC236}">
                <a16:creationId xmlns:a16="http://schemas.microsoft.com/office/drawing/2014/main" id="{BC1A5179-2584-429E-83F9-603052931A7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70356" y="1575436"/>
            <a:ext cx="4798870" cy="37071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Diagonal Corners Rounded 4">
            <a:extLst>
              <a:ext uri="{FF2B5EF4-FFF2-40B4-BE49-F238E27FC236}">
                <a16:creationId xmlns:a16="http://schemas.microsoft.com/office/drawing/2014/main" id="{8AB41A20-EE31-43DC-AB82-9E9BEB6E5839}"/>
              </a:ext>
            </a:extLst>
          </p:cNvPr>
          <p:cNvSpPr/>
          <p:nvPr/>
        </p:nvSpPr>
        <p:spPr>
          <a:xfrm>
            <a:off x="341773" y="1725990"/>
            <a:ext cx="5884855" cy="2875339"/>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dirty="0">
                <a:solidFill>
                  <a:srgbClr val="FFFF00"/>
                </a:solidFill>
                <a:latin typeface="Arial" panose="020B0604020202020204" pitchFamily="34" charset="0"/>
                <a:cs typeface="Arial" panose="020B0604020202020204" pitchFamily="34" charset="0"/>
              </a:rPr>
              <a:t>CHIA SẺ TRƯỚC LỚP</a:t>
            </a:r>
          </a:p>
          <a:p>
            <a:pPr algn="just"/>
            <a:r>
              <a:rPr lang="vi-VN" sz="2600" dirty="0">
                <a:latin typeface="Arial" panose="020B0604020202020204" pitchFamily="34" charset="0"/>
                <a:cs typeface="Arial" panose="020B0604020202020204" pitchFamily="34" charset="0"/>
              </a:rPr>
              <a:t>Nhóm 1:  </a:t>
            </a:r>
            <a:r>
              <a:rPr lang="en-US" sz="2600" dirty="0" err="1">
                <a:latin typeface="Arial" panose="020B0604020202020204" pitchFamily="34" charset="0"/>
                <a:cs typeface="Arial" panose="020B0604020202020204" pitchFamily="34" charset="0"/>
              </a:rPr>
              <a:t>Dựa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vào</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phần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chuẩn</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bị</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bài</a:t>
            </a:r>
            <a:r>
              <a:rPr lang="en-US" sz="2600" dirty="0">
                <a:latin typeface="Arial" panose="020B0604020202020204" pitchFamily="34" charset="0"/>
                <a:cs typeface="Arial" panose="020B0604020202020204" pitchFamily="34" charset="0"/>
              </a:rPr>
              <a:t> ở </a:t>
            </a:r>
            <a:r>
              <a:rPr lang="en-US" sz="2600" dirty="0" err="1">
                <a:latin typeface="Arial" panose="020B0604020202020204" pitchFamily="34" charset="0"/>
                <a:cs typeface="Arial" panose="020B0604020202020204" pitchFamily="34" charset="0"/>
              </a:rPr>
              <a:t>nhà</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hãy</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nêu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những</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hiểu</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biết</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của</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em</a:t>
            </a:r>
            <a:r>
              <a:rPr lang="en-US" sz="2600" dirty="0">
                <a:latin typeface="Arial" panose="020B0604020202020204" pitchFamily="34" charset="0"/>
                <a:cs typeface="Arial" panose="020B0604020202020204" pitchFamily="34" charset="0"/>
              </a:rPr>
              <a:t> </a:t>
            </a:r>
            <a:r>
              <a:rPr lang="en-US" sz="2600" dirty="0" err="1">
                <a:latin typeface="Arial" panose="020B0604020202020204" pitchFamily="34" charset="0"/>
                <a:cs typeface="Arial" panose="020B0604020202020204" pitchFamily="34" charset="0"/>
              </a:rPr>
              <a:t>về</a:t>
            </a:r>
            <a:r>
              <a:rPr lang="en-US" sz="2600" dirty="0">
                <a:latin typeface="Arial" panose="020B0604020202020204" pitchFamily="34" charset="0"/>
                <a:cs typeface="Arial" panose="020B0604020202020204" pitchFamily="34" charset="0"/>
              </a:rPr>
              <a:t> </a:t>
            </a:r>
            <a:r>
              <a:rPr lang="vi-VN" sz="2600" dirty="0">
                <a:latin typeface="Arial" panose="020B0604020202020204" pitchFamily="34" charset="0"/>
                <a:cs typeface="Arial" panose="020B0604020202020204" pitchFamily="34" charset="0"/>
              </a:rPr>
              <a:t>tác giả</a:t>
            </a:r>
            <a:r>
              <a:rPr lang="en-US" sz="2600" dirty="0">
                <a:latin typeface="Arial" panose="020B0604020202020204" pitchFamily="34" charset="0"/>
                <a:cs typeface="Arial" panose="020B0604020202020204" pitchFamily="34" charset="0"/>
              </a:rPr>
              <a:t>?</a:t>
            </a:r>
            <a:endParaRPr lang="vi-VN" sz="2600" dirty="0">
              <a:latin typeface="Arial" panose="020B0604020202020204" pitchFamily="34" charset="0"/>
              <a:cs typeface="Arial" panose="020B0604020202020204" pitchFamily="34" charset="0"/>
            </a:endParaRPr>
          </a:p>
          <a:p>
            <a:pPr algn="just"/>
            <a:r>
              <a:rPr lang="vi-VN" sz="2600" dirty="0">
                <a:latin typeface="Arial" panose="020B0604020202020204" pitchFamily="34" charset="0"/>
                <a:cs typeface="Arial" panose="020B0604020202020204" pitchFamily="34" charset="0"/>
              </a:rPr>
              <a:t>Nhóm 2: Giới thiệu về tác phẩm Truyền kì mạn lục</a:t>
            </a:r>
          </a:p>
        </p:txBody>
      </p:sp>
      <p:sp>
        <p:nvSpPr>
          <p:cNvPr id="11" name="Title 1">
            <a:extLst>
              <a:ext uri="{FF2B5EF4-FFF2-40B4-BE49-F238E27FC236}">
                <a16:creationId xmlns:a16="http://schemas.microsoft.com/office/drawing/2014/main" id="{4B39C7EE-C1B6-4437-AD53-481ADE738319}"/>
              </a:ext>
            </a:extLst>
          </p:cNvPr>
          <p:cNvSpPr>
            <a:spLocks noGrp="1"/>
          </p:cNvSpPr>
          <p:nvPr>
            <p:ph type="title"/>
          </p:nvPr>
        </p:nvSpPr>
        <p:spPr>
          <a:xfrm>
            <a:off x="679084" y="304066"/>
            <a:ext cx="5400403" cy="1117858"/>
          </a:xfrm>
        </p:spPr>
        <p:txBody>
          <a:bodyPr anchor="ctr">
            <a:normAutofit/>
          </a:bodyPr>
          <a:lstStyle/>
          <a:p>
            <a:pPr algn="ctr"/>
            <a:r>
              <a:rPr lang="vi-VN" sz="4400" dirty="0">
                <a:solidFill>
                  <a:srgbClr val="002060"/>
                </a:solidFill>
                <a:latin typeface="Arial" panose="020B0604020202020204" pitchFamily="34" charset="0"/>
                <a:cs typeface="Arial" panose="020B0604020202020204" pitchFamily="34" charset="0"/>
              </a:rPr>
              <a:t>I. Giới thiệu chung</a:t>
            </a:r>
            <a:endParaRPr lang="en-US" sz="44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06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DDF901-575E-41C8-9F89-72A9CA16CA1A}"/>
              </a:ext>
            </a:extLst>
          </p:cNvPr>
          <p:cNvSpPr>
            <a:spLocks noGrp="1"/>
          </p:cNvSpPr>
          <p:nvPr>
            <p:ph type="title"/>
          </p:nvPr>
        </p:nvSpPr>
        <p:spPr>
          <a:xfrm>
            <a:off x="5297762" y="329184"/>
            <a:ext cx="6251110" cy="1783080"/>
          </a:xfrm>
        </p:spPr>
        <p:txBody>
          <a:bodyPr vert="horz" lIns="91440" tIns="45720" rIns="91440" bIns="45720" rtlCol="0" anchor="b">
            <a:normAutofit/>
          </a:bodyPr>
          <a:lstStyle/>
          <a:p>
            <a:pPr>
              <a:lnSpc>
                <a:spcPct val="90000"/>
              </a:lnSpc>
            </a:pPr>
            <a:r>
              <a:rPr lang="en-US" sz="4400" b="1" dirty="0">
                <a:latin typeface="Arial" panose="020B0604020202020204" pitchFamily="34" charset="0"/>
                <a:cs typeface="Arial" panose="020B0604020202020204" pitchFamily="34" charset="0"/>
              </a:rPr>
              <a:t>I. </a:t>
            </a:r>
            <a:r>
              <a:rPr lang="en-US" sz="4400" b="1" dirty="0" err="1">
                <a:latin typeface="Arial" panose="020B0604020202020204" pitchFamily="34" charset="0"/>
                <a:cs typeface="Arial" panose="020B0604020202020204" pitchFamily="34" charset="0"/>
              </a:rPr>
              <a:t>Giới</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thiệu</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chung</a:t>
            </a:r>
            <a:endParaRPr lang="en-US" sz="4400" b="1" dirty="0">
              <a:latin typeface="Arial" panose="020B0604020202020204" pitchFamily="34" charset="0"/>
              <a:cs typeface="Arial" panose="020B0604020202020204" pitchFamily="34" charset="0"/>
            </a:endParaRPr>
          </a:p>
        </p:txBody>
      </p:sp>
      <p:sp>
        <p:nvSpPr>
          <p:cNvPr id="13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56A4E2"/>
          </a:solidFill>
          <a:ln w="38100" cap="rnd">
            <a:solidFill>
              <a:srgbClr val="56A4E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70EB35D-5BC1-406E-9329-39E864D958C2}"/>
              </a:ext>
            </a:extLst>
          </p:cNvPr>
          <p:cNvSpPr txBox="1"/>
          <p:nvPr/>
        </p:nvSpPr>
        <p:spPr>
          <a:xfrm>
            <a:off x="4978400" y="2706624"/>
            <a:ext cx="6969760" cy="3968496"/>
          </a:xfrm>
          <a:prstGeom prst="rect">
            <a:avLst/>
          </a:prstGeom>
          <a:solidFill>
            <a:schemeClr val="accent1">
              <a:lumMod val="40000"/>
              <a:lumOff val="60000"/>
            </a:schemeClr>
          </a:solidFill>
        </p:spPr>
        <p:txBody>
          <a:bodyPr vert="horz" lIns="91440" tIns="45720" rIns="91440" bIns="45720" rtlCol="0">
            <a:normAutofit fontScale="92500" lnSpcReduction="10000"/>
          </a:bodyPr>
          <a:lstStyle/>
          <a:p>
            <a:pPr>
              <a:lnSpc>
                <a:spcPct val="110000"/>
              </a:lnSpc>
              <a:spcAft>
                <a:spcPts val="600"/>
              </a:spcAft>
            </a:pPr>
            <a:r>
              <a:rPr lang="en-US" sz="2400" b="1" dirty="0">
                <a:latin typeface="Arial" panose="020B0604020202020204" pitchFamily="34" charset="0"/>
                <a:cs typeface="Arial" panose="020B0604020202020204" pitchFamily="34" charset="0"/>
              </a:rPr>
              <a:t>1. </a:t>
            </a:r>
            <a:r>
              <a:rPr lang="en-US" sz="2400" b="1" dirty="0" err="1">
                <a:latin typeface="Arial" panose="020B0604020202020204" pitchFamily="34" charset="0"/>
                <a:cs typeface="Arial" panose="020B0604020202020204" pitchFamily="34" charset="0"/>
              </a:rPr>
              <a:t>Tác</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giả</a:t>
            </a:r>
            <a:r>
              <a:rPr lang="en-US" sz="2400" b="1" dirty="0">
                <a:latin typeface="Arial" panose="020B0604020202020204" pitchFamily="34" charset="0"/>
                <a:cs typeface="Arial" panose="020B0604020202020204" pitchFamily="34" charset="0"/>
              </a:rPr>
              <a:t>:</a:t>
            </a:r>
          </a:p>
          <a:p>
            <a:pPr marL="457200" indent="-228600">
              <a:lnSpc>
                <a:spcPct val="11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Nguyễn </a:t>
            </a:r>
            <a:r>
              <a:rPr lang="en-US" sz="2400" dirty="0" err="1">
                <a:latin typeface="Arial" panose="020B0604020202020204" pitchFamily="34" charset="0"/>
                <a:cs typeface="Arial" panose="020B0604020202020204" pitchFamily="34" charset="0"/>
              </a:rPr>
              <a:t>Dữ</a:t>
            </a:r>
            <a:r>
              <a:rPr lang="en-US" sz="2400" dirty="0">
                <a:latin typeface="Arial" panose="020B0604020202020204" pitchFamily="34" charset="0"/>
                <a:cs typeface="Arial" panose="020B0604020202020204" pitchFamily="34" charset="0"/>
              </a:rPr>
              <a:t> (? - ?)</a:t>
            </a:r>
          </a:p>
          <a:p>
            <a:pPr marL="457200" indent="-228600">
              <a:lnSpc>
                <a:spcPct val="110000"/>
              </a:lnSpc>
              <a:spcAft>
                <a:spcPts val="600"/>
              </a:spcAft>
              <a:buFont typeface="Arial" panose="020B0604020202020204" pitchFamily="34" charset="0"/>
              <a:buChar char="•"/>
            </a:pPr>
            <a:r>
              <a:rPr lang="en-US" sz="2400" dirty="0" err="1">
                <a:latin typeface="Arial" panose="020B0604020202020204" pitchFamily="34" charset="0"/>
                <a:cs typeface="Arial" panose="020B0604020202020204" pitchFamily="34" charset="0"/>
              </a:rPr>
              <a:t>Sống</a:t>
            </a:r>
            <a:r>
              <a:rPr lang="en-US" sz="2400" dirty="0">
                <a:latin typeface="Arial" panose="020B0604020202020204" pitchFamily="34" charset="0"/>
                <a:cs typeface="Arial" panose="020B0604020202020204" pitchFamily="34" charset="0"/>
              </a:rPr>
              <a:t> ở </a:t>
            </a:r>
            <a:r>
              <a:rPr lang="en-US" sz="2400" dirty="0" err="1">
                <a:latin typeface="Arial" panose="020B0604020202020204" pitchFamily="34" charset="0"/>
                <a:cs typeface="Arial" panose="020B0604020202020204" pitchFamily="34" charset="0"/>
              </a:rPr>
              <a:t>thế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kỉ</a:t>
            </a:r>
            <a:r>
              <a:rPr lang="en-US" sz="2400" dirty="0">
                <a:latin typeface="Arial" panose="020B0604020202020204" pitchFamily="34" charset="0"/>
                <a:cs typeface="Arial" panose="020B0604020202020204" pitchFamily="34" charset="0"/>
              </a:rPr>
              <a:t> XVI</a:t>
            </a:r>
          </a:p>
          <a:p>
            <a:pPr marL="457200" indent="-228600">
              <a:lnSpc>
                <a:spcPct val="110000"/>
              </a:lnSpc>
              <a:spcAft>
                <a:spcPts val="600"/>
              </a:spcAft>
              <a:buFont typeface="Arial" panose="020B0604020202020204" pitchFamily="34" charset="0"/>
              <a:buChar char="•"/>
            </a:pPr>
            <a:r>
              <a:rPr lang="en-US" sz="2400" dirty="0" err="1">
                <a:latin typeface="Arial" panose="020B0604020202020204" pitchFamily="34" charset="0"/>
                <a:cs typeface="Arial" panose="020B0604020202020204" pitchFamily="34" charset="0"/>
              </a:rPr>
              <a:t>Quê</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quán</a:t>
            </a:r>
            <a:r>
              <a:rPr lang="en-US" sz="2400" dirty="0">
                <a:latin typeface="Arial" panose="020B0604020202020204" pitchFamily="34" charset="0"/>
                <a:cs typeface="Arial" panose="020B0604020202020204" pitchFamily="34" charset="0"/>
              </a:rPr>
              <a:t>: Thanh </a:t>
            </a:r>
            <a:r>
              <a:rPr lang="en-US" sz="2400" dirty="0" err="1">
                <a:latin typeface="Arial" panose="020B0604020202020204" pitchFamily="34" charset="0"/>
                <a:cs typeface="Arial" panose="020B0604020202020204" pitchFamily="34" charset="0"/>
              </a:rPr>
              <a:t>Miện</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Hải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Dương</a:t>
            </a:r>
            <a:endParaRPr lang="en-US" sz="2400" dirty="0">
              <a:latin typeface="Arial" panose="020B0604020202020204" pitchFamily="34" charset="0"/>
              <a:cs typeface="Arial" panose="020B0604020202020204" pitchFamily="34" charset="0"/>
            </a:endParaRPr>
          </a:p>
          <a:p>
            <a:pPr marL="457200" indent="-228600" algn="just">
              <a:lnSpc>
                <a:spcPct val="110000"/>
              </a:lnSpc>
              <a:spcAft>
                <a:spcPts val="600"/>
              </a:spcAft>
              <a:buFont typeface="Arial" panose="020B0604020202020204" pitchFamily="34" charset="0"/>
              <a:buChar char="•"/>
            </a:pPr>
            <a:r>
              <a:rPr lang="en-US" sz="2400" dirty="0" err="1">
                <a:latin typeface="Arial" panose="020B0604020202020204" pitchFamily="34" charset="0"/>
                <a:cs typeface="Arial" panose="020B0604020202020204" pitchFamily="34" charset="0"/>
              </a:rPr>
              <a:t>Lúc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nhỏ</a:t>
            </a:r>
            <a:r>
              <a:rPr lang="en-US" sz="2400" dirty="0">
                <a:latin typeface="Arial" panose="020B0604020202020204" pitchFamily="34" charset="0"/>
                <a:cs typeface="Arial" panose="020B0604020202020204" pitchFamily="34" charset="0"/>
              </a:rPr>
              <a:t> Nguyễn </a:t>
            </a:r>
            <a:r>
              <a:rPr lang="en-US" sz="2400" dirty="0" err="1">
                <a:latin typeface="Arial" panose="020B0604020202020204" pitchFamily="34" charset="0"/>
                <a:cs typeface="Arial" panose="020B0604020202020204" pitchFamily="34" charset="0"/>
              </a:rPr>
              <a:t>Dữ</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rộng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nhớ</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ôm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ấp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tưởng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a:t>
            </a:r>
          </a:p>
          <a:p>
            <a:pPr marL="457200" indent="-228600" algn="just">
              <a:lnSpc>
                <a:spcPct val="11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 Sau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đậu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Hương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a:t>
            </a:r>
            <a:r>
              <a:rPr lang="en-US" sz="2400" dirty="0">
                <a:latin typeface="Arial" panose="020B0604020202020204" pitchFamily="34" charset="0"/>
                <a:cs typeface="Arial" panose="020B0604020202020204" pitchFamily="34" charset="0"/>
              </a:rPr>
              <a:t>, Nguyễn </a:t>
            </a:r>
            <a:r>
              <a:rPr lang="en-US" sz="2400" dirty="0" err="1">
                <a:latin typeface="Arial" panose="020B0604020202020204" pitchFamily="34" charset="0"/>
                <a:cs typeface="Arial" panose="020B0604020202020204" pitchFamily="34" charset="0"/>
              </a:rPr>
              <a:t>Dữ</a:t>
            </a:r>
            <a:r>
              <a:rPr lang="en-US" sz="2400" dirty="0">
                <a:latin typeface="Arial" panose="020B0604020202020204" pitchFamily="34" charset="0"/>
                <a:cs typeface="Arial" panose="020B0604020202020204" pitchFamily="34" charset="0"/>
              </a:rPr>
              <a:t> ra </a:t>
            </a:r>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nhưng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xin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nuôi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dưỡng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mẹ</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già</a:t>
            </a:r>
            <a:endParaRPr lang="en-US" sz="2400" dirty="0">
              <a:latin typeface="Arial" panose="020B0604020202020204" pitchFamily="34" charset="0"/>
              <a:cs typeface="Arial" panose="020B0604020202020204" pitchFamily="34" charset="0"/>
            </a:endParaRPr>
          </a:p>
        </p:txBody>
      </p:sp>
      <p:pic>
        <p:nvPicPr>
          <p:cNvPr id="3074" name="Picture 2" descr="Giới thiệu về Nguyễn Dữ và thể loại truyền kì “Truyện kì mạn lục” | Văn 10  - Tech12h">
            <a:extLst>
              <a:ext uri="{FF2B5EF4-FFF2-40B4-BE49-F238E27FC236}">
                <a16:creationId xmlns:a16="http://schemas.microsoft.com/office/drawing/2014/main" id="{88E22D81-07C5-4EA2-8922-9676B54263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681" r="20930"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7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BEB392-0AD3-4253-A248-37785394F382}"/>
              </a:ext>
            </a:extLst>
          </p:cNvPr>
          <p:cNvSpPr txBox="1"/>
          <p:nvPr/>
        </p:nvSpPr>
        <p:spPr>
          <a:xfrm>
            <a:off x="794084" y="216568"/>
            <a:ext cx="3200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 Tác phẩm</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Content Placeholder 2">
            <a:extLst>
              <a:ext uri="{FF2B5EF4-FFF2-40B4-BE49-F238E27FC236}">
                <a16:creationId xmlns:a16="http://schemas.microsoft.com/office/drawing/2014/main" id="{FFF29417-F8B5-489F-AE22-E418DC2CDFB6}"/>
              </a:ext>
            </a:extLst>
          </p:cNvPr>
          <p:cNvSpPr txBox="1">
            <a:spLocks/>
          </p:cNvSpPr>
          <p:nvPr/>
        </p:nvSpPr>
        <p:spPr>
          <a:xfrm>
            <a:off x="163285" y="1112565"/>
            <a:ext cx="7796894" cy="5663791"/>
          </a:xfrm>
          <a:prstGeom prst="rect">
            <a:avLst/>
          </a:prstGeom>
          <a:solidFill>
            <a:schemeClr val="bg1"/>
          </a:solidFill>
        </p:spPr>
        <p:txBody>
          <a:bodyPr>
            <a:no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altLang="en-US" sz="2200" b="1" dirty="0">
                <a:latin typeface="Arial" panose="020B0604020202020204" pitchFamily="34" charset="0"/>
                <a:cs typeface="Arial" panose="020B0604020202020204" pitchFamily="34" charset="0"/>
              </a:rPr>
              <a:t>* </a:t>
            </a:r>
            <a:r>
              <a:rPr lang="en-US" altLang="en-US" sz="2200" b="1" dirty="0" err="1">
                <a:latin typeface="Arial" panose="020B0604020202020204" pitchFamily="34" charset="0"/>
                <a:cs typeface="Arial" panose="020B0604020202020204" pitchFamily="34" charset="0"/>
              </a:rPr>
              <a:t>Hoàn</a:t>
            </a:r>
            <a:r>
              <a:rPr lang="en-US" altLang="en-US" sz="2200" b="1" dirty="0">
                <a:latin typeface="Arial" panose="020B0604020202020204" pitchFamily="34" charset="0"/>
                <a:cs typeface="Arial" panose="020B0604020202020204" pitchFamily="34" charset="0"/>
              </a:rPr>
              <a:t> </a:t>
            </a:r>
            <a:r>
              <a:rPr lang="en-US" altLang="en-US" sz="2200" b="1" dirty="0" err="1">
                <a:latin typeface="Arial" panose="020B0604020202020204" pitchFamily="34" charset="0"/>
                <a:cs typeface="Arial" panose="020B0604020202020204" pitchFamily="34" charset="0"/>
              </a:rPr>
              <a:t>cảnh</a:t>
            </a:r>
            <a:r>
              <a:rPr lang="en-US" altLang="en-US" sz="2200" b="1" dirty="0">
                <a:latin typeface="Arial" panose="020B0604020202020204" pitchFamily="34" charset="0"/>
                <a:cs typeface="Arial" panose="020B0604020202020204" pitchFamily="34" charset="0"/>
              </a:rPr>
              <a:t> </a:t>
            </a:r>
            <a:r>
              <a:rPr lang="en-US" altLang="en-US" sz="2200" b="1" dirty="0" err="1">
                <a:latin typeface="Arial" panose="020B0604020202020204" pitchFamily="34" charset="0"/>
                <a:cs typeface="Arial" panose="020B0604020202020204" pitchFamily="34" charset="0"/>
              </a:rPr>
              <a:t>sáng</a:t>
            </a:r>
            <a:r>
              <a:rPr lang="en-US" altLang="en-US" sz="2200" b="1" dirty="0">
                <a:latin typeface="Arial" panose="020B0604020202020204" pitchFamily="34" charset="0"/>
                <a:cs typeface="Arial" panose="020B0604020202020204" pitchFamily="34" charset="0"/>
              </a:rPr>
              <a:t> </a:t>
            </a:r>
            <a:r>
              <a:rPr lang="en-US" altLang="en-US" sz="2200" b="1" dirty="0" err="1">
                <a:latin typeface="Arial" panose="020B0604020202020204" pitchFamily="34" charset="0"/>
                <a:cs typeface="Arial" panose="020B0604020202020204" pitchFamily="34" charset="0"/>
              </a:rPr>
              <a:t>tác</a:t>
            </a:r>
            <a:r>
              <a:rPr lang="en-US" altLang="en-US" sz="2200" b="1" dirty="0">
                <a:latin typeface="Arial" panose="020B0604020202020204" pitchFamily="34" charset="0"/>
                <a:cs typeface="Arial" panose="020B0604020202020204" pitchFamily="34" charset="0"/>
              </a:rPr>
              <a:t>:</a:t>
            </a:r>
            <a:endParaRPr lang="en-US" altLang="en-US" sz="2200" dirty="0">
              <a:latin typeface="Arial" panose="020B0604020202020204" pitchFamily="34" charset="0"/>
              <a:cs typeface="Arial" panose="020B0604020202020204" pitchFamily="34" charset="0"/>
            </a:endParaRPr>
          </a:p>
          <a:p>
            <a:pPr marL="0" indent="0" algn="just">
              <a:buNone/>
            </a:pPr>
            <a:r>
              <a:rPr lang="en-US" altLang="en-US" sz="2200" dirty="0">
                <a:latin typeface="Arial" panose="020B0604020202020204" pitchFamily="34" charset="0"/>
                <a:cs typeface="Arial" panose="020B0604020202020204" pitchFamily="34" charset="0"/>
              </a:rPr>
              <a:t>-</a:t>
            </a:r>
            <a:r>
              <a:rPr lang="en-US" altLang="en-US" sz="2200" dirty="0" err="1">
                <a:latin typeface="Arial" panose="020B0604020202020204" pitchFamily="34" charset="0"/>
                <a:cs typeface="Arial" panose="020B0604020202020204" pitchFamily="34" charset="0"/>
              </a:rPr>
              <a:t>Tác</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phẩm</a:t>
            </a:r>
            <a:r>
              <a:rPr lang="en-US" altLang="en-US" sz="2200" dirty="0">
                <a:latin typeface="Arial" panose="020B0604020202020204" pitchFamily="34" charset="0"/>
                <a:cs typeface="Arial" panose="020B0604020202020204" pitchFamily="34" charset="0"/>
              </a:rPr>
              <a:t> ra </a:t>
            </a:r>
            <a:r>
              <a:rPr lang="en-US" altLang="en-US" sz="2200" dirty="0" err="1">
                <a:latin typeface="Arial" panose="020B0604020202020204" pitchFamily="34" charset="0"/>
                <a:cs typeface="Arial" panose="020B0604020202020204" pitchFamily="34" charset="0"/>
              </a:rPr>
              <a:t>đời</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vào</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thế</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kỉ</a:t>
            </a:r>
            <a:r>
              <a:rPr lang="en-US" altLang="en-US" sz="2200" dirty="0">
                <a:latin typeface="Arial" panose="020B0604020202020204" pitchFamily="34" charset="0"/>
                <a:cs typeface="Arial" panose="020B0604020202020204" pitchFamily="34" charset="0"/>
              </a:rPr>
              <a:t> XVI, </a:t>
            </a:r>
            <a:r>
              <a:rPr lang="en-US" altLang="en-US" sz="2200" dirty="0" err="1">
                <a:latin typeface="Arial" panose="020B0604020202020204" pitchFamily="34" charset="0"/>
                <a:cs typeface="Arial" panose="020B0604020202020204" pitchFamily="34" charset="0"/>
              </a:rPr>
              <a:t>là</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thời</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triều</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đình</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nhà</a:t>
            </a:r>
            <a:r>
              <a:rPr lang="en-US" altLang="en-US" sz="2200" dirty="0">
                <a:latin typeface="Arial" panose="020B0604020202020204" pitchFamily="34" charset="0"/>
                <a:cs typeface="Arial" panose="020B0604020202020204" pitchFamily="34" charset="0"/>
              </a:rPr>
              <a:t> Lê </a:t>
            </a:r>
            <a:r>
              <a:rPr lang="en-US" altLang="en-US" sz="2200" dirty="0" err="1">
                <a:latin typeface="Arial" panose="020B0604020202020204" pitchFamily="34" charset="0"/>
                <a:cs typeface="Arial" panose="020B0604020202020204" pitchFamily="34" charset="0"/>
              </a:rPr>
              <a:t>bắt</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đầu</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khủng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hoảng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các</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tập</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đoàn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phong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kiến</a:t>
            </a:r>
            <a:r>
              <a:rPr lang="en-US" altLang="en-US" sz="2200" dirty="0">
                <a:latin typeface="Arial" panose="020B0604020202020204" pitchFamily="34" charset="0"/>
                <a:cs typeface="Arial" panose="020B0604020202020204" pitchFamily="34" charset="0"/>
              </a:rPr>
              <a:t> Lê, </a:t>
            </a:r>
            <a:r>
              <a:rPr lang="en-US" altLang="en-US" sz="2200" dirty="0" err="1">
                <a:latin typeface="Arial" panose="020B0604020202020204" pitchFamily="34" charset="0"/>
                <a:cs typeface="Arial" panose="020B0604020202020204" pitchFamily="34" charset="0"/>
              </a:rPr>
              <a:t>Mạc</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Trịnh</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tranh</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giành</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quyền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binh</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gây</a:t>
            </a:r>
            <a:r>
              <a:rPr lang="en-US" altLang="en-US" sz="2200" dirty="0">
                <a:latin typeface="Arial" panose="020B0604020202020204" pitchFamily="34" charset="0"/>
                <a:cs typeface="Arial" panose="020B0604020202020204" pitchFamily="34" charset="0"/>
              </a:rPr>
              <a:t> ra </a:t>
            </a:r>
            <a:r>
              <a:rPr lang="en-US" altLang="en-US" sz="2200" dirty="0" err="1">
                <a:latin typeface="Arial" panose="020B0604020202020204" pitchFamily="34" charset="0"/>
                <a:cs typeface="Arial" panose="020B0604020202020204" pitchFamily="34" charset="0"/>
              </a:rPr>
              <a:t>các</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cuộc</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nội</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chiến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kéo</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dài</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làm</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đời</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sống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nhân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dân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vô</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cùng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cực</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khổ</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cũng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như</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gây</a:t>
            </a:r>
            <a:r>
              <a:rPr lang="en-US" altLang="en-US" sz="2200" dirty="0">
                <a:latin typeface="Arial" panose="020B0604020202020204" pitchFamily="34" charset="0"/>
                <a:cs typeface="Arial" panose="020B0604020202020204" pitchFamily="34" charset="0"/>
              </a:rPr>
              <a:t> ra bi </a:t>
            </a:r>
            <a:r>
              <a:rPr lang="en-US" altLang="en-US" sz="2200" dirty="0" err="1">
                <a:latin typeface="Arial" panose="020B0604020202020204" pitchFamily="34" charset="0"/>
                <a:cs typeface="Arial" panose="020B0604020202020204" pitchFamily="34" charset="0"/>
              </a:rPr>
              <a:t>kịch</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cho</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biết</a:t>
            </a:r>
            <a:r>
              <a:rPr lang="en-US" altLang="en-US" sz="2200" dirty="0">
                <a:latin typeface="Arial" panose="020B0604020202020204" pitchFamily="34" charset="0"/>
                <a:cs typeface="Arial" panose="020B0604020202020204" pitchFamily="34" charset="0"/>
              </a:rPr>
              <a:t> bao </a:t>
            </a:r>
            <a:r>
              <a:rPr lang="en-US" altLang="en-US" sz="2200" dirty="0" err="1">
                <a:latin typeface="Arial" panose="020B0604020202020204" pitchFamily="34" charset="0"/>
                <a:cs typeface="Arial" panose="020B0604020202020204" pitchFamily="34" charset="0"/>
              </a:rPr>
              <a:t>gia</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đình</a:t>
            </a:r>
            <a:r>
              <a:rPr lang="en-US" altLang="en-US" sz="2200" dirty="0">
                <a:latin typeface="Arial" panose="020B0604020202020204" pitchFamily="34" charset="0"/>
                <a:cs typeface="Arial" panose="020B0604020202020204" pitchFamily="34" charset="0"/>
              </a:rPr>
              <a:t>.</a:t>
            </a:r>
            <a:endParaRPr lang="vi-VN" altLang="en-US" sz="2200" dirty="0">
              <a:latin typeface="Arial" panose="020B0604020202020204" pitchFamily="34" charset="0"/>
              <a:cs typeface="Arial" panose="020B0604020202020204" pitchFamily="34" charset="0"/>
            </a:endParaRPr>
          </a:p>
          <a:p>
            <a:pPr marL="0" indent="0" algn="just">
              <a:buNone/>
            </a:pPr>
            <a:r>
              <a:rPr lang="en-US" altLang="en-US" sz="2200" b="1" dirty="0">
                <a:latin typeface="Arial" panose="020B0604020202020204" pitchFamily="34" charset="0"/>
                <a:cs typeface="Arial" panose="020B0604020202020204" pitchFamily="34" charset="0"/>
              </a:rPr>
              <a:t>* </a:t>
            </a:r>
            <a:r>
              <a:rPr lang="en-US" altLang="en-US" sz="2200" b="1" dirty="0" err="1">
                <a:latin typeface="Arial" panose="020B0604020202020204" pitchFamily="34" charset="0"/>
                <a:cs typeface="Arial" panose="020B0604020202020204" pitchFamily="34" charset="0"/>
              </a:rPr>
              <a:t>Xuất</a:t>
            </a:r>
            <a:r>
              <a:rPr lang="en-US" altLang="en-US" sz="2200" b="1" dirty="0">
                <a:latin typeface="Arial" panose="020B0604020202020204" pitchFamily="34" charset="0"/>
                <a:cs typeface="Arial" panose="020B0604020202020204" pitchFamily="34" charset="0"/>
              </a:rPr>
              <a:t> </a:t>
            </a:r>
            <a:r>
              <a:rPr lang="en-US" altLang="en-US" sz="2200" b="1" dirty="0" err="1">
                <a:latin typeface="Arial" panose="020B0604020202020204" pitchFamily="34" charset="0"/>
                <a:cs typeface="Arial" panose="020B0604020202020204" pitchFamily="34" charset="0"/>
              </a:rPr>
              <a:t>xứ</a:t>
            </a:r>
            <a:r>
              <a:rPr lang="en-US" altLang="en-US" sz="2200" dirty="0">
                <a:latin typeface="Arial" panose="020B0604020202020204" pitchFamily="34" charset="0"/>
                <a:cs typeface="Arial" panose="020B0604020202020204" pitchFamily="34" charset="0"/>
              </a:rPr>
              <a:t>: </a:t>
            </a:r>
          </a:p>
          <a:p>
            <a:pPr marL="0" indent="0" algn="just">
              <a:buNone/>
            </a:pPr>
            <a:r>
              <a:rPr lang="en-US" altLang="en-US" sz="2200" dirty="0">
                <a:latin typeface="Arial" panose="020B0604020202020204" pitchFamily="34" charset="0"/>
                <a:cs typeface="Arial" panose="020B0604020202020204" pitchFamily="34" charset="0"/>
              </a:rPr>
              <a:t>-</a:t>
            </a:r>
            <a:r>
              <a:rPr lang="vi-VN" altLang="en-US" sz="2200" dirty="0">
                <a:latin typeface="Arial" panose="020B0604020202020204" pitchFamily="34" charset="0"/>
                <a:cs typeface="Arial" panose="020B0604020202020204" pitchFamily="34" charset="0"/>
              </a:rPr>
              <a:t> L</a:t>
            </a:r>
            <a:r>
              <a:rPr lang="en-US" altLang="en-US" sz="2200" dirty="0">
                <a:latin typeface="Arial" panose="020B0604020202020204" pitchFamily="34" charset="0"/>
                <a:cs typeface="Arial" panose="020B0604020202020204" pitchFamily="34" charset="0"/>
              </a:rPr>
              <a:t>à </a:t>
            </a:r>
            <a:r>
              <a:rPr lang="en-US" altLang="en-US" sz="2200" dirty="0" err="1">
                <a:latin typeface="Arial" panose="020B0604020202020204" pitchFamily="34" charset="0"/>
                <a:cs typeface="Arial" panose="020B0604020202020204" pitchFamily="34" charset="0"/>
              </a:rPr>
              <a:t>truyện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thứ</a:t>
            </a:r>
            <a:r>
              <a:rPr lang="en-US" altLang="en-US" sz="2200" dirty="0">
                <a:latin typeface="Arial" panose="020B0604020202020204" pitchFamily="34" charset="0"/>
                <a:cs typeface="Arial" panose="020B0604020202020204" pitchFamily="34" charset="0"/>
              </a:rPr>
              <a:t> 16 </a:t>
            </a:r>
            <a:r>
              <a:rPr lang="en-US" altLang="en-US" sz="2200" dirty="0" err="1">
                <a:latin typeface="Arial" panose="020B0604020202020204" pitchFamily="34" charset="0"/>
                <a:cs typeface="Arial" panose="020B0604020202020204" pitchFamily="34" charset="0"/>
              </a:rPr>
              <a:t>trong</a:t>
            </a:r>
            <a:r>
              <a:rPr lang="en-US" altLang="en-US" sz="2200" dirty="0">
                <a:latin typeface="Arial" panose="020B0604020202020204" pitchFamily="34" charset="0"/>
                <a:cs typeface="Arial" panose="020B0604020202020204" pitchFamily="34" charset="0"/>
              </a:rPr>
              <a:t> 20 </a:t>
            </a:r>
            <a:r>
              <a:rPr lang="en-US" altLang="en-US" sz="2200" dirty="0" err="1">
                <a:latin typeface="Arial" panose="020B0604020202020204" pitchFamily="34" charset="0"/>
                <a:cs typeface="Arial" panose="020B0604020202020204" pitchFamily="34" charset="0"/>
              </a:rPr>
              <a:t>truyện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của</a:t>
            </a:r>
            <a:r>
              <a:rPr lang="en-US" altLang="en-US" sz="2200" dirty="0">
                <a:latin typeface="Arial" panose="020B0604020202020204" pitchFamily="34" charset="0"/>
                <a:cs typeface="Arial" panose="020B0604020202020204" pitchFamily="34" charset="0"/>
              </a:rPr>
              <a:t> TKML. </a:t>
            </a:r>
            <a:r>
              <a:rPr lang="en-US" altLang="en-US" sz="2200" dirty="0" err="1">
                <a:latin typeface="Arial" panose="020B0604020202020204" pitchFamily="34" charset="0"/>
                <a:cs typeface="Arial" panose="020B0604020202020204" pitchFamily="34" charset="0"/>
              </a:rPr>
              <a:t>Truyện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được</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tái</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tạo</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trên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cơ</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sở</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truyện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cổ</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tích</a:t>
            </a:r>
            <a:r>
              <a:rPr lang="en-US" altLang="en-US" sz="2200" b="1" dirty="0">
                <a:latin typeface="Arial" panose="020B0604020202020204" pitchFamily="34" charset="0"/>
                <a:cs typeface="Arial" panose="020B0604020202020204" pitchFamily="34" charset="0"/>
              </a:rPr>
              <a:t>: </a:t>
            </a:r>
            <a:r>
              <a:rPr lang="en-US" altLang="en-US" sz="2200" b="1" i="1" dirty="0" err="1">
                <a:latin typeface="Arial" panose="020B0604020202020204" pitchFamily="34" charset="0"/>
                <a:cs typeface="Arial" panose="020B0604020202020204" pitchFamily="34" charset="0"/>
              </a:rPr>
              <a:t>vợ</a:t>
            </a:r>
            <a:r>
              <a:rPr lang="en-US" altLang="en-US" sz="2200" b="1" i="1" dirty="0">
                <a:latin typeface="Arial" panose="020B0604020202020204" pitchFamily="34" charset="0"/>
                <a:cs typeface="Arial" panose="020B0604020202020204" pitchFamily="34" charset="0"/>
              </a:rPr>
              <a:t> </a:t>
            </a:r>
            <a:r>
              <a:rPr lang="en-US" altLang="en-US" sz="2200" b="1" i="1" dirty="0" err="1">
                <a:latin typeface="Arial" panose="020B0604020202020204" pitchFamily="34" charset="0"/>
                <a:cs typeface="Arial" panose="020B0604020202020204" pitchFamily="34" charset="0"/>
              </a:rPr>
              <a:t>chàng</a:t>
            </a:r>
            <a:r>
              <a:rPr lang="en-US" altLang="en-US" sz="2200" b="1" i="1" dirty="0">
                <a:latin typeface="Arial" panose="020B0604020202020204" pitchFamily="34" charset="0"/>
                <a:cs typeface="Arial" panose="020B0604020202020204" pitchFamily="34" charset="0"/>
              </a:rPr>
              <a:t> </a:t>
            </a:r>
            <a:r>
              <a:rPr lang="en-US" altLang="en-US" sz="2200" b="1" i="1" dirty="0" err="1">
                <a:latin typeface="Arial" panose="020B0604020202020204" pitchFamily="34" charset="0"/>
                <a:cs typeface="Arial" panose="020B0604020202020204" pitchFamily="34" charset="0"/>
              </a:rPr>
              <a:t>Trương</a:t>
            </a:r>
            <a:r>
              <a:rPr lang="en-US" altLang="en-US" sz="2200" b="1" i="1" dirty="0">
                <a:latin typeface="Arial" panose="020B0604020202020204" pitchFamily="34" charset="0"/>
                <a:cs typeface="Arial" panose="020B0604020202020204" pitchFamily="34" charset="0"/>
              </a:rPr>
              <a:t>.</a:t>
            </a:r>
          </a:p>
          <a:p>
            <a:pPr marL="0" indent="0" algn="just">
              <a:buNone/>
            </a:pPr>
            <a:r>
              <a:rPr lang="en-US" altLang="en-US" sz="2200" b="1" dirty="0">
                <a:latin typeface="Arial" panose="020B0604020202020204" pitchFamily="34" charset="0"/>
                <a:cs typeface="Arial" panose="020B0604020202020204" pitchFamily="34" charset="0"/>
              </a:rPr>
              <a:t>* </a:t>
            </a:r>
            <a:r>
              <a:rPr lang="en-US" altLang="en-US" sz="2200" b="1" dirty="0" err="1">
                <a:latin typeface="Arial" panose="020B0604020202020204" pitchFamily="34" charset="0"/>
                <a:cs typeface="Arial" panose="020B0604020202020204" pitchFamily="34" charset="0"/>
              </a:rPr>
              <a:t>Nhan</a:t>
            </a:r>
            <a:r>
              <a:rPr lang="en-US" altLang="en-US" sz="2200" b="1" dirty="0">
                <a:latin typeface="Arial" panose="020B0604020202020204" pitchFamily="34" charset="0"/>
                <a:cs typeface="Arial" panose="020B0604020202020204" pitchFamily="34" charset="0"/>
              </a:rPr>
              <a:t> </a:t>
            </a:r>
            <a:r>
              <a:rPr lang="en-US" altLang="en-US" sz="2200" b="1" dirty="0" err="1">
                <a:latin typeface="Arial" panose="020B0604020202020204" pitchFamily="34" charset="0"/>
                <a:cs typeface="Arial" panose="020B0604020202020204" pitchFamily="34" charset="0"/>
              </a:rPr>
              <a:t>đề:Truyền</a:t>
            </a:r>
            <a:r>
              <a:rPr lang="en-US" altLang="en-US" sz="2200" b="1" dirty="0">
                <a:latin typeface="Arial" panose="020B0604020202020204" pitchFamily="34" charset="0"/>
                <a:cs typeface="Arial" panose="020B0604020202020204" pitchFamily="34" charset="0"/>
              </a:rPr>
              <a:t> </a:t>
            </a:r>
            <a:r>
              <a:rPr lang="en-US" altLang="en-US" sz="2200" b="1" dirty="0" err="1">
                <a:latin typeface="Arial" panose="020B0604020202020204" pitchFamily="34" charset="0"/>
                <a:cs typeface="Arial" panose="020B0604020202020204" pitchFamily="34" charset="0"/>
              </a:rPr>
              <a:t>kì</a:t>
            </a:r>
            <a:r>
              <a:rPr lang="en-US" altLang="en-US" sz="2200" b="1" dirty="0">
                <a:latin typeface="Arial" panose="020B0604020202020204" pitchFamily="34" charset="0"/>
                <a:cs typeface="Arial" panose="020B0604020202020204" pitchFamily="34" charset="0"/>
              </a:rPr>
              <a:t> </a:t>
            </a:r>
            <a:r>
              <a:rPr lang="en-US" altLang="en-US" sz="2200" b="1" dirty="0" err="1">
                <a:latin typeface="Arial" panose="020B0604020202020204" pitchFamily="34" charset="0"/>
                <a:cs typeface="Arial" panose="020B0604020202020204" pitchFamily="34" charset="0"/>
              </a:rPr>
              <a:t>mạn</a:t>
            </a:r>
            <a:r>
              <a:rPr lang="en-US" altLang="en-US" sz="2200" b="1" dirty="0">
                <a:latin typeface="Arial" panose="020B0604020202020204" pitchFamily="34" charset="0"/>
                <a:cs typeface="Arial" panose="020B0604020202020204" pitchFamily="34" charset="0"/>
              </a:rPr>
              <a:t> </a:t>
            </a:r>
            <a:r>
              <a:rPr lang="en-US" altLang="en-US" sz="2200" b="1" dirty="0" err="1">
                <a:latin typeface="Arial" panose="020B0604020202020204" pitchFamily="34" charset="0"/>
                <a:cs typeface="Arial" panose="020B0604020202020204" pitchFamily="34" charset="0"/>
              </a:rPr>
              <a:t>lục</a:t>
            </a:r>
            <a:r>
              <a:rPr lang="en-US" altLang="en-US" sz="2200" b="1" dirty="0">
                <a:latin typeface="Arial" panose="020B0604020202020204" pitchFamily="34" charset="0"/>
                <a:cs typeface="Arial" panose="020B0604020202020204" pitchFamily="34" charset="0"/>
              </a:rPr>
              <a:t>:</a:t>
            </a:r>
          </a:p>
          <a:p>
            <a:pPr>
              <a:spcBef>
                <a:spcPct val="0"/>
              </a:spcBef>
              <a:buFontTx/>
              <a:buNone/>
            </a:pP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Ghi</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chép</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những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điều</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kỳ</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lạ</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được</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lưu</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truyền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trong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dân</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gian</a:t>
            </a:r>
            <a:r>
              <a:rPr lang="en-US" altLang="en-US" sz="2200" dirty="0">
                <a:latin typeface="Arial" panose="020B0604020202020204" pitchFamily="34" charset="0"/>
                <a:cs typeface="Arial" panose="020B0604020202020204" pitchFamily="34" charset="0"/>
              </a:rPr>
              <a:t>.</a:t>
            </a:r>
          </a:p>
          <a:p>
            <a:pPr>
              <a:spcBef>
                <a:spcPct val="0"/>
              </a:spcBef>
              <a:buFontTx/>
              <a:buNone/>
            </a:pP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Viết</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bằng</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chữ</a:t>
            </a:r>
            <a:r>
              <a:rPr lang="en-US" altLang="en-US" sz="2200" dirty="0">
                <a:latin typeface="Arial" panose="020B0604020202020204" pitchFamily="34" charset="0"/>
                <a:cs typeface="Arial" panose="020B0604020202020204" pitchFamily="34" charset="0"/>
              </a:rPr>
              <a:t> </a:t>
            </a:r>
            <a:r>
              <a:rPr lang="en-US" altLang="en-US" sz="2200" dirty="0" err="1">
                <a:latin typeface="Arial" panose="020B0604020202020204" pitchFamily="34" charset="0"/>
                <a:cs typeface="Arial" panose="020B0604020202020204" pitchFamily="34" charset="0"/>
              </a:rPr>
              <a:t>Hán</a:t>
            </a:r>
            <a:r>
              <a:rPr lang="en-US" altLang="en-US" sz="2200" dirty="0">
                <a:latin typeface="Arial" panose="020B0604020202020204" pitchFamily="34" charset="0"/>
                <a:cs typeface="Arial" panose="020B0604020202020204" pitchFamily="34" charset="0"/>
              </a:rPr>
              <a:t>. </a:t>
            </a:r>
          </a:p>
        </p:txBody>
      </p:sp>
      <p:pic>
        <p:nvPicPr>
          <p:cNvPr id="8" name="Picture 17" descr="truyen-ky-man-luc">
            <a:extLst>
              <a:ext uri="{FF2B5EF4-FFF2-40B4-BE49-F238E27FC236}">
                <a16:creationId xmlns:a16="http://schemas.microsoft.com/office/drawing/2014/main" id="{2ABBE9BC-5B7E-42ED-A845-C8C49B079C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9209" y="997834"/>
            <a:ext cx="2678752" cy="294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Users\Administrator\Desktop\3.jpg">
            <a:extLst>
              <a:ext uri="{FF2B5EF4-FFF2-40B4-BE49-F238E27FC236}">
                <a16:creationId xmlns:a16="http://schemas.microsoft.com/office/drawing/2014/main" id="{DA67C975-10F5-41FA-A3FF-8CC55C1B6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8272" y="4005262"/>
            <a:ext cx="3678800" cy="255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63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38" dur="2000" fill="hold"/>
                                        <p:tgtEl>
                                          <p:spTgt spid="8"/>
                                        </p:tgtEl>
                                        <p:attrNameLst>
                                          <p:attrName>ppt_x</p:attrName>
                                          <p:attrName>ppt_y</p:attrName>
                                        </p:attrNameLst>
                                      </p:cBhvr>
                                    </p:animMotion>
                                  </p:childTnLst>
                                </p:cTn>
                              </p:par>
                              <p:par>
                                <p:cTn id="39" presetID="8" presetClass="entr" presetSubtype="16"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diamond(in)">
                                      <p:cBhvr>
                                        <p:cTn id="4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502174611"/>
  <p:tag name="MH_LIBRARY" val="GRAPHIC"/>
  <p:tag name="MH_TYPE" val="Other"/>
  <p:tag name="MH_ORDER" val="2"/>
</p:tagLst>
</file>

<file path=ppt/theme/theme1.xml><?xml version="1.0" encoding="utf-8"?>
<a:theme xmlns:a="http://schemas.openxmlformats.org/drawingml/2006/main" name="SketchyVTI">
  <a:themeElements>
    <a:clrScheme name="AnalogousFromLightSeed_2SEEDS">
      <a:dk1>
        <a:srgbClr val="000000"/>
      </a:dk1>
      <a:lt1>
        <a:srgbClr val="FFFFFF"/>
      </a:lt1>
      <a:dk2>
        <a:srgbClr val="243441"/>
      </a:dk2>
      <a:lt2>
        <a:srgbClr val="E8E5E2"/>
      </a:lt2>
      <a:accent1>
        <a:srgbClr val="56A4E2"/>
      </a:accent1>
      <a:accent2>
        <a:srgbClr val="47B1B5"/>
      </a:accent2>
      <a:accent3>
        <a:srgbClr val="7584E7"/>
      </a:accent3>
      <a:accent4>
        <a:srgbClr val="E25690"/>
      </a:accent4>
      <a:accent5>
        <a:srgbClr val="E77575"/>
      </a:accent5>
      <a:accent6>
        <a:srgbClr val="E18E51"/>
      </a:accent6>
      <a:hlink>
        <a:srgbClr val="9F795B"/>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TotalTime>
  <Words>4141</Words>
  <PresentationFormat>Widescreen</PresentationFormat>
  <Paragraphs>271</Paragraphs>
  <Slides>41</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Arial</vt:lpstr>
      <vt:lpstr>Calibri</vt:lpstr>
      <vt:lpstr>Calibri (body)</vt:lpstr>
      <vt:lpstr>Modern Love</vt:lpstr>
      <vt:lpstr>Open Sans</vt:lpstr>
      <vt:lpstr>Symbol</vt:lpstr>
      <vt:lpstr>The Hand</vt:lpstr>
      <vt:lpstr>Times New Roman</vt:lpstr>
      <vt:lpstr>Wingdings</vt:lpstr>
      <vt:lpstr>SketchyVTI</vt:lpstr>
      <vt:lpstr>Office Theme</vt:lpstr>
      <vt:lpstr>PowerPoint Presentation</vt:lpstr>
      <vt:lpstr>HOẠT ĐỘNG KHỞI ĐỘNG</vt:lpstr>
      <vt:lpstr>PowerPoint Presentation</vt:lpstr>
      <vt:lpstr>PowerPoint Presentation</vt:lpstr>
      <vt:lpstr>PowerPoint Presentation</vt:lpstr>
      <vt:lpstr> NỘI DUNG BÀI HỌC</vt:lpstr>
      <vt:lpstr>I. Giới thiệu chung</vt:lpstr>
      <vt:lpstr>I. Giới thiệu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2021-08-05T13:40:22Z</dcterms:created>
  <dcterms:modified xsi:type="dcterms:W3CDTF">2021-09-01T04:21:00Z</dcterms:modified>
</cp:coreProperties>
</file>