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1NLfX97YhvChVK33ViYipUKFT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BC571C-A530-40E6-8C9E-8F67729A88D1}">
  <a:tblStyle styleId="{BFBC571C-A530-40E6-8C9E-8F67729A88D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F35AF8-32CA-47ED-A22D-E1B544C673A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22B56B-7B96-4811-BFEF-B0F47A9225D5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5977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4048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109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419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908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13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678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7945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2593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311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889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495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12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94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96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968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83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2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2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 txBox="1"/>
          <p:nvPr/>
        </p:nvSpPr>
        <p:spPr>
          <a:xfrm>
            <a:off x="749159" y="1134229"/>
            <a:ext cx="1069368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Each of the following sentences has a mistake. Underline it and write the correct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word(s) in the space given.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5" name="Google Shape;215;p32"/>
          <p:cNvGraphicFramePr/>
          <p:nvPr/>
        </p:nvGraphicFramePr>
        <p:xfrm>
          <a:off x="749159" y="227068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{BCF35AF8-32CA-47ED-A22D-E1B544C673AC}</a:tableStyleId>
              </a:tblPr>
              <a:tblGrid>
                <a:gridCol w="802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One paragraph about gender equality ought to write by each student.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Action to stop domestic violence must take immediately.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Should all people be provide with equal access to information?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Young girls mustn’t force into marriage.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Can men and women given equal opportunities in the workplace?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6" name="Google Shape;216;p32"/>
          <p:cNvSpPr txBox="1"/>
          <p:nvPr/>
        </p:nvSpPr>
        <p:spPr>
          <a:xfrm>
            <a:off x="9194010" y="2478107"/>
            <a:ext cx="28755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ought to be written</a:t>
            </a:r>
            <a:endParaRPr sz="2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9194010" y="3086482"/>
            <a:ext cx="23737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must be taken</a:t>
            </a:r>
            <a:endParaRPr sz="2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9194010" y="3687035"/>
            <a:ext cx="19109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 provided</a:t>
            </a:r>
            <a:endParaRPr sz="2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32"/>
          <p:cNvCxnSpPr/>
          <p:nvPr/>
        </p:nvCxnSpPr>
        <p:spPr>
          <a:xfrm>
            <a:off x="4990251" y="2819234"/>
            <a:ext cx="1564785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32"/>
          <p:cNvCxnSpPr/>
          <p:nvPr/>
        </p:nvCxnSpPr>
        <p:spPr>
          <a:xfrm>
            <a:off x="4443804" y="3428999"/>
            <a:ext cx="1185815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32"/>
          <p:cNvCxnSpPr/>
          <p:nvPr/>
        </p:nvCxnSpPr>
        <p:spPr>
          <a:xfrm>
            <a:off x="2893940" y="4030365"/>
            <a:ext cx="1193318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32"/>
          <p:cNvSpPr txBox="1"/>
          <p:nvPr/>
        </p:nvSpPr>
        <p:spPr>
          <a:xfrm>
            <a:off x="9194010" y="4295410"/>
            <a:ext cx="2483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mustn‘t be forced</a:t>
            </a:r>
            <a:endParaRPr sz="2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32"/>
          <p:cNvCxnSpPr/>
          <p:nvPr/>
        </p:nvCxnSpPr>
        <p:spPr>
          <a:xfrm>
            <a:off x="2223972" y="4637224"/>
            <a:ext cx="1504864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32"/>
          <p:cNvSpPr txBox="1"/>
          <p:nvPr/>
        </p:nvSpPr>
        <p:spPr>
          <a:xfrm>
            <a:off x="9208713" y="4862912"/>
            <a:ext cx="23589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 given</a:t>
            </a:r>
            <a:endParaRPr sz="2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32"/>
          <p:cNvCxnSpPr/>
          <p:nvPr/>
        </p:nvCxnSpPr>
        <p:spPr>
          <a:xfrm>
            <a:off x="3317926" y="5263022"/>
            <a:ext cx="604079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1072864" y="297281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3076696" y="441590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p33"/>
          <p:cNvCxnSpPr>
            <a:stCxn id="232" idx="3"/>
            <a:endCxn id="233" idx="0"/>
          </p:cNvCxnSpPr>
          <p:nvPr/>
        </p:nvCxnSpPr>
        <p:spPr>
          <a:xfrm>
            <a:off x="2956631" y="3300512"/>
            <a:ext cx="1140300" cy="1115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5" name="Google Shape;235;p33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6048260" y="2442969"/>
            <a:ext cx="5618602" cy="15585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stressed syllables.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Do the crossword. 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Underline the mistakes and write the correct word(s).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6048259" y="4415907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Students’ future jobs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3252152" y="141185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33"/>
          <p:cNvCxnSpPr>
            <a:stCxn id="240" idx="1"/>
            <a:endCxn id="232" idx="0"/>
          </p:cNvCxnSpPr>
          <p:nvPr/>
        </p:nvCxnSpPr>
        <p:spPr>
          <a:xfrm flipH="1">
            <a:off x="2014652" y="1739558"/>
            <a:ext cx="1237500" cy="1233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2" name="Google Shape;242;p33"/>
          <p:cNvSpPr/>
          <p:nvPr/>
        </p:nvSpPr>
        <p:spPr>
          <a:xfrm>
            <a:off x="6048260" y="1373472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2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 txBox="1"/>
          <p:nvPr/>
        </p:nvSpPr>
        <p:spPr>
          <a:xfrm>
            <a:off x="749159" y="1136640"/>
            <a:ext cx="106936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Choose any class in your school and do a survey to find out: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/>
          <p:nvPr/>
        </p:nvSpPr>
        <p:spPr>
          <a:xfrm>
            <a:off x="1132706" y="1621050"/>
            <a:ext cx="937086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the number of boys and girls.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how many of them would like to work as surgeons, airline pilots, nurses and shop assistants, or do other jobs in the future.</a:t>
            </a:r>
            <a:endParaRPr/>
          </a:p>
        </p:txBody>
      </p:sp>
      <p:graphicFrame>
        <p:nvGraphicFramePr>
          <p:cNvPr id="252" name="Google Shape;252;p34"/>
          <p:cNvGraphicFramePr/>
          <p:nvPr/>
        </p:nvGraphicFramePr>
        <p:xfrm>
          <a:off x="1140544" y="33185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{2422B56B-7B96-4811-BFEF-B0F47A9225D5}</a:tableStyleId>
              </a:tblPr>
              <a:tblGrid>
                <a:gridCol w="15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9600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Class:</a:t>
                      </a: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1500" marR="101500" marT="50750" marB="507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Number of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students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Surgeons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Airline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pilots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Nurses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Shop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assistants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Others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_______ boys</a:t>
                      </a:r>
                      <a:endParaRPr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_______ girls</a:t>
                      </a:r>
                      <a:endParaRPr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2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/>
        </p:nvSpPr>
        <p:spPr>
          <a:xfrm>
            <a:off x="749159" y="1278802"/>
            <a:ext cx="1069368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your results to the class.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jobs is the least popular among the boys and which one the least popular among the girls? Give possible reasons.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/>
          <p:nvPr/>
        </p:nvSpPr>
        <p:spPr>
          <a:xfrm>
            <a:off x="1005898" y="552158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Google Shape;266;p36"/>
          <p:cNvCxnSpPr>
            <a:stCxn id="267" idx="2"/>
            <a:endCxn id="265" idx="3"/>
          </p:cNvCxnSpPr>
          <p:nvPr/>
        </p:nvCxnSpPr>
        <p:spPr>
          <a:xfrm rot="5400000">
            <a:off x="3123923" y="4903910"/>
            <a:ext cx="805500" cy="1140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8" name="Google Shape;268;p36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1072864" y="297281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3076696" y="441590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p36"/>
          <p:cNvCxnSpPr>
            <a:stCxn id="270" idx="3"/>
            <a:endCxn id="267" idx="0"/>
          </p:cNvCxnSpPr>
          <p:nvPr/>
        </p:nvCxnSpPr>
        <p:spPr>
          <a:xfrm>
            <a:off x="2956631" y="3300512"/>
            <a:ext cx="1140300" cy="1115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2" name="Google Shape;272;p36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6048260" y="5546831"/>
            <a:ext cx="5618601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6"/>
          <p:cNvSpPr/>
          <p:nvPr/>
        </p:nvSpPr>
        <p:spPr>
          <a:xfrm>
            <a:off x="6048260" y="2442969"/>
            <a:ext cx="5618602" cy="15585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stressed syllables.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Do the crossword. 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Underline the mistakes and write the correct word(s).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6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6048259" y="4415907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Students’ future jobs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3252152" y="141185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36"/>
          <p:cNvCxnSpPr>
            <a:stCxn id="278" idx="1"/>
            <a:endCxn id="270" idx="0"/>
          </p:cNvCxnSpPr>
          <p:nvPr/>
        </p:nvCxnSpPr>
        <p:spPr>
          <a:xfrm flipH="1">
            <a:off x="2014652" y="1739558"/>
            <a:ext cx="1237500" cy="1233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0" name="Google Shape;280;p36"/>
          <p:cNvSpPr/>
          <p:nvPr/>
        </p:nvSpPr>
        <p:spPr>
          <a:xfrm>
            <a:off x="6048260" y="1373472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2"/>
          <p:cNvSpPr/>
          <p:nvPr/>
        </p:nvSpPr>
        <p:spPr>
          <a:xfrm>
            <a:off x="702927" y="111512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733099" y="1046774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1182920" y="1770942"/>
            <a:ext cx="85840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what you have been able to do after this unit!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8390" y="2385777"/>
            <a:ext cx="9271476" cy="4229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 txBox="1"/>
          <p:nvPr/>
        </p:nvSpPr>
        <p:spPr>
          <a:xfrm>
            <a:off x="1882037" y="2055511"/>
            <a:ext cx="858408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7.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07" name="Google Shape;3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3231073" y="602759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52339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79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 EQUALITY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421580" y="2900272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80643" y="2823329"/>
            <a:ext cx="32082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3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890313" y="2083550"/>
            <a:ext cx="9635700" cy="21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Unit 6</a:t>
            </a:r>
            <a:endParaRPr sz="3200"/>
          </a:p>
          <a:p>
            <a:pPr marL="2857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Ss have learnt (vocabulary and grammar) into practice through a project</a:t>
            </a:r>
            <a:endParaRPr sz="320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1005898" y="552158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4"/>
          <p:cNvCxnSpPr>
            <a:stCxn id="123" idx="2"/>
            <a:endCxn id="121" idx="3"/>
          </p:cNvCxnSpPr>
          <p:nvPr/>
        </p:nvCxnSpPr>
        <p:spPr>
          <a:xfrm rot="5400000">
            <a:off x="3123923" y="4903910"/>
            <a:ext cx="805500" cy="1140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4" name="Google Shape;124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072864" y="297281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076696" y="441590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>
            <a:stCxn id="122" idx="3"/>
            <a:endCxn id="123" idx="0"/>
          </p:cNvCxnSpPr>
          <p:nvPr/>
        </p:nvCxnSpPr>
        <p:spPr>
          <a:xfrm>
            <a:off x="2956523" y="3300507"/>
            <a:ext cx="1140300" cy="1115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8" name="Google Shape;128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6048260" y="5546831"/>
            <a:ext cx="5618601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6048260" y="2442969"/>
            <a:ext cx="5618602" cy="15585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stressed syllables.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Do the crossword. 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Underline the mistakes and write the correct word(s).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048259" y="4415907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Students’ future jobs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252152" y="141185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4" idx="1"/>
            <a:endCxn id="122" idx="0"/>
          </p:cNvCxnSpPr>
          <p:nvPr/>
        </p:nvCxnSpPr>
        <p:spPr>
          <a:xfrm flipH="1">
            <a:off x="2014652" y="1739558"/>
            <a:ext cx="1237500" cy="1233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4"/>
          <p:cNvSpPr/>
          <p:nvPr/>
        </p:nvSpPr>
        <p:spPr>
          <a:xfrm>
            <a:off x="6048260" y="1373472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3" name="Google Shape;143;p27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3252152" y="141185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6048260" y="1373472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2775702" y="1232278"/>
            <a:ext cx="66405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/>
          </a:p>
        </p:txBody>
      </p:sp>
      <p:sp>
        <p:nvSpPr>
          <p:cNvPr id="154" name="Google Shape;154;p28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55" name="Google Shape;155;p28"/>
          <p:cNvSpPr txBox="1"/>
          <p:nvPr/>
        </p:nvSpPr>
        <p:spPr>
          <a:xfrm>
            <a:off x="1207769" y="2514402"/>
            <a:ext cx="9776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Char char="o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Everyone takes turns saying one word/ grammar point learned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Unit 6. 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Char char="o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will be eliminated from the game if you repeat what others said or cannot remember anything else.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Char char="o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winner is the last person left in the game!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9"/>
          <p:cNvSpPr/>
          <p:nvPr/>
        </p:nvSpPr>
        <p:spPr>
          <a:xfrm>
            <a:off x="1072864" y="297281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6048260" y="2442969"/>
            <a:ext cx="5618602" cy="15585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stressed syllables.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Do the crossword. 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Underline the mistakes and write the correct word(s).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/>
          <p:nvPr/>
        </p:nvSpPr>
        <p:spPr>
          <a:xfrm>
            <a:off x="3252152" y="141185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29"/>
          <p:cNvCxnSpPr>
            <a:stCxn id="167" idx="1"/>
            <a:endCxn id="162" idx="0"/>
          </p:cNvCxnSpPr>
          <p:nvPr/>
        </p:nvCxnSpPr>
        <p:spPr>
          <a:xfrm flipH="1">
            <a:off x="2014652" y="1739558"/>
            <a:ext cx="1237500" cy="1233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9" name="Google Shape;169;p29"/>
          <p:cNvSpPr/>
          <p:nvPr/>
        </p:nvSpPr>
        <p:spPr>
          <a:xfrm>
            <a:off x="6048260" y="1373472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1103820" y="1393222"/>
            <a:ext cx="10423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stressed syllables in the words in bold.</a:t>
            </a:r>
            <a:endParaRPr sz="2800" b="1" i="0" u="none" strike="noStrike" cap="none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1182920" y="2343717"/>
            <a:ext cx="1026556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surgeon's job is quite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Soviet cosmonauts learnt how to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parachute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safety.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I’m proud of my sister. She’s studying at 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school.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to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fighting for equal rights.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1182920" y="2375073"/>
            <a:ext cx="1026556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surgeon's job is quite </a:t>
            </a: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difficult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Soviet cosmonauts learnt how to </a:t>
            </a: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parachute</a:t>
            </a: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safety.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I’m proud of my sister. She’s studying at a </a:t>
            </a: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medical</a:t>
            </a: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to </a:t>
            </a: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con’tinue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fighting for equal rights.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0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8880" y="26516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/>
        </p:nvSpPr>
        <p:spPr>
          <a:xfrm>
            <a:off x="1182920" y="1039543"/>
            <a:ext cx="104237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Do the crossword. Use the words you have learnt in this unit.</a:t>
            </a:r>
            <a:endParaRPr sz="2400" b="1" i="0" u="none" strike="noStrike" cap="none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635821" y="1254077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5947055" y="1747165"/>
            <a:ext cx="575285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 ___________ teacher works with small children to prepare them for school.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Job adverts should not mention their ideal candidate's ___________.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 very experienced ___________ was able to rebuild his nose after the accident.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Boys and girls should have ___________ opportunities in education.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Parents should not ___________ boys differently from girls.</a:t>
            </a:r>
            <a:endParaRPr/>
          </a:p>
        </p:txBody>
      </p:sp>
      <p:sp>
        <p:nvSpPr>
          <p:cNvPr id="192" name="Google Shape;192;p31"/>
          <p:cNvSpPr txBox="1"/>
          <p:nvPr/>
        </p:nvSpPr>
        <p:spPr>
          <a:xfrm>
            <a:off x="2969194" y="1439388"/>
            <a:ext cx="284052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93" name="Google Shape;193;p31"/>
          <p:cNvSpPr txBox="1"/>
          <p:nvPr/>
        </p:nvSpPr>
        <p:spPr>
          <a:xfrm>
            <a:off x="3895837" y="1803401"/>
            <a:ext cx="284052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94" name="Google Shape;194;p31"/>
          <p:cNvSpPr txBox="1"/>
          <p:nvPr/>
        </p:nvSpPr>
        <p:spPr>
          <a:xfrm>
            <a:off x="1618094" y="3687778"/>
            <a:ext cx="284052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1212888" y="4432134"/>
            <a:ext cx="284052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96" name="Google Shape;196;p31"/>
          <p:cNvSpPr txBox="1"/>
          <p:nvPr/>
        </p:nvSpPr>
        <p:spPr>
          <a:xfrm>
            <a:off x="1492639" y="5548630"/>
            <a:ext cx="284052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graphicFrame>
        <p:nvGraphicFramePr>
          <p:cNvPr id="197" name="Google Shape;197;p31"/>
          <p:cNvGraphicFramePr/>
          <p:nvPr/>
        </p:nvGraphicFramePr>
        <p:xfrm>
          <a:off x="2882620" y="180340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98" name="Google Shape;198;p31"/>
          <p:cNvGraphicFramePr/>
          <p:nvPr/>
        </p:nvGraphicFramePr>
        <p:xfrm>
          <a:off x="3801043" y="21800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8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9" name="Google Shape;199;p31"/>
          <p:cNvGraphicFramePr/>
          <p:nvPr/>
        </p:nvGraphicFramePr>
        <p:xfrm>
          <a:off x="1959707" y="36628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6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0" name="Google Shape;200;p31"/>
          <p:cNvGraphicFramePr/>
          <p:nvPr/>
        </p:nvGraphicFramePr>
        <p:xfrm>
          <a:off x="1543505" y="439991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4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1" name="Google Shape;201;p31"/>
          <p:cNvGraphicFramePr/>
          <p:nvPr/>
        </p:nvGraphicFramePr>
        <p:xfrm>
          <a:off x="1844207" y="55170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5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2" name="Google Shape;202;p31"/>
          <p:cNvGraphicFramePr/>
          <p:nvPr/>
        </p:nvGraphicFramePr>
        <p:xfrm>
          <a:off x="2876129" y="180340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K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03" name="Google Shape;203;p31"/>
          <p:cNvGraphicFramePr/>
          <p:nvPr/>
        </p:nvGraphicFramePr>
        <p:xfrm>
          <a:off x="3794552" y="21800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8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4" name="Google Shape;204;p31"/>
          <p:cNvGraphicFramePr/>
          <p:nvPr/>
        </p:nvGraphicFramePr>
        <p:xfrm>
          <a:off x="1951125" y="36628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6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U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5" name="Google Shape;205;p31"/>
          <p:cNvGraphicFramePr/>
          <p:nvPr/>
        </p:nvGraphicFramePr>
        <p:xfrm>
          <a:off x="1567792" y="440465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3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Q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U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6" name="Google Shape;206;p31"/>
          <p:cNvGraphicFramePr/>
          <p:nvPr/>
        </p:nvGraphicFramePr>
        <p:xfrm>
          <a:off x="1830819" y="55197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5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Widescreen</PresentationFormat>
  <Paragraphs>183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Open Sans</vt:lpstr>
      <vt:lpstr>Arial</vt:lpstr>
      <vt:lpstr>Bookman Old Style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4</cp:revision>
  <dcterms:created xsi:type="dcterms:W3CDTF">2020-12-09T02:04:09Z</dcterms:created>
  <dcterms:modified xsi:type="dcterms:W3CDTF">2023-07-17T09:30:01Z</dcterms:modified>
</cp:coreProperties>
</file>