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260" r:id="rId3"/>
    <p:sldId id="316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257" r:id="rId12"/>
    <p:sldId id="312" r:id="rId13"/>
    <p:sldId id="323" r:id="rId14"/>
    <p:sldId id="327" r:id="rId15"/>
    <p:sldId id="330" r:id="rId16"/>
    <p:sldId id="331" r:id="rId17"/>
    <p:sldId id="332" r:id="rId18"/>
    <p:sldId id="326" r:id="rId19"/>
    <p:sldId id="333" r:id="rId20"/>
    <p:sldId id="313" r:id="rId21"/>
    <p:sldId id="328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54" autoAdjust="0"/>
  </p:normalViewPr>
  <p:slideViewPr>
    <p:cSldViewPr snapToGrid="0">
      <p:cViewPr varScale="1">
        <p:scale>
          <a:sx n="51" d="100"/>
          <a:sy n="5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3" name="Google Shape;14273;gb8b30863f4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4" name="Google Shape;14274;gb8b30863f4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0" name="Google Shape;15680;gb9126897ec_0_14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1" name="Google Shape;15681;gb9126897ec_0_14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0CBC77F-04F7-E090-8946-47D9B9ABD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629C4D2-BB96-11B4-AC27-91782477CA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jp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slide" Target="slide9.xml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6" name="Google Shape;14276;p32"/>
          <p:cNvGrpSpPr/>
          <p:nvPr/>
        </p:nvGrpSpPr>
        <p:grpSpPr>
          <a:xfrm>
            <a:off x="5433170" y="1708300"/>
            <a:ext cx="5799111" cy="3704349"/>
            <a:chOff x="1783594" y="620894"/>
            <a:chExt cx="5498525" cy="2832356"/>
          </a:xfrm>
        </p:grpSpPr>
        <p:sp>
          <p:nvSpPr>
            <p:cNvPr id="14277" name="Google Shape;14277;p3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8" name="Google Shape;14278;p3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9" name="Google Shape;14279;p3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0" name="Google Shape;14280;p3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1" name="Google Shape;14281;p3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282" name="Google Shape;14282;p32"/>
          <p:cNvSpPr txBox="1">
            <a:spLocks noGrp="1"/>
          </p:cNvSpPr>
          <p:nvPr>
            <p:ph type="title"/>
          </p:nvPr>
        </p:nvSpPr>
        <p:spPr>
          <a:xfrm>
            <a:off x="5301280" y="1928199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WHOA!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83" name="Google Shape;14283;p32"/>
          <p:cNvSpPr txBox="1">
            <a:spLocks noGrp="1"/>
          </p:cNvSpPr>
          <p:nvPr>
            <p:ph type="subTitle" idx="1"/>
          </p:nvPr>
        </p:nvSpPr>
        <p:spPr>
          <a:xfrm>
            <a:off x="6137341" y="3664803"/>
            <a:ext cx="5073584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oogle Shape;15077;p45">
            <a:extLst>
              <a:ext uri="{FF2B5EF4-FFF2-40B4-BE49-F238E27FC236}">
                <a16:creationId xmlns:a16="http://schemas.microsoft.com/office/drawing/2014/main" id="{3B06CD1E-5958-5B0C-CB0C-BE26BF604240}"/>
              </a:ext>
            </a:extLst>
          </p:cNvPr>
          <p:cNvGrpSpPr/>
          <p:nvPr/>
        </p:nvGrpSpPr>
        <p:grpSpPr>
          <a:xfrm>
            <a:off x="1085291" y="2271591"/>
            <a:ext cx="2735351" cy="3801624"/>
            <a:chOff x="2590725" y="1407025"/>
            <a:chExt cx="323700" cy="449875"/>
          </a:xfrm>
        </p:grpSpPr>
        <p:sp>
          <p:nvSpPr>
            <p:cNvPr id="39" name="Google Shape;15078;p45">
              <a:extLst>
                <a:ext uri="{FF2B5EF4-FFF2-40B4-BE49-F238E27FC236}">
                  <a16:creationId xmlns:a16="http://schemas.microsoft.com/office/drawing/2014/main" id="{6ED7D781-B4CF-68D2-017C-9189A001E41C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5079;p45">
              <a:extLst>
                <a:ext uri="{FF2B5EF4-FFF2-40B4-BE49-F238E27FC236}">
                  <a16:creationId xmlns:a16="http://schemas.microsoft.com/office/drawing/2014/main" id="{8175F6AF-A516-0A36-93D0-BD4248C5B402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5080;p45">
              <a:extLst>
                <a:ext uri="{FF2B5EF4-FFF2-40B4-BE49-F238E27FC236}">
                  <a16:creationId xmlns:a16="http://schemas.microsoft.com/office/drawing/2014/main" id="{F7731551-6E60-A14E-CCB3-E08E86119E46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5081;p45">
              <a:extLst>
                <a:ext uri="{FF2B5EF4-FFF2-40B4-BE49-F238E27FC236}">
                  <a16:creationId xmlns:a16="http://schemas.microsoft.com/office/drawing/2014/main" id="{9058A721-EA12-0126-7081-4138DE1EAC40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5082;p45">
              <a:extLst>
                <a:ext uri="{FF2B5EF4-FFF2-40B4-BE49-F238E27FC236}">
                  <a16:creationId xmlns:a16="http://schemas.microsoft.com/office/drawing/2014/main" id="{008B5FF8-C1EB-0844-841F-100DE0A384CF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5083;p45">
              <a:extLst>
                <a:ext uri="{FF2B5EF4-FFF2-40B4-BE49-F238E27FC236}">
                  <a16:creationId xmlns:a16="http://schemas.microsoft.com/office/drawing/2014/main" id="{6E1E82BB-FD16-511D-7C80-73D89FB9A858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5084;p45">
              <a:extLst>
                <a:ext uri="{FF2B5EF4-FFF2-40B4-BE49-F238E27FC236}">
                  <a16:creationId xmlns:a16="http://schemas.microsoft.com/office/drawing/2014/main" id="{DDACE3C0-7E0D-1B10-9CF5-FE8A75F119D5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5085;p45">
              <a:extLst>
                <a:ext uri="{FF2B5EF4-FFF2-40B4-BE49-F238E27FC236}">
                  <a16:creationId xmlns:a16="http://schemas.microsoft.com/office/drawing/2014/main" id="{F33E1F21-8770-464F-6ABF-3853DAF9981A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5086;p45">
              <a:extLst>
                <a:ext uri="{FF2B5EF4-FFF2-40B4-BE49-F238E27FC236}">
                  <a16:creationId xmlns:a16="http://schemas.microsoft.com/office/drawing/2014/main" id="{75A814A7-3C32-D180-1E6B-E282A77589E0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5087;p45">
              <a:extLst>
                <a:ext uri="{FF2B5EF4-FFF2-40B4-BE49-F238E27FC236}">
                  <a16:creationId xmlns:a16="http://schemas.microsoft.com/office/drawing/2014/main" id="{A2C4959D-02D8-CBC1-B1AA-3B92E2E6B80D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5088;p45">
              <a:extLst>
                <a:ext uri="{FF2B5EF4-FFF2-40B4-BE49-F238E27FC236}">
                  <a16:creationId xmlns:a16="http://schemas.microsoft.com/office/drawing/2014/main" id="{8231E523-3202-948F-978F-E6CD5D27718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5089;p45">
              <a:extLst>
                <a:ext uri="{FF2B5EF4-FFF2-40B4-BE49-F238E27FC236}">
                  <a16:creationId xmlns:a16="http://schemas.microsoft.com/office/drawing/2014/main" id="{4ABEEC46-B088-6723-4EFD-D4C242D6D832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5090;p45">
              <a:extLst>
                <a:ext uri="{FF2B5EF4-FFF2-40B4-BE49-F238E27FC236}">
                  <a16:creationId xmlns:a16="http://schemas.microsoft.com/office/drawing/2014/main" id="{61116708-4C46-B530-D2DF-BC1F1699B913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5091;p45">
              <a:extLst>
                <a:ext uri="{FF2B5EF4-FFF2-40B4-BE49-F238E27FC236}">
                  <a16:creationId xmlns:a16="http://schemas.microsoft.com/office/drawing/2014/main" id="{2FD3D435-01A1-9E3B-6817-CAA675C12C90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5092;p45">
              <a:extLst>
                <a:ext uri="{FF2B5EF4-FFF2-40B4-BE49-F238E27FC236}">
                  <a16:creationId xmlns:a16="http://schemas.microsoft.com/office/drawing/2014/main" id="{CD22F2D8-9217-47BD-769B-BD68AFA8B76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5093;p45">
              <a:extLst>
                <a:ext uri="{FF2B5EF4-FFF2-40B4-BE49-F238E27FC236}">
                  <a16:creationId xmlns:a16="http://schemas.microsoft.com/office/drawing/2014/main" id="{32623C7D-7FB5-59C8-BFF8-508DFD23A3A2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5094;p45">
              <a:extLst>
                <a:ext uri="{FF2B5EF4-FFF2-40B4-BE49-F238E27FC236}">
                  <a16:creationId xmlns:a16="http://schemas.microsoft.com/office/drawing/2014/main" id="{A3D7177E-66B0-E400-3187-8CB03ADE02E0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5095;p45">
              <a:extLst>
                <a:ext uri="{FF2B5EF4-FFF2-40B4-BE49-F238E27FC236}">
                  <a16:creationId xmlns:a16="http://schemas.microsoft.com/office/drawing/2014/main" id="{CF95C354-A499-C747-32CD-0A2D635BF38B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2" grpId="0"/>
      <p:bldP spid="142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20;p30">
            <a:extLst>
              <a:ext uri="{FF2B5EF4-FFF2-40B4-BE49-F238E27FC236}">
                <a16:creationId xmlns:a16="http://schemas.microsoft.com/office/drawing/2014/main" id="{864D4093-8DF9-4FB1-CE6D-5756B0EDFE66}"/>
              </a:ext>
            </a:extLst>
          </p:cNvPr>
          <p:cNvGrpSpPr/>
          <p:nvPr/>
        </p:nvGrpSpPr>
        <p:grpSpPr>
          <a:xfrm>
            <a:off x="2378126" y="827859"/>
            <a:ext cx="7331367" cy="3776475"/>
            <a:chOff x="1783594" y="620894"/>
            <a:chExt cx="5498525" cy="2832356"/>
          </a:xfrm>
        </p:grpSpPr>
        <p:sp>
          <p:nvSpPr>
            <p:cNvPr id="3" name="Google Shape;13821;p30">
              <a:extLst>
                <a:ext uri="{FF2B5EF4-FFF2-40B4-BE49-F238E27FC236}">
                  <a16:creationId xmlns:a16="http://schemas.microsoft.com/office/drawing/2014/main" id="{62DC53AA-AAD0-B18D-AC79-55A3BB97CA18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22974"/>
                <a:gd name="adj2" fmla="val 5011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822;p30">
              <a:extLst>
                <a:ext uri="{FF2B5EF4-FFF2-40B4-BE49-F238E27FC236}">
                  <a16:creationId xmlns:a16="http://schemas.microsoft.com/office/drawing/2014/main" id="{1DD8FF0E-928E-625B-E788-6B08F9CD6158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823;p30">
              <a:extLst>
                <a:ext uri="{FF2B5EF4-FFF2-40B4-BE49-F238E27FC236}">
                  <a16:creationId xmlns:a16="http://schemas.microsoft.com/office/drawing/2014/main" id="{CD2C741F-D2A3-9C59-996B-A0B7BBF86E89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824;p30">
              <a:extLst>
                <a:ext uri="{FF2B5EF4-FFF2-40B4-BE49-F238E27FC236}">
                  <a16:creationId xmlns:a16="http://schemas.microsoft.com/office/drawing/2014/main" id="{AF95BACA-4DC6-4D06-A0D3-847FE8313084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825;p30">
              <a:extLst>
                <a:ext uri="{FF2B5EF4-FFF2-40B4-BE49-F238E27FC236}">
                  <a16:creationId xmlns:a16="http://schemas.microsoft.com/office/drawing/2014/main" id="{FE84CBC2-7EFE-60F6-8738-63657ABD0634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3852;p30">
            <a:extLst>
              <a:ext uri="{FF2B5EF4-FFF2-40B4-BE49-F238E27FC236}">
                <a16:creationId xmlns:a16="http://schemas.microsoft.com/office/drawing/2014/main" id="{7296AE04-BAC9-96A9-CF15-CB5B74FEAD9E}"/>
              </a:ext>
            </a:extLst>
          </p:cNvPr>
          <p:cNvGrpSpPr/>
          <p:nvPr/>
        </p:nvGrpSpPr>
        <p:grpSpPr>
          <a:xfrm>
            <a:off x="301966" y="3744969"/>
            <a:ext cx="1721868" cy="2393108"/>
            <a:chOff x="2590725" y="560600"/>
            <a:chExt cx="323700" cy="449900"/>
          </a:xfrm>
        </p:grpSpPr>
        <p:sp>
          <p:nvSpPr>
            <p:cNvPr id="10" name="Google Shape;13853;p30">
              <a:extLst>
                <a:ext uri="{FF2B5EF4-FFF2-40B4-BE49-F238E27FC236}">
                  <a16:creationId xmlns:a16="http://schemas.microsoft.com/office/drawing/2014/main" id="{613A1FA6-E095-AF72-68B3-C069FB8EB85F}"/>
                </a:ext>
              </a:extLst>
            </p:cNvPr>
            <p:cNvSpPr/>
            <p:nvPr/>
          </p:nvSpPr>
          <p:spPr>
            <a:xfrm>
              <a:off x="2611100" y="560600"/>
              <a:ext cx="282950" cy="224975"/>
            </a:xfrm>
            <a:custGeom>
              <a:avLst/>
              <a:gdLst/>
              <a:ahLst/>
              <a:cxnLst/>
              <a:rect l="l" t="t" r="r" b="b"/>
              <a:pathLst>
                <a:path w="11318" h="8999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854;p30">
              <a:extLst>
                <a:ext uri="{FF2B5EF4-FFF2-40B4-BE49-F238E27FC236}">
                  <a16:creationId xmlns:a16="http://schemas.microsoft.com/office/drawing/2014/main" id="{BBFFCD15-5E31-C627-383A-F8003FE1302A}"/>
                </a:ext>
              </a:extLst>
            </p:cNvPr>
            <p:cNvSpPr/>
            <p:nvPr/>
          </p:nvSpPr>
          <p:spPr>
            <a:xfrm>
              <a:off x="25907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855;p30">
              <a:extLst>
                <a:ext uri="{FF2B5EF4-FFF2-40B4-BE49-F238E27FC236}">
                  <a16:creationId xmlns:a16="http://schemas.microsoft.com/office/drawing/2014/main" id="{50B912CE-E949-737F-6459-A0D869BBCBFF}"/>
                </a:ext>
              </a:extLst>
            </p:cNvPr>
            <p:cNvSpPr/>
            <p:nvPr/>
          </p:nvSpPr>
          <p:spPr>
            <a:xfrm>
              <a:off x="2651450" y="695800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856;p30">
              <a:extLst>
                <a:ext uri="{FF2B5EF4-FFF2-40B4-BE49-F238E27FC236}">
                  <a16:creationId xmlns:a16="http://schemas.microsoft.com/office/drawing/2014/main" id="{2B0845C9-B364-AE58-72F2-BB2FFDA94CB1}"/>
                </a:ext>
              </a:extLst>
            </p:cNvPr>
            <p:cNvSpPr/>
            <p:nvPr/>
          </p:nvSpPr>
          <p:spPr>
            <a:xfrm>
              <a:off x="283327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857;p30">
              <a:extLst>
                <a:ext uri="{FF2B5EF4-FFF2-40B4-BE49-F238E27FC236}">
                  <a16:creationId xmlns:a16="http://schemas.microsoft.com/office/drawing/2014/main" id="{BD02E2FB-3C67-0001-188D-77510D206B26}"/>
                </a:ext>
              </a:extLst>
            </p:cNvPr>
            <p:cNvSpPr/>
            <p:nvPr/>
          </p:nvSpPr>
          <p:spPr>
            <a:xfrm>
              <a:off x="28940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858;p30">
              <a:extLst>
                <a:ext uri="{FF2B5EF4-FFF2-40B4-BE49-F238E27FC236}">
                  <a16:creationId xmlns:a16="http://schemas.microsoft.com/office/drawing/2014/main" id="{B9FF6260-491E-A96C-2857-67D46727194D}"/>
                </a:ext>
              </a:extLst>
            </p:cNvPr>
            <p:cNvSpPr/>
            <p:nvPr/>
          </p:nvSpPr>
          <p:spPr>
            <a:xfrm>
              <a:off x="2702000" y="763200"/>
              <a:ext cx="101125" cy="22375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859;p30">
              <a:extLst>
                <a:ext uri="{FF2B5EF4-FFF2-40B4-BE49-F238E27FC236}">
                  <a16:creationId xmlns:a16="http://schemas.microsoft.com/office/drawing/2014/main" id="{627AAC9D-309C-25B1-EEF1-86F62107C00B}"/>
                </a:ext>
              </a:extLst>
            </p:cNvPr>
            <p:cNvSpPr/>
            <p:nvPr/>
          </p:nvSpPr>
          <p:spPr>
            <a:xfrm>
              <a:off x="2772925" y="560600"/>
              <a:ext cx="121125" cy="90175"/>
            </a:xfrm>
            <a:custGeom>
              <a:avLst/>
              <a:gdLst/>
              <a:ahLst/>
              <a:cxnLst/>
              <a:rect l="l" t="t" r="r" b="b"/>
              <a:pathLst>
                <a:path w="484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1615" y="894"/>
                  </a:lnTo>
                  <a:lnTo>
                    <a:pt x="1615" y="1804"/>
                  </a:lnTo>
                  <a:lnTo>
                    <a:pt x="3230" y="1804"/>
                  </a:lnTo>
                  <a:lnTo>
                    <a:pt x="3230" y="3606"/>
                  </a:lnTo>
                  <a:lnTo>
                    <a:pt x="4844" y="3606"/>
                  </a:lnTo>
                  <a:lnTo>
                    <a:pt x="4844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860;p30">
              <a:extLst>
                <a:ext uri="{FF2B5EF4-FFF2-40B4-BE49-F238E27FC236}">
                  <a16:creationId xmlns:a16="http://schemas.microsoft.com/office/drawing/2014/main" id="{94C9C097-8DCF-CD14-CB33-BBDD482BA548}"/>
                </a:ext>
              </a:extLst>
            </p:cNvPr>
            <p:cNvSpPr/>
            <p:nvPr/>
          </p:nvSpPr>
          <p:spPr>
            <a:xfrm>
              <a:off x="2611100" y="582950"/>
              <a:ext cx="20000" cy="45075"/>
            </a:xfrm>
            <a:custGeom>
              <a:avLst/>
              <a:gdLst/>
              <a:ahLst/>
              <a:cxnLst/>
              <a:rect l="l" t="t" r="r" b="b"/>
              <a:pathLst>
                <a:path w="800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00" y="18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861;p30">
              <a:extLst>
                <a:ext uri="{FF2B5EF4-FFF2-40B4-BE49-F238E27FC236}">
                  <a16:creationId xmlns:a16="http://schemas.microsoft.com/office/drawing/2014/main" id="{C136AF15-CF76-4FE4-9C8B-4B8BDA366089}"/>
                </a:ext>
              </a:extLst>
            </p:cNvPr>
            <p:cNvSpPr/>
            <p:nvPr/>
          </p:nvSpPr>
          <p:spPr>
            <a:xfrm>
              <a:off x="2671450" y="785550"/>
              <a:ext cx="161850" cy="135200"/>
            </a:xfrm>
            <a:custGeom>
              <a:avLst/>
              <a:gdLst/>
              <a:ahLst/>
              <a:cxnLst/>
              <a:rect l="l" t="t" r="r" b="b"/>
              <a:pathLst>
                <a:path w="6474" h="5408" extrusionOk="0">
                  <a:moveTo>
                    <a:pt x="0" y="0"/>
                  </a:moveTo>
                  <a:lnTo>
                    <a:pt x="0" y="5408"/>
                  </a:lnTo>
                  <a:lnTo>
                    <a:pt x="6474" y="5408"/>
                  </a:lnTo>
                  <a:lnTo>
                    <a:pt x="6474" y="3605"/>
                  </a:lnTo>
                  <a:lnTo>
                    <a:pt x="5674" y="3605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862;p30">
              <a:extLst>
                <a:ext uri="{FF2B5EF4-FFF2-40B4-BE49-F238E27FC236}">
                  <a16:creationId xmlns:a16="http://schemas.microsoft.com/office/drawing/2014/main" id="{5D29FC70-FB97-15B2-A931-25645A920D98}"/>
                </a:ext>
              </a:extLst>
            </p:cNvPr>
            <p:cNvSpPr/>
            <p:nvPr/>
          </p:nvSpPr>
          <p:spPr>
            <a:xfrm>
              <a:off x="2651450" y="808275"/>
              <a:ext cx="202225" cy="22350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863;p30">
              <a:extLst>
                <a:ext uri="{FF2B5EF4-FFF2-40B4-BE49-F238E27FC236}">
                  <a16:creationId xmlns:a16="http://schemas.microsoft.com/office/drawing/2014/main" id="{9B5478C0-54AF-5689-58CF-591C945624D9}"/>
                </a:ext>
              </a:extLst>
            </p:cNvPr>
            <p:cNvSpPr/>
            <p:nvPr/>
          </p:nvSpPr>
          <p:spPr>
            <a:xfrm>
              <a:off x="2853650" y="83060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864;p30">
              <a:extLst>
                <a:ext uri="{FF2B5EF4-FFF2-40B4-BE49-F238E27FC236}">
                  <a16:creationId xmlns:a16="http://schemas.microsoft.com/office/drawing/2014/main" id="{F93D0892-FFA1-7F8B-4CDE-D0ACDA54A979}"/>
                </a:ext>
              </a:extLst>
            </p:cNvPr>
            <p:cNvSpPr/>
            <p:nvPr/>
          </p:nvSpPr>
          <p:spPr>
            <a:xfrm>
              <a:off x="2631075" y="830600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865;p30">
              <a:extLst>
                <a:ext uri="{FF2B5EF4-FFF2-40B4-BE49-F238E27FC236}">
                  <a16:creationId xmlns:a16="http://schemas.microsoft.com/office/drawing/2014/main" id="{F50233B5-9369-B54B-72D9-0994F07A1930}"/>
                </a:ext>
              </a:extLst>
            </p:cNvPr>
            <p:cNvSpPr/>
            <p:nvPr/>
          </p:nvSpPr>
          <p:spPr>
            <a:xfrm>
              <a:off x="2671450" y="96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866;p30">
              <a:extLst>
                <a:ext uri="{FF2B5EF4-FFF2-40B4-BE49-F238E27FC236}">
                  <a16:creationId xmlns:a16="http://schemas.microsoft.com/office/drawing/2014/main" id="{0040F0D7-131C-5727-C853-732E010339E5}"/>
                </a:ext>
              </a:extLst>
            </p:cNvPr>
            <p:cNvSpPr/>
            <p:nvPr/>
          </p:nvSpPr>
          <p:spPr>
            <a:xfrm>
              <a:off x="2813300" y="965800"/>
              <a:ext cx="20000" cy="44700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867;p30">
              <a:extLst>
                <a:ext uri="{FF2B5EF4-FFF2-40B4-BE49-F238E27FC236}">
                  <a16:creationId xmlns:a16="http://schemas.microsoft.com/office/drawing/2014/main" id="{0BEB3E38-2616-8659-CB35-194610BEFACD}"/>
                </a:ext>
              </a:extLst>
            </p:cNvPr>
            <p:cNvSpPr/>
            <p:nvPr/>
          </p:nvSpPr>
          <p:spPr>
            <a:xfrm>
              <a:off x="2722375" y="852950"/>
              <a:ext cx="20025" cy="22750"/>
            </a:xfrm>
            <a:custGeom>
              <a:avLst/>
              <a:gdLst/>
              <a:ahLst/>
              <a:cxnLst/>
              <a:rect l="l" t="t" r="r" b="b"/>
              <a:pathLst>
                <a:path w="801" h="910" extrusionOk="0">
                  <a:moveTo>
                    <a:pt x="1" y="0"/>
                  </a:moveTo>
                  <a:lnTo>
                    <a:pt x="1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868;p30">
              <a:extLst>
                <a:ext uri="{FF2B5EF4-FFF2-40B4-BE49-F238E27FC236}">
                  <a16:creationId xmlns:a16="http://schemas.microsoft.com/office/drawing/2014/main" id="{3C8405BC-4052-6873-2799-EC32F9173539}"/>
                </a:ext>
              </a:extLst>
            </p:cNvPr>
            <p:cNvSpPr/>
            <p:nvPr/>
          </p:nvSpPr>
          <p:spPr>
            <a:xfrm>
              <a:off x="2671450" y="920725"/>
              <a:ext cx="161850" cy="45100"/>
            </a:xfrm>
            <a:custGeom>
              <a:avLst/>
              <a:gdLst/>
              <a:ahLst/>
              <a:cxnLst/>
              <a:rect l="l" t="t" r="r" b="b"/>
              <a:pathLst>
                <a:path w="6474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hlinkClick r:id="rId2" action="ppaction://hlinksldjump"/>
            <a:extLst>
              <a:ext uri="{FF2B5EF4-FFF2-40B4-BE49-F238E27FC236}">
                <a16:creationId xmlns:a16="http://schemas.microsoft.com/office/drawing/2014/main" id="{1E7B1C41-E042-EE83-5A1A-3AE596BA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7" t="20463" r="25234" b="45393"/>
          <a:stretch/>
        </p:blipFill>
        <p:spPr>
          <a:xfrm>
            <a:off x="5086340" y="4889855"/>
            <a:ext cx="2227053" cy="1003356"/>
          </a:xfrm>
          <a:prstGeom prst="roundRect">
            <a:avLst>
              <a:gd name="adj" fmla="val 5309"/>
            </a:avLst>
          </a:prstGeom>
        </p:spPr>
      </p:pic>
      <p:grpSp>
        <p:nvGrpSpPr>
          <p:cNvPr id="27" name="Google Shape;15077;p45">
            <a:extLst>
              <a:ext uri="{FF2B5EF4-FFF2-40B4-BE49-F238E27FC236}">
                <a16:creationId xmlns:a16="http://schemas.microsoft.com/office/drawing/2014/main" id="{E9BA2734-746C-942B-429B-B245D98B7E3A}"/>
              </a:ext>
            </a:extLst>
          </p:cNvPr>
          <p:cNvGrpSpPr/>
          <p:nvPr/>
        </p:nvGrpSpPr>
        <p:grpSpPr>
          <a:xfrm>
            <a:off x="9952306" y="3468039"/>
            <a:ext cx="1949327" cy="2709197"/>
            <a:chOff x="2590725" y="1407025"/>
            <a:chExt cx="323700" cy="449875"/>
          </a:xfrm>
        </p:grpSpPr>
        <p:sp>
          <p:nvSpPr>
            <p:cNvPr id="28" name="Google Shape;15078;p45">
              <a:extLst>
                <a:ext uri="{FF2B5EF4-FFF2-40B4-BE49-F238E27FC236}">
                  <a16:creationId xmlns:a16="http://schemas.microsoft.com/office/drawing/2014/main" id="{6EF66111-FA7B-C088-CAE9-C2D5533E8D8D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079;p45">
              <a:extLst>
                <a:ext uri="{FF2B5EF4-FFF2-40B4-BE49-F238E27FC236}">
                  <a16:creationId xmlns:a16="http://schemas.microsoft.com/office/drawing/2014/main" id="{82BCA69C-51C5-6D5C-248F-D1D361A8A0BD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080;p45">
              <a:extLst>
                <a:ext uri="{FF2B5EF4-FFF2-40B4-BE49-F238E27FC236}">
                  <a16:creationId xmlns:a16="http://schemas.microsoft.com/office/drawing/2014/main" id="{1E888D71-D499-5782-FC38-8ED6707C2A22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081;p45">
              <a:extLst>
                <a:ext uri="{FF2B5EF4-FFF2-40B4-BE49-F238E27FC236}">
                  <a16:creationId xmlns:a16="http://schemas.microsoft.com/office/drawing/2014/main" id="{FD19CD5A-2DB7-EC36-93B1-AA97C3BBF2D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082;p45">
              <a:extLst>
                <a:ext uri="{FF2B5EF4-FFF2-40B4-BE49-F238E27FC236}">
                  <a16:creationId xmlns:a16="http://schemas.microsoft.com/office/drawing/2014/main" id="{C5A32B18-A4F9-9EF1-0B1E-EB80F10C1D6B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083;p45">
              <a:extLst>
                <a:ext uri="{FF2B5EF4-FFF2-40B4-BE49-F238E27FC236}">
                  <a16:creationId xmlns:a16="http://schemas.microsoft.com/office/drawing/2014/main" id="{192B52CE-0949-03CE-13AB-1266F5934C23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084;p45">
              <a:extLst>
                <a:ext uri="{FF2B5EF4-FFF2-40B4-BE49-F238E27FC236}">
                  <a16:creationId xmlns:a16="http://schemas.microsoft.com/office/drawing/2014/main" id="{6E8D804B-9EDC-9EBF-3713-9388A31A2137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085;p45">
              <a:extLst>
                <a:ext uri="{FF2B5EF4-FFF2-40B4-BE49-F238E27FC236}">
                  <a16:creationId xmlns:a16="http://schemas.microsoft.com/office/drawing/2014/main" id="{A924C8A9-D603-EFEF-4020-D30032826161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086;p45">
              <a:extLst>
                <a:ext uri="{FF2B5EF4-FFF2-40B4-BE49-F238E27FC236}">
                  <a16:creationId xmlns:a16="http://schemas.microsoft.com/office/drawing/2014/main" id="{E9EBFCF5-B362-68A4-0BD6-17239C996861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087;p45">
              <a:extLst>
                <a:ext uri="{FF2B5EF4-FFF2-40B4-BE49-F238E27FC236}">
                  <a16:creationId xmlns:a16="http://schemas.microsoft.com/office/drawing/2014/main" id="{DA26612F-7E8C-B98F-A618-A2F86FDDC1B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088;p45">
              <a:extLst>
                <a:ext uri="{FF2B5EF4-FFF2-40B4-BE49-F238E27FC236}">
                  <a16:creationId xmlns:a16="http://schemas.microsoft.com/office/drawing/2014/main" id="{CD171A24-AC75-9A6E-91CF-22A491ECC70A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089;p45">
              <a:extLst>
                <a:ext uri="{FF2B5EF4-FFF2-40B4-BE49-F238E27FC236}">
                  <a16:creationId xmlns:a16="http://schemas.microsoft.com/office/drawing/2014/main" id="{0CCEA3DC-CAC9-A647-5D4E-28C3FB62F5C7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090;p45">
              <a:extLst>
                <a:ext uri="{FF2B5EF4-FFF2-40B4-BE49-F238E27FC236}">
                  <a16:creationId xmlns:a16="http://schemas.microsoft.com/office/drawing/2014/main" id="{FD6590E9-C594-5507-033A-D790C5DE91E6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091;p45">
              <a:extLst>
                <a:ext uri="{FF2B5EF4-FFF2-40B4-BE49-F238E27FC236}">
                  <a16:creationId xmlns:a16="http://schemas.microsoft.com/office/drawing/2014/main" id="{E52A6977-B2C4-C346-1B6F-F50C5CD1587C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092;p45">
              <a:extLst>
                <a:ext uri="{FF2B5EF4-FFF2-40B4-BE49-F238E27FC236}">
                  <a16:creationId xmlns:a16="http://schemas.microsoft.com/office/drawing/2014/main" id="{06F06C2D-9BCA-0F50-EE51-D53A7494F87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093;p45">
              <a:extLst>
                <a:ext uri="{FF2B5EF4-FFF2-40B4-BE49-F238E27FC236}">
                  <a16:creationId xmlns:a16="http://schemas.microsoft.com/office/drawing/2014/main" id="{03D09AA0-C873-CEE8-FF1E-7FEB92A9506A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094;p45">
              <a:extLst>
                <a:ext uri="{FF2B5EF4-FFF2-40B4-BE49-F238E27FC236}">
                  <a16:creationId xmlns:a16="http://schemas.microsoft.com/office/drawing/2014/main" id="{D1194BFE-EB01-9AB1-F1AC-9B8481AACA3F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095;p45">
              <a:extLst>
                <a:ext uri="{FF2B5EF4-FFF2-40B4-BE49-F238E27FC236}">
                  <a16:creationId xmlns:a16="http://schemas.microsoft.com/office/drawing/2014/main" id="{B32B7AE4-D24D-B7AC-F881-AAB3264B6A28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90A1FA8-BAB7-A85B-E38C-C605B433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77" y="798768"/>
            <a:ext cx="826079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38BCA-B7AC-9F1C-48A7-A68BC718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8425545" y="5142649"/>
            <a:ext cx="2198913" cy="768295"/>
          </a:xfrm>
          <a:prstGeom prst="rect">
            <a:avLst/>
          </a:prstGeom>
        </p:spPr>
      </p:pic>
      <p:grpSp>
        <p:nvGrpSpPr>
          <p:cNvPr id="33" name="Google Shape;16231;p61">
            <a:extLst>
              <a:ext uri="{FF2B5EF4-FFF2-40B4-BE49-F238E27FC236}">
                <a16:creationId xmlns:a16="http://schemas.microsoft.com/office/drawing/2014/main" id="{54C802D1-EE3F-B597-2534-65CED24328E2}"/>
              </a:ext>
            </a:extLst>
          </p:cNvPr>
          <p:cNvGrpSpPr/>
          <p:nvPr/>
        </p:nvGrpSpPr>
        <p:grpSpPr>
          <a:xfrm flipH="1">
            <a:off x="1821361" y="4660097"/>
            <a:ext cx="1188979" cy="551336"/>
            <a:chOff x="5978084" y="1668042"/>
            <a:chExt cx="826304" cy="413502"/>
          </a:xfrm>
        </p:grpSpPr>
        <p:sp>
          <p:nvSpPr>
            <p:cNvPr id="34" name="Google Shape;16232;p61">
              <a:extLst>
                <a:ext uri="{FF2B5EF4-FFF2-40B4-BE49-F238E27FC236}">
                  <a16:creationId xmlns:a16="http://schemas.microsoft.com/office/drawing/2014/main" id="{77CA7447-4427-D99D-45B2-58EDFCBD8A03}"/>
                </a:ext>
              </a:extLst>
            </p:cNvPr>
            <p:cNvSpPr/>
            <p:nvPr/>
          </p:nvSpPr>
          <p:spPr>
            <a:xfrm>
              <a:off x="6029212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233;p61">
              <a:extLst>
                <a:ext uri="{FF2B5EF4-FFF2-40B4-BE49-F238E27FC236}">
                  <a16:creationId xmlns:a16="http://schemas.microsoft.com/office/drawing/2014/main" id="{370E8D7D-C555-5A42-29A5-971B874DB0FB}"/>
                </a:ext>
              </a:extLst>
            </p:cNvPr>
            <p:cNvSpPr/>
            <p:nvPr/>
          </p:nvSpPr>
          <p:spPr>
            <a:xfrm>
              <a:off x="608108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234;p61">
              <a:extLst>
                <a:ext uri="{FF2B5EF4-FFF2-40B4-BE49-F238E27FC236}">
                  <a16:creationId xmlns:a16="http://schemas.microsoft.com/office/drawing/2014/main" id="{3E40CDC3-0835-A541-0960-05D4E013BB05}"/>
                </a:ext>
              </a:extLst>
            </p:cNvPr>
            <p:cNvSpPr/>
            <p:nvPr/>
          </p:nvSpPr>
          <p:spPr>
            <a:xfrm>
              <a:off x="613296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235;p61">
              <a:extLst>
                <a:ext uri="{FF2B5EF4-FFF2-40B4-BE49-F238E27FC236}">
                  <a16:creationId xmlns:a16="http://schemas.microsoft.com/office/drawing/2014/main" id="{95BAC961-704A-85D6-D1D3-9A028EC518A1}"/>
                </a:ext>
              </a:extLst>
            </p:cNvPr>
            <p:cNvSpPr/>
            <p:nvPr/>
          </p:nvSpPr>
          <p:spPr>
            <a:xfrm>
              <a:off x="6184834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236;p61">
              <a:extLst>
                <a:ext uri="{FF2B5EF4-FFF2-40B4-BE49-F238E27FC236}">
                  <a16:creationId xmlns:a16="http://schemas.microsoft.com/office/drawing/2014/main" id="{2D693B94-4FBE-8822-0A2B-0D4B0F706645}"/>
                </a:ext>
              </a:extLst>
            </p:cNvPr>
            <p:cNvSpPr/>
            <p:nvPr/>
          </p:nvSpPr>
          <p:spPr>
            <a:xfrm>
              <a:off x="6235963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237;p61">
              <a:extLst>
                <a:ext uri="{FF2B5EF4-FFF2-40B4-BE49-F238E27FC236}">
                  <a16:creationId xmlns:a16="http://schemas.microsoft.com/office/drawing/2014/main" id="{0F524F23-3935-9CB3-E26C-6605ABE5DA6A}"/>
                </a:ext>
              </a:extLst>
            </p:cNvPr>
            <p:cNvSpPr/>
            <p:nvPr/>
          </p:nvSpPr>
          <p:spPr>
            <a:xfrm>
              <a:off x="6287837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238;p61">
              <a:extLst>
                <a:ext uri="{FF2B5EF4-FFF2-40B4-BE49-F238E27FC236}">
                  <a16:creationId xmlns:a16="http://schemas.microsoft.com/office/drawing/2014/main" id="{395B7C52-7085-7AA0-3AA2-378773DC4A9B}"/>
                </a:ext>
              </a:extLst>
            </p:cNvPr>
            <p:cNvSpPr/>
            <p:nvPr/>
          </p:nvSpPr>
          <p:spPr>
            <a:xfrm>
              <a:off x="6339711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6239;p61">
              <a:extLst>
                <a:ext uri="{FF2B5EF4-FFF2-40B4-BE49-F238E27FC236}">
                  <a16:creationId xmlns:a16="http://schemas.microsoft.com/office/drawing/2014/main" id="{B477581E-CD1F-F7A0-D302-C75BC7AFAA95}"/>
                </a:ext>
              </a:extLst>
            </p:cNvPr>
            <p:cNvSpPr/>
            <p:nvPr/>
          </p:nvSpPr>
          <p:spPr>
            <a:xfrm>
              <a:off x="639084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6240;p61">
              <a:extLst>
                <a:ext uri="{FF2B5EF4-FFF2-40B4-BE49-F238E27FC236}">
                  <a16:creationId xmlns:a16="http://schemas.microsoft.com/office/drawing/2014/main" id="{D620E49E-6AFC-BF4A-30F1-2CF4D867A997}"/>
                </a:ext>
              </a:extLst>
            </p:cNvPr>
            <p:cNvSpPr/>
            <p:nvPr/>
          </p:nvSpPr>
          <p:spPr>
            <a:xfrm>
              <a:off x="6442714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241;p61">
              <a:extLst>
                <a:ext uri="{FF2B5EF4-FFF2-40B4-BE49-F238E27FC236}">
                  <a16:creationId xmlns:a16="http://schemas.microsoft.com/office/drawing/2014/main" id="{032E4C4D-04A6-E31F-7579-5F236894B77B}"/>
                </a:ext>
              </a:extLst>
            </p:cNvPr>
            <p:cNvSpPr/>
            <p:nvPr/>
          </p:nvSpPr>
          <p:spPr>
            <a:xfrm>
              <a:off x="6494588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242;p61">
              <a:extLst>
                <a:ext uri="{FF2B5EF4-FFF2-40B4-BE49-F238E27FC236}">
                  <a16:creationId xmlns:a16="http://schemas.microsoft.com/office/drawing/2014/main" id="{5E23B654-42F1-C2EB-337F-F724F076882E}"/>
                </a:ext>
              </a:extLst>
            </p:cNvPr>
            <p:cNvSpPr/>
            <p:nvPr/>
          </p:nvSpPr>
          <p:spPr>
            <a:xfrm>
              <a:off x="654571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243;p61">
              <a:extLst>
                <a:ext uri="{FF2B5EF4-FFF2-40B4-BE49-F238E27FC236}">
                  <a16:creationId xmlns:a16="http://schemas.microsoft.com/office/drawing/2014/main" id="{00C1D17A-D4BA-0FED-8710-4ACAF2DCE1C3}"/>
                </a:ext>
              </a:extLst>
            </p:cNvPr>
            <p:cNvSpPr/>
            <p:nvPr/>
          </p:nvSpPr>
          <p:spPr>
            <a:xfrm>
              <a:off x="659759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244;p61">
              <a:extLst>
                <a:ext uri="{FF2B5EF4-FFF2-40B4-BE49-F238E27FC236}">
                  <a16:creationId xmlns:a16="http://schemas.microsoft.com/office/drawing/2014/main" id="{57600E17-2044-6A36-43B7-28B2F80A7B8E}"/>
                </a:ext>
              </a:extLst>
            </p:cNvPr>
            <p:cNvSpPr/>
            <p:nvPr/>
          </p:nvSpPr>
          <p:spPr>
            <a:xfrm>
              <a:off x="6649465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245;p61">
              <a:extLst>
                <a:ext uri="{FF2B5EF4-FFF2-40B4-BE49-F238E27FC236}">
                  <a16:creationId xmlns:a16="http://schemas.microsoft.com/office/drawing/2014/main" id="{09B12485-2B63-FDEE-1960-A95AD4243ADE}"/>
                </a:ext>
              </a:extLst>
            </p:cNvPr>
            <p:cNvSpPr/>
            <p:nvPr/>
          </p:nvSpPr>
          <p:spPr>
            <a:xfrm>
              <a:off x="6029212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246;p61">
              <a:extLst>
                <a:ext uri="{FF2B5EF4-FFF2-40B4-BE49-F238E27FC236}">
                  <a16:creationId xmlns:a16="http://schemas.microsoft.com/office/drawing/2014/main" id="{2E4EB7D1-DC94-7643-3923-EC76137B1148}"/>
                </a:ext>
              </a:extLst>
            </p:cNvPr>
            <p:cNvSpPr/>
            <p:nvPr/>
          </p:nvSpPr>
          <p:spPr>
            <a:xfrm>
              <a:off x="597808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247;p61">
              <a:extLst>
                <a:ext uri="{FF2B5EF4-FFF2-40B4-BE49-F238E27FC236}">
                  <a16:creationId xmlns:a16="http://schemas.microsoft.com/office/drawing/2014/main" id="{2B78B449-EC50-339E-BB26-BB0C95EB0F87}"/>
                </a:ext>
              </a:extLst>
            </p:cNvPr>
            <p:cNvSpPr/>
            <p:nvPr/>
          </p:nvSpPr>
          <p:spPr>
            <a:xfrm>
              <a:off x="608108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248;p61">
              <a:extLst>
                <a:ext uri="{FF2B5EF4-FFF2-40B4-BE49-F238E27FC236}">
                  <a16:creationId xmlns:a16="http://schemas.microsoft.com/office/drawing/2014/main" id="{2D799687-7B5C-4B9C-22BF-536DAD94EDD4}"/>
                </a:ext>
              </a:extLst>
            </p:cNvPr>
            <p:cNvSpPr/>
            <p:nvPr/>
          </p:nvSpPr>
          <p:spPr>
            <a:xfrm>
              <a:off x="613296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249;p61">
              <a:extLst>
                <a:ext uri="{FF2B5EF4-FFF2-40B4-BE49-F238E27FC236}">
                  <a16:creationId xmlns:a16="http://schemas.microsoft.com/office/drawing/2014/main" id="{0937D910-BF69-DDD1-C8EA-ED428E01B3C5}"/>
                </a:ext>
              </a:extLst>
            </p:cNvPr>
            <p:cNvSpPr/>
            <p:nvPr/>
          </p:nvSpPr>
          <p:spPr>
            <a:xfrm>
              <a:off x="618483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250;p61">
              <a:extLst>
                <a:ext uri="{FF2B5EF4-FFF2-40B4-BE49-F238E27FC236}">
                  <a16:creationId xmlns:a16="http://schemas.microsoft.com/office/drawing/2014/main" id="{183A096E-42E9-83B4-7907-A47D49F8CCAF}"/>
                </a:ext>
              </a:extLst>
            </p:cNvPr>
            <p:cNvSpPr/>
            <p:nvPr/>
          </p:nvSpPr>
          <p:spPr>
            <a:xfrm>
              <a:off x="623596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251;p61">
              <a:extLst>
                <a:ext uri="{FF2B5EF4-FFF2-40B4-BE49-F238E27FC236}">
                  <a16:creationId xmlns:a16="http://schemas.microsoft.com/office/drawing/2014/main" id="{C4D27DE2-2B08-5849-0CFB-8F965E852907}"/>
                </a:ext>
              </a:extLst>
            </p:cNvPr>
            <p:cNvSpPr/>
            <p:nvPr/>
          </p:nvSpPr>
          <p:spPr>
            <a:xfrm>
              <a:off x="6287837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252;p61">
              <a:extLst>
                <a:ext uri="{FF2B5EF4-FFF2-40B4-BE49-F238E27FC236}">
                  <a16:creationId xmlns:a16="http://schemas.microsoft.com/office/drawing/2014/main" id="{CB2BDC99-0BF1-9F95-1DAA-C3F456F3FDC3}"/>
                </a:ext>
              </a:extLst>
            </p:cNvPr>
            <p:cNvSpPr/>
            <p:nvPr/>
          </p:nvSpPr>
          <p:spPr>
            <a:xfrm>
              <a:off x="6339711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253;p61">
              <a:extLst>
                <a:ext uri="{FF2B5EF4-FFF2-40B4-BE49-F238E27FC236}">
                  <a16:creationId xmlns:a16="http://schemas.microsoft.com/office/drawing/2014/main" id="{BE55412E-2EB6-D814-9610-DF50B6556C39}"/>
                </a:ext>
              </a:extLst>
            </p:cNvPr>
            <p:cNvSpPr/>
            <p:nvPr/>
          </p:nvSpPr>
          <p:spPr>
            <a:xfrm>
              <a:off x="639084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254;p61">
              <a:extLst>
                <a:ext uri="{FF2B5EF4-FFF2-40B4-BE49-F238E27FC236}">
                  <a16:creationId xmlns:a16="http://schemas.microsoft.com/office/drawing/2014/main" id="{3B388657-4F46-8F3F-C598-77E69500EC6F}"/>
                </a:ext>
              </a:extLst>
            </p:cNvPr>
            <p:cNvSpPr/>
            <p:nvPr/>
          </p:nvSpPr>
          <p:spPr>
            <a:xfrm>
              <a:off x="6442714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255;p61">
              <a:extLst>
                <a:ext uri="{FF2B5EF4-FFF2-40B4-BE49-F238E27FC236}">
                  <a16:creationId xmlns:a16="http://schemas.microsoft.com/office/drawing/2014/main" id="{CE0AA44D-4FBA-FB33-EE90-73036166329F}"/>
                </a:ext>
              </a:extLst>
            </p:cNvPr>
            <p:cNvSpPr/>
            <p:nvPr/>
          </p:nvSpPr>
          <p:spPr>
            <a:xfrm>
              <a:off x="6494588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256;p61">
              <a:extLst>
                <a:ext uri="{FF2B5EF4-FFF2-40B4-BE49-F238E27FC236}">
                  <a16:creationId xmlns:a16="http://schemas.microsoft.com/office/drawing/2014/main" id="{AE420134-BF25-2AC4-A5AA-0DD95BA09D94}"/>
                </a:ext>
              </a:extLst>
            </p:cNvPr>
            <p:cNvSpPr/>
            <p:nvPr/>
          </p:nvSpPr>
          <p:spPr>
            <a:xfrm>
              <a:off x="654571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6257;p61">
              <a:extLst>
                <a:ext uri="{FF2B5EF4-FFF2-40B4-BE49-F238E27FC236}">
                  <a16:creationId xmlns:a16="http://schemas.microsoft.com/office/drawing/2014/main" id="{346133EB-3BD4-0B60-E7C0-4936350974EE}"/>
                </a:ext>
              </a:extLst>
            </p:cNvPr>
            <p:cNvSpPr/>
            <p:nvPr/>
          </p:nvSpPr>
          <p:spPr>
            <a:xfrm>
              <a:off x="659759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6258;p61">
              <a:extLst>
                <a:ext uri="{FF2B5EF4-FFF2-40B4-BE49-F238E27FC236}">
                  <a16:creationId xmlns:a16="http://schemas.microsoft.com/office/drawing/2014/main" id="{0DBB8D8B-47F5-4A2D-3CE9-20BBCB0E70B4}"/>
                </a:ext>
              </a:extLst>
            </p:cNvPr>
            <p:cNvSpPr/>
            <p:nvPr/>
          </p:nvSpPr>
          <p:spPr>
            <a:xfrm>
              <a:off x="6649465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6259;p61">
              <a:extLst>
                <a:ext uri="{FF2B5EF4-FFF2-40B4-BE49-F238E27FC236}">
                  <a16:creationId xmlns:a16="http://schemas.microsoft.com/office/drawing/2014/main" id="{D66F94C0-FECC-D46A-5190-4D8B25652364}"/>
                </a:ext>
              </a:extLst>
            </p:cNvPr>
            <p:cNvSpPr/>
            <p:nvPr/>
          </p:nvSpPr>
          <p:spPr>
            <a:xfrm>
              <a:off x="670059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260;p61">
              <a:extLst>
                <a:ext uri="{FF2B5EF4-FFF2-40B4-BE49-F238E27FC236}">
                  <a16:creationId xmlns:a16="http://schemas.microsoft.com/office/drawing/2014/main" id="{3FF08FCD-681B-F31D-F7E5-B0DF9C55DBB6}"/>
                </a:ext>
              </a:extLst>
            </p:cNvPr>
            <p:cNvSpPr/>
            <p:nvPr/>
          </p:nvSpPr>
          <p:spPr>
            <a:xfrm>
              <a:off x="6029212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261;p61">
              <a:extLst>
                <a:ext uri="{FF2B5EF4-FFF2-40B4-BE49-F238E27FC236}">
                  <a16:creationId xmlns:a16="http://schemas.microsoft.com/office/drawing/2014/main" id="{D7B425C0-F2D6-CC14-807C-55DF762B47DC}"/>
                </a:ext>
              </a:extLst>
            </p:cNvPr>
            <p:cNvSpPr/>
            <p:nvPr/>
          </p:nvSpPr>
          <p:spPr>
            <a:xfrm>
              <a:off x="608108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262;p61">
              <a:extLst>
                <a:ext uri="{FF2B5EF4-FFF2-40B4-BE49-F238E27FC236}">
                  <a16:creationId xmlns:a16="http://schemas.microsoft.com/office/drawing/2014/main" id="{55DB6C83-7DEB-A667-9787-CD5AC0ABA540}"/>
                </a:ext>
              </a:extLst>
            </p:cNvPr>
            <p:cNvSpPr/>
            <p:nvPr/>
          </p:nvSpPr>
          <p:spPr>
            <a:xfrm>
              <a:off x="613296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263;p61">
              <a:extLst>
                <a:ext uri="{FF2B5EF4-FFF2-40B4-BE49-F238E27FC236}">
                  <a16:creationId xmlns:a16="http://schemas.microsoft.com/office/drawing/2014/main" id="{C9D76C4D-F59E-75AF-3ABD-E1A6C7BCCD21}"/>
                </a:ext>
              </a:extLst>
            </p:cNvPr>
            <p:cNvSpPr/>
            <p:nvPr/>
          </p:nvSpPr>
          <p:spPr>
            <a:xfrm>
              <a:off x="6184834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264;p61">
              <a:extLst>
                <a:ext uri="{FF2B5EF4-FFF2-40B4-BE49-F238E27FC236}">
                  <a16:creationId xmlns:a16="http://schemas.microsoft.com/office/drawing/2014/main" id="{F83CF87C-20F2-9199-42DA-2057DBB52512}"/>
                </a:ext>
              </a:extLst>
            </p:cNvPr>
            <p:cNvSpPr/>
            <p:nvPr/>
          </p:nvSpPr>
          <p:spPr>
            <a:xfrm>
              <a:off x="623596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265;p61">
              <a:extLst>
                <a:ext uri="{FF2B5EF4-FFF2-40B4-BE49-F238E27FC236}">
                  <a16:creationId xmlns:a16="http://schemas.microsoft.com/office/drawing/2014/main" id="{720A8059-8838-51CD-4309-EECDCA8AA16D}"/>
                </a:ext>
              </a:extLst>
            </p:cNvPr>
            <p:cNvSpPr/>
            <p:nvPr/>
          </p:nvSpPr>
          <p:spPr>
            <a:xfrm>
              <a:off x="6287837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266;p61">
              <a:extLst>
                <a:ext uri="{FF2B5EF4-FFF2-40B4-BE49-F238E27FC236}">
                  <a16:creationId xmlns:a16="http://schemas.microsoft.com/office/drawing/2014/main" id="{DCEB49C0-7B49-245A-0B1E-4F20BC97CC5E}"/>
                </a:ext>
              </a:extLst>
            </p:cNvPr>
            <p:cNvSpPr/>
            <p:nvPr/>
          </p:nvSpPr>
          <p:spPr>
            <a:xfrm>
              <a:off x="6339711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267;p61">
              <a:extLst>
                <a:ext uri="{FF2B5EF4-FFF2-40B4-BE49-F238E27FC236}">
                  <a16:creationId xmlns:a16="http://schemas.microsoft.com/office/drawing/2014/main" id="{A8CC0876-984F-21A9-82AD-D91C7DE6B71D}"/>
                </a:ext>
              </a:extLst>
            </p:cNvPr>
            <p:cNvSpPr/>
            <p:nvPr/>
          </p:nvSpPr>
          <p:spPr>
            <a:xfrm>
              <a:off x="639084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268;p61">
              <a:extLst>
                <a:ext uri="{FF2B5EF4-FFF2-40B4-BE49-F238E27FC236}">
                  <a16:creationId xmlns:a16="http://schemas.microsoft.com/office/drawing/2014/main" id="{138D4AFF-875E-5A4D-F14F-A9428CFE0CB7}"/>
                </a:ext>
              </a:extLst>
            </p:cNvPr>
            <p:cNvSpPr/>
            <p:nvPr/>
          </p:nvSpPr>
          <p:spPr>
            <a:xfrm>
              <a:off x="6442714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269;p61">
              <a:extLst>
                <a:ext uri="{FF2B5EF4-FFF2-40B4-BE49-F238E27FC236}">
                  <a16:creationId xmlns:a16="http://schemas.microsoft.com/office/drawing/2014/main" id="{B354D2B5-E5CA-C3EF-4954-30EA13D5D76D}"/>
                </a:ext>
              </a:extLst>
            </p:cNvPr>
            <p:cNvSpPr/>
            <p:nvPr/>
          </p:nvSpPr>
          <p:spPr>
            <a:xfrm>
              <a:off x="6494588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270;p61">
              <a:extLst>
                <a:ext uri="{FF2B5EF4-FFF2-40B4-BE49-F238E27FC236}">
                  <a16:creationId xmlns:a16="http://schemas.microsoft.com/office/drawing/2014/main" id="{CE069E20-A64D-5F01-778F-3D21E90B8487}"/>
                </a:ext>
              </a:extLst>
            </p:cNvPr>
            <p:cNvSpPr/>
            <p:nvPr/>
          </p:nvSpPr>
          <p:spPr>
            <a:xfrm>
              <a:off x="654571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271;p61">
              <a:extLst>
                <a:ext uri="{FF2B5EF4-FFF2-40B4-BE49-F238E27FC236}">
                  <a16:creationId xmlns:a16="http://schemas.microsoft.com/office/drawing/2014/main" id="{08C1BF56-2C93-4950-9DAF-D4885B5C4FF6}"/>
                </a:ext>
              </a:extLst>
            </p:cNvPr>
            <p:cNvSpPr/>
            <p:nvPr/>
          </p:nvSpPr>
          <p:spPr>
            <a:xfrm>
              <a:off x="659759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272;p61">
              <a:extLst>
                <a:ext uri="{FF2B5EF4-FFF2-40B4-BE49-F238E27FC236}">
                  <a16:creationId xmlns:a16="http://schemas.microsoft.com/office/drawing/2014/main" id="{577F041C-5EBD-DBB0-275E-5C251AB54A6D}"/>
                </a:ext>
              </a:extLst>
            </p:cNvPr>
            <p:cNvSpPr/>
            <p:nvPr/>
          </p:nvSpPr>
          <p:spPr>
            <a:xfrm>
              <a:off x="6649465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73;p61">
              <a:extLst>
                <a:ext uri="{FF2B5EF4-FFF2-40B4-BE49-F238E27FC236}">
                  <a16:creationId xmlns:a16="http://schemas.microsoft.com/office/drawing/2014/main" id="{EE0803BA-4413-5657-EF34-862140F6FF5F}"/>
                </a:ext>
              </a:extLst>
            </p:cNvPr>
            <p:cNvSpPr/>
            <p:nvPr/>
          </p:nvSpPr>
          <p:spPr>
            <a:xfrm>
              <a:off x="670059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274;p61">
              <a:extLst>
                <a:ext uri="{FF2B5EF4-FFF2-40B4-BE49-F238E27FC236}">
                  <a16:creationId xmlns:a16="http://schemas.microsoft.com/office/drawing/2014/main" id="{0916657D-BE69-7B60-2D55-EC5528298DA8}"/>
                </a:ext>
              </a:extLst>
            </p:cNvPr>
            <p:cNvSpPr/>
            <p:nvPr/>
          </p:nvSpPr>
          <p:spPr>
            <a:xfrm>
              <a:off x="6339711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275;p61">
              <a:extLst>
                <a:ext uri="{FF2B5EF4-FFF2-40B4-BE49-F238E27FC236}">
                  <a16:creationId xmlns:a16="http://schemas.microsoft.com/office/drawing/2014/main" id="{2E2856D7-987D-0E53-E545-04606D7568A4}"/>
                </a:ext>
              </a:extLst>
            </p:cNvPr>
            <p:cNvSpPr/>
            <p:nvPr/>
          </p:nvSpPr>
          <p:spPr>
            <a:xfrm>
              <a:off x="6494588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276;p61">
              <a:extLst>
                <a:ext uri="{FF2B5EF4-FFF2-40B4-BE49-F238E27FC236}">
                  <a16:creationId xmlns:a16="http://schemas.microsoft.com/office/drawing/2014/main" id="{F95A3262-B716-6907-732A-678B59B06379}"/>
                </a:ext>
              </a:extLst>
            </p:cNvPr>
            <p:cNvSpPr/>
            <p:nvPr/>
          </p:nvSpPr>
          <p:spPr>
            <a:xfrm>
              <a:off x="6545716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4" y="111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277;p61">
              <a:extLst>
                <a:ext uri="{FF2B5EF4-FFF2-40B4-BE49-F238E27FC236}">
                  <a16:creationId xmlns:a16="http://schemas.microsoft.com/office/drawing/2014/main" id="{B9861986-C1D0-4EC4-7D32-D683D491CFCB}"/>
                </a:ext>
              </a:extLst>
            </p:cNvPr>
            <p:cNvSpPr/>
            <p:nvPr/>
          </p:nvSpPr>
          <p:spPr>
            <a:xfrm>
              <a:off x="6597590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78;p61">
              <a:extLst>
                <a:ext uri="{FF2B5EF4-FFF2-40B4-BE49-F238E27FC236}">
                  <a16:creationId xmlns:a16="http://schemas.microsoft.com/office/drawing/2014/main" id="{DF0F7F2A-013E-7EE4-5BDA-98633ABF4117}"/>
                </a:ext>
              </a:extLst>
            </p:cNvPr>
            <p:cNvSpPr/>
            <p:nvPr/>
          </p:nvSpPr>
          <p:spPr>
            <a:xfrm>
              <a:off x="6649465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279;p61">
              <a:extLst>
                <a:ext uri="{FF2B5EF4-FFF2-40B4-BE49-F238E27FC236}">
                  <a16:creationId xmlns:a16="http://schemas.microsoft.com/office/drawing/2014/main" id="{4CA65D7A-DF90-D77B-14C1-AAC1287708DC}"/>
                </a:ext>
              </a:extLst>
            </p:cNvPr>
            <p:cNvSpPr/>
            <p:nvPr/>
          </p:nvSpPr>
          <p:spPr>
            <a:xfrm>
              <a:off x="639084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280;p61">
              <a:extLst>
                <a:ext uri="{FF2B5EF4-FFF2-40B4-BE49-F238E27FC236}">
                  <a16:creationId xmlns:a16="http://schemas.microsoft.com/office/drawing/2014/main" id="{1100BFF8-306A-96FC-1924-70C0D3126036}"/>
                </a:ext>
              </a:extLst>
            </p:cNvPr>
            <p:cNvSpPr/>
            <p:nvPr/>
          </p:nvSpPr>
          <p:spPr>
            <a:xfrm>
              <a:off x="6442714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281;p61">
              <a:extLst>
                <a:ext uri="{FF2B5EF4-FFF2-40B4-BE49-F238E27FC236}">
                  <a16:creationId xmlns:a16="http://schemas.microsoft.com/office/drawing/2014/main" id="{C8E594AC-B39C-B0ED-1F94-A88B09546308}"/>
                </a:ext>
              </a:extLst>
            </p:cNvPr>
            <p:cNvSpPr/>
            <p:nvPr/>
          </p:nvSpPr>
          <p:spPr>
            <a:xfrm>
              <a:off x="6494588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282;p61">
              <a:extLst>
                <a:ext uri="{FF2B5EF4-FFF2-40B4-BE49-F238E27FC236}">
                  <a16:creationId xmlns:a16="http://schemas.microsoft.com/office/drawing/2014/main" id="{DDC4B1F9-7042-F820-6F62-D7CC33D30B66}"/>
                </a:ext>
              </a:extLst>
            </p:cNvPr>
            <p:cNvSpPr/>
            <p:nvPr/>
          </p:nvSpPr>
          <p:spPr>
            <a:xfrm>
              <a:off x="6545716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283;p61">
              <a:extLst>
                <a:ext uri="{FF2B5EF4-FFF2-40B4-BE49-F238E27FC236}">
                  <a16:creationId xmlns:a16="http://schemas.microsoft.com/office/drawing/2014/main" id="{36F6AEE1-3A8F-AED3-A9A5-BFDB0DA36C34}"/>
                </a:ext>
              </a:extLst>
            </p:cNvPr>
            <p:cNvSpPr/>
            <p:nvPr/>
          </p:nvSpPr>
          <p:spPr>
            <a:xfrm>
              <a:off x="659759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284;p61">
              <a:extLst>
                <a:ext uri="{FF2B5EF4-FFF2-40B4-BE49-F238E27FC236}">
                  <a16:creationId xmlns:a16="http://schemas.microsoft.com/office/drawing/2014/main" id="{C5978D96-3EFA-40D5-9A57-54137858D399}"/>
                </a:ext>
              </a:extLst>
            </p:cNvPr>
            <p:cNvSpPr/>
            <p:nvPr/>
          </p:nvSpPr>
          <p:spPr>
            <a:xfrm>
              <a:off x="6649465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285;p61">
              <a:extLst>
                <a:ext uri="{FF2B5EF4-FFF2-40B4-BE49-F238E27FC236}">
                  <a16:creationId xmlns:a16="http://schemas.microsoft.com/office/drawing/2014/main" id="{8960F0CA-9875-14CC-6ECF-FC0F530753EF}"/>
                </a:ext>
              </a:extLst>
            </p:cNvPr>
            <p:cNvSpPr/>
            <p:nvPr/>
          </p:nvSpPr>
          <p:spPr>
            <a:xfrm>
              <a:off x="6700593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286;p61">
              <a:extLst>
                <a:ext uri="{FF2B5EF4-FFF2-40B4-BE49-F238E27FC236}">
                  <a16:creationId xmlns:a16="http://schemas.microsoft.com/office/drawing/2014/main" id="{E691163C-4DE4-A717-6697-96A6F7C23422}"/>
                </a:ext>
              </a:extLst>
            </p:cNvPr>
            <p:cNvSpPr/>
            <p:nvPr/>
          </p:nvSpPr>
          <p:spPr>
            <a:xfrm>
              <a:off x="6545716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287;p61">
              <a:extLst>
                <a:ext uri="{FF2B5EF4-FFF2-40B4-BE49-F238E27FC236}">
                  <a16:creationId xmlns:a16="http://schemas.microsoft.com/office/drawing/2014/main" id="{8DC946D6-6B3A-0D3B-F134-9882617499BA}"/>
                </a:ext>
              </a:extLst>
            </p:cNvPr>
            <p:cNvSpPr/>
            <p:nvPr/>
          </p:nvSpPr>
          <p:spPr>
            <a:xfrm>
              <a:off x="6597590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288;p61">
              <a:extLst>
                <a:ext uri="{FF2B5EF4-FFF2-40B4-BE49-F238E27FC236}">
                  <a16:creationId xmlns:a16="http://schemas.microsoft.com/office/drawing/2014/main" id="{91923736-07AE-9D42-D966-F5571D7E6FC4}"/>
                </a:ext>
              </a:extLst>
            </p:cNvPr>
            <p:cNvSpPr/>
            <p:nvPr/>
          </p:nvSpPr>
          <p:spPr>
            <a:xfrm>
              <a:off x="6649465" y="1925921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289;p61">
              <a:extLst>
                <a:ext uri="{FF2B5EF4-FFF2-40B4-BE49-F238E27FC236}">
                  <a16:creationId xmlns:a16="http://schemas.microsoft.com/office/drawing/2014/main" id="{122662F7-C32C-6C7B-9747-2AFD36E5A98F}"/>
                </a:ext>
              </a:extLst>
            </p:cNvPr>
            <p:cNvSpPr/>
            <p:nvPr/>
          </p:nvSpPr>
          <p:spPr>
            <a:xfrm>
              <a:off x="6700593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290;p61">
              <a:extLst>
                <a:ext uri="{FF2B5EF4-FFF2-40B4-BE49-F238E27FC236}">
                  <a16:creationId xmlns:a16="http://schemas.microsoft.com/office/drawing/2014/main" id="{505675C6-F11D-8CED-669D-05DECD44FD25}"/>
                </a:ext>
              </a:extLst>
            </p:cNvPr>
            <p:cNvSpPr/>
            <p:nvPr/>
          </p:nvSpPr>
          <p:spPr>
            <a:xfrm>
              <a:off x="6597590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291;p61">
              <a:extLst>
                <a:ext uri="{FF2B5EF4-FFF2-40B4-BE49-F238E27FC236}">
                  <a16:creationId xmlns:a16="http://schemas.microsoft.com/office/drawing/2014/main" id="{08FE82E8-B1B9-6B71-095C-7E0389F0EADF}"/>
                </a:ext>
              </a:extLst>
            </p:cNvPr>
            <p:cNvSpPr/>
            <p:nvPr/>
          </p:nvSpPr>
          <p:spPr>
            <a:xfrm>
              <a:off x="6649465" y="1977748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92;p61">
              <a:extLst>
                <a:ext uri="{FF2B5EF4-FFF2-40B4-BE49-F238E27FC236}">
                  <a16:creationId xmlns:a16="http://schemas.microsoft.com/office/drawing/2014/main" id="{506B5FBE-E549-6B9D-325E-9D7510ED617C}"/>
                </a:ext>
              </a:extLst>
            </p:cNvPr>
            <p:cNvSpPr/>
            <p:nvPr/>
          </p:nvSpPr>
          <p:spPr>
            <a:xfrm>
              <a:off x="6700593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A53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3;p61">
              <a:extLst>
                <a:ext uri="{FF2B5EF4-FFF2-40B4-BE49-F238E27FC236}">
                  <a16:creationId xmlns:a16="http://schemas.microsoft.com/office/drawing/2014/main" id="{426C7E88-6DC8-EEA3-16AC-85E3FC484F7B}"/>
                </a:ext>
              </a:extLst>
            </p:cNvPr>
            <p:cNvSpPr/>
            <p:nvPr/>
          </p:nvSpPr>
          <p:spPr>
            <a:xfrm>
              <a:off x="6649465" y="2029623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294;p61">
              <a:extLst>
                <a:ext uri="{FF2B5EF4-FFF2-40B4-BE49-F238E27FC236}">
                  <a16:creationId xmlns:a16="http://schemas.microsoft.com/office/drawing/2014/main" id="{21CD50AF-6EF8-B9BD-5AFE-3A4D5168B2D9}"/>
                </a:ext>
              </a:extLst>
            </p:cNvPr>
            <p:cNvSpPr/>
            <p:nvPr/>
          </p:nvSpPr>
          <p:spPr>
            <a:xfrm>
              <a:off x="6700593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295;p61">
              <a:extLst>
                <a:ext uri="{FF2B5EF4-FFF2-40B4-BE49-F238E27FC236}">
                  <a16:creationId xmlns:a16="http://schemas.microsoft.com/office/drawing/2014/main" id="{7D29FC4C-4A96-B452-9C34-BCEB1913F51E}"/>
                </a:ext>
              </a:extLst>
            </p:cNvPr>
            <p:cNvSpPr/>
            <p:nvPr/>
          </p:nvSpPr>
          <p:spPr>
            <a:xfrm>
              <a:off x="6752467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296;p61">
              <a:extLst>
                <a:ext uri="{FF2B5EF4-FFF2-40B4-BE49-F238E27FC236}">
                  <a16:creationId xmlns:a16="http://schemas.microsoft.com/office/drawing/2014/main" id="{F64FE022-2B27-89CD-6A29-4BDD074B2993}"/>
                </a:ext>
              </a:extLst>
            </p:cNvPr>
            <p:cNvSpPr/>
            <p:nvPr/>
          </p:nvSpPr>
          <p:spPr>
            <a:xfrm>
              <a:off x="6752467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297;p61">
              <a:extLst>
                <a:ext uri="{FF2B5EF4-FFF2-40B4-BE49-F238E27FC236}">
                  <a16:creationId xmlns:a16="http://schemas.microsoft.com/office/drawing/2014/main" id="{0A4BBBDA-A808-0902-BF9B-FD50705B16D7}"/>
                </a:ext>
              </a:extLst>
            </p:cNvPr>
            <p:cNvSpPr/>
            <p:nvPr/>
          </p:nvSpPr>
          <p:spPr>
            <a:xfrm>
              <a:off x="6752467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5B61822-645A-E0DD-8209-71B443945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3577614" y="5169287"/>
            <a:ext cx="2198913" cy="768295"/>
          </a:xfrm>
          <a:prstGeom prst="rect">
            <a:avLst/>
          </a:prstGeom>
        </p:spPr>
      </p:pic>
      <p:grpSp>
        <p:nvGrpSpPr>
          <p:cNvPr id="243" name="Google Shape;15077;p45">
            <a:extLst>
              <a:ext uri="{FF2B5EF4-FFF2-40B4-BE49-F238E27FC236}">
                <a16:creationId xmlns:a16="http://schemas.microsoft.com/office/drawing/2014/main" id="{3072FB9A-FCE2-207F-7FE5-226ED6D8D373}"/>
              </a:ext>
            </a:extLst>
          </p:cNvPr>
          <p:cNvGrpSpPr/>
          <p:nvPr/>
        </p:nvGrpSpPr>
        <p:grpSpPr>
          <a:xfrm>
            <a:off x="152934" y="3610259"/>
            <a:ext cx="1829223" cy="2374348"/>
            <a:chOff x="2590725" y="1407025"/>
            <a:chExt cx="346594" cy="449875"/>
          </a:xfrm>
        </p:grpSpPr>
        <p:sp>
          <p:nvSpPr>
            <p:cNvPr id="244" name="Google Shape;15078;p45">
              <a:extLst>
                <a:ext uri="{FF2B5EF4-FFF2-40B4-BE49-F238E27FC236}">
                  <a16:creationId xmlns:a16="http://schemas.microsoft.com/office/drawing/2014/main" id="{A70630F0-CDE4-51CE-6DEE-A8CDD3180996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5079;p45">
              <a:extLst>
                <a:ext uri="{FF2B5EF4-FFF2-40B4-BE49-F238E27FC236}">
                  <a16:creationId xmlns:a16="http://schemas.microsoft.com/office/drawing/2014/main" id="{7FB8A449-E180-C78F-2444-E2D8FB9FF428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5080;p45">
              <a:extLst>
                <a:ext uri="{FF2B5EF4-FFF2-40B4-BE49-F238E27FC236}">
                  <a16:creationId xmlns:a16="http://schemas.microsoft.com/office/drawing/2014/main" id="{434519C7-207A-2C92-EDAC-45348F269587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081;p45">
              <a:extLst>
                <a:ext uri="{FF2B5EF4-FFF2-40B4-BE49-F238E27FC236}">
                  <a16:creationId xmlns:a16="http://schemas.microsoft.com/office/drawing/2014/main" id="{5406F793-5DB1-C46A-E840-5ACEE45731A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5082;p45">
              <a:extLst>
                <a:ext uri="{FF2B5EF4-FFF2-40B4-BE49-F238E27FC236}">
                  <a16:creationId xmlns:a16="http://schemas.microsoft.com/office/drawing/2014/main" id="{3ECEB034-10DA-AF6C-38B4-278DCD3DED57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5083;p45">
              <a:extLst>
                <a:ext uri="{FF2B5EF4-FFF2-40B4-BE49-F238E27FC236}">
                  <a16:creationId xmlns:a16="http://schemas.microsoft.com/office/drawing/2014/main" id="{0CC5B66A-3461-3C16-54EE-9DF57722523D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5084;p45">
              <a:extLst>
                <a:ext uri="{FF2B5EF4-FFF2-40B4-BE49-F238E27FC236}">
                  <a16:creationId xmlns:a16="http://schemas.microsoft.com/office/drawing/2014/main" id="{A47751AE-4F06-4FAC-39A5-56EECF9023A2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5085;p45">
              <a:extLst>
                <a:ext uri="{FF2B5EF4-FFF2-40B4-BE49-F238E27FC236}">
                  <a16:creationId xmlns:a16="http://schemas.microsoft.com/office/drawing/2014/main" id="{ACBB360E-F38B-04E1-52FD-4524EC21523C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5086;p45">
              <a:extLst>
                <a:ext uri="{FF2B5EF4-FFF2-40B4-BE49-F238E27FC236}">
                  <a16:creationId xmlns:a16="http://schemas.microsoft.com/office/drawing/2014/main" id="{42C3348A-0C03-8527-0963-8CC4AE3A94AA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5087;p45">
              <a:extLst>
                <a:ext uri="{FF2B5EF4-FFF2-40B4-BE49-F238E27FC236}">
                  <a16:creationId xmlns:a16="http://schemas.microsoft.com/office/drawing/2014/main" id="{FB75AF26-85CD-AAA3-3EE4-F10F86614A6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5088;p45">
              <a:extLst>
                <a:ext uri="{FF2B5EF4-FFF2-40B4-BE49-F238E27FC236}">
                  <a16:creationId xmlns:a16="http://schemas.microsoft.com/office/drawing/2014/main" id="{68E78DDE-9313-DAD9-0EB0-90892293FBC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5089;p45">
              <a:extLst>
                <a:ext uri="{FF2B5EF4-FFF2-40B4-BE49-F238E27FC236}">
                  <a16:creationId xmlns:a16="http://schemas.microsoft.com/office/drawing/2014/main" id="{C572003B-0782-A991-2E9A-AD79D816E885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5090;p45">
              <a:extLst>
                <a:ext uri="{FF2B5EF4-FFF2-40B4-BE49-F238E27FC236}">
                  <a16:creationId xmlns:a16="http://schemas.microsoft.com/office/drawing/2014/main" id="{F23D3B04-1387-AA40-1E9C-8B129A49CB7D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5091;p45">
              <a:extLst>
                <a:ext uri="{FF2B5EF4-FFF2-40B4-BE49-F238E27FC236}">
                  <a16:creationId xmlns:a16="http://schemas.microsoft.com/office/drawing/2014/main" id="{87E2B4D0-611E-432E-0D19-AA2256E90982}"/>
                </a:ext>
              </a:extLst>
            </p:cNvPr>
            <p:cNvSpPr/>
            <p:nvPr/>
          </p:nvSpPr>
          <p:spPr>
            <a:xfrm rot="16200000">
              <a:off x="2882044" y="1625341"/>
              <a:ext cx="20400" cy="9015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5092;p45">
              <a:extLst>
                <a:ext uri="{FF2B5EF4-FFF2-40B4-BE49-F238E27FC236}">
                  <a16:creationId xmlns:a16="http://schemas.microsoft.com/office/drawing/2014/main" id="{E5B01261-9CDD-3CF7-07E0-A892407038BD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5093;p45">
              <a:extLst>
                <a:ext uri="{FF2B5EF4-FFF2-40B4-BE49-F238E27FC236}">
                  <a16:creationId xmlns:a16="http://schemas.microsoft.com/office/drawing/2014/main" id="{887A3046-F3E7-94D6-DEEB-A560C2A20070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5094;p45">
              <a:extLst>
                <a:ext uri="{FF2B5EF4-FFF2-40B4-BE49-F238E27FC236}">
                  <a16:creationId xmlns:a16="http://schemas.microsoft.com/office/drawing/2014/main" id="{0FF64472-9A88-4B10-E692-3FFB1DA99A4D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5095;p45">
              <a:extLst>
                <a:ext uri="{FF2B5EF4-FFF2-40B4-BE49-F238E27FC236}">
                  <a16:creationId xmlns:a16="http://schemas.microsoft.com/office/drawing/2014/main" id="{76895DAA-C2A9-FA6F-AF71-375FC6C980E9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2" name="Picture 261">
            <a:hlinkClick r:id="rId4" action="ppaction://hlinksldjump"/>
            <a:extLst>
              <a:ext uri="{FF2B5EF4-FFF2-40B4-BE49-F238E27FC236}">
                <a16:creationId xmlns:a16="http://schemas.microsoft.com/office/drawing/2014/main" id="{53070CB8-0A55-6C23-F548-DDF1F36E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404" y="3274725"/>
            <a:ext cx="1446909" cy="1959017"/>
          </a:xfrm>
          <a:prstGeom prst="rect">
            <a:avLst/>
          </a:prstGeom>
        </p:spPr>
      </p:pic>
      <p:pic>
        <p:nvPicPr>
          <p:cNvPr id="263" name="Picture 262">
            <a:hlinkClick r:id="rId7" action="ppaction://hlinksldjump"/>
            <a:extLst>
              <a:ext uri="{FF2B5EF4-FFF2-40B4-BE49-F238E27FC236}">
                <a16:creationId xmlns:a16="http://schemas.microsoft.com/office/drawing/2014/main" id="{66645E18-CCE0-618B-6010-0454DF38D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8" y="1769732"/>
            <a:ext cx="1446909" cy="1959017"/>
          </a:xfrm>
          <a:prstGeom prst="rect">
            <a:avLst/>
          </a:prstGeom>
        </p:spPr>
      </p:pic>
      <p:pic>
        <p:nvPicPr>
          <p:cNvPr id="264" name="Picture 263">
            <a:hlinkClick r:id="rId8" action="ppaction://hlinksldjump"/>
            <a:extLst>
              <a:ext uri="{FF2B5EF4-FFF2-40B4-BE49-F238E27FC236}">
                <a16:creationId xmlns:a16="http://schemas.microsoft.com/office/drawing/2014/main" id="{82FDDCF4-4C39-D885-A1BE-BBE0B6C58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0" y="165521"/>
            <a:ext cx="1446909" cy="1959017"/>
          </a:xfrm>
          <a:prstGeom prst="rect">
            <a:avLst/>
          </a:prstGeom>
        </p:spPr>
      </p:pic>
      <p:pic>
        <p:nvPicPr>
          <p:cNvPr id="265" name="Picture 264">
            <a:hlinkClick r:id="rId9" action="ppaction://hlinksldjump"/>
            <a:extLst>
              <a:ext uri="{FF2B5EF4-FFF2-40B4-BE49-F238E27FC236}">
                <a16:creationId xmlns:a16="http://schemas.microsoft.com/office/drawing/2014/main" id="{302B20BC-ACF1-7DBB-66F9-6CD13E67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875" y="3530920"/>
            <a:ext cx="1446909" cy="1959017"/>
          </a:xfrm>
          <a:prstGeom prst="rect">
            <a:avLst/>
          </a:prstGeom>
        </p:spPr>
      </p:pic>
      <p:sp>
        <p:nvSpPr>
          <p:cNvPr id="266" name="Speech Bubble: Rectangle with Corners Rounded 265">
            <a:extLst>
              <a:ext uri="{FF2B5EF4-FFF2-40B4-BE49-F238E27FC236}">
                <a16:creationId xmlns:a16="http://schemas.microsoft.com/office/drawing/2014/main" id="{11CF5AD1-59D4-277D-1D52-4A2C0253A2A6}"/>
              </a:ext>
            </a:extLst>
          </p:cNvPr>
          <p:cNvSpPr/>
          <p:nvPr/>
        </p:nvSpPr>
        <p:spPr>
          <a:xfrm>
            <a:off x="3129561" y="2124537"/>
            <a:ext cx="783952" cy="912944"/>
          </a:xfrm>
          <a:prstGeom prst="wedgeRoundRectCallout">
            <a:avLst>
              <a:gd name="adj1" fmla="val 74408"/>
              <a:gd name="adj2" fmla="val 65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1</a:t>
            </a:r>
          </a:p>
        </p:txBody>
      </p:sp>
      <p:sp>
        <p:nvSpPr>
          <p:cNvPr id="267" name="Speech Bubble: Rectangle with Corners Rounded 266">
            <a:extLst>
              <a:ext uri="{FF2B5EF4-FFF2-40B4-BE49-F238E27FC236}">
                <a16:creationId xmlns:a16="http://schemas.microsoft.com/office/drawing/2014/main" id="{AA00366E-645B-4CF3-CA71-83862F90F397}"/>
              </a:ext>
            </a:extLst>
          </p:cNvPr>
          <p:cNvSpPr/>
          <p:nvPr/>
        </p:nvSpPr>
        <p:spPr>
          <a:xfrm>
            <a:off x="5451385" y="839491"/>
            <a:ext cx="783952" cy="912944"/>
          </a:xfrm>
          <a:prstGeom prst="wedgeRoundRectCallout">
            <a:avLst>
              <a:gd name="adj1" fmla="val 112986"/>
              <a:gd name="adj2" fmla="val 438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2</a:t>
            </a:r>
          </a:p>
        </p:txBody>
      </p:sp>
      <p:sp>
        <p:nvSpPr>
          <p:cNvPr id="268" name="Speech Bubble: Rectangle with Corners Rounded 267">
            <a:extLst>
              <a:ext uri="{FF2B5EF4-FFF2-40B4-BE49-F238E27FC236}">
                <a16:creationId xmlns:a16="http://schemas.microsoft.com/office/drawing/2014/main" id="{477356E1-9127-90C9-AC34-89786DEE8FA7}"/>
              </a:ext>
            </a:extLst>
          </p:cNvPr>
          <p:cNvSpPr/>
          <p:nvPr/>
        </p:nvSpPr>
        <p:spPr>
          <a:xfrm>
            <a:off x="8084679" y="2516056"/>
            <a:ext cx="783952" cy="912944"/>
          </a:xfrm>
          <a:prstGeom prst="wedgeRoundRectCallout">
            <a:avLst>
              <a:gd name="adj1" fmla="val 43063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3</a:t>
            </a:r>
          </a:p>
        </p:txBody>
      </p:sp>
      <p:sp>
        <p:nvSpPr>
          <p:cNvPr id="269" name="Speech Bubble: Rectangle with Corners Rounded 268">
            <a:extLst>
              <a:ext uri="{FF2B5EF4-FFF2-40B4-BE49-F238E27FC236}">
                <a16:creationId xmlns:a16="http://schemas.microsoft.com/office/drawing/2014/main" id="{89A4F448-52A2-BFC1-3107-4EC1AB6F3278}"/>
              </a:ext>
            </a:extLst>
          </p:cNvPr>
          <p:cNvSpPr/>
          <p:nvPr/>
        </p:nvSpPr>
        <p:spPr>
          <a:xfrm>
            <a:off x="8554747" y="94057"/>
            <a:ext cx="783952" cy="912944"/>
          </a:xfrm>
          <a:prstGeom prst="wedgeRoundRectCallout">
            <a:avLst>
              <a:gd name="adj1" fmla="val 81641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4</a:t>
            </a:r>
          </a:p>
        </p:txBody>
      </p:sp>
      <p:pic>
        <p:nvPicPr>
          <p:cNvPr id="270" name="Picture 269">
            <a:hlinkClick r:id="rId4" action="ppaction://hlinksldjump"/>
            <a:extLst>
              <a:ext uri="{FF2B5EF4-FFF2-40B4-BE49-F238E27FC236}">
                <a16:creationId xmlns:a16="http://schemas.microsoft.com/office/drawing/2014/main" id="{0AD69345-F46D-E17E-3D23-A9CF07271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1855">
            <a:off x="4040466" y="3759009"/>
            <a:ext cx="1446909" cy="1959017"/>
          </a:xfrm>
          <a:prstGeom prst="rect">
            <a:avLst/>
          </a:prstGeom>
        </p:spPr>
      </p:pic>
      <p:grpSp>
        <p:nvGrpSpPr>
          <p:cNvPr id="271" name="Google Shape;16125;p61">
            <a:extLst>
              <a:ext uri="{FF2B5EF4-FFF2-40B4-BE49-F238E27FC236}">
                <a16:creationId xmlns:a16="http://schemas.microsoft.com/office/drawing/2014/main" id="{32B4E02B-B5F6-657D-EAA5-01CDA0313DD9}"/>
              </a:ext>
            </a:extLst>
          </p:cNvPr>
          <p:cNvGrpSpPr/>
          <p:nvPr/>
        </p:nvGrpSpPr>
        <p:grpSpPr>
          <a:xfrm>
            <a:off x="4481026" y="3398996"/>
            <a:ext cx="640015" cy="568923"/>
            <a:chOff x="3097058" y="1823311"/>
            <a:chExt cx="480011" cy="426692"/>
          </a:xfrm>
        </p:grpSpPr>
        <p:sp>
          <p:nvSpPr>
            <p:cNvPr id="272" name="Google Shape;16126;p61">
              <a:extLst>
                <a:ext uri="{FF2B5EF4-FFF2-40B4-BE49-F238E27FC236}">
                  <a16:creationId xmlns:a16="http://schemas.microsoft.com/office/drawing/2014/main" id="{A0C6D511-4E20-4938-B1ED-D73E60124626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6127;p61">
              <a:extLst>
                <a:ext uri="{FF2B5EF4-FFF2-40B4-BE49-F238E27FC236}">
                  <a16:creationId xmlns:a16="http://schemas.microsoft.com/office/drawing/2014/main" id="{720E9844-CAD2-D4B5-374F-90FAE7DB7FC8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6128;p61">
              <a:extLst>
                <a:ext uri="{FF2B5EF4-FFF2-40B4-BE49-F238E27FC236}">
                  <a16:creationId xmlns:a16="http://schemas.microsoft.com/office/drawing/2014/main" id="{C7A83FA6-70CB-D982-CD3F-93DC60FE2F7D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6129;p61">
              <a:extLst>
                <a:ext uri="{FF2B5EF4-FFF2-40B4-BE49-F238E27FC236}">
                  <a16:creationId xmlns:a16="http://schemas.microsoft.com/office/drawing/2014/main" id="{70CEB84C-0B62-DB56-CB29-866D6D3C6DC1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6130;p61">
              <a:extLst>
                <a:ext uri="{FF2B5EF4-FFF2-40B4-BE49-F238E27FC236}">
                  <a16:creationId xmlns:a16="http://schemas.microsoft.com/office/drawing/2014/main" id="{C5D2F3F7-8826-CA3E-F49D-237F1D6571FC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6131;p61">
              <a:extLst>
                <a:ext uri="{FF2B5EF4-FFF2-40B4-BE49-F238E27FC236}">
                  <a16:creationId xmlns:a16="http://schemas.microsoft.com/office/drawing/2014/main" id="{6402EA7E-5C32-1356-B1FA-D5C8D3CE0B23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6132;p61">
              <a:extLst>
                <a:ext uri="{FF2B5EF4-FFF2-40B4-BE49-F238E27FC236}">
                  <a16:creationId xmlns:a16="http://schemas.microsoft.com/office/drawing/2014/main" id="{ECB2A729-B752-90BA-97C2-B79D4C969178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6133;p61">
              <a:extLst>
                <a:ext uri="{FF2B5EF4-FFF2-40B4-BE49-F238E27FC236}">
                  <a16:creationId xmlns:a16="http://schemas.microsoft.com/office/drawing/2014/main" id="{AD5157A4-6E47-5A43-E610-7CDE2B1B78DF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6134;p61">
              <a:extLst>
                <a:ext uri="{FF2B5EF4-FFF2-40B4-BE49-F238E27FC236}">
                  <a16:creationId xmlns:a16="http://schemas.microsoft.com/office/drawing/2014/main" id="{CAD8A93F-A44C-5D93-75C2-DD041CC3489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6135;p61">
              <a:extLst>
                <a:ext uri="{FF2B5EF4-FFF2-40B4-BE49-F238E27FC236}">
                  <a16:creationId xmlns:a16="http://schemas.microsoft.com/office/drawing/2014/main" id="{80CF6CB1-B701-1FA1-13C9-59161507002E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6136;p61">
              <a:extLst>
                <a:ext uri="{FF2B5EF4-FFF2-40B4-BE49-F238E27FC236}">
                  <a16:creationId xmlns:a16="http://schemas.microsoft.com/office/drawing/2014/main" id="{CE343029-E99D-8523-D3BC-2B34D6639D7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6137;p61">
              <a:extLst>
                <a:ext uri="{FF2B5EF4-FFF2-40B4-BE49-F238E27FC236}">
                  <a16:creationId xmlns:a16="http://schemas.microsoft.com/office/drawing/2014/main" id="{B73FDA77-A432-4AEE-1301-9CFE17FDE78E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6138;p61">
              <a:extLst>
                <a:ext uri="{FF2B5EF4-FFF2-40B4-BE49-F238E27FC236}">
                  <a16:creationId xmlns:a16="http://schemas.microsoft.com/office/drawing/2014/main" id="{3CBE349D-59BC-B573-6809-8F86E3DDEFC3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6139;p61">
              <a:extLst>
                <a:ext uri="{FF2B5EF4-FFF2-40B4-BE49-F238E27FC236}">
                  <a16:creationId xmlns:a16="http://schemas.microsoft.com/office/drawing/2014/main" id="{5B427905-635D-9159-905A-7A4A2F25D530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6140;p61">
              <a:extLst>
                <a:ext uri="{FF2B5EF4-FFF2-40B4-BE49-F238E27FC236}">
                  <a16:creationId xmlns:a16="http://schemas.microsoft.com/office/drawing/2014/main" id="{FF744758-8B00-CD33-0D7D-61742C626E53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6141;p61">
              <a:extLst>
                <a:ext uri="{FF2B5EF4-FFF2-40B4-BE49-F238E27FC236}">
                  <a16:creationId xmlns:a16="http://schemas.microsoft.com/office/drawing/2014/main" id="{1941C991-A00E-CBED-DF33-890BB420A3F1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6142;p61">
              <a:extLst>
                <a:ext uri="{FF2B5EF4-FFF2-40B4-BE49-F238E27FC236}">
                  <a16:creationId xmlns:a16="http://schemas.microsoft.com/office/drawing/2014/main" id="{C693F96F-A924-269B-F33C-4880DC08B843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6143;p61">
              <a:extLst>
                <a:ext uri="{FF2B5EF4-FFF2-40B4-BE49-F238E27FC236}">
                  <a16:creationId xmlns:a16="http://schemas.microsoft.com/office/drawing/2014/main" id="{E9991FFB-F4E3-47A4-F5A1-A38E68BB1137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6144;p61">
              <a:extLst>
                <a:ext uri="{FF2B5EF4-FFF2-40B4-BE49-F238E27FC236}">
                  <a16:creationId xmlns:a16="http://schemas.microsoft.com/office/drawing/2014/main" id="{A9BE898E-DF03-ABBF-7416-4DCE3FE30DE9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6145;p61">
              <a:extLst>
                <a:ext uri="{FF2B5EF4-FFF2-40B4-BE49-F238E27FC236}">
                  <a16:creationId xmlns:a16="http://schemas.microsoft.com/office/drawing/2014/main" id="{8ECD2B09-00C0-C313-CE36-5B8ABCF353B5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6146;p61">
              <a:extLst>
                <a:ext uri="{FF2B5EF4-FFF2-40B4-BE49-F238E27FC236}">
                  <a16:creationId xmlns:a16="http://schemas.microsoft.com/office/drawing/2014/main" id="{3F252625-70F7-3F6B-20BD-185F0491064D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6147;p61">
              <a:extLst>
                <a:ext uri="{FF2B5EF4-FFF2-40B4-BE49-F238E27FC236}">
                  <a16:creationId xmlns:a16="http://schemas.microsoft.com/office/drawing/2014/main" id="{20D579DE-A425-30D8-46E1-4C0DFFC27DD2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6148;p61">
              <a:extLst>
                <a:ext uri="{FF2B5EF4-FFF2-40B4-BE49-F238E27FC236}">
                  <a16:creationId xmlns:a16="http://schemas.microsoft.com/office/drawing/2014/main" id="{7750F137-F7DD-0CA8-DD29-8F08EEF38936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6149;p61">
              <a:extLst>
                <a:ext uri="{FF2B5EF4-FFF2-40B4-BE49-F238E27FC236}">
                  <a16:creationId xmlns:a16="http://schemas.microsoft.com/office/drawing/2014/main" id="{B2ECE3B2-4FE5-001B-AF34-6593A7C16B1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6150;p61">
              <a:extLst>
                <a:ext uri="{FF2B5EF4-FFF2-40B4-BE49-F238E27FC236}">
                  <a16:creationId xmlns:a16="http://schemas.microsoft.com/office/drawing/2014/main" id="{DEA60B13-5829-E875-5885-D688CC4068D2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6151;p61">
              <a:extLst>
                <a:ext uri="{FF2B5EF4-FFF2-40B4-BE49-F238E27FC236}">
                  <a16:creationId xmlns:a16="http://schemas.microsoft.com/office/drawing/2014/main" id="{9A71C175-2D27-6163-E7D5-30B9CA4B5470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6152;p61">
              <a:extLst>
                <a:ext uri="{FF2B5EF4-FFF2-40B4-BE49-F238E27FC236}">
                  <a16:creationId xmlns:a16="http://schemas.microsoft.com/office/drawing/2014/main" id="{4E170BB5-89CE-2C04-49F8-D2DA1BE2AA8A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6153;p61">
              <a:extLst>
                <a:ext uri="{FF2B5EF4-FFF2-40B4-BE49-F238E27FC236}">
                  <a16:creationId xmlns:a16="http://schemas.microsoft.com/office/drawing/2014/main" id="{258A2AE5-11A0-54C1-72A7-E8E60EBD6554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6154;p61">
              <a:extLst>
                <a:ext uri="{FF2B5EF4-FFF2-40B4-BE49-F238E27FC236}">
                  <a16:creationId xmlns:a16="http://schemas.microsoft.com/office/drawing/2014/main" id="{BE9D527A-0811-6907-0C98-197C37E6E870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6155;p61">
              <a:extLst>
                <a:ext uri="{FF2B5EF4-FFF2-40B4-BE49-F238E27FC236}">
                  <a16:creationId xmlns:a16="http://schemas.microsoft.com/office/drawing/2014/main" id="{56F85B99-0E63-A212-8FD9-2C3A3CB3672A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6156;p61">
              <a:extLst>
                <a:ext uri="{FF2B5EF4-FFF2-40B4-BE49-F238E27FC236}">
                  <a16:creationId xmlns:a16="http://schemas.microsoft.com/office/drawing/2014/main" id="{B678CE9A-6A65-DA11-53D5-9818CF1F32AF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6157;p61">
              <a:extLst>
                <a:ext uri="{FF2B5EF4-FFF2-40B4-BE49-F238E27FC236}">
                  <a16:creationId xmlns:a16="http://schemas.microsoft.com/office/drawing/2014/main" id="{5DF57A2F-0C9F-7996-66A7-75E3C65D14D7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6158;p61">
              <a:extLst>
                <a:ext uri="{FF2B5EF4-FFF2-40B4-BE49-F238E27FC236}">
                  <a16:creationId xmlns:a16="http://schemas.microsoft.com/office/drawing/2014/main" id="{EABCC7E4-1435-3AE2-DAFB-C104779AD963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6159;p61">
              <a:extLst>
                <a:ext uri="{FF2B5EF4-FFF2-40B4-BE49-F238E27FC236}">
                  <a16:creationId xmlns:a16="http://schemas.microsoft.com/office/drawing/2014/main" id="{5CEDB86F-1DFD-3D6D-8B8F-D096ED51ADC3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6160;p61">
              <a:extLst>
                <a:ext uri="{FF2B5EF4-FFF2-40B4-BE49-F238E27FC236}">
                  <a16:creationId xmlns:a16="http://schemas.microsoft.com/office/drawing/2014/main" id="{88CDF2CD-3B67-3970-DB2B-19C7FC57250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6161;p61">
              <a:extLst>
                <a:ext uri="{FF2B5EF4-FFF2-40B4-BE49-F238E27FC236}">
                  <a16:creationId xmlns:a16="http://schemas.microsoft.com/office/drawing/2014/main" id="{BCDA5C9C-F452-B455-1695-19146D0B2353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6162;p61">
              <a:extLst>
                <a:ext uri="{FF2B5EF4-FFF2-40B4-BE49-F238E27FC236}">
                  <a16:creationId xmlns:a16="http://schemas.microsoft.com/office/drawing/2014/main" id="{226527C6-06A1-B02A-5E9B-C5E5C349370A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6163;p61">
              <a:extLst>
                <a:ext uri="{FF2B5EF4-FFF2-40B4-BE49-F238E27FC236}">
                  <a16:creationId xmlns:a16="http://schemas.microsoft.com/office/drawing/2014/main" id="{98E0DFBB-A368-66AF-7981-3085FC03AF83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6164;p61">
              <a:extLst>
                <a:ext uri="{FF2B5EF4-FFF2-40B4-BE49-F238E27FC236}">
                  <a16:creationId xmlns:a16="http://schemas.microsoft.com/office/drawing/2014/main" id="{3EA69D0F-45F1-B5C6-4969-38D0354C8B6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6165;p61">
              <a:extLst>
                <a:ext uri="{FF2B5EF4-FFF2-40B4-BE49-F238E27FC236}">
                  <a16:creationId xmlns:a16="http://schemas.microsoft.com/office/drawing/2014/main" id="{A0FF01D5-0A0F-80DE-8806-378113B6377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6166;p61">
              <a:extLst>
                <a:ext uri="{FF2B5EF4-FFF2-40B4-BE49-F238E27FC236}">
                  <a16:creationId xmlns:a16="http://schemas.microsoft.com/office/drawing/2014/main" id="{AB53F305-46F3-90FA-D797-ABE545A977E9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6167;p61">
              <a:extLst>
                <a:ext uri="{FF2B5EF4-FFF2-40B4-BE49-F238E27FC236}">
                  <a16:creationId xmlns:a16="http://schemas.microsoft.com/office/drawing/2014/main" id="{C393BD0D-9318-47F3-0778-0F9674FB79EE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6168;p61">
              <a:extLst>
                <a:ext uri="{FF2B5EF4-FFF2-40B4-BE49-F238E27FC236}">
                  <a16:creationId xmlns:a16="http://schemas.microsoft.com/office/drawing/2014/main" id="{2314A200-7FD9-A1E4-CF09-724EC13D266B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6786;p61">
            <a:extLst>
              <a:ext uri="{FF2B5EF4-FFF2-40B4-BE49-F238E27FC236}">
                <a16:creationId xmlns:a16="http://schemas.microsoft.com/office/drawing/2014/main" id="{152BF94D-FB24-9811-91EC-A5189EEF6957}"/>
              </a:ext>
            </a:extLst>
          </p:cNvPr>
          <p:cNvGrpSpPr/>
          <p:nvPr/>
        </p:nvGrpSpPr>
        <p:grpSpPr>
          <a:xfrm flipH="1">
            <a:off x="3084915" y="4591763"/>
            <a:ext cx="416093" cy="205835"/>
            <a:chOff x="5978084" y="1951462"/>
            <a:chExt cx="308355" cy="154178"/>
          </a:xfrm>
        </p:grpSpPr>
        <p:sp>
          <p:nvSpPr>
            <p:cNvPr id="102" name="Google Shape;16787;p61">
              <a:extLst>
                <a:ext uri="{FF2B5EF4-FFF2-40B4-BE49-F238E27FC236}">
                  <a16:creationId xmlns:a16="http://schemas.microsoft.com/office/drawing/2014/main" id="{3B69EDAE-B9D2-F1CD-8719-CEBFE506073C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788;p61">
              <a:extLst>
                <a:ext uri="{FF2B5EF4-FFF2-40B4-BE49-F238E27FC236}">
                  <a16:creationId xmlns:a16="http://schemas.microsoft.com/office/drawing/2014/main" id="{C872DBE7-D2E1-0D17-876A-CFF2E7A9578F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6789;p61">
              <a:extLst>
                <a:ext uri="{FF2B5EF4-FFF2-40B4-BE49-F238E27FC236}">
                  <a16:creationId xmlns:a16="http://schemas.microsoft.com/office/drawing/2014/main" id="{9345EB45-F905-D867-0888-FA41ACC2D784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105" name="Google Shape;16790;p61">
                <a:extLst>
                  <a:ext uri="{FF2B5EF4-FFF2-40B4-BE49-F238E27FC236}">
                    <a16:creationId xmlns:a16="http://schemas.microsoft.com/office/drawing/2014/main" id="{BCF17580-D854-357B-5696-69E3D256A134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791;p61">
                <a:extLst>
                  <a:ext uri="{FF2B5EF4-FFF2-40B4-BE49-F238E27FC236}">
                    <a16:creationId xmlns:a16="http://schemas.microsoft.com/office/drawing/2014/main" id="{EDEFCCC8-DF70-2C3F-089E-4B668F2E09F2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792;p61">
                <a:extLst>
                  <a:ext uri="{FF2B5EF4-FFF2-40B4-BE49-F238E27FC236}">
                    <a16:creationId xmlns:a16="http://schemas.microsoft.com/office/drawing/2014/main" id="{8E98921E-8AF5-0EA9-1448-77D316344FA6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793;p61">
                <a:extLst>
                  <a:ext uri="{FF2B5EF4-FFF2-40B4-BE49-F238E27FC236}">
                    <a16:creationId xmlns:a16="http://schemas.microsoft.com/office/drawing/2014/main" id="{81811693-76FF-4947-9CE8-9BE908F579F4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794;p61">
                <a:extLst>
                  <a:ext uri="{FF2B5EF4-FFF2-40B4-BE49-F238E27FC236}">
                    <a16:creationId xmlns:a16="http://schemas.microsoft.com/office/drawing/2014/main" id="{698BDDA3-B4D9-FB4D-8B5E-3BEBA9459ACD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795;p61">
                <a:extLst>
                  <a:ext uri="{FF2B5EF4-FFF2-40B4-BE49-F238E27FC236}">
                    <a16:creationId xmlns:a16="http://schemas.microsoft.com/office/drawing/2014/main" id="{11BD4000-D7E8-13A3-0AED-497966679872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6796;p61">
                <a:extLst>
                  <a:ext uri="{FF2B5EF4-FFF2-40B4-BE49-F238E27FC236}">
                    <a16:creationId xmlns:a16="http://schemas.microsoft.com/office/drawing/2014/main" id="{56AEC949-DC11-7D40-8AF6-F809FFB11CF5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6797;p61">
                <a:extLst>
                  <a:ext uri="{FF2B5EF4-FFF2-40B4-BE49-F238E27FC236}">
                    <a16:creationId xmlns:a16="http://schemas.microsoft.com/office/drawing/2014/main" id="{5AACD4CE-3CC3-9365-7D4F-70F182168218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6798;p61">
                <a:extLst>
                  <a:ext uri="{FF2B5EF4-FFF2-40B4-BE49-F238E27FC236}">
                    <a16:creationId xmlns:a16="http://schemas.microsoft.com/office/drawing/2014/main" id="{6642E3A8-5B7A-89CD-C854-30BAB43C549B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6799;p61">
                <a:extLst>
                  <a:ext uri="{FF2B5EF4-FFF2-40B4-BE49-F238E27FC236}">
                    <a16:creationId xmlns:a16="http://schemas.microsoft.com/office/drawing/2014/main" id="{2F21D944-AF9E-275B-223B-57FF52857BBB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800;p61">
                <a:extLst>
                  <a:ext uri="{FF2B5EF4-FFF2-40B4-BE49-F238E27FC236}">
                    <a16:creationId xmlns:a16="http://schemas.microsoft.com/office/drawing/2014/main" id="{1B81EB7D-A84C-DE35-D59F-F470D983152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6801;p61">
                <a:extLst>
                  <a:ext uri="{FF2B5EF4-FFF2-40B4-BE49-F238E27FC236}">
                    <a16:creationId xmlns:a16="http://schemas.microsoft.com/office/drawing/2014/main" id="{DA9CD280-5258-EB16-E9AE-DF68549FF0F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6802;p61">
                <a:extLst>
                  <a:ext uri="{FF2B5EF4-FFF2-40B4-BE49-F238E27FC236}">
                    <a16:creationId xmlns:a16="http://schemas.microsoft.com/office/drawing/2014/main" id="{1C967AB6-9E5C-08C4-59FC-3935369BA83F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6803;p61">
                <a:extLst>
                  <a:ext uri="{FF2B5EF4-FFF2-40B4-BE49-F238E27FC236}">
                    <a16:creationId xmlns:a16="http://schemas.microsoft.com/office/drawing/2014/main" id="{49F5FC6E-BD9E-198F-A5E5-6AAF7B456D8C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6804;p61">
                <a:extLst>
                  <a:ext uri="{FF2B5EF4-FFF2-40B4-BE49-F238E27FC236}">
                    <a16:creationId xmlns:a16="http://schemas.microsoft.com/office/drawing/2014/main" id="{4320ED6E-F697-A759-72F0-D4D1F6A605D1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6805;p61">
                <a:extLst>
                  <a:ext uri="{FF2B5EF4-FFF2-40B4-BE49-F238E27FC236}">
                    <a16:creationId xmlns:a16="http://schemas.microsoft.com/office/drawing/2014/main" id="{9DCD7F0B-0897-3247-68E3-96A4261F2F9D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6806;p61">
                <a:extLst>
                  <a:ext uri="{FF2B5EF4-FFF2-40B4-BE49-F238E27FC236}">
                    <a16:creationId xmlns:a16="http://schemas.microsoft.com/office/drawing/2014/main" id="{4D2D83E5-EFE3-E543-5880-B9148E318E74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807;p61">
                <a:extLst>
                  <a:ext uri="{FF2B5EF4-FFF2-40B4-BE49-F238E27FC236}">
                    <a16:creationId xmlns:a16="http://schemas.microsoft.com/office/drawing/2014/main" id="{18305267-F6A1-D688-BD4A-AE5796AD7CAB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808;p61">
                <a:extLst>
                  <a:ext uri="{FF2B5EF4-FFF2-40B4-BE49-F238E27FC236}">
                    <a16:creationId xmlns:a16="http://schemas.microsoft.com/office/drawing/2014/main" id="{AEA0E67E-2BC2-27A7-AA53-E1E614A19834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809;p61">
                <a:extLst>
                  <a:ext uri="{FF2B5EF4-FFF2-40B4-BE49-F238E27FC236}">
                    <a16:creationId xmlns:a16="http://schemas.microsoft.com/office/drawing/2014/main" id="{7DF60B87-56F9-C7B1-15C6-2BE6A874A63F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810;p61">
                <a:extLst>
                  <a:ext uri="{FF2B5EF4-FFF2-40B4-BE49-F238E27FC236}">
                    <a16:creationId xmlns:a16="http://schemas.microsoft.com/office/drawing/2014/main" id="{53616255-4727-4537-9C7A-DB5FB17BB9B2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811;p61">
                <a:extLst>
                  <a:ext uri="{FF2B5EF4-FFF2-40B4-BE49-F238E27FC236}">
                    <a16:creationId xmlns:a16="http://schemas.microsoft.com/office/drawing/2014/main" id="{E5C14099-C4F7-EFCE-5876-8AA3F3B79B82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812;p61">
                <a:extLst>
                  <a:ext uri="{FF2B5EF4-FFF2-40B4-BE49-F238E27FC236}">
                    <a16:creationId xmlns:a16="http://schemas.microsoft.com/office/drawing/2014/main" id="{EED014EB-2A58-CDC3-73B4-B0AF61CD9FF1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813;p61">
                <a:extLst>
                  <a:ext uri="{FF2B5EF4-FFF2-40B4-BE49-F238E27FC236}">
                    <a16:creationId xmlns:a16="http://schemas.microsoft.com/office/drawing/2014/main" id="{4CB4EF3F-D0B2-6E10-0589-28990BEBB3D8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814;p61">
                <a:extLst>
                  <a:ext uri="{FF2B5EF4-FFF2-40B4-BE49-F238E27FC236}">
                    <a16:creationId xmlns:a16="http://schemas.microsoft.com/office/drawing/2014/main" id="{00A4DCFF-0121-55C6-37EC-679E3016FC5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815;p61">
                <a:extLst>
                  <a:ext uri="{FF2B5EF4-FFF2-40B4-BE49-F238E27FC236}">
                    <a16:creationId xmlns:a16="http://schemas.microsoft.com/office/drawing/2014/main" id="{DEF97E79-5B51-8730-D98B-463F105E5E5B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816;p61">
                <a:extLst>
                  <a:ext uri="{FF2B5EF4-FFF2-40B4-BE49-F238E27FC236}">
                    <a16:creationId xmlns:a16="http://schemas.microsoft.com/office/drawing/2014/main" id="{D7CFF023-0FBD-1D06-DEBC-9B82CE9B2F75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817;p61">
                <a:extLst>
                  <a:ext uri="{FF2B5EF4-FFF2-40B4-BE49-F238E27FC236}">
                    <a16:creationId xmlns:a16="http://schemas.microsoft.com/office/drawing/2014/main" id="{867294ED-6B17-F23B-A20E-80104B9F7E4F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818;p61">
                <a:extLst>
                  <a:ext uri="{FF2B5EF4-FFF2-40B4-BE49-F238E27FC236}">
                    <a16:creationId xmlns:a16="http://schemas.microsoft.com/office/drawing/2014/main" id="{8785C5D1-C21C-89FE-0967-534E662B7BB1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819;p61">
                <a:extLst>
                  <a:ext uri="{FF2B5EF4-FFF2-40B4-BE49-F238E27FC236}">
                    <a16:creationId xmlns:a16="http://schemas.microsoft.com/office/drawing/2014/main" id="{1BD93C35-BAB2-5FD6-26AA-BFEE2E080DE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820;p61">
                <a:extLst>
                  <a:ext uri="{FF2B5EF4-FFF2-40B4-BE49-F238E27FC236}">
                    <a16:creationId xmlns:a16="http://schemas.microsoft.com/office/drawing/2014/main" id="{503552DD-09C6-71AA-D681-6FB5DFE31ED9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821;p61">
                <a:extLst>
                  <a:ext uri="{FF2B5EF4-FFF2-40B4-BE49-F238E27FC236}">
                    <a16:creationId xmlns:a16="http://schemas.microsoft.com/office/drawing/2014/main" id="{2F0428C9-64B9-5331-D10E-7913A329FF56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822;p61">
                <a:extLst>
                  <a:ext uri="{FF2B5EF4-FFF2-40B4-BE49-F238E27FC236}">
                    <a16:creationId xmlns:a16="http://schemas.microsoft.com/office/drawing/2014/main" id="{B31DE611-AC13-E2CE-828F-5F22A0DBBB4F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823;p61">
                <a:extLst>
                  <a:ext uri="{FF2B5EF4-FFF2-40B4-BE49-F238E27FC236}">
                    <a16:creationId xmlns:a16="http://schemas.microsoft.com/office/drawing/2014/main" id="{B4F8C3B5-E996-0C53-CBE9-E6FFD3F69F02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824;p61">
                <a:extLst>
                  <a:ext uri="{FF2B5EF4-FFF2-40B4-BE49-F238E27FC236}">
                    <a16:creationId xmlns:a16="http://schemas.microsoft.com/office/drawing/2014/main" id="{B21AD2AF-54D1-6E9D-659C-127B98D59708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825;p61">
                <a:extLst>
                  <a:ext uri="{FF2B5EF4-FFF2-40B4-BE49-F238E27FC236}">
                    <a16:creationId xmlns:a16="http://schemas.microsoft.com/office/drawing/2014/main" id="{7D8BC70F-23DE-E71C-C3A2-FA3DEF6AA2B7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826;p61">
                <a:extLst>
                  <a:ext uri="{FF2B5EF4-FFF2-40B4-BE49-F238E27FC236}">
                    <a16:creationId xmlns:a16="http://schemas.microsoft.com/office/drawing/2014/main" id="{96BC4815-3EA9-559E-25E6-C2D058F398DB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827;p61">
                <a:extLst>
                  <a:ext uri="{FF2B5EF4-FFF2-40B4-BE49-F238E27FC236}">
                    <a16:creationId xmlns:a16="http://schemas.microsoft.com/office/drawing/2014/main" id="{A06617BB-2F5D-E6B2-0105-6B43F19FAAAE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828;p61">
                <a:extLst>
                  <a:ext uri="{FF2B5EF4-FFF2-40B4-BE49-F238E27FC236}">
                    <a16:creationId xmlns:a16="http://schemas.microsoft.com/office/drawing/2014/main" id="{C411A717-4E0A-4230-4C2D-39A42DE5D9F6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6829;p61">
                <a:extLst>
                  <a:ext uri="{FF2B5EF4-FFF2-40B4-BE49-F238E27FC236}">
                    <a16:creationId xmlns:a16="http://schemas.microsoft.com/office/drawing/2014/main" id="{CB0C1FC4-D146-397A-8E03-7E877FF0E24E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6830;p61">
                <a:extLst>
                  <a:ext uri="{FF2B5EF4-FFF2-40B4-BE49-F238E27FC236}">
                    <a16:creationId xmlns:a16="http://schemas.microsoft.com/office/drawing/2014/main" id="{5B0D2E54-E6F6-556C-D05C-CDD27A245BB1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831;p61">
                <a:extLst>
                  <a:ext uri="{FF2B5EF4-FFF2-40B4-BE49-F238E27FC236}">
                    <a16:creationId xmlns:a16="http://schemas.microsoft.com/office/drawing/2014/main" id="{0AB768B6-91E3-11D9-262F-FEF2AABDAC3D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6832;p61">
                <a:extLst>
                  <a:ext uri="{FF2B5EF4-FFF2-40B4-BE49-F238E27FC236}">
                    <a16:creationId xmlns:a16="http://schemas.microsoft.com/office/drawing/2014/main" id="{FFB20D65-04CA-E122-CC87-E62C715D7776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6833;p61">
                <a:extLst>
                  <a:ext uri="{FF2B5EF4-FFF2-40B4-BE49-F238E27FC236}">
                    <a16:creationId xmlns:a16="http://schemas.microsoft.com/office/drawing/2014/main" id="{7F266AAB-74C1-6AFE-6000-2F0AD4034D9B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834;p61">
                <a:extLst>
                  <a:ext uri="{FF2B5EF4-FFF2-40B4-BE49-F238E27FC236}">
                    <a16:creationId xmlns:a16="http://schemas.microsoft.com/office/drawing/2014/main" id="{93CEC031-74DB-052B-F65C-9B0AE5CA7D33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6835;p61">
                <a:extLst>
                  <a:ext uri="{FF2B5EF4-FFF2-40B4-BE49-F238E27FC236}">
                    <a16:creationId xmlns:a16="http://schemas.microsoft.com/office/drawing/2014/main" id="{BCADF243-FA11-AC1F-5384-BD0949D8269F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6836;p61">
                <a:extLst>
                  <a:ext uri="{FF2B5EF4-FFF2-40B4-BE49-F238E27FC236}">
                    <a16:creationId xmlns:a16="http://schemas.microsoft.com/office/drawing/2014/main" id="{D16C9B31-DFA8-8F74-A473-81261F16FC1E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837;p61">
                <a:extLst>
                  <a:ext uri="{FF2B5EF4-FFF2-40B4-BE49-F238E27FC236}">
                    <a16:creationId xmlns:a16="http://schemas.microsoft.com/office/drawing/2014/main" id="{8552D943-AAFD-AFB9-12E8-EB39D86A639C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6838;p61">
                <a:extLst>
                  <a:ext uri="{FF2B5EF4-FFF2-40B4-BE49-F238E27FC236}">
                    <a16:creationId xmlns:a16="http://schemas.microsoft.com/office/drawing/2014/main" id="{ECCE3E90-CBC5-CB9D-AE8A-74404FBFF51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6839;p61">
                <a:extLst>
                  <a:ext uri="{FF2B5EF4-FFF2-40B4-BE49-F238E27FC236}">
                    <a16:creationId xmlns:a16="http://schemas.microsoft.com/office/drawing/2014/main" id="{65B065F9-3AA8-0010-0765-61BEE411215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6840;p61">
                <a:extLst>
                  <a:ext uri="{FF2B5EF4-FFF2-40B4-BE49-F238E27FC236}">
                    <a16:creationId xmlns:a16="http://schemas.microsoft.com/office/drawing/2014/main" id="{3B715911-9FEB-C7F5-AD41-BCDE2269D898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6841;p61">
                <a:extLst>
                  <a:ext uri="{FF2B5EF4-FFF2-40B4-BE49-F238E27FC236}">
                    <a16:creationId xmlns:a16="http://schemas.microsoft.com/office/drawing/2014/main" id="{EE60DE05-81F1-74F6-AE7C-16068A671BD0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6842;p61">
                <a:extLst>
                  <a:ext uri="{FF2B5EF4-FFF2-40B4-BE49-F238E27FC236}">
                    <a16:creationId xmlns:a16="http://schemas.microsoft.com/office/drawing/2014/main" id="{9B0F9B5F-FA80-C9A8-4A4C-D4FF4FF676C2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6843;p61">
                <a:extLst>
                  <a:ext uri="{FF2B5EF4-FFF2-40B4-BE49-F238E27FC236}">
                    <a16:creationId xmlns:a16="http://schemas.microsoft.com/office/drawing/2014/main" id="{9DBB5D10-B35D-F7A1-6A2E-9F018B3AC44A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6844;p61">
                <a:extLst>
                  <a:ext uri="{FF2B5EF4-FFF2-40B4-BE49-F238E27FC236}">
                    <a16:creationId xmlns:a16="http://schemas.microsoft.com/office/drawing/2014/main" id="{71955E2E-8D25-1107-3EAB-F539F7406C14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845;p61">
                <a:extLst>
                  <a:ext uri="{FF2B5EF4-FFF2-40B4-BE49-F238E27FC236}">
                    <a16:creationId xmlns:a16="http://schemas.microsoft.com/office/drawing/2014/main" id="{098E4F67-DD39-B87C-D354-52E39DE78810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846;p61">
                <a:extLst>
                  <a:ext uri="{FF2B5EF4-FFF2-40B4-BE49-F238E27FC236}">
                    <a16:creationId xmlns:a16="http://schemas.microsoft.com/office/drawing/2014/main" id="{48669A68-E7FA-B06F-F1E8-F0E35B75CFE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847;p61">
                <a:extLst>
                  <a:ext uri="{FF2B5EF4-FFF2-40B4-BE49-F238E27FC236}">
                    <a16:creationId xmlns:a16="http://schemas.microsoft.com/office/drawing/2014/main" id="{4B00A949-ABC7-AAA3-AD2A-6242F933DAD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848;p61">
                <a:extLst>
                  <a:ext uri="{FF2B5EF4-FFF2-40B4-BE49-F238E27FC236}">
                    <a16:creationId xmlns:a16="http://schemas.microsoft.com/office/drawing/2014/main" id="{963F1B88-267F-C0DC-F19A-99FC00EC1A59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849;p61">
                <a:extLst>
                  <a:ext uri="{FF2B5EF4-FFF2-40B4-BE49-F238E27FC236}">
                    <a16:creationId xmlns:a16="http://schemas.microsoft.com/office/drawing/2014/main" id="{C4272CED-015B-E38D-F80E-960F66E4B6C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850;p61">
                <a:extLst>
                  <a:ext uri="{FF2B5EF4-FFF2-40B4-BE49-F238E27FC236}">
                    <a16:creationId xmlns:a16="http://schemas.microsoft.com/office/drawing/2014/main" id="{700F1068-F704-3701-FAD3-93CADDD8F8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851;p61">
                <a:extLst>
                  <a:ext uri="{FF2B5EF4-FFF2-40B4-BE49-F238E27FC236}">
                    <a16:creationId xmlns:a16="http://schemas.microsoft.com/office/drawing/2014/main" id="{A14E2F7D-A697-6FAC-099C-A3E66454EF5F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16125;p61">
            <a:extLst>
              <a:ext uri="{FF2B5EF4-FFF2-40B4-BE49-F238E27FC236}">
                <a16:creationId xmlns:a16="http://schemas.microsoft.com/office/drawing/2014/main" id="{B6EDBCB0-D531-197E-1ED8-2586E18A785A}"/>
              </a:ext>
            </a:extLst>
          </p:cNvPr>
          <p:cNvGrpSpPr/>
          <p:nvPr/>
        </p:nvGrpSpPr>
        <p:grpSpPr>
          <a:xfrm>
            <a:off x="6938795" y="1947133"/>
            <a:ext cx="640015" cy="568923"/>
            <a:chOff x="3097058" y="1823311"/>
            <a:chExt cx="480011" cy="426692"/>
          </a:xfrm>
        </p:grpSpPr>
        <p:sp>
          <p:nvSpPr>
            <p:cNvPr id="581" name="Google Shape;16126;p61">
              <a:extLst>
                <a:ext uri="{FF2B5EF4-FFF2-40B4-BE49-F238E27FC236}">
                  <a16:creationId xmlns:a16="http://schemas.microsoft.com/office/drawing/2014/main" id="{DD83360A-CEA7-200D-4B73-033E2F0A4050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6127;p61">
              <a:extLst>
                <a:ext uri="{FF2B5EF4-FFF2-40B4-BE49-F238E27FC236}">
                  <a16:creationId xmlns:a16="http://schemas.microsoft.com/office/drawing/2014/main" id="{7DB6040D-4F7F-5974-639B-129D2D54AD00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6128;p61">
              <a:extLst>
                <a:ext uri="{FF2B5EF4-FFF2-40B4-BE49-F238E27FC236}">
                  <a16:creationId xmlns:a16="http://schemas.microsoft.com/office/drawing/2014/main" id="{A4120E10-5E75-BEB4-34B0-C386C57E21BB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6129;p61">
              <a:extLst>
                <a:ext uri="{FF2B5EF4-FFF2-40B4-BE49-F238E27FC236}">
                  <a16:creationId xmlns:a16="http://schemas.microsoft.com/office/drawing/2014/main" id="{BE011559-823E-84F8-B0DB-BEB7184AF498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6130;p61">
              <a:extLst>
                <a:ext uri="{FF2B5EF4-FFF2-40B4-BE49-F238E27FC236}">
                  <a16:creationId xmlns:a16="http://schemas.microsoft.com/office/drawing/2014/main" id="{C4DDD22A-2801-4C4A-83D2-CA3D7F8F3352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6131;p61">
              <a:extLst>
                <a:ext uri="{FF2B5EF4-FFF2-40B4-BE49-F238E27FC236}">
                  <a16:creationId xmlns:a16="http://schemas.microsoft.com/office/drawing/2014/main" id="{9D2D69B1-41D0-78D9-11E9-5C4167707B3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6132;p61">
              <a:extLst>
                <a:ext uri="{FF2B5EF4-FFF2-40B4-BE49-F238E27FC236}">
                  <a16:creationId xmlns:a16="http://schemas.microsoft.com/office/drawing/2014/main" id="{AE58F158-63F0-76EE-798F-EC46A498682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6133;p61">
              <a:extLst>
                <a:ext uri="{FF2B5EF4-FFF2-40B4-BE49-F238E27FC236}">
                  <a16:creationId xmlns:a16="http://schemas.microsoft.com/office/drawing/2014/main" id="{1C42FE3C-5C4C-DBFD-C175-63269B62314A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6134;p61">
              <a:extLst>
                <a:ext uri="{FF2B5EF4-FFF2-40B4-BE49-F238E27FC236}">
                  <a16:creationId xmlns:a16="http://schemas.microsoft.com/office/drawing/2014/main" id="{559ACA37-B189-70F1-668B-56CD1A5FDF32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6135;p61">
              <a:extLst>
                <a:ext uri="{FF2B5EF4-FFF2-40B4-BE49-F238E27FC236}">
                  <a16:creationId xmlns:a16="http://schemas.microsoft.com/office/drawing/2014/main" id="{AB9BD4BD-A4D9-A9D2-308C-660E147C099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16136;p61">
              <a:extLst>
                <a:ext uri="{FF2B5EF4-FFF2-40B4-BE49-F238E27FC236}">
                  <a16:creationId xmlns:a16="http://schemas.microsoft.com/office/drawing/2014/main" id="{A66FE532-2515-572C-58B4-9F7290E47EC4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16137;p61">
              <a:extLst>
                <a:ext uri="{FF2B5EF4-FFF2-40B4-BE49-F238E27FC236}">
                  <a16:creationId xmlns:a16="http://schemas.microsoft.com/office/drawing/2014/main" id="{0E73B58F-9287-317D-D91F-5A31AFEB869B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16138;p61">
              <a:extLst>
                <a:ext uri="{FF2B5EF4-FFF2-40B4-BE49-F238E27FC236}">
                  <a16:creationId xmlns:a16="http://schemas.microsoft.com/office/drawing/2014/main" id="{69070737-6AFF-367F-C8C8-00709741504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16139;p61">
              <a:extLst>
                <a:ext uri="{FF2B5EF4-FFF2-40B4-BE49-F238E27FC236}">
                  <a16:creationId xmlns:a16="http://schemas.microsoft.com/office/drawing/2014/main" id="{E280FD86-B1D9-7374-BDB2-CD93F75BDE02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6140;p61">
              <a:extLst>
                <a:ext uri="{FF2B5EF4-FFF2-40B4-BE49-F238E27FC236}">
                  <a16:creationId xmlns:a16="http://schemas.microsoft.com/office/drawing/2014/main" id="{36A02A8A-D336-6759-D536-E729FF8B3895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6141;p61">
              <a:extLst>
                <a:ext uri="{FF2B5EF4-FFF2-40B4-BE49-F238E27FC236}">
                  <a16:creationId xmlns:a16="http://schemas.microsoft.com/office/drawing/2014/main" id="{B7C7DD20-A37A-DD88-8817-D2A87E3326F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6142;p61">
              <a:extLst>
                <a:ext uri="{FF2B5EF4-FFF2-40B4-BE49-F238E27FC236}">
                  <a16:creationId xmlns:a16="http://schemas.microsoft.com/office/drawing/2014/main" id="{52B5B77D-CBAA-0B52-47CC-7536F29E143A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6143;p61">
              <a:extLst>
                <a:ext uri="{FF2B5EF4-FFF2-40B4-BE49-F238E27FC236}">
                  <a16:creationId xmlns:a16="http://schemas.microsoft.com/office/drawing/2014/main" id="{80A4D420-F63C-1A37-98D5-1AA14DD26DC9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6144;p61">
              <a:extLst>
                <a:ext uri="{FF2B5EF4-FFF2-40B4-BE49-F238E27FC236}">
                  <a16:creationId xmlns:a16="http://schemas.microsoft.com/office/drawing/2014/main" id="{5214BDD5-2DAF-CAC2-6556-25F028D86E45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6145;p61">
              <a:extLst>
                <a:ext uri="{FF2B5EF4-FFF2-40B4-BE49-F238E27FC236}">
                  <a16:creationId xmlns:a16="http://schemas.microsoft.com/office/drawing/2014/main" id="{DF2410C4-25EE-E32E-7CF1-8906260FA106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16146;p61">
              <a:extLst>
                <a:ext uri="{FF2B5EF4-FFF2-40B4-BE49-F238E27FC236}">
                  <a16:creationId xmlns:a16="http://schemas.microsoft.com/office/drawing/2014/main" id="{B2BC3A18-BEC9-ED66-438E-626318A4780A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16147;p61">
              <a:extLst>
                <a:ext uri="{FF2B5EF4-FFF2-40B4-BE49-F238E27FC236}">
                  <a16:creationId xmlns:a16="http://schemas.microsoft.com/office/drawing/2014/main" id="{6C7853B0-F038-61CC-0FEC-498CF90321A9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6148;p61">
              <a:extLst>
                <a:ext uri="{FF2B5EF4-FFF2-40B4-BE49-F238E27FC236}">
                  <a16:creationId xmlns:a16="http://schemas.microsoft.com/office/drawing/2014/main" id="{082014B6-32C0-360B-5671-FB3BEEA615C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16149;p61">
              <a:extLst>
                <a:ext uri="{FF2B5EF4-FFF2-40B4-BE49-F238E27FC236}">
                  <a16:creationId xmlns:a16="http://schemas.microsoft.com/office/drawing/2014/main" id="{E318E019-B900-62CD-B51F-0CB63899C15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16150;p61">
              <a:extLst>
                <a:ext uri="{FF2B5EF4-FFF2-40B4-BE49-F238E27FC236}">
                  <a16:creationId xmlns:a16="http://schemas.microsoft.com/office/drawing/2014/main" id="{560EA41B-F642-3D9D-8B64-E2BB280E6497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6151;p61">
              <a:extLst>
                <a:ext uri="{FF2B5EF4-FFF2-40B4-BE49-F238E27FC236}">
                  <a16:creationId xmlns:a16="http://schemas.microsoft.com/office/drawing/2014/main" id="{C9EC38C5-497E-3736-B5D2-158CCEA3A0B4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6152;p61">
              <a:extLst>
                <a:ext uri="{FF2B5EF4-FFF2-40B4-BE49-F238E27FC236}">
                  <a16:creationId xmlns:a16="http://schemas.microsoft.com/office/drawing/2014/main" id="{3C8E68F3-C5E7-8C15-94E7-83CD5AE8F37B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6153;p61">
              <a:extLst>
                <a:ext uri="{FF2B5EF4-FFF2-40B4-BE49-F238E27FC236}">
                  <a16:creationId xmlns:a16="http://schemas.microsoft.com/office/drawing/2014/main" id="{B9F6E818-E8E0-6048-FB65-413F37957B4E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6154;p61">
              <a:extLst>
                <a:ext uri="{FF2B5EF4-FFF2-40B4-BE49-F238E27FC236}">
                  <a16:creationId xmlns:a16="http://schemas.microsoft.com/office/drawing/2014/main" id="{A35D4813-4998-1238-3DBC-3A3D71626526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6155;p61">
              <a:extLst>
                <a:ext uri="{FF2B5EF4-FFF2-40B4-BE49-F238E27FC236}">
                  <a16:creationId xmlns:a16="http://schemas.microsoft.com/office/drawing/2014/main" id="{E65197B9-8A06-831E-894B-EFC5D77659A8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6156;p61">
              <a:extLst>
                <a:ext uri="{FF2B5EF4-FFF2-40B4-BE49-F238E27FC236}">
                  <a16:creationId xmlns:a16="http://schemas.microsoft.com/office/drawing/2014/main" id="{AC71AD09-5DE6-1BD4-51EB-3A81DD57BADD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6157;p61">
              <a:extLst>
                <a:ext uri="{FF2B5EF4-FFF2-40B4-BE49-F238E27FC236}">
                  <a16:creationId xmlns:a16="http://schemas.microsoft.com/office/drawing/2014/main" id="{9AC3215B-75EF-2135-F277-5B78B94045AF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6158;p61">
              <a:extLst>
                <a:ext uri="{FF2B5EF4-FFF2-40B4-BE49-F238E27FC236}">
                  <a16:creationId xmlns:a16="http://schemas.microsoft.com/office/drawing/2014/main" id="{3B1DFC1C-119A-73D9-A45F-C82A2B53CFC7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6159;p61">
              <a:extLst>
                <a:ext uri="{FF2B5EF4-FFF2-40B4-BE49-F238E27FC236}">
                  <a16:creationId xmlns:a16="http://schemas.microsoft.com/office/drawing/2014/main" id="{DBF2ACF8-DD84-D79C-7D91-D131830CE41A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6160;p61">
              <a:extLst>
                <a:ext uri="{FF2B5EF4-FFF2-40B4-BE49-F238E27FC236}">
                  <a16:creationId xmlns:a16="http://schemas.microsoft.com/office/drawing/2014/main" id="{C86DAE41-BFFE-EE4F-B408-C6BCCF08B353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6161;p61">
              <a:extLst>
                <a:ext uri="{FF2B5EF4-FFF2-40B4-BE49-F238E27FC236}">
                  <a16:creationId xmlns:a16="http://schemas.microsoft.com/office/drawing/2014/main" id="{109F5A77-8B22-BFC7-C62F-70511E210DA2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6162;p61">
              <a:extLst>
                <a:ext uri="{FF2B5EF4-FFF2-40B4-BE49-F238E27FC236}">
                  <a16:creationId xmlns:a16="http://schemas.microsoft.com/office/drawing/2014/main" id="{8F9E189E-51B4-DD50-6D31-B5028B27B3E9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6163;p61">
              <a:extLst>
                <a:ext uri="{FF2B5EF4-FFF2-40B4-BE49-F238E27FC236}">
                  <a16:creationId xmlns:a16="http://schemas.microsoft.com/office/drawing/2014/main" id="{836DF2A9-7A8B-25F4-E283-73262A23CD81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6164;p61">
              <a:extLst>
                <a:ext uri="{FF2B5EF4-FFF2-40B4-BE49-F238E27FC236}">
                  <a16:creationId xmlns:a16="http://schemas.microsoft.com/office/drawing/2014/main" id="{EDA376D8-D0A2-1E9B-9BD4-5A2AA0BA2FA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6165;p61">
              <a:extLst>
                <a:ext uri="{FF2B5EF4-FFF2-40B4-BE49-F238E27FC236}">
                  <a16:creationId xmlns:a16="http://schemas.microsoft.com/office/drawing/2014/main" id="{F2252210-492F-B0CE-998F-4ED437ED79A2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6166;p61">
              <a:extLst>
                <a:ext uri="{FF2B5EF4-FFF2-40B4-BE49-F238E27FC236}">
                  <a16:creationId xmlns:a16="http://schemas.microsoft.com/office/drawing/2014/main" id="{BE9F8230-F586-283D-CD35-9382DB8CAFBE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6167;p61">
              <a:extLst>
                <a:ext uri="{FF2B5EF4-FFF2-40B4-BE49-F238E27FC236}">
                  <a16:creationId xmlns:a16="http://schemas.microsoft.com/office/drawing/2014/main" id="{F94DA690-8ADF-7DA1-B56E-965AEE01994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6168;p61">
              <a:extLst>
                <a:ext uri="{FF2B5EF4-FFF2-40B4-BE49-F238E27FC236}">
                  <a16:creationId xmlns:a16="http://schemas.microsoft.com/office/drawing/2014/main" id="{7F43EAD8-147B-181F-5980-A14AED337F89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16786;p61">
            <a:extLst>
              <a:ext uri="{FF2B5EF4-FFF2-40B4-BE49-F238E27FC236}">
                <a16:creationId xmlns:a16="http://schemas.microsoft.com/office/drawing/2014/main" id="{5402AF41-3072-B3B1-EFC2-5BB1D03905E1}"/>
              </a:ext>
            </a:extLst>
          </p:cNvPr>
          <p:cNvGrpSpPr/>
          <p:nvPr/>
        </p:nvGrpSpPr>
        <p:grpSpPr>
          <a:xfrm flipH="1">
            <a:off x="3105247" y="4387583"/>
            <a:ext cx="416093" cy="205835"/>
            <a:chOff x="5978084" y="1951462"/>
            <a:chExt cx="308355" cy="154178"/>
          </a:xfrm>
        </p:grpSpPr>
        <p:sp>
          <p:nvSpPr>
            <p:cNvPr id="625" name="Google Shape;16787;p61">
              <a:extLst>
                <a:ext uri="{FF2B5EF4-FFF2-40B4-BE49-F238E27FC236}">
                  <a16:creationId xmlns:a16="http://schemas.microsoft.com/office/drawing/2014/main" id="{36CBCDC1-756F-409F-B77B-6D90DDAFB02E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6788;p61">
              <a:extLst>
                <a:ext uri="{FF2B5EF4-FFF2-40B4-BE49-F238E27FC236}">
                  <a16:creationId xmlns:a16="http://schemas.microsoft.com/office/drawing/2014/main" id="{80D85956-584A-4A24-2620-72D1645E02B5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16789;p61">
              <a:extLst>
                <a:ext uri="{FF2B5EF4-FFF2-40B4-BE49-F238E27FC236}">
                  <a16:creationId xmlns:a16="http://schemas.microsoft.com/office/drawing/2014/main" id="{61802BC1-0ABB-02FF-A2CA-C3DE453E2E36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628" name="Google Shape;16790;p61">
                <a:extLst>
                  <a:ext uri="{FF2B5EF4-FFF2-40B4-BE49-F238E27FC236}">
                    <a16:creationId xmlns:a16="http://schemas.microsoft.com/office/drawing/2014/main" id="{3187CCF9-2373-A7D8-464C-92C7ED00A290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16791;p61">
                <a:extLst>
                  <a:ext uri="{FF2B5EF4-FFF2-40B4-BE49-F238E27FC236}">
                    <a16:creationId xmlns:a16="http://schemas.microsoft.com/office/drawing/2014/main" id="{E237BF93-8BD7-7B6E-4C59-F5F5F3CFEACA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16792;p61">
                <a:extLst>
                  <a:ext uri="{FF2B5EF4-FFF2-40B4-BE49-F238E27FC236}">
                    <a16:creationId xmlns:a16="http://schemas.microsoft.com/office/drawing/2014/main" id="{9FE3D6D4-E337-3077-BD69-5584EC9FD8F9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16793;p61">
                <a:extLst>
                  <a:ext uri="{FF2B5EF4-FFF2-40B4-BE49-F238E27FC236}">
                    <a16:creationId xmlns:a16="http://schemas.microsoft.com/office/drawing/2014/main" id="{F7B7A57D-7F8F-BF7A-C6D6-D8686DE0366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16794;p61">
                <a:extLst>
                  <a:ext uri="{FF2B5EF4-FFF2-40B4-BE49-F238E27FC236}">
                    <a16:creationId xmlns:a16="http://schemas.microsoft.com/office/drawing/2014/main" id="{4CC9A39C-9F50-4D7D-0B18-403E4F7338DB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16795;p61">
                <a:extLst>
                  <a:ext uri="{FF2B5EF4-FFF2-40B4-BE49-F238E27FC236}">
                    <a16:creationId xmlns:a16="http://schemas.microsoft.com/office/drawing/2014/main" id="{1C587148-4784-F544-838C-98A19650AADC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16796;p61">
                <a:extLst>
                  <a:ext uri="{FF2B5EF4-FFF2-40B4-BE49-F238E27FC236}">
                    <a16:creationId xmlns:a16="http://schemas.microsoft.com/office/drawing/2014/main" id="{88EC9E57-28D2-DA23-CD90-25EF2CC46231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16797;p61">
                <a:extLst>
                  <a:ext uri="{FF2B5EF4-FFF2-40B4-BE49-F238E27FC236}">
                    <a16:creationId xmlns:a16="http://schemas.microsoft.com/office/drawing/2014/main" id="{94F4F0DA-C8D4-9DBC-2900-17175F7E199E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16798;p61">
                <a:extLst>
                  <a:ext uri="{FF2B5EF4-FFF2-40B4-BE49-F238E27FC236}">
                    <a16:creationId xmlns:a16="http://schemas.microsoft.com/office/drawing/2014/main" id="{68541CA8-0E1C-CE9A-FE4E-FF10A6125F4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16799;p61">
                <a:extLst>
                  <a:ext uri="{FF2B5EF4-FFF2-40B4-BE49-F238E27FC236}">
                    <a16:creationId xmlns:a16="http://schemas.microsoft.com/office/drawing/2014/main" id="{265D6755-D432-D770-4F1E-4527B2F2C9F4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16800;p61">
                <a:extLst>
                  <a:ext uri="{FF2B5EF4-FFF2-40B4-BE49-F238E27FC236}">
                    <a16:creationId xmlns:a16="http://schemas.microsoft.com/office/drawing/2014/main" id="{2A4B73C1-70F2-96E0-4BA5-4CC9A6CC3CFE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16801;p61">
                <a:extLst>
                  <a:ext uri="{FF2B5EF4-FFF2-40B4-BE49-F238E27FC236}">
                    <a16:creationId xmlns:a16="http://schemas.microsoft.com/office/drawing/2014/main" id="{50438326-3F91-34A0-FF2A-30ACE6BFB816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16802;p61">
                <a:extLst>
                  <a:ext uri="{FF2B5EF4-FFF2-40B4-BE49-F238E27FC236}">
                    <a16:creationId xmlns:a16="http://schemas.microsoft.com/office/drawing/2014/main" id="{3F421730-7ECF-5CD5-1A0B-04FBDC825C5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16803;p61">
                <a:extLst>
                  <a:ext uri="{FF2B5EF4-FFF2-40B4-BE49-F238E27FC236}">
                    <a16:creationId xmlns:a16="http://schemas.microsoft.com/office/drawing/2014/main" id="{07979BEC-E235-C7C5-98E3-65E3C0DA893F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16804;p61">
                <a:extLst>
                  <a:ext uri="{FF2B5EF4-FFF2-40B4-BE49-F238E27FC236}">
                    <a16:creationId xmlns:a16="http://schemas.microsoft.com/office/drawing/2014/main" id="{717EB7DD-1DC3-D735-7092-74090042A696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16805;p61">
                <a:extLst>
                  <a:ext uri="{FF2B5EF4-FFF2-40B4-BE49-F238E27FC236}">
                    <a16:creationId xmlns:a16="http://schemas.microsoft.com/office/drawing/2014/main" id="{7729829F-3F94-514B-1CAF-7AA93636A4DF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16806;p61">
                <a:extLst>
                  <a:ext uri="{FF2B5EF4-FFF2-40B4-BE49-F238E27FC236}">
                    <a16:creationId xmlns:a16="http://schemas.microsoft.com/office/drawing/2014/main" id="{8573EC06-5066-FF18-53FA-F85AE7454833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16807;p61">
                <a:extLst>
                  <a:ext uri="{FF2B5EF4-FFF2-40B4-BE49-F238E27FC236}">
                    <a16:creationId xmlns:a16="http://schemas.microsoft.com/office/drawing/2014/main" id="{7C7A1C4A-0A8D-48E5-06D8-4E8F5309F9D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16808;p61">
                <a:extLst>
                  <a:ext uri="{FF2B5EF4-FFF2-40B4-BE49-F238E27FC236}">
                    <a16:creationId xmlns:a16="http://schemas.microsoft.com/office/drawing/2014/main" id="{D2B775A5-5F2C-E3F0-21EE-0B4354F1AE5E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16809;p61">
                <a:extLst>
                  <a:ext uri="{FF2B5EF4-FFF2-40B4-BE49-F238E27FC236}">
                    <a16:creationId xmlns:a16="http://schemas.microsoft.com/office/drawing/2014/main" id="{F043A8E4-9612-D5D0-D314-A7FFC3898864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16810;p61">
                <a:extLst>
                  <a:ext uri="{FF2B5EF4-FFF2-40B4-BE49-F238E27FC236}">
                    <a16:creationId xmlns:a16="http://schemas.microsoft.com/office/drawing/2014/main" id="{D08A6474-E029-C3BF-04B6-597200B47D15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16811;p61">
                <a:extLst>
                  <a:ext uri="{FF2B5EF4-FFF2-40B4-BE49-F238E27FC236}">
                    <a16:creationId xmlns:a16="http://schemas.microsoft.com/office/drawing/2014/main" id="{D2456610-92ED-91EE-9F23-784F9EA3DFDF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16812;p61">
                <a:extLst>
                  <a:ext uri="{FF2B5EF4-FFF2-40B4-BE49-F238E27FC236}">
                    <a16:creationId xmlns:a16="http://schemas.microsoft.com/office/drawing/2014/main" id="{6ECEC815-D773-A0C3-EE5D-0530FAD8FAA5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16813;p61">
                <a:extLst>
                  <a:ext uri="{FF2B5EF4-FFF2-40B4-BE49-F238E27FC236}">
                    <a16:creationId xmlns:a16="http://schemas.microsoft.com/office/drawing/2014/main" id="{E6FB1407-98CF-A258-350C-47B57E5E4166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16814;p61">
                <a:extLst>
                  <a:ext uri="{FF2B5EF4-FFF2-40B4-BE49-F238E27FC236}">
                    <a16:creationId xmlns:a16="http://schemas.microsoft.com/office/drawing/2014/main" id="{8B5D3AF0-FF0D-A07D-BBFE-186A61A8A5EC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16815;p61">
                <a:extLst>
                  <a:ext uri="{FF2B5EF4-FFF2-40B4-BE49-F238E27FC236}">
                    <a16:creationId xmlns:a16="http://schemas.microsoft.com/office/drawing/2014/main" id="{6E56DFD1-4651-9EBF-D50C-273B970C4287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16816;p61">
                <a:extLst>
                  <a:ext uri="{FF2B5EF4-FFF2-40B4-BE49-F238E27FC236}">
                    <a16:creationId xmlns:a16="http://schemas.microsoft.com/office/drawing/2014/main" id="{06C4783C-E1CD-7CF6-BE8C-A00C3F28F228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16817;p61">
                <a:extLst>
                  <a:ext uri="{FF2B5EF4-FFF2-40B4-BE49-F238E27FC236}">
                    <a16:creationId xmlns:a16="http://schemas.microsoft.com/office/drawing/2014/main" id="{9E0637E7-AA04-A4DB-BD63-D41EB322113C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16818;p61">
                <a:extLst>
                  <a:ext uri="{FF2B5EF4-FFF2-40B4-BE49-F238E27FC236}">
                    <a16:creationId xmlns:a16="http://schemas.microsoft.com/office/drawing/2014/main" id="{BAF6A771-650E-6E01-CCA4-364F0337A8E2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16819;p61">
                <a:extLst>
                  <a:ext uri="{FF2B5EF4-FFF2-40B4-BE49-F238E27FC236}">
                    <a16:creationId xmlns:a16="http://schemas.microsoft.com/office/drawing/2014/main" id="{B18CB4D7-179D-40DE-483B-62079536337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16820;p61">
                <a:extLst>
                  <a:ext uri="{FF2B5EF4-FFF2-40B4-BE49-F238E27FC236}">
                    <a16:creationId xmlns:a16="http://schemas.microsoft.com/office/drawing/2014/main" id="{E1175E27-8A94-A267-6833-6432BF04600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16821;p61">
                <a:extLst>
                  <a:ext uri="{FF2B5EF4-FFF2-40B4-BE49-F238E27FC236}">
                    <a16:creationId xmlns:a16="http://schemas.microsoft.com/office/drawing/2014/main" id="{FBC837FF-FF4F-97A4-5220-12FF9D897909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16822;p61">
                <a:extLst>
                  <a:ext uri="{FF2B5EF4-FFF2-40B4-BE49-F238E27FC236}">
                    <a16:creationId xmlns:a16="http://schemas.microsoft.com/office/drawing/2014/main" id="{6E95A337-F8E5-7E31-5441-B5FD8043000C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16823;p61">
                <a:extLst>
                  <a:ext uri="{FF2B5EF4-FFF2-40B4-BE49-F238E27FC236}">
                    <a16:creationId xmlns:a16="http://schemas.microsoft.com/office/drawing/2014/main" id="{6D4B3381-CC9D-26AE-0AF5-4B46A11D4A2B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16824;p61">
                <a:extLst>
                  <a:ext uri="{FF2B5EF4-FFF2-40B4-BE49-F238E27FC236}">
                    <a16:creationId xmlns:a16="http://schemas.microsoft.com/office/drawing/2014/main" id="{73AB205C-CB7E-4078-BB2C-B15555780845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16825;p61">
                <a:extLst>
                  <a:ext uri="{FF2B5EF4-FFF2-40B4-BE49-F238E27FC236}">
                    <a16:creationId xmlns:a16="http://schemas.microsoft.com/office/drawing/2014/main" id="{837F26FB-81C6-2F71-2D33-7E4EFD5FB6E0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16826;p61">
                <a:extLst>
                  <a:ext uri="{FF2B5EF4-FFF2-40B4-BE49-F238E27FC236}">
                    <a16:creationId xmlns:a16="http://schemas.microsoft.com/office/drawing/2014/main" id="{B76A840F-1128-BC62-C558-7846B704B7BE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16827;p61">
                <a:extLst>
                  <a:ext uri="{FF2B5EF4-FFF2-40B4-BE49-F238E27FC236}">
                    <a16:creationId xmlns:a16="http://schemas.microsoft.com/office/drawing/2014/main" id="{EF361244-C2BC-224C-8F1D-30165F3EC42D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16828;p61">
                <a:extLst>
                  <a:ext uri="{FF2B5EF4-FFF2-40B4-BE49-F238E27FC236}">
                    <a16:creationId xmlns:a16="http://schemas.microsoft.com/office/drawing/2014/main" id="{4E65B060-AE4D-C67A-E06A-E67FEA26E0C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16829;p61">
                <a:extLst>
                  <a:ext uri="{FF2B5EF4-FFF2-40B4-BE49-F238E27FC236}">
                    <a16:creationId xmlns:a16="http://schemas.microsoft.com/office/drawing/2014/main" id="{209DA5FE-ABAC-817E-68C4-F5F80AE1C76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16830;p61">
                <a:extLst>
                  <a:ext uri="{FF2B5EF4-FFF2-40B4-BE49-F238E27FC236}">
                    <a16:creationId xmlns:a16="http://schemas.microsoft.com/office/drawing/2014/main" id="{4BF01BAD-0BD7-6010-42DA-4380BD1857C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16831;p61">
                <a:extLst>
                  <a:ext uri="{FF2B5EF4-FFF2-40B4-BE49-F238E27FC236}">
                    <a16:creationId xmlns:a16="http://schemas.microsoft.com/office/drawing/2014/main" id="{C0DA5BBD-FC95-3569-DA62-538D34644CF9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16832;p61">
                <a:extLst>
                  <a:ext uri="{FF2B5EF4-FFF2-40B4-BE49-F238E27FC236}">
                    <a16:creationId xmlns:a16="http://schemas.microsoft.com/office/drawing/2014/main" id="{AEE0FC08-0C32-4E5C-2371-7F9F92EB5EE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16833;p61">
                <a:extLst>
                  <a:ext uri="{FF2B5EF4-FFF2-40B4-BE49-F238E27FC236}">
                    <a16:creationId xmlns:a16="http://schemas.microsoft.com/office/drawing/2014/main" id="{5EF0AC09-3821-1278-E2BF-19D50572B9F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16834;p61">
                <a:extLst>
                  <a:ext uri="{FF2B5EF4-FFF2-40B4-BE49-F238E27FC236}">
                    <a16:creationId xmlns:a16="http://schemas.microsoft.com/office/drawing/2014/main" id="{D0A3216C-DBDB-BE8F-109F-3E9F98A06C67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16835;p61">
                <a:extLst>
                  <a:ext uri="{FF2B5EF4-FFF2-40B4-BE49-F238E27FC236}">
                    <a16:creationId xmlns:a16="http://schemas.microsoft.com/office/drawing/2014/main" id="{3FB43449-28FB-3118-2FDF-9B9371966EA5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16836;p61">
                <a:extLst>
                  <a:ext uri="{FF2B5EF4-FFF2-40B4-BE49-F238E27FC236}">
                    <a16:creationId xmlns:a16="http://schemas.microsoft.com/office/drawing/2014/main" id="{E175E914-E662-7471-7D2C-A4BDF44B5152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16837;p61">
                <a:extLst>
                  <a:ext uri="{FF2B5EF4-FFF2-40B4-BE49-F238E27FC236}">
                    <a16:creationId xmlns:a16="http://schemas.microsoft.com/office/drawing/2014/main" id="{9FC8F33C-0567-89CD-C3E0-8A214A162F76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16838;p61">
                <a:extLst>
                  <a:ext uri="{FF2B5EF4-FFF2-40B4-BE49-F238E27FC236}">
                    <a16:creationId xmlns:a16="http://schemas.microsoft.com/office/drawing/2014/main" id="{11066E3C-D6B1-19D6-2959-C04D86621689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16839;p61">
                <a:extLst>
                  <a:ext uri="{FF2B5EF4-FFF2-40B4-BE49-F238E27FC236}">
                    <a16:creationId xmlns:a16="http://schemas.microsoft.com/office/drawing/2014/main" id="{E4AA2A88-C3E4-26AD-10D4-ABA01D82EDDE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16840;p61">
                <a:extLst>
                  <a:ext uri="{FF2B5EF4-FFF2-40B4-BE49-F238E27FC236}">
                    <a16:creationId xmlns:a16="http://schemas.microsoft.com/office/drawing/2014/main" id="{F0641820-557F-2ECC-C2A1-DDD9DD990DAE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16841;p61">
                <a:extLst>
                  <a:ext uri="{FF2B5EF4-FFF2-40B4-BE49-F238E27FC236}">
                    <a16:creationId xmlns:a16="http://schemas.microsoft.com/office/drawing/2014/main" id="{8359FEE7-AB79-F66F-8416-6B66F160D963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16842;p61">
                <a:extLst>
                  <a:ext uri="{FF2B5EF4-FFF2-40B4-BE49-F238E27FC236}">
                    <a16:creationId xmlns:a16="http://schemas.microsoft.com/office/drawing/2014/main" id="{DBE0EC8E-2BCA-154C-9EED-8957EE06EC6E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16843;p61">
                <a:extLst>
                  <a:ext uri="{FF2B5EF4-FFF2-40B4-BE49-F238E27FC236}">
                    <a16:creationId xmlns:a16="http://schemas.microsoft.com/office/drawing/2014/main" id="{55015F43-E0EC-7279-DB42-64CE14E4C8B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16844;p61">
                <a:extLst>
                  <a:ext uri="{FF2B5EF4-FFF2-40B4-BE49-F238E27FC236}">
                    <a16:creationId xmlns:a16="http://schemas.microsoft.com/office/drawing/2014/main" id="{9BC3FABB-2A5F-97C3-7C40-00645DA7187B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16845;p61">
                <a:extLst>
                  <a:ext uri="{FF2B5EF4-FFF2-40B4-BE49-F238E27FC236}">
                    <a16:creationId xmlns:a16="http://schemas.microsoft.com/office/drawing/2014/main" id="{9048F1CA-8114-9947-DEAE-420C8E576C5E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16846;p61">
                <a:extLst>
                  <a:ext uri="{FF2B5EF4-FFF2-40B4-BE49-F238E27FC236}">
                    <a16:creationId xmlns:a16="http://schemas.microsoft.com/office/drawing/2014/main" id="{4E456ACE-1D6E-7DF3-8143-DEF0777A052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16847;p61">
                <a:extLst>
                  <a:ext uri="{FF2B5EF4-FFF2-40B4-BE49-F238E27FC236}">
                    <a16:creationId xmlns:a16="http://schemas.microsoft.com/office/drawing/2014/main" id="{E28137B0-4667-9139-C3DD-2CA392C31081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16848;p61">
                <a:extLst>
                  <a:ext uri="{FF2B5EF4-FFF2-40B4-BE49-F238E27FC236}">
                    <a16:creationId xmlns:a16="http://schemas.microsoft.com/office/drawing/2014/main" id="{C24B1B21-17B4-D154-263B-99D489343EA8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16849;p61">
                <a:extLst>
                  <a:ext uri="{FF2B5EF4-FFF2-40B4-BE49-F238E27FC236}">
                    <a16:creationId xmlns:a16="http://schemas.microsoft.com/office/drawing/2014/main" id="{981F5BC7-C0D2-0BF2-F419-38C8EE8547DA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16850;p61">
                <a:extLst>
                  <a:ext uri="{FF2B5EF4-FFF2-40B4-BE49-F238E27FC236}">
                    <a16:creationId xmlns:a16="http://schemas.microsoft.com/office/drawing/2014/main" id="{30927F2A-BDD5-6BC4-1607-20A9A281924F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16851;p61">
                <a:extLst>
                  <a:ext uri="{FF2B5EF4-FFF2-40B4-BE49-F238E27FC236}">
                    <a16:creationId xmlns:a16="http://schemas.microsoft.com/office/drawing/2014/main" id="{9B18299C-555B-7048-3F6D-B4DF2FA2DC43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90" name="Picture 689">
            <a:hlinkClick r:id="rId7" action="ppaction://hlinksldjump"/>
            <a:extLst>
              <a:ext uri="{FF2B5EF4-FFF2-40B4-BE49-F238E27FC236}">
                <a16:creationId xmlns:a16="http://schemas.microsoft.com/office/drawing/2014/main" id="{7AB28E22-CF9E-87B8-D0CF-BD182C61E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6175451" y="2177929"/>
            <a:ext cx="1446909" cy="1959017"/>
          </a:xfrm>
          <a:prstGeom prst="rect">
            <a:avLst/>
          </a:prstGeom>
        </p:spPr>
      </p:pic>
      <p:grpSp>
        <p:nvGrpSpPr>
          <p:cNvPr id="691" name="Google Shape;16125;p61">
            <a:extLst>
              <a:ext uri="{FF2B5EF4-FFF2-40B4-BE49-F238E27FC236}">
                <a16:creationId xmlns:a16="http://schemas.microsoft.com/office/drawing/2014/main" id="{906A5E05-1AA3-8B01-900E-AB6F78112F70}"/>
              </a:ext>
            </a:extLst>
          </p:cNvPr>
          <p:cNvGrpSpPr/>
          <p:nvPr/>
        </p:nvGrpSpPr>
        <p:grpSpPr>
          <a:xfrm>
            <a:off x="10248455" y="438079"/>
            <a:ext cx="692072" cy="568923"/>
            <a:chOff x="3097058" y="1823311"/>
            <a:chExt cx="480011" cy="426692"/>
          </a:xfrm>
        </p:grpSpPr>
        <p:sp>
          <p:nvSpPr>
            <p:cNvPr id="692" name="Google Shape;16126;p61">
              <a:extLst>
                <a:ext uri="{FF2B5EF4-FFF2-40B4-BE49-F238E27FC236}">
                  <a16:creationId xmlns:a16="http://schemas.microsoft.com/office/drawing/2014/main" id="{C0157017-2B66-196E-43ED-D086B9B9C751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16127;p61">
              <a:extLst>
                <a:ext uri="{FF2B5EF4-FFF2-40B4-BE49-F238E27FC236}">
                  <a16:creationId xmlns:a16="http://schemas.microsoft.com/office/drawing/2014/main" id="{F5ADDEE8-F2D4-255B-5C86-049EEE581FFC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16128;p61">
              <a:extLst>
                <a:ext uri="{FF2B5EF4-FFF2-40B4-BE49-F238E27FC236}">
                  <a16:creationId xmlns:a16="http://schemas.microsoft.com/office/drawing/2014/main" id="{B69A3DDE-DEB1-C11D-5CA0-E4A20602005F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16129;p61">
              <a:extLst>
                <a:ext uri="{FF2B5EF4-FFF2-40B4-BE49-F238E27FC236}">
                  <a16:creationId xmlns:a16="http://schemas.microsoft.com/office/drawing/2014/main" id="{1BFB55F6-A17C-9B72-60F7-B64563F1BACD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16130;p61">
              <a:extLst>
                <a:ext uri="{FF2B5EF4-FFF2-40B4-BE49-F238E27FC236}">
                  <a16:creationId xmlns:a16="http://schemas.microsoft.com/office/drawing/2014/main" id="{EEC726EE-1A88-3084-9837-2FDD91FF73F3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16131;p61">
              <a:extLst>
                <a:ext uri="{FF2B5EF4-FFF2-40B4-BE49-F238E27FC236}">
                  <a16:creationId xmlns:a16="http://schemas.microsoft.com/office/drawing/2014/main" id="{012F0DD2-47C1-7791-B85B-1D22935D4300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16132;p61">
              <a:extLst>
                <a:ext uri="{FF2B5EF4-FFF2-40B4-BE49-F238E27FC236}">
                  <a16:creationId xmlns:a16="http://schemas.microsoft.com/office/drawing/2014/main" id="{9E51A824-BAE6-5F81-28D2-548FB7D3C63D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16133;p61">
              <a:extLst>
                <a:ext uri="{FF2B5EF4-FFF2-40B4-BE49-F238E27FC236}">
                  <a16:creationId xmlns:a16="http://schemas.microsoft.com/office/drawing/2014/main" id="{E1470872-43F2-5B10-1623-963236D55824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16134;p61">
              <a:extLst>
                <a:ext uri="{FF2B5EF4-FFF2-40B4-BE49-F238E27FC236}">
                  <a16:creationId xmlns:a16="http://schemas.microsoft.com/office/drawing/2014/main" id="{062BB0A7-F2E9-F43A-9A31-CEDD877E0405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16135;p61">
              <a:extLst>
                <a:ext uri="{FF2B5EF4-FFF2-40B4-BE49-F238E27FC236}">
                  <a16:creationId xmlns:a16="http://schemas.microsoft.com/office/drawing/2014/main" id="{D5A59E16-2FCD-8BBD-09D0-0034FA0816A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16136;p61">
              <a:extLst>
                <a:ext uri="{FF2B5EF4-FFF2-40B4-BE49-F238E27FC236}">
                  <a16:creationId xmlns:a16="http://schemas.microsoft.com/office/drawing/2014/main" id="{72DA3719-677B-3F40-B16A-3B34F5C38D92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16137;p61">
              <a:extLst>
                <a:ext uri="{FF2B5EF4-FFF2-40B4-BE49-F238E27FC236}">
                  <a16:creationId xmlns:a16="http://schemas.microsoft.com/office/drawing/2014/main" id="{D9EE9C1A-A14D-83F7-2B10-89A81CBA1665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16138;p61">
              <a:extLst>
                <a:ext uri="{FF2B5EF4-FFF2-40B4-BE49-F238E27FC236}">
                  <a16:creationId xmlns:a16="http://schemas.microsoft.com/office/drawing/2014/main" id="{59979234-C0E2-52D4-8050-AB1A584F086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16139;p61">
              <a:extLst>
                <a:ext uri="{FF2B5EF4-FFF2-40B4-BE49-F238E27FC236}">
                  <a16:creationId xmlns:a16="http://schemas.microsoft.com/office/drawing/2014/main" id="{A49A30C5-5D30-D30A-3C9C-6BBC83E5064F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16140;p61">
              <a:extLst>
                <a:ext uri="{FF2B5EF4-FFF2-40B4-BE49-F238E27FC236}">
                  <a16:creationId xmlns:a16="http://schemas.microsoft.com/office/drawing/2014/main" id="{430ABD33-8606-12DB-5202-36658E23B4A0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16141;p61">
              <a:extLst>
                <a:ext uri="{FF2B5EF4-FFF2-40B4-BE49-F238E27FC236}">
                  <a16:creationId xmlns:a16="http://schemas.microsoft.com/office/drawing/2014/main" id="{71BAB649-FEDE-D8CF-A88D-8F51ED25210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16142;p61">
              <a:extLst>
                <a:ext uri="{FF2B5EF4-FFF2-40B4-BE49-F238E27FC236}">
                  <a16:creationId xmlns:a16="http://schemas.microsoft.com/office/drawing/2014/main" id="{7D218333-5816-0E5C-CB40-12FA0ED03F44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16143;p61">
              <a:extLst>
                <a:ext uri="{FF2B5EF4-FFF2-40B4-BE49-F238E27FC236}">
                  <a16:creationId xmlns:a16="http://schemas.microsoft.com/office/drawing/2014/main" id="{969F76E1-43A8-9CDC-7ABA-3C738F76C6E4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16144;p61">
              <a:extLst>
                <a:ext uri="{FF2B5EF4-FFF2-40B4-BE49-F238E27FC236}">
                  <a16:creationId xmlns:a16="http://schemas.microsoft.com/office/drawing/2014/main" id="{948C2CC9-A6AF-CBA4-7D92-70BE51F33FC7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16145;p61">
              <a:extLst>
                <a:ext uri="{FF2B5EF4-FFF2-40B4-BE49-F238E27FC236}">
                  <a16:creationId xmlns:a16="http://schemas.microsoft.com/office/drawing/2014/main" id="{CFC29486-1868-D279-B287-48E1CAE5716A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16146;p61">
              <a:extLst>
                <a:ext uri="{FF2B5EF4-FFF2-40B4-BE49-F238E27FC236}">
                  <a16:creationId xmlns:a16="http://schemas.microsoft.com/office/drawing/2014/main" id="{8739AC7E-2985-0E8D-6C14-AAFBFCE35D0E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16147;p61">
              <a:extLst>
                <a:ext uri="{FF2B5EF4-FFF2-40B4-BE49-F238E27FC236}">
                  <a16:creationId xmlns:a16="http://schemas.microsoft.com/office/drawing/2014/main" id="{9F48C0F1-2978-5AA8-E478-1D38D3136E45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16148;p61">
              <a:extLst>
                <a:ext uri="{FF2B5EF4-FFF2-40B4-BE49-F238E27FC236}">
                  <a16:creationId xmlns:a16="http://schemas.microsoft.com/office/drawing/2014/main" id="{B4118A9A-0365-D2B4-2F65-CAD5B9E0966E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16149;p61">
              <a:extLst>
                <a:ext uri="{FF2B5EF4-FFF2-40B4-BE49-F238E27FC236}">
                  <a16:creationId xmlns:a16="http://schemas.microsoft.com/office/drawing/2014/main" id="{11EDF0F1-CC03-6968-BD4E-F53DF8EEE018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16150;p61">
              <a:extLst>
                <a:ext uri="{FF2B5EF4-FFF2-40B4-BE49-F238E27FC236}">
                  <a16:creationId xmlns:a16="http://schemas.microsoft.com/office/drawing/2014/main" id="{4E911BCF-4D76-E369-140D-4BF69FFEC1AB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16151;p61">
              <a:extLst>
                <a:ext uri="{FF2B5EF4-FFF2-40B4-BE49-F238E27FC236}">
                  <a16:creationId xmlns:a16="http://schemas.microsoft.com/office/drawing/2014/main" id="{59C6558B-D67C-624C-67B7-ACE2EF35685F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16152;p61">
              <a:extLst>
                <a:ext uri="{FF2B5EF4-FFF2-40B4-BE49-F238E27FC236}">
                  <a16:creationId xmlns:a16="http://schemas.microsoft.com/office/drawing/2014/main" id="{6C30957A-C16C-E181-B292-608399A5A50C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16153;p61">
              <a:extLst>
                <a:ext uri="{FF2B5EF4-FFF2-40B4-BE49-F238E27FC236}">
                  <a16:creationId xmlns:a16="http://schemas.microsoft.com/office/drawing/2014/main" id="{496B9FC0-E7D6-E771-2BFA-42CC7BD1443A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16154;p61">
              <a:extLst>
                <a:ext uri="{FF2B5EF4-FFF2-40B4-BE49-F238E27FC236}">
                  <a16:creationId xmlns:a16="http://schemas.microsoft.com/office/drawing/2014/main" id="{B75F3AF8-556E-5F82-B7DB-A2E717F14802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16155;p61">
              <a:extLst>
                <a:ext uri="{FF2B5EF4-FFF2-40B4-BE49-F238E27FC236}">
                  <a16:creationId xmlns:a16="http://schemas.microsoft.com/office/drawing/2014/main" id="{A51D0859-75C9-B8DE-0F76-FBED0D750A54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16156;p61">
              <a:extLst>
                <a:ext uri="{FF2B5EF4-FFF2-40B4-BE49-F238E27FC236}">
                  <a16:creationId xmlns:a16="http://schemas.microsoft.com/office/drawing/2014/main" id="{09EC6228-B444-F30B-90CC-ACC3A1B1519B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16157;p61">
              <a:extLst>
                <a:ext uri="{FF2B5EF4-FFF2-40B4-BE49-F238E27FC236}">
                  <a16:creationId xmlns:a16="http://schemas.microsoft.com/office/drawing/2014/main" id="{E22F4E86-CC4A-0DAE-5948-06CB40D66EFB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16158;p61">
              <a:extLst>
                <a:ext uri="{FF2B5EF4-FFF2-40B4-BE49-F238E27FC236}">
                  <a16:creationId xmlns:a16="http://schemas.microsoft.com/office/drawing/2014/main" id="{668E29C5-E611-77A8-1EC1-E1D3D551B1C4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16159;p61">
              <a:extLst>
                <a:ext uri="{FF2B5EF4-FFF2-40B4-BE49-F238E27FC236}">
                  <a16:creationId xmlns:a16="http://schemas.microsoft.com/office/drawing/2014/main" id="{A4547B47-8644-0A47-3F0E-96FE18865646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16160;p61">
              <a:extLst>
                <a:ext uri="{FF2B5EF4-FFF2-40B4-BE49-F238E27FC236}">
                  <a16:creationId xmlns:a16="http://schemas.microsoft.com/office/drawing/2014/main" id="{C141BCFC-7571-10D4-5FB9-CCEB36D240C2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16161;p61">
              <a:extLst>
                <a:ext uri="{FF2B5EF4-FFF2-40B4-BE49-F238E27FC236}">
                  <a16:creationId xmlns:a16="http://schemas.microsoft.com/office/drawing/2014/main" id="{763C7362-9A83-193C-507B-68D337C7EF3A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16162;p61">
              <a:extLst>
                <a:ext uri="{FF2B5EF4-FFF2-40B4-BE49-F238E27FC236}">
                  <a16:creationId xmlns:a16="http://schemas.microsoft.com/office/drawing/2014/main" id="{19DC62BD-8E5A-AD81-0C9A-B2B86A1F4933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16163;p61">
              <a:extLst>
                <a:ext uri="{FF2B5EF4-FFF2-40B4-BE49-F238E27FC236}">
                  <a16:creationId xmlns:a16="http://schemas.microsoft.com/office/drawing/2014/main" id="{E8F2EC1F-187D-3DF7-9D0D-DD7478A6F4E5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16164;p61">
              <a:extLst>
                <a:ext uri="{FF2B5EF4-FFF2-40B4-BE49-F238E27FC236}">
                  <a16:creationId xmlns:a16="http://schemas.microsoft.com/office/drawing/2014/main" id="{A2E766B2-8348-9F18-9C47-CDDC432B51E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16165;p61">
              <a:extLst>
                <a:ext uri="{FF2B5EF4-FFF2-40B4-BE49-F238E27FC236}">
                  <a16:creationId xmlns:a16="http://schemas.microsoft.com/office/drawing/2014/main" id="{46B3A1AB-1304-DA39-9D93-A4C973118BE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16166;p61">
              <a:extLst>
                <a:ext uri="{FF2B5EF4-FFF2-40B4-BE49-F238E27FC236}">
                  <a16:creationId xmlns:a16="http://schemas.microsoft.com/office/drawing/2014/main" id="{5777BB39-76E8-26C6-E45C-EF2B1AAEFF12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16167;p61">
              <a:extLst>
                <a:ext uri="{FF2B5EF4-FFF2-40B4-BE49-F238E27FC236}">
                  <a16:creationId xmlns:a16="http://schemas.microsoft.com/office/drawing/2014/main" id="{4BF842A1-A2FD-8FFF-2B61-B7E3FF11461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16168;p61">
              <a:extLst>
                <a:ext uri="{FF2B5EF4-FFF2-40B4-BE49-F238E27FC236}">
                  <a16:creationId xmlns:a16="http://schemas.microsoft.com/office/drawing/2014/main" id="{DF8FE594-8B8A-2B6E-9E61-EE451D6D8797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16786;p61">
            <a:extLst>
              <a:ext uri="{FF2B5EF4-FFF2-40B4-BE49-F238E27FC236}">
                <a16:creationId xmlns:a16="http://schemas.microsoft.com/office/drawing/2014/main" id="{A21ED4C3-A2AC-A052-1F2C-E9F68D3BFDDE}"/>
              </a:ext>
            </a:extLst>
          </p:cNvPr>
          <p:cNvGrpSpPr/>
          <p:nvPr/>
        </p:nvGrpSpPr>
        <p:grpSpPr>
          <a:xfrm flipH="1">
            <a:off x="3123461" y="4058925"/>
            <a:ext cx="449937" cy="205835"/>
            <a:chOff x="5978084" y="1951462"/>
            <a:chExt cx="308355" cy="154178"/>
          </a:xfrm>
        </p:grpSpPr>
        <p:sp>
          <p:nvSpPr>
            <p:cNvPr id="736" name="Google Shape;16787;p61">
              <a:extLst>
                <a:ext uri="{FF2B5EF4-FFF2-40B4-BE49-F238E27FC236}">
                  <a16:creationId xmlns:a16="http://schemas.microsoft.com/office/drawing/2014/main" id="{7DF6AFF5-B763-9C8B-23F3-7684FDABE136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16788;p61">
              <a:extLst>
                <a:ext uri="{FF2B5EF4-FFF2-40B4-BE49-F238E27FC236}">
                  <a16:creationId xmlns:a16="http://schemas.microsoft.com/office/drawing/2014/main" id="{4F5E5520-F66D-B78E-C03C-6492095FB4A1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8" name="Google Shape;16789;p61">
              <a:extLst>
                <a:ext uri="{FF2B5EF4-FFF2-40B4-BE49-F238E27FC236}">
                  <a16:creationId xmlns:a16="http://schemas.microsoft.com/office/drawing/2014/main" id="{DBFA0745-D051-6C4C-5B34-EFBC7F8C5D97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739" name="Google Shape;16790;p61">
                <a:extLst>
                  <a:ext uri="{FF2B5EF4-FFF2-40B4-BE49-F238E27FC236}">
                    <a16:creationId xmlns:a16="http://schemas.microsoft.com/office/drawing/2014/main" id="{9CBA61A1-88AC-5477-261C-8002FD2E733C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6791;p61">
                <a:extLst>
                  <a:ext uri="{FF2B5EF4-FFF2-40B4-BE49-F238E27FC236}">
                    <a16:creationId xmlns:a16="http://schemas.microsoft.com/office/drawing/2014/main" id="{ED0340EC-770C-EE81-B38A-42AAA6401700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16792;p61">
                <a:extLst>
                  <a:ext uri="{FF2B5EF4-FFF2-40B4-BE49-F238E27FC236}">
                    <a16:creationId xmlns:a16="http://schemas.microsoft.com/office/drawing/2014/main" id="{880AD7FD-8887-2BC8-9DE0-B0845EC2E9FD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6793;p61">
                <a:extLst>
                  <a:ext uri="{FF2B5EF4-FFF2-40B4-BE49-F238E27FC236}">
                    <a16:creationId xmlns:a16="http://schemas.microsoft.com/office/drawing/2014/main" id="{F137B8A8-BA1C-C981-734F-8B29A7970B9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16794;p61">
                <a:extLst>
                  <a:ext uri="{FF2B5EF4-FFF2-40B4-BE49-F238E27FC236}">
                    <a16:creationId xmlns:a16="http://schemas.microsoft.com/office/drawing/2014/main" id="{BD55613E-9BF7-4532-352A-96FCCC004948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6795;p61">
                <a:extLst>
                  <a:ext uri="{FF2B5EF4-FFF2-40B4-BE49-F238E27FC236}">
                    <a16:creationId xmlns:a16="http://schemas.microsoft.com/office/drawing/2014/main" id="{079898A9-00DD-FB43-A24B-9CCE31DE16FA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16796;p61">
                <a:extLst>
                  <a:ext uri="{FF2B5EF4-FFF2-40B4-BE49-F238E27FC236}">
                    <a16:creationId xmlns:a16="http://schemas.microsoft.com/office/drawing/2014/main" id="{761C899F-62DE-FE6D-6784-A6E6B62D1C4D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6797;p61">
                <a:extLst>
                  <a:ext uri="{FF2B5EF4-FFF2-40B4-BE49-F238E27FC236}">
                    <a16:creationId xmlns:a16="http://schemas.microsoft.com/office/drawing/2014/main" id="{AF932A3E-6604-8EC8-FA8E-524D8BC043CA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16798;p61">
                <a:extLst>
                  <a:ext uri="{FF2B5EF4-FFF2-40B4-BE49-F238E27FC236}">
                    <a16:creationId xmlns:a16="http://schemas.microsoft.com/office/drawing/2014/main" id="{98BC0B45-47ED-CB71-9EAA-6B323E87B635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6799;p61">
                <a:extLst>
                  <a:ext uri="{FF2B5EF4-FFF2-40B4-BE49-F238E27FC236}">
                    <a16:creationId xmlns:a16="http://schemas.microsoft.com/office/drawing/2014/main" id="{29ECAE7A-37EE-1348-90B9-6232BE88ED9C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16800;p61">
                <a:extLst>
                  <a:ext uri="{FF2B5EF4-FFF2-40B4-BE49-F238E27FC236}">
                    <a16:creationId xmlns:a16="http://schemas.microsoft.com/office/drawing/2014/main" id="{7ED5912C-2903-0904-6C16-5CC545D6F4B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6801;p61">
                <a:extLst>
                  <a:ext uri="{FF2B5EF4-FFF2-40B4-BE49-F238E27FC236}">
                    <a16:creationId xmlns:a16="http://schemas.microsoft.com/office/drawing/2014/main" id="{E1A99AB5-0D04-4CA2-F847-2D0E767ACF5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16802;p61">
                <a:extLst>
                  <a:ext uri="{FF2B5EF4-FFF2-40B4-BE49-F238E27FC236}">
                    <a16:creationId xmlns:a16="http://schemas.microsoft.com/office/drawing/2014/main" id="{7C958C9B-85D8-526B-8A22-05128BB4C8A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6803;p61">
                <a:extLst>
                  <a:ext uri="{FF2B5EF4-FFF2-40B4-BE49-F238E27FC236}">
                    <a16:creationId xmlns:a16="http://schemas.microsoft.com/office/drawing/2014/main" id="{F722C9E8-8ECD-67BC-85EB-2EFB6F5F09D9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6804;p61">
                <a:extLst>
                  <a:ext uri="{FF2B5EF4-FFF2-40B4-BE49-F238E27FC236}">
                    <a16:creationId xmlns:a16="http://schemas.microsoft.com/office/drawing/2014/main" id="{1E025D17-FCF4-D416-7B98-5297A09F8CBB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6805;p61">
                <a:extLst>
                  <a:ext uri="{FF2B5EF4-FFF2-40B4-BE49-F238E27FC236}">
                    <a16:creationId xmlns:a16="http://schemas.microsoft.com/office/drawing/2014/main" id="{CFF6296B-0647-27E6-5CFE-C56D62581B9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16806;p61">
                <a:extLst>
                  <a:ext uri="{FF2B5EF4-FFF2-40B4-BE49-F238E27FC236}">
                    <a16:creationId xmlns:a16="http://schemas.microsoft.com/office/drawing/2014/main" id="{B80425CE-0F61-461F-2566-1D7BEC15DB6E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6807;p61">
                <a:extLst>
                  <a:ext uri="{FF2B5EF4-FFF2-40B4-BE49-F238E27FC236}">
                    <a16:creationId xmlns:a16="http://schemas.microsoft.com/office/drawing/2014/main" id="{C1A9E022-EDB5-C63B-B587-1B288DC4123A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16808;p61">
                <a:extLst>
                  <a:ext uri="{FF2B5EF4-FFF2-40B4-BE49-F238E27FC236}">
                    <a16:creationId xmlns:a16="http://schemas.microsoft.com/office/drawing/2014/main" id="{C03ED1F9-B014-66C3-34F5-9AA109466ABA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6809;p61">
                <a:extLst>
                  <a:ext uri="{FF2B5EF4-FFF2-40B4-BE49-F238E27FC236}">
                    <a16:creationId xmlns:a16="http://schemas.microsoft.com/office/drawing/2014/main" id="{6F7DD982-AE66-21FE-F847-E35F213A4430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6810;p61">
                <a:extLst>
                  <a:ext uri="{FF2B5EF4-FFF2-40B4-BE49-F238E27FC236}">
                    <a16:creationId xmlns:a16="http://schemas.microsoft.com/office/drawing/2014/main" id="{915E18BF-729C-84D9-4EC9-1EC5901F9EDD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6811;p61">
                <a:extLst>
                  <a:ext uri="{FF2B5EF4-FFF2-40B4-BE49-F238E27FC236}">
                    <a16:creationId xmlns:a16="http://schemas.microsoft.com/office/drawing/2014/main" id="{D4AECE8A-C18F-5460-76B4-A4D5AA373BF4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6812;p61">
                <a:extLst>
                  <a:ext uri="{FF2B5EF4-FFF2-40B4-BE49-F238E27FC236}">
                    <a16:creationId xmlns:a16="http://schemas.microsoft.com/office/drawing/2014/main" id="{BF4482F0-8E5D-B9E3-E2C5-32349F1B5999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6813;p61">
                <a:extLst>
                  <a:ext uri="{FF2B5EF4-FFF2-40B4-BE49-F238E27FC236}">
                    <a16:creationId xmlns:a16="http://schemas.microsoft.com/office/drawing/2014/main" id="{D79CF65D-BC7E-7B58-14A8-A15A1F3D113E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6814;p61">
                <a:extLst>
                  <a:ext uri="{FF2B5EF4-FFF2-40B4-BE49-F238E27FC236}">
                    <a16:creationId xmlns:a16="http://schemas.microsoft.com/office/drawing/2014/main" id="{501F092C-889E-BD6D-7C7C-E940EEA3A996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6815;p61">
                <a:extLst>
                  <a:ext uri="{FF2B5EF4-FFF2-40B4-BE49-F238E27FC236}">
                    <a16:creationId xmlns:a16="http://schemas.microsoft.com/office/drawing/2014/main" id="{098D03B2-12A5-2260-EF76-FBDC0FD4DB38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6816;p61">
                <a:extLst>
                  <a:ext uri="{FF2B5EF4-FFF2-40B4-BE49-F238E27FC236}">
                    <a16:creationId xmlns:a16="http://schemas.microsoft.com/office/drawing/2014/main" id="{43FC99F7-22A0-BFC1-1916-F704D244BE74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6817;p61">
                <a:extLst>
                  <a:ext uri="{FF2B5EF4-FFF2-40B4-BE49-F238E27FC236}">
                    <a16:creationId xmlns:a16="http://schemas.microsoft.com/office/drawing/2014/main" id="{126DBFC0-4B98-61C5-A20E-00653C435800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6818;p61">
                <a:extLst>
                  <a:ext uri="{FF2B5EF4-FFF2-40B4-BE49-F238E27FC236}">
                    <a16:creationId xmlns:a16="http://schemas.microsoft.com/office/drawing/2014/main" id="{E8C6CB79-C22D-0E26-5D23-C2593C528B6F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6819;p61">
                <a:extLst>
                  <a:ext uri="{FF2B5EF4-FFF2-40B4-BE49-F238E27FC236}">
                    <a16:creationId xmlns:a16="http://schemas.microsoft.com/office/drawing/2014/main" id="{1F31487F-DE69-DC5E-8B0D-17E0D897AFA2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6820;p61">
                <a:extLst>
                  <a:ext uri="{FF2B5EF4-FFF2-40B4-BE49-F238E27FC236}">
                    <a16:creationId xmlns:a16="http://schemas.microsoft.com/office/drawing/2014/main" id="{32A78921-2829-A0E4-7780-53DE35988768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6821;p61">
                <a:extLst>
                  <a:ext uri="{FF2B5EF4-FFF2-40B4-BE49-F238E27FC236}">
                    <a16:creationId xmlns:a16="http://schemas.microsoft.com/office/drawing/2014/main" id="{3BFE2BA5-54B0-E2E6-7466-F9A4E211AA3C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6822;p61">
                <a:extLst>
                  <a:ext uri="{FF2B5EF4-FFF2-40B4-BE49-F238E27FC236}">
                    <a16:creationId xmlns:a16="http://schemas.microsoft.com/office/drawing/2014/main" id="{DA84BCB7-8805-2C66-7C0D-866DD1781C5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6823;p61">
                <a:extLst>
                  <a:ext uri="{FF2B5EF4-FFF2-40B4-BE49-F238E27FC236}">
                    <a16:creationId xmlns:a16="http://schemas.microsoft.com/office/drawing/2014/main" id="{F1AD3693-D20F-81B8-00DB-29A37681B008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16824;p61">
                <a:extLst>
                  <a:ext uri="{FF2B5EF4-FFF2-40B4-BE49-F238E27FC236}">
                    <a16:creationId xmlns:a16="http://schemas.microsoft.com/office/drawing/2014/main" id="{23B88540-652E-DEE1-9120-671D6F82392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16825;p61">
                <a:extLst>
                  <a:ext uri="{FF2B5EF4-FFF2-40B4-BE49-F238E27FC236}">
                    <a16:creationId xmlns:a16="http://schemas.microsoft.com/office/drawing/2014/main" id="{EEAFFB8A-88DF-49AD-59F8-75BB4729BAB8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16826;p61">
                <a:extLst>
                  <a:ext uri="{FF2B5EF4-FFF2-40B4-BE49-F238E27FC236}">
                    <a16:creationId xmlns:a16="http://schemas.microsoft.com/office/drawing/2014/main" id="{5F9E322B-EA38-9E75-5794-3F26E9D89539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16827;p61">
                <a:extLst>
                  <a:ext uri="{FF2B5EF4-FFF2-40B4-BE49-F238E27FC236}">
                    <a16:creationId xmlns:a16="http://schemas.microsoft.com/office/drawing/2014/main" id="{05A9D8FB-4567-4AF9-908C-33BB11F82334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16828;p61">
                <a:extLst>
                  <a:ext uri="{FF2B5EF4-FFF2-40B4-BE49-F238E27FC236}">
                    <a16:creationId xmlns:a16="http://schemas.microsoft.com/office/drawing/2014/main" id="{63DEA264-7481-B97B-9456-ADA1088D6B1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6829;p61">
                <a:extLst>
                  <a:ext uri="{FF2B5EF4-FFF2-40B4-BE49-F238E27FC236}">
                    <a16:creationId xmlns:a16="http://schemas.microsoft.com/office/drawing/2014/main" id="{BD0C0EF0-7EF5-21E3-0619-0C9A8FD3E3A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6830;p61">
                <a:extLst>
                  <a:ext uri="{FF2B5EF4-FFF2-40B4-BE49-F238E27FC236}">
                    <a16:creationId xmlns:a16="http://schemas.microsoft.com/office/drawing/2014/main" id="{2ADF74DB-41EA-FA18-8249-EBF87738FA3D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6831;p61">
                <a:extLst>
                  <a:ext uri="{FF2B5EF4-FFF2-40B4-BE49-F238E27FC236}">
                    <a16:creationId xmlns:a16="http://schemas.microsoft.com/office/drawing/2014/main" id="{1C6A1888-7EED-AFA0-BCE5-95AC381FD1FF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6832;p61">
                <a:extLst>
                  <a:ext uri="{FF2B5EF4-FFF2-40B4-BE49-F238E27FC236}">
                    <a16:creationId xmlns:a16="http://schemas.microsoft.com/office/drawing/2014/main" id="{C470520E-30C1-CD42-3B3B-6C5174524C00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6833;p61">
                <a:extLst>
                  <a:ext uri="{FF2B5EF4-FFF2-40B4-BE49-F238E27FC236}">
                    <a16:creationId xmlns:a16="http://schemas.microsoft.com/office/drawing/2014/main" id="{445CB6E8-D948-0C5C-09C2-70A74371253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6834;p61">
                <a:extLst>
                  <a:ext uri="{FF2B5EF4-FFF2-40B4-BE49-F238E27FC236}">
                    <a16:creationId xmlns:a16="http://schemas.microsoft.com/office/drawing/2014/main" id="{F2CF238B-17C5-744D-BC20-C057EFB52F21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6835;p61">
                <a:extLst>
                  <a:ext uri="{FF2B5EF4-FFF2-40B4-BE49-F238E27FC236}">
                    <a16:creationId xmlns:a16="http://schemas.microsoft.com/office/drawing/2014/main" id="{A5C924D5-D55D-6E04-5F81-D3114FC33B0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6836;p61">
                <a:extLst>
                  <a:ext uri="{FF2B5EF4-FFF2-40B4-BE49-F238E27FC236}">
                    <a16:creationId xmlns:a16="http://schemas.microsoft.com/office/drawing/2014/main" id="{59EA5013-2B14-56DE-1EBB-89998E759487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6837;p61">
                <a:extLst>
                  <a:ext uri="{FF2B5EF4-FFF2-40B4-BE49-F238E27FC236}">
                    <a16:creationId xmlns:a16="http://schemas.microsoft.com/office/drawing/2014/main" id="{8D918090-3AED-9BBB-E655-C2DCEB661893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6838;p61">
                <a:extLst>
                  <a:ext uri="{FF2B5EF4-FFF2-40B4-BE49-F238E27FC236}">
                    <a16:creationId xmlns:a16="http://schemas.microsoft.com/office/drawing/2014/main" id="{55A54A76-3E92-B39E-04C2-3C4411C65BB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6839;p61">
                <a:extLst>
                  <a:ext uri="{FF2B5EF4-FFF2-40B4-BE49-F238E27FC236}">
                    <a16:creationId xmlns:a16="http://schemas.microsoft.com/office/drawing/2014/main" id="{F2DFE0A9-28DA-D4F4-DE4C-6A9E71412370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6840;p61">
                <a:extLst>
                  <a:ext uri="{FF2B5EF4-FFF2-40B4-BE49-F238E27FC236}">
                    <a16:creationId xmlns:a16="http://schemas.microsoft.com/office/drawing/2014/main" id="{886C41CA-9CAC-6D11-8576-1E1B40BB9F2D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6841;p61">
                <a:extLst>
                  <a:ext uri="{FF2B5EF4-FFF2-40B4-BE49-F238E27FC236}">
                    <a16:creationId xmlns:a16="http://schemas.microsoft.com/office/drawing/2014/main" id="{F3F78B5F-A146-20BC-D1AE-570C28559E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6842;p61">
                <a:extLst>
                  <a:ext uri="{FF2B5EF4-FFF2-40B4-BE49-F238E27FC236}">
                    <a16:creationId xmlns:a16="http://schemas.microsoft.com/office/drawing/2014/main" id="{ECC1B544-0B60-9622-A830-DBE2F5A627B8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6843;p61">
                <a:extLst>
                  <a:ext uri="{FF2B5EF4-FFF2-40B4-BE49-F238E27FC236}">
                    <a16:creationId xmlns:a16="http://schemas.microsoft.com/office/drawing/2014/main" id="{93739098-31B3-D77B-E2A6-FB8F5857406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6844;p61">
                <a:extLst>
                  <a:ext uri="{FF2B5EF4-FFF2-40B4-BE49-F238E27FC236}">
                    <a16:creationId xmlns:a16="http://schemas.microsoft.com/office/drawing/2014/main" id="{76876D54-B794-C0DC-8750-F511EBC1D9A5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6845;p61">
                <a:extLst>
                  <a:ext uri="{FF2B5EF4-FFF2-40B4-BE49-F238E27FC236}">
                    <a16:creationId xmlns:a16="http://schemas.microsoft.com/office/drawing/2014/main" id="{111DE054-30FF-5C9E-C2A0-5C644C56C23C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6846;p61">
                <a:extLst>
                  <a:ext uri="{FF2B5EF4-FFF2-40B4-BE49-F238E27FC236}">
                    <a16:creationId xmlns:a16="http://schemas.microsoft.com/office/drawing/2014/main" id="{307110A6-99D2-C248-835F-50843F3E5CA8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6847;p61">
                <a:extLst>
                  <a:ext uri="{FF2B5EF4-FFF2-40B4-BE49-F238E27FC236}">
                    <a16:creationId xmlns:a16="http://schemas.microsoft.com/office/drawing/2014/main" id="{1108ABBF-9158-5CD1-7493-FDFD130D5AFD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6848;p61">
                <a:extLst>
                  <a:ext uri="{FF2B5EF4-FFF2-40B4-BE49-F238E27FC236}">
                    <a16:creationId xmlns:a16="http://schemas.microsoft.com/office/drawing/2014/main" id="{22425F61-0C05-38D5-CDCD-722D7168BA2D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6849;p61">
                <a:extLst>
                  <a:ext uri="{FF2B5EF4-FFF2-40B4-BE49-F238E27FC236}">
                    <a16:creationId xmlns:a16="http://schemas.microsoft.com/office/drawing/2014/main" id="{2635A17A-168A-F1C8-0178-D26E166D82B6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6850;p61">
                <a:extLst>
                  <a:ext uri="{FF2B5EF4-FFF2-40B4-BE49-F238E27FC236}">
                    <a16:creationId xmlns:a16="http://schemas.microsoft.com/office/drawing/2014/main" id="{223505BE-632A-BC90-E826-FE94AC123AE8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6851;p61">
                <a:extLst>
                  <a:ext uri="{FF2B5EF4-FFF2-40B4-BE49-F238E27FC236}">
                    <a16:creationId xmlns:a16="http://schemas.microsoft.com/office/drawing/2014/main" id="{E6BF7A70-2631-64E5-9D86-F626BD336FD9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01" name="Picture 800">
            <a:hlinkClick r:id="rId7" action="ppaction://hlinksldjump"/>
            <a:extLst>
              <a:ext uri="{FF2B5EF4-FFF2-40B4-BE49-F238E27FC236}">
                <a16:creationId xmlns:a16="http://schemas.microsoft.com/office/drawing/2014/main" id="{DABAADDF-B6A3-7ADB-393F-FB7DF278D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525002" y="596193"/>
            <a:ext cx="1446909" cy="1959017"/>
          </a:xfrm>
          <a:prstGeom prst="rect">
            <a:avLst/>
          </a:prstGeom>
        </p:spPr>
      </p:pic>
      <p:grpSp>
        <p:nvGrpSpPr>
          <p:cNvPr id="802" name="Google Shape;16125;p61">
            <a:extLst>
              <a:ext uri="{FF2B5EF4-FFF2-40B4-BE49-F238E27FC236}">
                <a16:creationId xmlns:a16="http://schemas.microsoft.com/office/drawing/2014/main" id="{005BF082-0412-062C-E6A0-34A9668EC34B}"/>
              </a:ext>
            </a:extLst>
          </p:cNvPr>
          <p:cNvGrpSpPr/>
          <p:nvPr/>
        </p:nvGrpSpPr>
        <p:grpSpPr>
          <a:xfrm>
            <a:off x="9507510" y="3602745"/>
            <a:ext cx="640015" cy="568923"/>
            <a:chOff x="3097058" y="1823311"/>
            <a:chExt cx="480011" cy="426692"/>
          </a:xfrm>
        </p:grpSpPr>
        <p:sp>
          <p:nvSpPr>
            <p:cNvPr id="803" name="Google Shape;16126;p61">
              <a:extLst>
                <a:ext uri="{FF2B5EF4-FFF2-40B4-BE49-F238E27FC236}">
                  <a16:creationId xmlns:a16="http://schemas.microsoft.com/office/drawing/2014/main" id="{C3AFDCFA-0264-8C24-6D9F-B072706986A4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16127;p61">
              <a:extLst>
                <a:ext uri="{FF2B5EF4-FFF2-40B4-BE49-F238E27FC236}">
                  <a16:creationId xmlns:a16="http://schemas.microsoft.com/office/drawing/2014/main" id="{5F547029-CA44-5BCF-A1B6-814B3A65DFF2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16128;p61">
              <a:extLst>
                <a:ext uri="{FF2B5EF4-FFF2-40B4-BE49-F238E27FC236}">
                  <a16:creationId xmlns:a16="http://schemas.microsoft.com/office/drawing/2014/main" id="{DFBD5F65-8FCD-5305-4F17-BA4F03FA1C94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16129;p61">
              <a:extLst>
                <a:ext uri="{FF2B5EF4-FFF2-40B4-BE49-F238E27FC236}">
                  <a16:creationId xmlns:a16="http://schemas.microsoft.com/office/drawing/2014/main" id="{FDF50C78-06DC-2B7F-26D3-6EEE5F0AD39C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16130;p61">
              <a:extLst>
                <a:ext uri="{FF2B5EF4-FFF2-40B4-BE49-F238E27FC236}">
                  <a16:creationId xmlns:a16="http://schemas.microsoft.com/office/drawing/2014/main" id="{F5272504-F6BB-874C-F221-A94FD39875FB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16131;p61">
              <a:extLst>
                <a:ext uri="{FF2B5EF4-FFF2-40B4-BE49-F238E27FC236}">
                  <a16:creationId xmlns:a16="http://schemas.microsoft.com/office/drawing/2014/main" id="{95641A09-D503-C1A4-B28E-C30DBC4D5CA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16132;p61">
              <a:extLst>
                <a:ext uri="{FF2B5EF4-FFF2-40B4-BE49-F238E27FC236}">
                  <a16:creationId xmlns:a16="http://schemas.microsoft.com/office/drawing/2014/main" id="{7DA66C67-391D-C89A-B781-4883957ABC9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16133;p61">
              <a:extLst>
                <a:ext uri="{FF2B5EF4-FFF2-40B4-BE49-F238E27FC236}">
                  <a16:creationId xmlns:a16="http://schemas.microsoft.com/office/drawing/2014/main" id="{6F93E100-6670-7D5C-5D81-5D724A45A187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16134;p61">
              <a:extLst>
                <a:ext uri="{FF2B5EF4-FFF2-40B4-BE49-F238E27FC236}">
                  <a16:creationId xmlns:a16="http://schemas.microsoft.com/office/drawing/2014/main" id="{23A14D7D-694C-CAD7-89C1-EC170173284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6135;p61">
              <a:extLst>
                <a:ext uri="{FF2B5EF4-FFF2-40B4-BE49-F238E27FC236}">
                  <a16:creationId xmlns:a16="http://schemas.microsoft.com/office/drawing/2014/main" id="{EAFC75A7-C39F-2080-E26E-B7B749133103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6136;p61">
              <a:extLst>
                <a:ext uri="{FF2B5EF4-FFF2-40B4-BE49-F238E27FC236}">
                  <a16:creationId xmlns:a16="http://schemas.microsoft.com/office/drawing/2014/main" id="{56ACFECA-531C-A86D-6D2F-92BF2F29BF9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6137;p61">
              <a:extLst>
                <a:ext uri="{FF2B5EF4-FFF2-40B4-BE49-F238E27FC236}">
                  <a16:creationId xmlns:a16="http://schemas.microsoft.com/office/drawing/2014/main" id="{F2268294-BEED-FCC1-2879-37FCE4F21CA9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6138;p61">
              <a:extLst>
                <a:ext uri="{FF2B5EF4-FFF2-40B4-BE49-F238E27FC236}">
                  <a16:creationId xmlns:a16="http://schemas.microsoft.com/office/drawing/2014/main" id="{499158D2-9208-7464-1CA4-6FEAAD98DE0E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6139;p61">
              <a:extLst>
                <a:ext uri="{FF2B5EF4-FFF2-40B4-BE49-F238E27FC236}">
                  <a16:creationId xmlns:a16="http://schemas.microsoft.com/office/drawing/2014/main" id="{481A91B1-1808-3A62-53D7-7C652754E8BD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6140;p61">
              <a:extLst>
                <a:ext uri="{FF2B5EF4-FFF2-40B4-BE49-F238E27FC236}">
                  <a16:creationId xmlns:a16="http://schemas.microsoft.com/office/drawing/2014/main" id="{52A65B1A-A968-78FD-3DFB-3D6DFC7921DF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6141;p61">
              <a:extLst>
                <a:ext uri="{FF2B5EF4-FFF2-40B4-BE49-F238E27FC236}">
                  <a16:creationId xmlns:a16="http://schemas.microsoft.com/office/drawing/2014/main" id="{BEF721DA-383B-ADCB-73EA-66A90448A5B2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6142;p61">
              <a:extLst>
                <a:ext uri="{FF2B5EF4-FFF2-40B4-BE49-F238E27FC236}">
                  <a16:creationId xmlns:a16="http://schemas.microsoft.com/office/drawing/2014/main" id="{C6F2ACDB-53B0-4813-723A-BB3866BE97E7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6143;p61">
              <a:extLst>
                <a:ext uri="{FF2B5EF4-FFF2-40B4-BE49-F238E27FC236}">
                  <a16:creationId xmlns:a16="http://schemas.microsoft.com/office/drawing/2014/main" id="{C69D99D6-681E-6FBD-B249-1E0939435EAA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16144;p61">
              <a:extLst>
                <a:ext uri="{FF2B5EF4-FFF2-40B4-BE49-F238E27FC236}">
                  <a16:creationId xmlns:a16="http://schemas.microsoft.com/office/drawing/2014/main" id="{D99B41C4-C8F6-DA2E-CF88-52ECA2BFAF4F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6145;p61">
              <a:extLst>
                <a:ext uri="{FF2B5EF4-FFF2-40B4-BE49-F238E27FC236}">
                  <a16:creationId xmlns:a16="http://schemas.microsoft.com/office/drawing/2014/main" id="{95BBA523-C7BD-4767-7129-31A9C3E8A0DE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6146;p61">
              <a:extLst>
                <a:ext uri="{FF2B5EF4-FFF2-40B4-BE49-F238E27FC236}">
                  <a16:creationId xmlns:a16="http://schemas.microsoft.com/office/drawing/2014/main" id="{35E668E2-A598-BE46-1494-496B985A05B8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6147;p61">
              <a:extLst>
                <a:ext uri="{FF2B5EF4-FFF2-40B4-BE49-F238E27FC236}">
                  <a16:creationId xmlns:a16="http://schemas.microsoft.com/office/drawing/2014/main" id="{A420E1D1-E2CD-0AC5-CEBF-4B3A55DEF68D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6148;p61">
              <a:extLst>
                <a:ext uri="{FF2B5EF4-FFF2-40B4-BE49-F238E27FC236}">
                  <a16:creationId xmlns:a16="http://schemas.microsoft.com/office/drawing/2014/main" id="{48292DFF-363B-DCE7-32C3-8888FCD7176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6149;p61">
              <a:extLst>
                <a:ext uri="{FF2B5EF4-FFF2-40B4-BE49-F238E27FC236}">
                  <a16:creationId xmlns:a16="http://schemas.microsoft.com/office/drawing/2014/main" id="{023A420F-544C-E2E7-89FF-D0393A889989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6150;p61">
              <a:extLst>
                <a:ext uri="{FF2B5EF4-FFF2-40B4-BE49-F238E27FC236}">
                  <a16:creationId xmlns:a16="http://schemas.microsoft.com/office/drawing/2014/main" id="{84C6C100-4DBB-8A8D-416C-0E1FCD2AE361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6151;p61">
              <a:extLst>
                <a:ext uri="{FF2B5EF4-FFF2-40B4-BE49-F238E27FC236}">
                  <a16:creationId xmlns:a16="http://schemas.microsoft.com/office/drawing/2014/main" id="{5DE8531C-2E17-912C-1A39-4A3EA3F4D5D5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6152;p61">
              <a:extLst>
                <a:ext uri="{FF2B5EF4-FFF2-40B4-BE49-F238E27FC236}">
                  <a16:creationId xmlns:a16="http://schemas.microsoft.com/office/drawing/2014/main" id="{3A7AA6D2-B905-D6ED-DE45-A7AF3662712D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6153;p61">
              <a:extLst>
                <a:ext uri="{FF2B5EF4-FFF2-40B4-BE49-F238E27FC236}">
                  <a16:creationId xmlns:a16="http://schemas.microsoft.com/office/drawing/2014/main" id="{8DCB9F10-789C-FDB7-8CF5-0A9DAA3C9AA7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6154;p61">
              <a:extLst>
                <a:ext uri="{FF2B5EF4-FFF2-40B4-BE49-F238E27FC236}">
                  <a16:creationId xmlns:a16="http://schemas.microsoft.com/office/drawing/2014/main" id="{01686DE2-2738-5DE8-1357-7213CFA00EDD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6155;p61">
              <a:extLst>
                <a:ext uri="{FF2B5EF4-FFF2-40B4-BE49-F238E27FC236}">
                  <a16:creationId xmlns:a16="http://schemas.microsoft.com/office/drawing/2014/main" id="{FACE89E2-E411-2DF3-40C3-75911BA59957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16156;p61">
              <a:extLst>
                <a:ext uri="{FF2B5EF4-FFF2-40B4-BE49-F238E27FC236}">
                  <a16:creationId xmlns:a16="http://schemas.microsoft.com/office/drawing/2014/main" id="{5148458B-9091-DA1C-DFAB-8EDECEACD197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6157;p61">
              <a:extLst>
                <a:ext uri="{FF2B5EF4-FFF2-40B4-BE49-F238E27FC236}">
                  <a16:creationId xmlns:a16="http://schemas.microsoft.com/office/drawing/2014/main" id="{31E8D03D-0023-8C88-512B-6293CBEF817C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6158;p61">
              <a:extLst>
                <a:ext uri="{FF2B5EF4-FFF2-40B4-BE49-F238E27FC236}">
                  <a16:creationId xmlns:a16="http://schemas.microsoft.com/office/drawing/2014/main" id="{8C699590-A2F7-76D6-CE08-BFF7F9C3E0C0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6159;p61">
              <a:extLst>
                <a:ext uri="{FF2B5EF4-FFF2-40B4-BE49-F238E27FC236}">
                  <a16:creationId xmlns:a16="http://schemas.microsoft.com/office/drawing/2014/main" id="{DA248E8D-354D-9722-1873-A5E402ED0775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6160;p61">
              <a:extLst>
                <a:ext uri="{FF2B5EF4-FFF2-40B4-BE49-F238E27FC236}">
                  <a16:creationId xmlns:a16="http://schemas.microsoft.com/office/drawing/2014/main" id="{8A1A468B-5AD1-FC29-1F01-CF144ABC1C4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6161;p61">
              <a:extLst>
                <a:ext uri="{FF2B5EF4-FFF2-40B4-BE49-F238E27FC236}">
                  <a16:creationId xmlns:a16="http://schemas.microsoft.com/office/drawing/2014/main" id="{EC619D6F-262C-979F-A9DB-15D09367C81E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6162;p61">
              <a:extLst>
                <a:ext uri="{FF2B5EF4-FFF2-40B4-BE49-F238E27FC236}">
                  <a16:creationId xmlns:a16="http://schemas.microsoft.com/office/drawing/2014/main" id="{FF551508-F4E5-039E-4BC4-55269C088065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6163;p61">
              <a:extLst>
                <a:ext uri="{FF2B5EF4-FFF2-40B4-BE49-F238E27FC236}">
                  <a16:creationId xmlns:a16="http://schemas.microsoft.com/office/drawing/2014/main" id="{C2ADFD6F-483C-370C-1A21-BBEAE7626A7E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6164;p61">
              <a:extLst>
                <a:ext uri="{FF2B5EF4-FFF2-40B4-BE49-F238E27FC236}">
                  <a16:creationId xmlns:a16="http://schemas.microsoft.com/office/drawing/2014/main" id="{7E35E789-D1B7-6472-54FE-57FCD9C94A3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6165;p61">
              <a:extLst>
                <a:ext uri="{FF2B5EF4-FFF2-40B4-BE49-F238E27FC236}">
                  <a16:creationId xmlns:a16="http://schemas.microsoft.com/office/drawing/2014/main" id="{8AC0EFD5-FA94-4E5C-C853-E409644488BB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6166;p61">
              <a:extLst>
                <a:ext uri="{FF2B5EF4-FFF2-40B4-BE49-F238E27FC236}">
                  <a16:creationId xmlns:a16="http://schemas.microsoft.com/office/drawing/2014/main" id="{DA4F4A4D-BB92-C5B0-A9E6-4B4BD2C0B6A0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6167;p61">
              <a:extLst>
                <a:ext uri="{FF2B5EF4-FFF2-40B4-BE49-F238E27FC236}">
                  <a16:creationId xmlns:a16="http://schemas.microsoft.com/office/drawing/2014/main" id="{94DD666E-C73C-11B3-36A2-424BFB4CE73D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16168;p61">
              <a:extLst>
                <a:ext uri="{FF2B5EF4-FFF2-40B4-BE49-F238E27FC236}">
                  <a16:creationId xmlns:a16="http://schemas.microsoft.com/office/drawing/2014/main" id="{16D74F65-9E76-A30F-78F7-B0D2658E7EF0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16786;p61">
            <a:extLst>
              <a:ext uri="{FF2B5EF4-FFF2-40B4-BE49-F238E27FC236}">
                <a16:creationId xmlns:a16="http://schemas.microsoft.com/office/drawing/2014/main" id="{0324BF11-8567-2E77-32DB-AB40013A9E45}"/>
              </a:ext>
            </a:extLst>
          </p:cNvPr>
          <p:cNvGrpSpPr/>
          <p:nvPr/>
        </p:nvGrpSpPr>
        <p:grpSpPr>
          <a:xfrm flipH="1">
            <a:off x="3288115" y="4794963"/>
            <a:ext cx="416093" cy="205835"/>
            <a:chOff x="5978084" y="1951462"/>
            <a:chExt cx="308355" cy="154178"/>
          </a:xfrm>
        </p:grpSpPr>
        <p:sp>
          <p:nvSpPr>
            <p:cNvPr id="847" name="Google Shape;16787;p61">
              <a:extLst>
                <a:ext uri="{FF2B5EF4-FFF2-40B4-BE49-F238E27FC236}">
                  <a16:creationId xmlns:a16="http://schemas.microsoft.com/office/drawing/2014/main" id="{09E99905-E28F-C684-8C24-464D727222B5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16788;p61">
              <a:extLst>
                <a:ext uri="{FF2B5EF4-FFF2-40B4-BE49-F238E27FC236}">
                  <a16:creationId xmlns:a16="http://schemas.microsoft.com/office/drawing/2014/main" id="{573EDBD9-CAE1-5FFB-FD37-FF1D20E8036B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16789;p61">
              <a:extLst>
                <a:ext uri="{FF2B5EF4-FFF2-40B4-BE49-F238E27FC236}">
                  <a16:creationId xmlns:a16="http://schemas.microsoft.com/office/drawing/2014/main" id="{C01FEF16-484A-4AA9-F286-07DB97BD9932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850" name="Google Shape;16790;p61">
                <a:extLst>
                  <a:ext uri="{FF2B5EF4-FFF2-40B4-BE49-F238E27FC236}">
                    <a16:creationId xmlns:a16="http://schemas.microsoft.com/office/drawing/2014/main" id="{257B733E-C767-21BB-A48C-762A078EA6D8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6791;p61">
                <a:extLst>
                  <a:ext uri="{FF2B5EF4-FFF2-40B4-BE49-F238E27FC236}">
                    <a16:creationId xmlns:a16="http://schemas.microsoft.com/office/drawing/2014/main" id="{72D5E53C-4A99-D397-0DFA-F4CC700B215B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6792;p61">
                <a:extLst>
                  <a:ext uri="{FF2B5EF4-FFF2-40B4-BE49-F238E27FC236}">
                    <a16:creationId xmlns:a16="http://schemas.microsoft.com/office/drawing/2014/main" id="{17B52DC2-9CE7-54FF-FDEA-C594DBF944AB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6793;p61">
                <a:extLst>
                  <a:ext uri="{FF2B5EF4-FFF2-40B4-BE49-F238E27FC236}">
                    <a16:creationId xmlns:a16="http://schemas.microsoft.com/office/drawing/2014/main" id="{822D110B-5EC8-47F2-B07E-4AEAF153A0B2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6794;p61">
                <a:extLst>
                  <a:ext uri="{FF2B5EF4-FFF2-40B4-BE49-F238E27FC236}">
                    <a16:creationId xmlns:a16="http://schemas.microsoft.com/office/drawing/2014/main" id="{9594EC7D-60B3-0ED5-B1C8-E0AD7486ED53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6795;p61">
                <a:extLst>
                  <a:ext uri="{FF2B5EF4-FFF2-40B4-BE49-F238E27FC236}">
                    <a16:creationId xmlns:a16="http://schemas.microsoft.com/office/drawing/2014/main" id="{EF46828B-1A96-4149-184C-4F3AD9BC5815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6796;p61">
                <a:extLst>
                  <a:ext uri="{FF2B5EF4-FFF2-40B4-BE49-F238E27FC236}">
                    <a16:creationId xmlns:a16="http://schemas.microsoft.com/office/drawing/2014/main" id="{6BE6792D-A3F1-2082-DFB6-FD210DEA2844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6797;p61">
                <a:extLst>
                  <a:ext uri="{FF2B5EF4-FFF2-40B4-BE49-F238E27FC236}">
                    <a16:creationId xmlns:a16="http://schemas.microsoft.com/office/drawing/2014/main" id="{4877DC0C-58D1-D0C5-3D31-9A06AFAA3612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6798;p61">
                <a:extLst>
                  <a:ext uri="{FF2B5EF4-FFF2-40B4-BE49-F238E27FC236}">
                    <a16:creationId xmlns:a16="http://schemas.microsoft.com/office/drawing/2014/main" id="{08F03B19-39F7-C3A6-D137-1E30ACD916B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6799;p61">
                <a:extLst>
                  <a:ext uri="{FF2B5EF4-FFF2-40B4-BE49-F238E27FC236}">
                    <a16:creationId xmlns:a16="http://schemas.microsoft.com/office/drawing/2014/main" id="{9D45FF4B-5F62-1C2F-5A0C-C899BE45D2E5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6800;p61">
                <a:extLst>
                  <a:ext uri="{FF2B5EF4-FFF2-40B4-BE49-F238E27FC236}">
                    <a16:creationId xmlns:a16="http://schemas.microsoft.com/office/drawing/2014/main" id="{06312485-ACCE-0B9A-7DBE-01072374C18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6801;p61">
                <a:extLst>
                  <a:ext uri="{FF2B5EF4-FFF2-40B4-BE49-F238E27FC236}">
                    <a16:creationId xmlns:a16="http://schemas.microsoft.com/office/drawing/2014/main" id="{32709ECB-8223-63E3-3615-9E76D747EF0E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6802;p61">
                <a:extLst>
                  <a:ext uri="{FF2B5EF4-FFF2-40B4-BE49-F238E27FC236}">
                    <a16:creationId xmlns:a16="http://schemas.microsoft.com/office/drawing/2014/main" id="{11A1D2B3-8E56-2413-5C9B-8B3E20F2EFED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6803;p61">
                <a:extLst>
                  <a:ext uri="{FF2B5EF4-FFF2-40B4-BE49-F238E27FC236}">
                    <a16:creationId xmlns:a16="http://schemas.microsoft.com/office/drawing/2014/main" id="{1B89B0CF-5D1A-87F9-02AC-CFC45D21A7F2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6804;p61">
                <a:extLst>
                  <a:ext uri="{FF2B5EF4-FFF2-40B4-BE49-F238E27FC236}">
                    <a16:creationId xmlns:a16="http://schemas.microsoft.com/office/drawing/2014/main" id="{09C226E0-F488-2796-20E3-74B93BA5335E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6805;p61">
                <a:extLst>
                  <a:ext uri="{FF2B5EF4-FFF2-40B4-BE49-F238E27FC236}">
                    <a16:creationId xmlns:a16="http://schemas.microsoft.com/office/drawing/2014/main" id="{4DF3FE73-B1FF-7EAD-EEC5-7E746BCC661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6806;p61">
                <a:extLst>
                  <a:ext uri="{FF2B5EF4-FFF2-40B4-BE49-F238E27FC236}">
                    <a16:creationId xmlns:a16="http://schemas.microsoft.com/office/drawing/2014/main" id="{77DC8BF3-20CA-1ACD-6514-49488D4E4491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6807;p61">
                <a:extLst>
                  <a:ext uri="{FF2B5EF4-FFF2-40B4-BE49-F238E27FC236}">
                    <a16:creationId xmlns:a16="http://schemas.microsoft.com/office/drawing/2014/main" id="{CE7BE233-4DBB-4287-34B6-6B97C279ECC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6808;p61">
                <a:extLst>
                  <a:ext uri="{FF2B5EF4-FFF2-40B4-BE49-F238E27FC236}">
                    <a16:creationId xmlns:a16="http://schemas.microsoft.com/office/drawing/2014/main" id="{0EB50FFE-5340-4F0F-E9BE-79EB3776BBC5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6809;p61">
                <a:extLst>
                  <a:ext uri="{FF2B5EF4-FFF2-40B4-BE49-F238E27FC236}">
                    <a16:creationId xmlns:a16="http://schemas.microsoft.com/office/drawing/2014/main" id="{1FB0A597-889C-7CA3-1F38-14FFA2F3A4AD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6810;p61">
                <a:extLst>
                  <a:ext uri="{FF2B5EF4-FFF2-40B4-BE49-F238E27FC236}">
                    <a16:creationId xmlns:a16="http://schemas.microsoft.com/office/drawing/2014/main" id="{40198A5F-A726-2FA3-70F7-A7059BE95D09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6811;p61">
                <a:extLst>
                  <a:ext uri="{FF2B5EF4-FFF2-40B4-BE49-F238E27FC236}">
                    <a16:creationId xmlns:a16="http://schemas.microsoft.com/office/drawing/2014/main" id="{9B515A4D-D87B-2CC8-1720-A431FAC6534D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6812;p61">
                <a:extLst>
                  <a:ext uri="{FF2B5EF4-FFF2-40B4-BE49-F238E27FC236}">
                    <a16:creationId xmlns:a16="http://schemas.microsoft.com/office/drawing/2014/main" id="{D0AE9255-157E-B24A-9128-52FC7A7EC59F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6813;p61">
                <a:extLst>
                  <a:ext uri="{FF2B5EF4-FFF2-40B4-BE49-F238E27FC236}">
                    <a16:creationId xmlns:a16="http://schemas.microsoft.com/office/drawing/2014/main" id="{39417401-C0F3-FF60-D194-8377E8C82249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6814;p61">
                <a:extLst>
                  <a:ext uri="{FF2B5EF4-FFF2-40B4-BE49-F238E27FC236}">
                    <a16:creationId xmlns:a16="http://schemas.microsoft.com/office/drawing/2014/main" id="{4E9FC5F1-51BA-51CD-1101-CA02BFC9D17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6815;p61">
                <a:extLst>
                  <a:ext uri="{FF2B5EF4-FFF2-40B4-BE49-F238E27FC236}">
                    <a16:creationId xmlns:a16="http://schemas.microsoft.com/office/drawing/2014/main" id="{B8323DC7-D837-01B3-8803-8A05DC8996E3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6816;p61">
                <a:extLst>
                  <a:ext uri="{FF2B5EF4-FFF2-40B4-BE49-F238E27FC236}">
                    <a16:creationId xmlns:a16="http://schemas.microsoft.com/office/drawing/2014/main" id="{42481F79-FB68-15DF-CF64-750C9252972E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6817;p61">
                <a:extLst>
                  <a:ext uri="{FF2B5EF4-FFF2-40B4-BE49-F238E27FC236}">
                    <a16:creationId xmlns:a16="http://schemas.microsoft.com/office/drawing/2014/main" id="{B350D041-73CC-5169-289A-016421ABEB1D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6818;p61">
                <a:extLst>
                  <a:ext uri="{FF2B5EF4-FFF2-40B4-BE49-F238E27FC236}">
                    <a16:creationId xmlns:a16="http://schemas.microsoft.com/office/drawing/2014/main" id="{B5AD4DC7-DF2B-066B-1641-CCA9865115D3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6819;p61">
                <a:extLst>
                  <a:ext uri="{FF2B5EF4-FFF2-40B4-BE49-F238E27FC236}">
                    <a16:creationId xmlns:a16="http://schemas.microsoft.com/office/drawing/2014/main" id="{C9D0B49D-BC37-94BC-8327-2032CE4244DB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6820;p61">
                <a:extLst>
                  <a:ext uri="{FF2B5EF4-FFF2-40B4-BE49-F238E27FC236}">
                    <a16:creationId xmlns:a16="http://schemas.microsoft.com/office/drawing/2014/main" id="{26466F88-5808-AD7A-C9E0-20CE10ACD21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6821;p61">
                <a:extLst>
                  <a:ext uri="{FF2B5EF4-FFF2-40B4-BE49-F238E27FC236}">
                    <a16:creationId xmlns:a16="http://schemas.microsoft.com/office/drawing/2014/main" id="{EC716B14-9B17-B095-30A7-06731E2DB742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6822;p61">
                <a:extLst>
                  <a:ext uri="{FF2B5EF4-FFF2-40B4-BE49-F238E27FC236}">
                    <a16:creationId xmlns:a16="http://schemas.microsoft.com/office/drawing/2014/main" id="{7365A6A4-1F54-8EBA-E28E-89914444A2B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6823;p61">
                <a:extLst>
                  <a:ext uri="{FF2B5EF4-FFF2-40B4-BE49-F238E27FC236}">
                    <a16:creationId xmlns:a16="http://schemas.microsoft.com/office/drawing/2014/main" id="{1F4C7B9A-C9C9-311B-79E2-FBB093CDBBFD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6824;p61">
                <a:extLst>
                  <a:ext uri="{FF2B5EF4-FFF2-40B4-BE49-F238E27FC236}">
                    <a16:creationId xmlns:a16="http://schemas.microsoft.com/office/drawing/2014/main" id="{8694BB95-2D93-9565-8E54-92B2AF2D26D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6825;p61">
                <a:extLst>
                  <a:ext uri="{FF2B5EF4-FFF2-40B4-BE49-F238E27FC236}">
                    <a16:creationId xmlns:a16="http://schemas.microsoft.com/office/drawing/2014/main" id="{8F6FF8E5-A595-CC87-2CB5-400238880AB3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6826;p61">
                <a:extLst>
                  <a:ext uri="{FF2B5EF4-FFF2-40B4-BE49-F238E27FC236}">
                    <a16:creationId xmlns:a16="http://schemas.microsoft.com/office/drawing/2014/main" id="{51466FBB-09AA-1FD3-A231-655F84E37881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6827;p61">
                <a:extLst>
                  <a:ext uri="{FF2B5EF4-FFF2-40B4-BE49-F238E27FC236}">
                    <a16:creationId xmlns:a16="http://schemas.microsoft.com/office/drawing/2014/main" id="{EF646EE4-CFBB-6AB4-06BE-5032A13A5A1C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6828;p61">
                <a:extLst>
                  <a:ext uri="{FF2B5EF4-FFF2-40B4-BE49-F238E27FC236}">
                    <a16:creationId xmlns:a16="http://schemas.microsoft.com/office/drawing/2014/main" id="{89BB8F63-5DAC-574E-AAED-366BFE3E12C5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6829;p61">
                <a:extLst>
                  <a:ext uri="{FF2B5EF4-FFF2-40B4-BE49-F238E27FC236}">
                    <a16:creationId xmlns:a16="http://schemas.microsoft.com/office/drawing/2014/main" id="{F9BB66D4-C835-664F-B4D8-BF50E86A566B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6830;p61">
                <a:extLst>
                  <a:ext uri="{FF2B5EF4-FFF2-40B4-BE49-F238E27FC236}">
                    <a16:creationId xmlns:a16="http://schemas.microsoft.com/office/drawing/2014/main" id="{BC6F428E-76A7-C0D9-BA9A-95A4C035AEB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6831;p61">
                <a:extLst>
                  <a:ext uri="{FF2B5EF4-FFF2-40B4-BE49-F238E27FC236}">
                    <a16:creationId xmlns:a16="http://schemas.microsoft.com/office/drawing/2014/main" id="{A6FAA87E-48D5-21B2-C577-AFD944E2CBFC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6832;p61">
                <a:extLst>
                  <a:ext uri="{FF2B5EF4-FFF2-40B4-BE49-F238E27FC236}">
                    <a16:creationId xmlns:a16="http://schemas.microsoft.com/office/drawing/2014/main" id="{0D1FE0E0-9244-0AAD-96D8-7A67B1F3EEF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6833;p61">
                <a:extLst>
                  <a:ext uri="{FF2B5EF4-FFF2-40B4-BE49-F238E27FC236}">
                    <a16:creationId xmlns:a16="http://schemas.microsoft.com/office/drawing/2014/main" id="{A58028E2-1D68-0338-4531-FC262741D892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6834;p61">
                <a:extLst>
                  <a:ext uri="{FF2B5EF4-FFF2-40B4-BE49-F238E27FC236}">
                    <a16:creationId xmlns:a16="http://schemas.microsoft.com/office/drawing/2014/main" id="{B77055CF-0106-C7CA-66A6-BA82A8CC9A7E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6835;p61">
                <a:extLst>
                  <a:ext uri="{FF2B5EF4-FFF2-40B4-BE49-F238E27FC236}">
                    <a16:creationId xmlns:a16="http://schemas.microsoft.com/office/drawing/2014/main" id="{AF9FE2D8-AC30-5F23-AE84-3385DCD7EF6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16836;p61">
                <a:extLst>
                  <a:ext uri="{FF2B5EF4-FFF2-40B4-BE49-F238E27FC236}">
                    <a16:creationId xmlns:a16="http://schemas.microsoft.com/office/drawing/2014/main" id="{D272B166-ECDF-0BA9-CAA6-722D8E142ACA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16837;p61">
                <a:extLst>
                  <a:ext uri="{FF2B5EF4-FFF2-40B4-BE49-F238E27FC236}">
                    <a16:creationId xmlns:a16="http://schemas.microsoft.com/office/drawing/2014/main" id="{4DBB7758-E0E4-128D-F0E7-6F70FD072D8B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16838;p61">
                <a:extLst>
                  <a:ext uri="{FF2B5EF4-FFF2-40B4-BE49-F238E27FC236}">
                    <a16:creationId xmlns:a16="http://schemas.microsoft.com/office/drawing/2014/main" id="{9E9CF4BB-4E75-02E1-CFEE-62EC388AB921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16839;p61">
                <a:extLst>
                  <a:ext uri="{FF2B5EF4-FFF2-40B4-BE49-F238E27FC236}">
                    <a16:creationId xmlns:a16="http://schemas.microsoft.com/office/drawing/2014/main" id="{C2F9E80C-6ED7-8F48-3F8D-7F130F987B2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6840;p61">
                <a:extLst>
                  <a:ext uri="{FF2B5EF4-FFF2-40B4-BE49-F238E27FC236}">
                    <a16:creationId xmlns:a16="http://schemas.microsoft.com/office/drawing/2014/main" id="{1CA85147-37C9-5BB3-8A3B-7D479A009E87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6841;p61">
                <a:extLst>
                  <a:ext uri="{FF2B5EF4-FFF2-40B4-BE49-F238E27FC236}">
                    <a16:creationId xmlns:a16="http://schemas.microsoft.com/office/drawing/2014/main" id="{E0A08FC2-2D01-4437-4FF2-DC6EADFD90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6842;p61">
                <a:extLst>
                  <a:ext uri="{FF2B5EF4-FFF2-40B4-BE49-F238E27FC236}">
                    <a16:creationId xmlns:a16="http://schemas.microsoft.com/office/drawing/2014/main" id="{1FE29A14-5F9C-A3BB-D862-AEE61F6DE136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6843;p61">
                <a:extLst>
                  <a:ext uri="{FF2B5EF4-FFF2-40B4-BE49-F238E27FC236}">
                    <a16:creationId xmlns:a16="http://schemas.microsoft.com/office/drawing/2014/main" id="{EDF0A47B-647C-BC47-44AB-1274C764B41D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6844;p61">
                <a:extLst>
                  <a:ext uri="{FF2B5EF4-FFF2-40B4-BE49-F238E27FC236}">
                    <a16:creationId xmlns:a16="http://schemas.microsoft.com/office/drawing/2014/main" id="{72691C80-2861-13FB-8E8B-E596CF36B932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6845;p61">
                <a:extLst>
                  <a:ext uri="{FF2B5EF4-FFF2-40B4-BE49-F238E27FC236}">
                    <a16:creationId xmlns:a16="http://schemas.microsoft.com/office/drawing/2014/main" id="{C5F3E132-68EB-F974-868A-56594DE29103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6846;p61">
                <a:extLst>
                  <a:ext uri="{FF2B5EF4-FFF2-40B4-BE49-F238E27FC236}">
                    <a16:creationId xmlns:a16="http://schemas.microsoft.com/office/drawing/2014/main" id="{D4BD2405-DE66-56F8-975B-604556CB3932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6847;p61">
                <a:extLst>
                  <a:ext uri="{FF2B5EF4-FFF2-40B4-BE49-F238E27FC236}">
                    <a16:creationId xmlns:a16="http://schemas.microsoft.com/office/drawing/2014/main" id="{0576078F-374A-227B-FD2D-6F2E3C48E57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6848;p61">
                <a:extLst>
                  <a:ext uri="{FF2B5EF4-FFF2-40B4-BE49-F238E27FC236}">
                    <a16:creationId xmlns:a16="http://schemas.microsoft.com/office/drawing/2014/main" id="{8BAF6ECD-7C92-F81B-9E51-3903474C719B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6849;p61">
                <a:extLst>
                  <a:ext uri="{FF2B5EF4-FFF2-40B4-BE49-F238E27FC236}">
                    <a16:creationId xmlns:a16="http://schemas.microsoft.com/office/drawing/2014/main" id="{F84E79E7-1463-C190-99B8-5F7A3B04F4B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6850;p61">
                <a:extLst>
                  <a:ext uri="{FF2B5EF4-FFF2-40B4-BE49-F238E27FC236}">
                    <a16:creationId xmlns:a16="http://schemas.microsoft.com/office/drawing/2014/main" id="{F9502439-E0F9-6117-BD9F-EFC65AA813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6851;p61">
                <a:extLst>
                  <a:ext uri="{FF2B5EF4-FFF2-40B4-BE49-F238E27FC236}">
                    <a16:creationId xmlns:a16="http://schemas.microsoft.com/office/drawing/2014/main" id="{1322AB45-2DFD-CDA9-A8B9-33D6AAE3E6E8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12" name="Picture 911">
            <a:hlinkClick r:id="rId7" action="ppaction://hlinksldjump"/>
            <a:extLst>
              <a:ext uri="{FF2B5EF4-FFF2-40B4-BE49-F238E27FC236}">
                <a16:creationId xmlns:a16="http://schemas.microsoft.com/office/drawing/2014/main" id="{2EBFFC3A-681D-111A-579B-6DE3BBCC5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091380" y="3619088"/>
            <a:ext cx="1446909" cy="1959017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E55BB8D9-80CA-26FE-DF8B-7BF3A80ED4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644687" y="213037"/>
            <a:ext cx="385772" cy="420265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8513EBDD-E8D7-E109-E368-275546387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082882" y="189072"/>
            <a:ext cx="385772" cy="420265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id="{33740292-2A96-06DF-B499-1420DB4996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483054" y="189072"/>
            <a:ext cx="385772" cy="420265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id="{AF79556D-3462-8B98-DC81-21271A405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893489" y="189905"/>
            <a:ext cx="385772" cy="420265"/>
          </a:xfrm>
          <a:prstGeom prst="rect">
            <a:avLst/>
          </a:prstGeom>
        </p:spPr>
      </p:pic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8E13C78C-8EEB-FB00-608B-1796936852DA}"/>
              </a:ext>
            </a:extLst>
          </p:cNvPr>
          <p:cNvGrpSpPr/>
          <p:nvPr/>
        </p:nvGrpSpPr>
        <p:grpSpPr>
          <a:xfrm>
            <a:off x="2453172" y="618935"/>
            <a:ext cx="7427603" cy="2797621"/>
            <a:chOff x="1868250" y="878189"/>
            <a:chExt cx="5570702" cy="2098216"/>
          </a:xfrm>
        </p:grpSpPr>
        <p:sp>
          <p:nvSpPr>
            <p:cNvPr id="1004" name="Google Shape;13821;p30">
              <a:hlinkClick r:id="rId11" action="ppaction://hlinksldjump"/>
              <a:extLst>
                <a:ext uri="{FF2B5EF4-FFF2-40B4-BE49-F238E27FC236}">
                  <a16:creationId xmlns:a16="http://schemas.microsoft.com/office/drawing/2014/main" id="{03D175FD-DED0-57B5-9119-5D88F07A1B0F}"/>
                </a:ext>
              </a:extLst>
            </p:cNvPr>
            <p:cNvSpPr/>
            <p:nvPr/>
          </p:nvSpPr>
          <p:spPr>
            <a:xfrm>
              <a:off x="1954052" y="878189"/>
              <a:ext cx="5484900" cy="2098216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3826;p30">
              <a:extLst>
                <a:ext uri="{FF2B5EF4-FFF2-40B4-BE49-F238E27FC236}">
                  <a16:creationId xmlns:a16="http://schemas.microsoft.com/office/drawing/2014/main" id="{75CE0B09-18E2-3E9F-2ADD-89EB9A66799D}"/>
                </a:ext>
              </a:extLst>
            </p:cNvPr>
            <p:cNvSpPr txBox="1">
              <a:spLocks/>
            </p:cNvSpPr>
            <p:nvPr/>
          </p:nvSpPr>
          <p:spPr>
            <a:xfrm>
              <a:off x="1868250" y="1099850"/>
              <a:ext cx="5407500" cy="17562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70"/>
              <a:r>
                <a:rPr lang="en-US" sz="8800" kern="0" dirty="0">
                  <a:solidFill>
                    <a:srgbClr val="FFB229"/>
                  </a:solidFill>
                  <a:latin typeface="SVN-Blade Runner" panose="02040603050506020204" pitchFamily="18" charset="0"/>
                </a:rPr>
                <a:t>CHIẾN THẮNG</a:t>
              </a:r>
              <a:endParaRPr lang="en-US" sz="4267" kern="0" dirty="0">
                <a:solidFill>
                  <a:srgbClr val="1D1D1B"/>
                </a:solidFill>
              </a:endParaRPr>
            </a:p>
          </p:txBody>
        </p:sp>
      </p:grpSp>
      <p:sp>
        <p:nvSpPr>
          <p:cNvPr id="2" name="Rectangle: Rounded Corners 1">
            <a:hlinkClick r:id="rId12" action="ppaction://hlinksldjump"/>
            <a:extLst>
              <a:ext uri="{FF2B5EF4-FFF2-40B4-BE49-F238E27FC236}">
                <a16:creationId xmlns:a16="http://schemas.microsoft.com/office/drawing/2014/main" id="{AB2CB3E8-EF0D-335B-A8F0-830C5176150A}"/>
              </a:ext>
            </a:extLst>
          </p:cNvPr>
          <p:cNvSpPr/>
          <p:nvPr/>
        </p:nvSpPr>
        <p:spPr>
          <a:xfrm>
            <a:off x="10119360" y="6217920"/>
            <a:ext cx="1656080" cy="467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4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04236 -0.05371 L 0.07604 -0.10494 L 0.11319 -0.1330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0556 -0.13364 L 0.18941 -0.2608 L 0.28212 -0.3305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0.20504 -0.20586 L 0.36806 -0.40185 L 0.54827 -0.5089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6 L 0.17778 -0.04969 L 0.31927 -0.09692 L 0.47535 -0.12253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3" name="Google Shape;15683;p52"/>
          <p:cNvGrpSpPr/>
          <p:nvPr/>
        </p:nvGrpSpPr>
        <p:grpSpPr>
          <a:xfrm flipH="1">
            <a:off x="960013" y="1189069"/>
            <a:ext cx="5402484" cy="3756836"/>
            <a:chOff x="1783594" y="620894"/>
            <a:chExt cx="5498525" cy="2832356"/>
          </a:xfrm>
        </p:grpSpPr>
        <p:sp>
          <p:nvSpPr>
            <p:cNvPr id="15684" name="Google Shape;15684;p5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5" name="Google Shape;15685;p5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6" name="Google Shape;15686;p5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7" name="Google Shape;15687;p5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8" name="Google Shape;15688;p5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690" name="Google Shape;15690;p52"/>
          <p:cNvSpPr txBox="1">
            <a:spLocks noGrp="1"/>
          </p:cNvSpPr>
          <p:nvPr>
            <p:ph type="subTitle" idx="1"/>
          </p:nvPr>
        </p:nvSpPr>
        <p:spPr>
          <a:xfrm>
            <a:off x="1538107" y="2135649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HÔM NAY CÁC NGƯƠI MAY MẮN ĐÓ, TA SẼ TRỞ LẠI VÀO MỘT NGÀY KHÁC 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691" name="Google Shape;15691;p52"/>
          <p:cNvGrpSpPr/>
          <p:nvPr/>
        </p:nvGrpSpPr>
        <p:grpSpPr>
          <a:xfrm>
            <a:off x="7898091" y="2024615"/>
            <a:ext cx="2959371" cy="4113132"/>
            <a:chOff x="5975958" y="1518528"/>
            <a:chExt cx="2164970" cy="3009021"/>
          </a:xfrm>
        </p:grpSpPr>
        <p:sp>
          <p:nvSpPr>
            <p:cNvPr id="15692" name="Google Shape;15692;p52"/>
            <p:cNvSpPr/>
            <p:nvPr/>
          </p:nvSpPr>
          <p:spPr>
            <a:xfrm>
              <a:off x="6112230" y="1518528"/>
              <a:ext cx="1894934" cy="1504678"/>
            </a:xfrm>
            <a:custGeom>
              <a:avLst/>
              <a:gdLst/>
              <a:ahLst/>
              <a:cxnLst/>
              <a:rect l="l" t="t" r="r" b="b"/>
              <a:pathLst>
                <a:path w="11333" h="8999" extrusionOk="0">
                  <a:moveTo>
                    <a:pt x="5659" y="1"/>
                  </a:moveTo>
                  <a:lnTo>
                    <a:pt x="5659" y="894"/>
                  </a:lnTo>
                  <a:lnTo>
                    <a:pt x="3229" y="894"/>
                  </a:lnTo>
                  <a:lnTo>
                    <a:pt x="3229" y="1804"/>
                  </a:lnTo>
                  <a:lnTo>
                    <a:pt x="1615" y="1804"/>
                  </a:lnTo>
                  <a:lnTo>
                    <a:pt x="1615" y="3606"/>
                  </a:lnTo>
                  <a:lnTo>
                    <a:pt x="0" y="3606"/>
                  </a:lnTo>
                  <a:lnTo>
                    <a:pt x="0" y="8998"/>
                  </a:lnTo>
                  <a:lnTo>
                    <a:pt x="11333" y="8998"/>
                  </a:lnTo>
                  <a:lnTo>
                    <a:pt x="11333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3" name="Google Shape;15693;p52"/>
            <p:cNvSpPr/>
            <p:nvPr/>
          </p:nvSpPr>
          <p:spPr>
            <a:xfrm>
              <a:off x="5975958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4" name="Google Shape;15694;p52"/>
            <p:cNvSpPr/>
            <p:nvPr/>
          </p:nvSpPr>
          <p:spPr>
            <a:xfrm>
              <a:off x="8006997" y="2422772"/>
              <a:ext cx="133931" cy="298963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5" name="Google Shape;15695;p52"/>
            <p:cNvSpPr/>
            <p:nvPr/>
          </p:nvSpPr>
          <p:spPr>
            <a:xfrm>
              <a:off x="6382099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6" name="Google Shape;15696;p52"/>
            <p:cNvSpPr/>
            <p:nvPr/>
          </p:nvSpPr>
          <p:spPr>
            <a:xfrm>
              <a:off x="7600856" y="2422772"/>
              <a:ext cx="133764" cy="298963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7" name="Google Shape;15697;p52"/>
            <p:cNvSpPr/>
            <p:nvPr/>
          </p:nvSpPr>
          <p:spPr>
            <a:xfrm>
              <a:off x="6720188" y="2873557"/>
              <a:ext cx="676344" cy="149648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8" name="Google Shape;15698;p52"/>
            <p:cNvSpPr/>
            <p:nvPr/>
          </p:nvSpPr>
          <p:spPr>
            <a:xfrm>
              <a:off x="7328312" y="2121469"/>
              <a:ext cx="136439" cy="301471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9" name="Google Shape;15699;p52"/>
            <p:cNvSpPr/>
            <p:nvPr/>
          </p:nvSpPr>
          <p:spPr>
            <a:xfrm>
              <a:off x="7194548" y="2422772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0" name="Google Shape;15700;p52"/>
            <p:cNvSpPr/>
            <p:nvPr/>
          </p:nvSpPr>
          <p:spPr>
            <a:xfrm>
              <a:off x="7058276" y="1518528"/>
              <a:ext cx="948888" cy="603108"/>
            </a:xfrm>
            <a:custGeom>
              <a:avLst/>
              <a:gdLst/>
              <a:ahLst/>
              <a:cxnLst/>
              <a:rect l="l" t="t" r="r" b="b"/>
              <a:pathLst>
                <a:path w="567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2430" y="894"/>
                  </a:lnTo>
                  <a:lnTo>
                    <a:pt x="2430" y="1804"/>
                  </a:lnTo>
                  <a:lnTo>
                    <a:pt x="4045" y="1804"/>
                  </a:lnTo>
                  <a:lnTo>
                    <a:pt x="4045" y="3606"/>
                  </a:lnTo>
                  <a:lnTo>
                    <a:pt x="5675" y="3606"/>
                  </a:lnTo>
                  <a:lnTo>
                    <a:pt x="5675" y="894"/>
                  </a:lnTo>
                  <a:lnTo>
                    <a:pt x="4860" y="894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1" name="Google Shape;15701;p52"/>
            <p:cNvSpPr/>
            <p:nvPr/>
          </p:nvSpPr>
          <p:spPr>
            <a:xfrm>
              <a:off x="6382099" y="1819998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2" name="Google Shape;15702;p52"/>
            <p:cNvSpPr/>
            <p:nvPr/>
          </p:nvSpPr>
          <p:spPr>
            <a:xfrm>
              <a:off x="6382099" y="3175028"/>
              <a:ext cx="1352521" cy="149481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3" name="Google Shape;15703;p52"/>
            <p:cNvSpPr/>
            <p:nvPr/>
          </p:nvSpPr>
          <p:spPr>
            <a:xfrm>
              <a:off x="6245827" y="3324342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4" name="Google Shape;15704;p52"/>
            <p:cNvSpPr/>
            <p:nvPr/>
          </p:nvSpPr>
          <p:spPr>
            <a:xfrm>
              <a:off x="7734453" y="3324342"/>
              <a:ext cx="136439" cy="60294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5" name="Google Shape;15705;p52"/>
            <p:cNvSpPr/>
            <p:nvPr/>
          </p:nvSpPr>
          <p:spPr>
            <a:xfrm>
              <a:off x="6518371" y="3927116"/>
              <a:ext cx="1082652" cy="450952"/>
            </a:xfrm>
            <a:custGeom>
              <a:avLst/>
              <a:gdLst/>
              <a:ahLst/>
              <a:cxnLst/>
              <a:rect l="l" t="t" r="r" b="b"/>
              <a:pathLst>
                <a:path w="6475" h="2697" extrusionOk="0">
                  <a:moveTo>
                    <a:pt x="1" y="1"/>
                  </a:moveTo>
                  <a:lnTo>
                    <a:pt x="1" y="2697"/>
                  </a:lnTo>
                  <a:lnTo>
                    <a:pt x="800" y="2697"/>
                  </a:lnTo>
                  <a:lnTo>
                    <a:pt x="800" y="894"/>
                  </a:lnTo>
                  <a:lnTo>
                    <a:pt x="5659" y="894"/>
                  </a:lnTo>
                  <a:lnTo>
                    <a:pt x="5659" y="2697"/>
                  </a:lnTo>
                  <a:lnTo>
                    <a:pt x="6474" y="2697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6" name="Google Shape;15706;p52"/>
            <p:cNvSpPr/>
            <p:nvPr/>
          </p:nvSpPr>
          <p:spPr>
            <a:xfrm>
              <a:off x="6518371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7" name="Google Shape;15707;p52"/>
            <p:cNvSpPr/>
            <p:nvPr/>
          </p:nvSpPr>
          <p:spPr>
            <a:xfrm>
              <a:off x="6518371" y="3023038"/>
              <a:ext cx="1082652" cy="904245"/>
            </a:xfrm>
            <a:custGeom>
              <a:avLst/>
              <a:gdLst/>
              <a:ahLst/>
              <a:cxnLst/>
              <a:rect l="l" t="t" r="r" b="b"/>
              <a:pathLst>
                <a:path w="6475" h="5408" extrusionOk="0">
                  <a:moveTo>
                    <a:pt x="4844" y="1803"/>
                  </a:moveTo>
                  <a:lnTo>
                    <a:pt x="4844" y="3605"/>
                  </a:lnTo>
                  <a:lnTo>
                    <a:pt x="4045" y="3605"/>
                  </a:lnTo>
                  <a:lnTo>
                    <a:pt x="4045" y="1803"/>
                  </a:lnTo>
                  <a:close/>
                  <a:moveTo>
                    <a:pt x="1" y="0"/>
                  </a:moveTo>
                  <a:lnTo>
                    <a:pt x="1" y="5408"/>
                  </a:lnTo>
                  <a:lnTo>
                    <a:pt x="6474" y="5408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8" name="Google Shape;15708;p52"/>
            <p:cNvSpPr/>
            <p:nvPr/>
          </p:nvSpPr>
          <p:spPr>
            <a:xfrm>
              <a:off x="7058276" y="3625812"/>
              <a:ext cx="136439" cy="149481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16" y="894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9" name="Google Shape;15709;p52"/>
            <p:cNvSpPr/>
            <p:nvPr/>
          </p:nvSpPr>
          <p:spPr>
            <a:xfrm>
              <a:off x="7465759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</TotalTime>
  <Words>538</Words>
  <PresentationFormat>Widescreen</PresentationFormat>
  <Paragraphs>57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Inria Sans</vt:lpstr>
      <vt:lpstr>SVN-Blade Runner</vt:lpstr>
      <vt:lpstr>Grammar Subject for Pre-K: Adjectives by Slidesgo</vt:lpstr>
      <vt:lpstr>Crafting and Mining! by Slidesgo</vt:lpstr>
      <vt:lpstr>01</vt:lpstr>
      <vt:lpstr>WHOA!</vt:lpstr>
      <vt:lpstr>PowerPoint Presentation</vt:lpstr>
      <vt:lpstr>PowerPoint Presentation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2024-01-08T01:16:38Z</dcterms:created>
  <dcterms:modified xsi:type="dcterms:W3CDTF">2024-02-20T13:49:16Z</dcterms:modified>
</cp:coreProperties>
</file>