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85" r:id="rId3"/>
    <p:sldId id="264" r:id="rId4"/>
    <p:sldId id="265" r:id="rId5"/>
    <p:sldId id="267" r:id="rId6"/>
    <p:sldId id="266" r:id="rId7"/>
    <p:sldId id="256" r:id="rId8"/>
    <p:sldId id="283" r:id="rId9"/>
    <p:sldId id="286" r:id="rId10"/>
    <p:sldId id="258" r:id="rId11"/>
    <p:sldId id="278" r:id="rId12"/>
    <p:sldId id="279" r:id="rId13"/>
    <p:sldId id="268" r:id="rId14"/>
    <p:sldId id="272" r:id="rId15"/>
    <p:sldId id="280" r:id="rId16"/>
    <p:sldId id="284" r:id="rId17"/>
    <p:sldId id="269" r:id="rId18"/>
    <p:sldId id="270" r:id="rId19"/>
    <p:sldId id="271" r:id="rId20"/>
    <p:sldId id="273" r:id="rId21"/>
    <p:sldId id="274" r:id="rId22"/>
    <p:sldId id="281" r:id="rId23"/>
    <p:sldId id="282" r:id="rId24"/>
    <p:sldId id="275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7B7"/>
    <a:srgbClr val="8EC4C6"/>
    <a:srgbClr val="EAF4FE"/>
    <a:srgbClr val="07552E"/>
    <a:srgbClr val="0000FF"/>
    <a:srgbClr val="D99D94"/>
    <a:srgbClr val="FADBCC"/>
    <a:srgbClr val="FF99FF"/>
    <a:srgbClr val="FF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343" autoAdjust="0"/>
  </p:normalViewPr>
  <p:slideViewPr>
    <p:cSldViewPr snapToGrid="0">
      <p:cViewPr>
        <p:scale>
          <a:sx n="81" d="100"/>
          <a:sy n="81" d="100"/>
        </p:scale>
        <p:origin x="-47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4405-4D00-470D-ABC9-C31126C08A74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EB42-3C82-458E-81BE-37E41C3692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42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thiết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bởi</a:t>
            </a:r>
            <a:r>
              <a:rPr lang="en-US" b="1" baseline="0" dirty="0" smtClean="0"/>
              <a:t>: HUY DUẨN – fb: </a:t>
            </a:r>
            <a:r>
              <a:rPr lang="en-US" b="1" baseline="0" dirty="0" err="1" smtClean="0"/>
              <a:t>Huy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Duẩn</a:t>
            </a:r>
            <a:r>
              <a:rPr lang="en-US" b="1" baseline="0" dirty="0" smtClean="0"/>
              <a:t> – </a:t>
            </a:r>
            <a:r>
              <a:rPr lang="en-US" b="1" baseline="0" dirty="0" err="1" smtClean="0"/>
              <a:t>gmail</a:t>
            </a:r>
            <a:r>
              <a:rPr lang="en-US" b="1" baseline="0" dirty="0" smtClean="0"/>
              <a:t>: huyduan2410@gmail.com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608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87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79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61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5EB42-3C82-458E-81BE-37E41C369239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83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3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7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4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5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0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5502-40AC-4179-9C35-DB07BA0EB04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98F5-DE19-435B-A22F-70B8E20E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1075392"/>
            <a:ext cx="7620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779" y="883781"/>
            <a:ext cx="11396121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1.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6" y="10993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0" y="29644"/>
            <a:ext cx="1673335" cy="871100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178589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19" y="1335736"/>
            <a:ext cx="1176528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hay.</a:t>
            </a:r>
            <a:endParaRPr lang="vi-VN" sz="2800" dirty="0"/>
          </a:p>
        </p:txBody>
      </p:sp>
      <p:sp>
        <p:nvSpPr>
          <p:cNvPr id="3" name="Rectangle 2"/>
          <p:cNvSpPr/>
          <p:nvPr/>
        </p:nvSpPr>
        <p:spPr>
          <a:xfrm>
            <a:off x="1279296" y="231856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267" y="2267362"/>
            <a:ext cx="1992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5277" y="2263944"/>
            <a:ext cx="1676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7220" y="3206203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" y="5078768"/>
            <a:ext cx="11765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9560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2958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50850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5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05796" y="573084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302619" y="173465"/>
            <a:ext cx="3028135" cy="889388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4" y="278412"/>
            <a:ext cx="1183005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3.Ngày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/>
          </a:p>
        </p:txBody>
      </p:sp>
      <p:sp>
        <p:nvSpPr>
          <p:cNvPr id="3" name="Rectangle 2"/>
          <p:cNvSpPr/>
          <p:nvPr/>
        </p:nvSpPr>
        <p:spPr>
          <a:xfrm>
            <a:off x="5913292" y="775454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7890" y="1809749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8141" y="1809749"/>
            <a:ext cx="1734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6472" y="2379284"/>
            <a:ext cx="199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nhầm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3381" y="2867805"/>
            <a:ext cx="1393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972" y="5014249"/>
            <a:ext cx="11186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039360" y="519223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0474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87290" y="5703490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286068" y="5189275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1040" y="5380391"/>
            <a:ext cx="8754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Na.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001980" y="551350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290260" y="5500341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372810" y="5500341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57890" y="5372112"/>
            <a:ext cx="936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hoe.</a:t>
            </a:r>
            <a:endParaRPr lang="en-US" sz="36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315312" y="5482708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459457" y="549664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542007" y="5496649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8" grpId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5506" y="38684"/>
            <a:ext cx="46320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755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7200" b="1" dirty="0" smtClean="0">
              <a:ln w="6600">
                <a:solidFill>
                  <a:schemeClr val="bg1"/>
                </a:solidFill>
                <a:prstDash val="solid"/>
              </a:ln>
              <a:solidFill>
                <a:srgbClr val="0755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2597" y="2271346"/>
            <a:ext cx="3848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/>
          </a:p>
        </p:txBody>
      </p:sp>
      <p:sp>
        <p:nvSpPr>
          <p:cNvPr id="8" name="Rectangle 7"/>
          <p:cNvSpPr/>
          <p:nvPr/>
        </p:nvSpPr>
        <p:spPr>
          <a:xfrm>
            <a:off x="6758722" y="5119200"/>
            <a:ext cx="4238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</a:t>
            </a:r>
            <a:endParaRPr lang="vi-VN" sz="3200" dirty="0"/>
          </a:p>
        </p:txBody>
      </p:sp>
      <p:pic>
        <p:nvPicPr>
          <p:cNvPr id="1026" name="Picture 2" descr="Hộp quà bí ẩn Tết 2020 - Ngành hàng thời trang - MM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0" y="3864062"/>
            <a:ext cx="2993938" cy="29939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GP News :. | Quy định mức chi thực hiện hoạt động sáng kiến | BÁO ĐIỆN TỬ  CHÍNH PHỦ NƯỚC CHXHC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938214"/>
            <a:ext cx="3159125" cy="2982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955" y="702008"/>
            <a:ext cx="11486607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9294" y="-1524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9773" y="815757"/>
            <a:ext cx="2182" cy="69300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3" idx="1"/>
          </p:cNvCxnSpPr>
          <p:nvPr/>
        </p:nvCxnSpPr>
        <p:spPr>
          <a:xfrm>
            <a:off x="439773" y="1730829"/>
            <a:ext cx="2182" cy="20874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9773" y="3940166"/>
            <a:ext cx="0" cy="239967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53696" y="763458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2706" y="159957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2706" y="3818245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8488" y="15932"/>
            <a:ext cx="3076776" cy="677905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7644384" y="2926080"/>
            <a:ext cx="4284178" cy="89216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CHIA LÀM MẤY ĐOẠN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30048" y="15932"/>
            <a:ext cx="2747592" cy="8150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32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ĐỌC HIỂU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1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4136" y="4293327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4136" y="2259875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2. Theo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44136" y="130629"/>
            <a:ext cx="11747863" cy="8247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Na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0712" y="130629"/>
            <a:ext cx="0" cy="64791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70021" y="1152177"/>
            <a:ext cx="9622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Na.</a:t>
            </a:r>
            <a:endParaRPr lang="vi-VN" sz="3200" dirty="0"/>
          </a:p>
        </p:txBody>
      </p:sp>
      <p:sp>
        <p:nvSpPr>
          <p:cNvPr id="7" name="Rectangle 6"/>
          <p:cNvSpPr/>
          <p:nvPr/>
        </p:nvSpPr>
        <p:spPr>
          <a:xfrm>
            <a:off x="1470021" y="3216109"/>
            <a:ext cx="10310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0021" y="5378263"/>
            <a:ext cx="10062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770712" y="40761"/>
            <a:ext cx="985517" cy="865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770712" y="2194133"/>
            <a:ext cx="985517" cy="865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365932" y="4272891"/>
            <a:ext cx="985517" cy="8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67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 animBg="1"/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4137" y="493266"/>
            <a:ext cx="11325498" cy="2058865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 algn="ctr">
              <a:spcBef>
                <a:spcPts val="600"/>
              </a:spcBef>
              <a:buAutoNum type="alphaLcParenR"/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5279" y="2859164"/>
            <a:ext cx="9541637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88" y="2552131"/>
            <a:ext cx="2435352" cy="2435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279" y="3989949"/>
            <a:ext cx="708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hoe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577282" y="479899"/>
            <a:ext cx="2359349" cy="20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20" y="914706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01" y="400358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422" y="310896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391" y="3620760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255277" y="2186279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557708" y="16580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064525" cy="1119116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10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187" y="2646996"/>
            <a:ext cx="98119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rgbClr val="FF99FF"/>
                  </a:glow>
                </a:effectLst>
              </a:rPr>
              <a:t>LUYỆN TẬP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rgbClr val="FF99FF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0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545" y="371921"/>
            <a:ext cx="9476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3" b="2500"/>
          <a:stretch/>
        </p:blipFill>
        <p:spPr>
          <a:xfrm>
            <a:off x="6737100" y="2518050"/>
            <a:ext cx="1965963" cy="43399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233683" y="1813560"/>
            <a:ext cx="3901440" cy="1752600"/>
          </a:xfrm>
          <a:prstGeom prst="wedgeRoundRectCallout">
            <a:avLst>
              <a:gd name="adj1" fmla="val 72527"/>
              <a:gd name="adj2" fmla="val 3554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ơn cô và các bạn đã động viên em.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9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8133" y="512065"/>
            <a:ext cx="1009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Na?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5" y="2636515"/>
            <a:ext cx="4572009" cy="4572009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101840" y="1712394"/>
            <a:ext cx="4632960" cy="2478606"/>
          </a:xfrm>
          <a:prstGeom prst="cloudCallout">
            <a:avLst>
              <a:gd name="adj1" fmla="val -56359"/>
              <a:gd name="adj2" fmla="val 44811"/>
            </a:avLst>
          </a:prstGeom>
          <a:solidFill>
            <a:srgbClr val="D99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 rất xứng đáng được phần thưởng này. Chúng tớ cảm ơn lòng tốt của cậu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391"/>
            <a:ext cx="4632960" cy="463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4" y="3817147"/>
            <a:ext cx="3657607" cy="3657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7" y="1493518"/>
            <a:ext cx="5791203" cy="579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443" y="1859279"/>
            <a:ext cx="5284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6424" y="1564521"/>
            <a:ext cx="8880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482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34167 -0.284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142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048" y="830997"/>
            <a:ext cx="1151042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1.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túm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3.Ngày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Na.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hoe.</a:t>
            </a:r>
          </a:p>
          <a:p>
            <a:pPr algn="r">
              <a:spcBef>
                <a:spcPts val="6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BLAI-TƠN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9296" y="0"/>
            <a:ext cx="98119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752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0562" y="2728913"/>
            <a:ext cx="537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25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538" y="2753022"/>
            <a:ext cx="10949750" cy="3719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59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2401" y="2239614"/>
            <a:ext cx="9931999" cy="2215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13800" b="1" dirty="0" smtClean="0">
                <a:solidFill>
                  <a:srgbClr val="FF0000"/>
                </a:solidFill>
              </a:rPr>
              <a:t>C</a:t>
            </a:r>
            <a:r>
              <a:rPr lang="vi-VN" sz="13800" b="1" dirty="0" smtClean="0">
                <a:solidFill>
                  <a:srgbClr val="FFFF00"/>
                </a:solidFill>
              </a:rPr>
              <a:t>H</a:t>
            </a:r>
            <a:r>
              <a:rPr lang="vi-VN" sz="13800" b="1" dirty="0" smtClean="0">
                <a:solidFill>
                  <a:srgbClr val="0033CC"/>
                </a:solidFill>
              </a:rPr>
              <a:t>U</a:t>
            </a:r>
            <a:r>
              <a:rPr lang="vi-VN" sz="13800" b="1" dirty="0" smtClean="0">
                <a:solidFill>
                  <a:srgbClr val="FF0000"/>
                </a:solidFill>
              </a:rPr>
              <a:t> </a:t>
            </a:r>
            <a:r>
              <a:rPr lang="vi-VN" sz="13800" b="1" dirty="0" smtClean="0">
                <a:solidFill>
                  <a:srgbClr val="6600CC"/>
                </a:solidFill>
              </a:rPr>
              <a:t>Ô</a:t>
            </a:r>
            <a:r>
              <a:rPr lang="vi-VN" sz="13800" b="1" dirty="0" smtClean="0">
                <a:solidFill>
                  <a:srgbClr val="FF0000"/>
                </a:solidFill>
              </a:rPr>
              <a:t> </a:t>
            </a:r>
            <a:r>
              <a:rPr lang="vi-VN" sz="13800" b="1" dirty="0" smtClean="0">
                <a:solidFill>
                  <a:srgbClr val="00FF00"/>
                </a:solidFill>
              </a:rPr>
              <a:t>T</a:t>
            </a:r>
            <a:endParaRPr lang="en-US" sz="13800" b="1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8802" y="3219448"/>
            <a:ext cx="57631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vi-VN" sz="8800" b="1" dirty="0" smtClean="0">
                <a:solidFill>
                  <a:schemeClr val="bg1"/>
                </a:solidFill>
              </a:rPr>
              <a:t>A</a:t>
            </a:r>
            <a:r>
              <a:rPr lang="vi-VN" sz="8800" b="1" dirty="0" smtClean="0"/>
              <a:t>M</a:t>
            </a:r>
            <a:r>
              <a:rPr lang="vi-VN" sz="8800" b="1" dirty="0" smtClean="0">
                <a:solidFill>
                  <a:srgbClr val="FF0000"/>
                </a:solidFill>
              </a:rPr>
              <a:t>S</a:t>
            </a:r>
            <a:r>
              <a:rPr lang="vi-VN" sz="8800" b="1" dirty="0" smtClean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vi-VN" sz="8800" b="1" dirty="0" smtClean="0">
                <a:solidFill>
                  <a:srgbClr val="FFFF00"/>
                </a:solidFill>
              </a:rPr>
              <a:t>E</a:t>
            </a:r>
            <a:r>
              <a:rPr lang="vi-VN" sz="8800" b="1" dirty="0" smtClean="0">
                <a:solidFill>
                  <a:srgbClr val="7030A0"/>
                </a:solidFill>
              </a:rPr>
              <a:t>R</a:t>
            </a:r>
            <a:endParaRPr lang="en-US" sz="8800" b="1" dirty="0">
              <a:solidFill>
                <a:srgbClr val="A365D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1" y="4147058"/>
            <a:ext cx="1676855" cy="1699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06" y="973745"/>
            <a:ext cx="2301735" cy="2301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0" y="1134112"/>
            <a:ext cx="2482925" cy="2005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63" y="4447861"/>
            <a:ext cx="1696872" cy="1590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01" y="442955"/>
            <a:ext cx="478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7030A0"/>
                </a:solidFill>
              </a:rPr>
              <a:t>T</a:t>
            </a:r>
            <a:r>
              <a:rPr lang="vi-VN" sz="6000" dirty="0">
                <a:solidFill>
                  <a:schemeClr val="bg1"/>
                </a:solidFill>
              </a:rPr>
              <a:t>R</a:t>
            </a:r>
            <a:r>
              <a:rPr lang="vi-VN" sz="6000" dirty="0">
                <a:solidFill>
                  <a:srgbClr val="FFFF00"/>
                </a:solidFill>
              </a:rPr>
              <a:t>Ò</a:t>
            </a:r>
            <a:r>
              <a:rPr lang="vi-VN" sz="6000" dirty="0"/>
              <a:t> </a:t>
            </a:r>
            <a:r>
              <a:rPr lang="vi-V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</a:t>
            </a:r>
            <a:r>
              <a:rPr lang="vi-VN" sz="6000" dirty="0">
                <a:solidFill>
                  <a:srgbClr val="00B050"/>
                </a:solidFill>
              </a:rPr>
              <a:t>H</a:t>
            </a:r>
            <a:r>
              <a:rPr lang="vi-VN" sz="6000" dirty="0">
                <a:solidFill>
                  <a:srgbClr val="FF0000"/>
                </a:solidFill>
              </a:rPr>
              <a:t>Ơ</a:t>
            </a:r>
            <a:r>
              <a:rPr lang="vi-VN" sz="6000" dirty="0">
                <a:solidFill>
                  <a:srgbClr val="C00000"/>
                </a:solidFill>
              </a:rPr>
              <a:t>I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1084" y="1630014"/>
            <a:ext cx="609600" cy="609600"/>
          </a:xfrm>
          <a:prstGeom prst="rect">
            <a:avLst/>
          </a:prstGeom>
        </p:spPr>
      </p:pic>
      <p:pic>
        <p:nvPicPr>
          <p:cNvPr id="2050" name="Picture 2" descr="Tập tin:Video-Game-Controller-Icon-IDV-green.svg – Wikipedia tiếng Vi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74" y="4691319"/>
            <a:ext cx="1785253" cy="17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00322" y="5748308"/>
            <a:ext cx="15913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cs typeface="Aharoni" pitchFamily="2" charset="-79"/>
              </a:rPr>
              <a:t>PLAY</a:t>
            </a:r>
            <a:endParaRPr lang="vi-VN" sz="2800" b="1" dirty="0">
              <a:solidFill>
                <a:srgbClr val="FFFF00"/>
              </a:solidFill>
              <a:cs typeface="Aharoni" pitchFamily="2" charset="-79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859887" y="4211392"/>
            <a:ext cx="257578" cy="515154"/>
          </a:xfrm>
          <a:custGeom>
            <a:avLst/>
            <a:gdLst>
              <a:gd name="connsiteX0" fmla="*/ 231820 w 257578"/>
              <a:gd name="connsiteY0" fmla="*/ 515154 h 515154"/>
              <a:gd name="connsiteX1" fmla="*/ 244699 w 257578"/>
              <a:gd name="connsiteY1" fmla="*/ 450760 h 515154"/>
              <a:gd name="connsiteX2" fmla="*/ 257578 w 257578"/>
              <a:gd name="connsiteY2" fmla="*/ 412123 h 515154"/>
              <a:gd name="connsiteX3" fmla="*/ 244699 w 257578"/>
              <a:gd name="connsiteY3" fmla="*/ 309093 h 515154"/>
              <a:gd name="connsiteX4" fmla="*/ 231820 w 257578"/>
              <a:gd name="connsiteY4" fmla="*/ 270456 h 515154"/>
              <a:gd name="connsiteX5" fmla="*/ 180305 w 257578"/>
              <a:gd name="connsiteY5" fmla="*/ 244698 h 515154"/>
              <a:gd name="connsiteX6" fmla="*/ 154547 w 257578"/>
              <a:gd name="connsiteY6" fmla="*/ 206062 h 515154"/>
              <a:gd name="connsiteX7" fmla="*/ 141668 w 257578"/>
              <a:gd name="connsiteY7" fmla="*/ 167425 h 515154"/>
              <a:gd name="connsiteX8" fmla="*/ 90152 w 257578"/>
              <a:gd name="connsiteY8" fmla="*/ 90152 h 515154"/>
              <a:gd name="connsiteX9" fmla="*/ 64395 w 257578"/>
              <a:gd name="connsiteY9" fmla="*/ 38636 h 515154"/>
              <a:gd name="connsiteX10" fmla="*/ 12879 w 257578"/>
              <a:gd name="connsiteY10" fmla="*/ 12878 h 515154"/>
              <a:gd name="connsiteX11" fmla="*/ 0 w 257578"/>
              <a:gd name="connsiteY11" fmla="*/ 0 h 51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578" h="515154">
                <a:moveTo>
                  <a:pt x="231820" y="515154"/>
                </a:moveTo>
                <a:cubicBezTo>
                  <a:pt x="236113" y="493689"/>
                  <a:pt x="239390" y="471996"/>
                  <a:pt x="244699" y="450760"/>
                </a:cubicBezTo>
                <a:cubicBezTo>
                  <a:pt x="247992" y="437590"/>
                  <a:pt x="257578" y="425699"/>
                  <a:pt x="257578" y="412123"/>
                </a:cubicBezTo>
                <a:cubicBezTo>
                  <a:pt x="257578" y="377512"/>
                  <a:pt x="250890" y="343145"/>
                  <a:pt x="244699" y="309093"/>
                </a:cubicBezTo>
                <a:cubicBezTo>
                  <a:pt x="242270" y="295736"/>
                  <a:pt x="241419" y="280056"/>
                  <a:pt x="231820" y="270456"/>
                </a:cubicBezTo>
                <a:cubicBezTo>
                  <a:pt x="218245" y="256880"/>
                  <a:pt x="197477" y="253284"/>
                  <a:pt x="180305" y="244698"/>
                </a:cubicBezTo>
                <a:cubicBezTo>
                  <a:pt x="171719" y="231819"/>
                  <a:pt x="161469" y="219906"/>
                  <a:pt x="154547" y="206062"/>
                </a:cubicBezTo>
                <a:cubicBezTo>
                  <a:pt x="148476" y="193920"/>
                  <a:pt x="148261" y="179292"/>
                  <a:pt x="141668" y="167425"/>
                </a:cubicBezTo>
                <a:cubicBezTo>
                  <a:pt x="126634" y="140364"/>
                  <a:pt x="103996" y="117841"/>
                  <a:pt x="90152" y="90152"/>
                </a:cubicBezTo>
                <a:cubicBezTo>
                  <a:pt x="81566" y="72980"/>
                  <a:pt x="77970" y="52212"/>
                  <a:pt x="64395" y="38636"/>
                </a:cubicBezTo>
                <a:cubicBezTo>
                  <a:pt x="50819" y="25060"/>
                  <a:pt x="29342" y="22756"/>
                  <a:pt x="12879" y="12878"/>
                </a:cubicBezTo>
                <a:cubicBezTo>
                  <a:pt x="7673" y="9755"/>
                  <a:pt x="4293" y="4293"/>
                  <a:pt x="0" y="0"/>
                </a:cubicBezTo>
              </a:path>
            </a:pathLst>
          </a:custGeom>
          <a:ln w="57150">
            <a:solidFill>
              <a:srgbClr val="161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1751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04" y="3174838"/>
            <a:ext cx="460242" cy="696730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‘‘Từng đàn chim áo trắng’’ chỉ ai?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33180" y="2684019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611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114E-6 7.40741E-7 C 0.01993 0.0118 -0.07086 -0.02407 -0.06981 0.00023 C -0.07073 0.08125 -0.01602 0.11319 0.00157 0.10694 C 0.01381 0.06852 0.0043 -0.15139 0.00391 -0.22917 " pathEditMode="relative" rAng="0" ptsTypes="AAAA">
                                      <p:cBhvr>
                                        <p:cTn id="46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" y="-58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4"/>
                            </p:stCondLst>
                            <p:childTnLst>
                              <p:par>
                                <p:cTn id="60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giờ ra chơi các bạn học sinh làm gì?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38605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83079" y="272823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78548" y="3303060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2166478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58" y="4708761"/>
            <a:ext cx="1676855" cy="1699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6546" y="2983982"/>
            <a:ext cx="588410" cy="890755"/>
          </a:xfrm>
          <a:prstGeom prst="rect">
            <a:avLst/>
          </a:prstGeom>
        </p:spPr>
      </p:pic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4906" y="2675836"/>
            <a:ext cx="1487797" cy="14420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0023 C 0.03178 0.01319 -0.07334 -0.00209 -0.0607 -0.00093 C -0.04807 0.00046 0.0818 -0.00741 0.08805 0.0074 C 0.0947 0.02245 0.03595 0.06805 -0.0215 0.05162 C -0.05354 0.02731 -0.09913 0.02083 -0.11619 0.00347 " pathEditMode="relative" rAng="0" ptsTypes="AAAAA">
                                      <p:cBhvr>
                                        <p:cTn id="4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" y="30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4"/>
                            </p:stCondLst>
                            <p:childTnLst>
                              <p:par>
                                <p:cTn id="58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9" y="891153"/>
            <a:ext cx="5154833" cy="5026321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883079" y="182329"/>
            <a:ext cx="5138058" cy="1923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‘‘Giờ ra chơi’’.</a:t>
            </a: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sinh làm gì trong giờ ra chơi?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83079" y="215341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891530" y="3316186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78548" y="3877882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82" y="4389780"/>
            <a:ext cx="2538805" cy="25388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20" y="2980813"/>
            <a:ext cx="588410" cy="8907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40251" y="2680999"/>
            <a:ext cx="1487797" cy="1467206"/>
            <a:chOff x="2540335" y="2481568"/>
            <a:chExt cx="1902117" cy="19082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35" y="2481568"/>
              <a:ext cx="1902117" cy="1908213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057483" y="3052709"/>
              <a:ext cx="679324" cy="7648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78548" y="2747131"/>
            <a:ext cx="5138058" cy="5145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32965" y="890198"/>
            <a:ext cx="5167177" cy="5027276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lowchart: Stored Data 11"/>
          <p:cNvSpPr/>
          <p:nvPr/>
        </p:nvSpPr>
        <p:spPr>
          <a:xfrm rot="5400000">
            <a:off x="3099034" y="1424966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600" dirty="0" smtClean="0"/>
              <a:t>A</a:t>
            </a:r>
            <a:endParaRPr lang="en-US" sz="6600" dirty="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3099034" y="4482331"/>
            <a:ext cx="1051600" cy="866500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C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1451559" y="30630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D</a:t>
            </a:r>
            <a:endParaRPr lang="en-US" sz="6000" dirty="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982315" y="1977426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4210434" y="4086442"/>
            <a:ext cx="1051600" cy="866499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966539" y="4140118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4220786" y="1874000"/>
            <a:ext cx="1088470" cy="837147"/>
          </a:xfrm>
          <a:prstGeom prst="flowChartOnlineStorage">
            <a:avLst/>
          </a:prstGeom>
          <a:solidFill>
            <a:srgbClr val="AAC6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4645814" y="3004391"/>
            <a:ext cx="1088470" cy="837148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dirty="0" smtClean="0"/>
              <a:t>B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1725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4"/>
                            </p:stCondLst>
                            <p:childTnLst>
                              <p:par>
                                <p:cTn id="4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142E-6 0 C 0.02058 0.00903 -0.01928 -0.14028 0.00117 -0.13148 C 0.00299 -0.14653 0.00351 -0.11528 0.00338 -0.08125 C 0.00338 -0.04745 -0.03153 -0.00833 -0.02593 0.00764 C -0.03035 0.04236 0.03178 0.00926 0.04428 0.00324 C 0.06486 -0.00579 0.11019 0.0125 0.13156 0.0037 " pathEditMode="relative" rAng="0" ptsTypes="AAAAAA">
                                      <p:cBhvr>
                                        <p:cTn id="4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2" y="-52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4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0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1"/>
          <a:stretch/>
        </p:blipFill>
        <p:spPr bwMode="auto">
          <a:xfrm>
            <a:off x="2622912" y="2355962"/>
            <a:ext cx="6521088" cy="382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4188" y="629121"/>
            <a:ext cx="981192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Phần</a:t>
            </a:r>
            <a:r>
              <a:rPr lang="en-US" sz="11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thưởng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2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248" y="2066544"/>
            <a:ext cx="4224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75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42" y="4721109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2" y="1990036"/>
            <a:ext cx="3263456" cy="3807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28" y="5328511"/>
            <a:ext cx="1394964" cy="1529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0524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141122" y="0"/>
            <a:ext cx="1050878" cy="962167"/>
          </a:xfrm>
          <a:prstGeom prst="roundRect">
            <a:avLst/>
          </a:prstGeom>
          <a:solidFill>
            <a:srgbClr val="8EC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4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1750</Words>
  <Application>Microsoft Office PowerPoint</Application>
  <PresentationFormat>Custom</PresentationFormat>
  <Paragraphs>138</Paragraphs>
  <Slides>26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50</cp:revision>
  <dcterms:created xsi:type="dcterms:W3CDTF">2021-06-11T08:12:58Z</dcterms:created>
  <dcterms:modified xsi:type="dcterms:W3CDTF">2021-09-06T17:18:16Z</dcterms:modified>
</cp:coreProperties>
</file>