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2" r:id="rId3"/>
  </p:sldMasterIdLst>
  <p:notesMasterIdLst>
    <p:notesMasterId r:id="rId19"/>
  </p:notesMasterIdLst>
  <p:sldIdLst>
    <p:sldId id="257" r:id="rId4"/>
    <p:sldId id="269" r:id="rId5"/>
    <p:sldId id="413" r:id="rId6"/>
    <p:sldId id="414" r:id="rId7"/>
    <p:sldId id="415" r:id="rId8"/>
    <p:sldId id="260" r:id="rId9"/>
    <p:sldId id="261" r:id="rId10"/>
    <p:sldId id="416" r:id="rId11"/>
    <p:sldId id="342" r:id="rId12"/>
    <p:sldId id="298" r:id="rId13"/>
    <p:sldId id="299" r:id="rId14"/>
    <p:sldId id="417" r:id="rId15"/>
    <p:sldId id="418" r:id="rId16"/>
    <p:sldId id="267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972CF1-F3F5-49DD-8AD8-43D90316F37F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5F92D-20B2-463F-B50D-E06407245E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736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9ABCA-F294-324F-08F1-C92AEE7FE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0B960C-CF29-C5AD-EF06-EBA4040F4B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2C277-A46A-B1AD-A6C0-EE5AFB1D7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E22CD-00B8-F2A5-5C09-16953E6DD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A4F41-5DCC-C719-29C8-6A834C385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055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0419-583F-D189-3CE5-CA9A56B918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1F2698-A7A0-BD8D-51F6-4119155A1A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9374B-8949-33F0-4123-DB51FAF96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BA5603-88FD-31D9-61F5-A87763653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B1A9F-DA78-391F-D923-AB34DA7F2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861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8622ED-647B-CA04-A483-17DC785C7E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4E625E-A7EC-BCCE-3EF5-118547DED1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9CF7E-B133-6576-8157-151352191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A94D6-4B01-AC86-263C-384D3A3C7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6F2BD-B4EC-C849-0F08-A3788567A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345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4668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1227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61852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83835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0391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0177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56882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0353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C6A1B-1F46-C048-3E8F-38B081DC5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A8F4-54E3-C3F1-DDEB-B64D25E7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A3E1E1-C3A7-D5F0-69B4-8FD6B0F31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6E090-9D76-2209-6C06-E1FC28C5F3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EFBB4-83B6-D9E0-8154-B18A1FEDF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7927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2749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00635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577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20322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0934564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3741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58498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68842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93058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423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BF77-06D1-7221-673F-2DBE142A6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D9322A-9C60-93B1-19BC-C1DDAFF45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7D2182-F16F-D4A8-F6CE-585E77FE2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826FEB-A69A-9120-9CD8-5737CEC99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8849E-6B74-B2E2-7D37-23757552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41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69781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70474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23702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41566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55679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17810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77030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4043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60015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8197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C1B0B-6331-4CD0-3F10-EB059C9CE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26EE99-B303-7CC9-5AAC-09C2EBF7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9C81-803F-2879-F246-2E0FA4860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1A8CF7-0692-09C4-1BF2-7829C9D2A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B30AF9-5561-6F87-D475-85EED293D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29C02-A90A-C178-AAD1-845D33853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58721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77917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27709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5361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72289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14566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13893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55668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66316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0633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00351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74FD4-B6AB-4A2B-5CDA-6EC6747A4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5EF150-4CC0-8DC1-1593-630A672F99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CB2773-66F6-ED15-2839-5811EE1B9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432741-48D2-EA85-6A15-4338613FBC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19F6C-AC8E-3B7E-C6D1-A505E2942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E4CFD-3AA4-9758-E7E0-4586A9149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215BD4-BDFC-D3B3-8850-53E37C7BF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A7011D1-B8B6-D264-A29F-0252427E7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0650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83157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92105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56607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10505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34564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1098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291575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68827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86140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22042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079645-464E-A302-2BC8-5839538F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3F26B7-8667-764E-6863-EED033E2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D65542-AA82-EE04-AB7F-931B669E9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9D4B9B-602F-FA96-3035-217199ED7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6293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943687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7234139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41276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0603836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30521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82287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744770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128868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69192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721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091407-1023-2CF3-C2F2-CEB178F9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4CD465-C56A-EA3B-32C1-914E80DBF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418E49-40A3-5C88-F707-7ECE50663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666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1835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487823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321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936086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568247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6227358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7076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31648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7988273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6444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DD538-7B2B-D75B-C729-4F03FACA7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E29CEB-6FF2-4C70-C6FE-1C4880FDC1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0FE997-703C-6D8E-06FD-3EA7338A5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873C2E-7BF2-8667-3ABD-409351FF7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3CD1D-A7AA-4895-B71C-3CB5C9817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980E9D-4290-7DF2-2471-7BFE078C4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31076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62298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518165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818933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942753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25433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4686172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362596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47037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823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E3882-ECA7-6E53-DA78-628E52882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C979E6-48D8-459E-FC7A-A4E505573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29651F-D191-E785-C5EA-07F37D1E40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98F5C2-8670-74EE-2717-DEFB6207A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6C741E-C3D6-8814-CCFC-BBE7A43E1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4B1290-3A39-2D32-351C-0CF9CE7BD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79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26" Type="http://schemas.openxmlformats.org/officeDocument/2006/relationships/slideLayout" Target="../slideLayouts/slideLayout56.xml"/><Relationship Id="rId39" Type="http://schemas.openxmlformats.org/officeDocument/2006/relationships/slideLayout" Target="../slideLayouts/slideLayout69.xml"/><Relationship Id="rId21" Type="http://schemas.openxmlformats.org/officeDocument/2006/relationships/slideLayout" Target="../slideLayouts/slideLayout51.xml"/><Relationship Id="rId34" Type="http://schemas.openxmlformats.org/officeDocument/2006/relationships/slideLayout" Target="../slideLayouts/slideLayout64.xml"/><Relationship Id="rId42" Type="http://schemas.openxmlformats.org/officeDocument/2006/relationships/slideLayout" Target="../slideLayouts/slideLayout72.xml"/><Relationship Id="rId47" Type="http://schemas.openxmlformats.org/officeDocument/2006/relationships/slideLayout" Target="../slideLayouts/slideLayout77.xml"/><Relationship Id="rId50" Type="http://schemas.openxmlformats.org/officeDocument/2006/relationships/slideLayout" Target="../slideLayouts/slideLayout80.xml"/><Relationship Id="rId55" Type="http://schemas.openxmlformats.org/officeDocument/2006/relationships/slideLayout" Target="../slideLayouts/slideLayout85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5" Type="http://schemas.openxmlformats.org/officeDocument/2006/relationships/slideLayout" Target="../slideLayouts/slideLayout55.xml"/><Relationship Id="rId33" Type="http://schemas.openxmlformats.org/officeDocument/2006/relationships/slideLayout" Target="../slideLayouts/slideLayout63.xml"/><Relationship Id="rId38" Type="http://schemas.openxmlformats.org/officeDocument/2006/relationships/slideLayout" Target="../slideLayouts/slideLayout68.xml"/><Relationship Id="rId46" Type="http://schemas.openxmlformats.org/officeDocument/2006/relationships/slideLayout" Target="../slideLayouts/slideLayout76.xml"/><Relationship Id="rId59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50.xml"/><Relationship Id="rId29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71.xml"/><Relationship Id="rId54" Type="http://schemas.openxmlformats.org/officeDocument/2006/relationships/slideLayout" Target="../slideLayouts/slideLayout84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24" Type="http://schemas.openxmlformats.org/officeDocument/2006/relationships/slideLayout" Target="../slideLayouts/slideLayout54.xml"/><Relationship Id="rId32" Type="http://schemas.openxmlformats.org/officeDocument/2006/relationships/slideLayout" Target="../slideLayouts/slideLayout62.xml"/><Relationship Id="rId37" Type="http://schemas.openxmlformats.org/officeDocument/2006/relationships/slideLayout" Target="../slideLayouts/slideLayout67.xml"/><Relationship Id="rId40" Type="http://schemas.openxmlformats.org/officeDocument/2006/relationships/slideLayout" Target="../slideLayouts/slideLayout70.xml"/><Relationship Id="rId45" Type="http://schemas.openxmlformats.org/officeDocument/2006/relationships/slideLayout" Target="../slideLayouts/slideLayout75.xml"/><Relationship Id="rId53" Type="http://schemas.openxmlformats.org/officeDocument/2006/relationships/slideLayout" Target="../slideLayouts/slideLayout83.xml"/><Relationship Id="rId58" Type="http://schemas.openxmlformats.org/officeDocument/2006/relationships/slideLayout" Target="../slideLayouts/slideLayout88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23" Type="http://schemas.openxmlformats.org/officeDocument/2006/relationships/slideLayout" Target="../slideLayouts/slideLayout53.xml"/><Relationship Id="rId28" Type="http://schemas.openxmlformats.org/officeDocument/2006/relationships/slideLayout" Target="../slideLayouts/slideLayout58.xml"/><Relationship Id="rId36" Type="http://schemas.openxmlformats.org/officeDocument/2006/relationships/slideLayout" Target="../slideLayouts/slideLayout66.xml"/><Relationship Id="rId49" Type="http://schemas.openxmlformats.org/officeDocument/2006/relationships/slideLayout" Target="../slideLayouts/slideLayout79.xml"/><Relationship Id="rId57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40.xml"/><Relationship Id="rId19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61.xml"/><Relationship Id="rId44" Type="http://schemas.openxmlformats.org/officeDocument/2006/relationships/slideLayout" Target="../slideLayouts/slideLayout74.xml"/><Relationship Id="rId52" Type="http://schemas.openxmlformats.org/officeDocument/2006/relationships/slideLayout" Target="../slideLayouts/slideLayout82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Relationship Id="rId22" Type="http://schemas.openxmlformats.org/officeDocument/2006/relationships/slideLayout" Target="../slideLayouts/slideLayout52.xml"/><Relationship Id="rId27" Type="http://schemas.openxmlformats.org/officeDocument/2006/relationships/slideLayout" Target="../slideLayouts/slideLayout57.xml"/><Relationship Id="rId30" Type="http://schemas.openxmlformats.org/officeDocument/2006/relationships/slideLayout" Target="../slideLayouts/slideLayout60.xml"/><Relationship Id="rId35" Type="http://schemas.openxmlformats.org/officeDocument/2006/relationships/slideLayout" Target="../slideLayouts/slideLayout65.xml"/><Relationship Id="rId43" Type="http://schemas.openxmlformats.org/officeDocument/2006/relationships/slideLayout" Target="../slideLayouts/slideLayout73.xml"/><Relationship Id="rId48" Type="http://schemas.openxmlformats.org/officeDocument/2006/relationships/slideLayout" Target="../slideLayouts/slideLayout78.xml"/><Relationship Id="rId56" Type="http://schemas.openxmlformats.org/officeDocument/2006/relationships/slideLayout" Target="../slideLayouts/slideLayout86.xml"/><Relationship Id="rId8" Type="http://schemas.openxmlformats.org/officeDocument/2006/relationships/slideLayout" Target="../slideLayouts/slideLayout38.xml"/><Relationship Id="rId51" Type="http://schemas.openxmlformats.org/officeDocument/2006/relationships/slideLayout" Target="../slideLayouts/slideLayout81.xml"/><Relationship Id="rId3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7F87FF-3EF1-7C02-1B8D-7F950A81C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D32AF-C89B-F452-4521-966C57CE3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3D586D-B886-163F-0BAD-D9E05956C8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90746-1FB3-41FB-938D-8CC59C100417}" type="datetimeFigureOut">
              <a:rPr lang="en-US" smtClean="0"/>
              <a:t>9/3/2023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20A2B0-DE41-4B49-9B4A-16D3BC4572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8F9179-9CCE-8F1F-7A05-194EF05C53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792074-9FBC-4FEE-8D68-33DD39DE2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45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9949151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45207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  <p:sldLayoutId id="2147483718" r:id="rId26"/>
    <p:sldLayoutId id="2147483719" r:id="rId27"/>
    <p:sldLayoutId id="2147483720" r:id="rId28"/>
    <p:sldLayoutId id="2147483721" r:id="rId29"/>
    <p:sldLayoutId id="2147483722" r:id="rId30"/>
    <p:sldLayoutId id="2147483723" r:id="rId31"/>
    <p:sldLayoutId id="2147483724" r:id="rId32"/>
    <p:sldLayoutId id="2147483725" r:id="rId33"/>
    <p:sldLayoutId id="2147483726" r:id="rId34"/>
    <p:sldLayoutId id="2147483727" r:id="rId35"/>
    <p:sldLayoutId id="2147483728" r:id="rId36"/>
    <p:sldLayoutId id="2147483729" r:id="rId37"/>
    <p:sldLayoutId id="2147483730" r:id="rId38"/>
    <p:sldLayoutId id="2147483731" r:id="rId39"/>
    <p:sldLayoutId id="2147483732" r:id="rId40"/>
    <p:sldLayoutId id="2147483733" r:id="rId41"/>
    <p:sldLayoutId id="2147483734" r:id="rId42"/>
    <p:sldLayoutId id="2147483735" r:id="rId43"/>
    <p:sldLayoutId id="2147483736" r:id="rId44"/>
    <p:sldLayoutId id="2147483737" r:id="rId45"/>
    <p:sldLayoutId id="2147483738" r:id="rId46"/>
    <p:sldLayoutId id="2147483739" r:id="rId47"/>
    <p:sldLayoutId id="2147483740" r:id="rId48"/>
    <p:sldLayoutId id="2147483741" r:id="rId49"/>
    <p:sldLayoutId id="2147483742" r:id="rId50"/>
    <p:sldLayoutId id="2147483743" r:id="rId51"/>
    <p:sldLayoutId id="2147483744" r:id="rId52"/>
    <p:sldLayoutId id="2147483745" r:id="rId53"/>
    <p:sldLayoutId id="2147483746" r:id="rId54"/>
    <p:sldLayoutId id="2147483747" r:id="rId55"/>
    <p:sldLayoutId id="2147483748" r:id="rId56"/>
    <p:sldLayoutId id="2147483749" r:id="rId57"/>
    <p:sldLayoutId id="2147483750" r:id="rId5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4" Type="http://schemas.openxmlformats.org/officeDocument/2006/relationships/image" Target="../media/image7.gi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microsoft.com/office/2007/relationships/hdphoto" Target="../media/hdphoto1.wdp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gi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gif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gif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18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5" Type="http://schemas.openxmlformats.org/officeDocument/2006/relationships/image" Target="../media/image9.gif"/><Relationship Id="rId10" Type="http://schemas.openxmlformats.org/officeDocument/2006/relationships/image" Target="../media/image16.png"/><Relationship Id="rId4" Type="http://schemas.openxmlformats.org/officeDocument/2006/relationships/image" Target="../media/image7.gif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gif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9.gif"/><Relationship Id="rId2" Type="http://schemas.openxmlformats.org/officeDocument/2006/relationships/image" Target="../media/image5.png"/><Relationship Id="rId16" Type="http://schemas.openxmlformats.org/officeDocument/2006/relationships/image" Target="../media/image23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7.g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openxmlformats.org/officeDocument/2006/relationships/image" Target="../media/image6.png"/><Relationship Id="rId7" Type="http://schemas.openxmlformats.org/officeDocument/2006/relationships/image" Target="../media/image13.png"/><Relationship Id="rId12" Type="http://schemas.openxmlformats.org/officeDocument/2006/relationships/image" Target="../media/image24.png"/><Relationship Id="rId2" Type="http://schemas.openxmlformats.org/officeDocument/2006/relationships/image" Target="../media/image5.png"/><Relationship Id="rId16" Type="http://schemas.openxmlformats.org/officeDocument/2006/relationships/image" Target="../media/image9.g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5" Type="http://schemas.openxmlformats.org/officeDocument/2006/relationships/image" Target="../media/image20.png"/><Relationship Id="rId10" Type="http://schemas.openxmlformats.org/officeDocument/2006/relationships/image" Target="../media/image16.png"/><Relationship Id="rId4" Type="http://schemas.openxmlformats.org/officeDocument/2006/relationships/image" Target="../media/image7.gif"/><Relationship Id="rId9" Type="http://schemas.openxmlformats.org/officeDocument/2006/relationships/image" Target="../media/image15.png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5.png"/><Relationship Id="rId5" Type="http://schemas.openxmlformats.org/officeDocument/2006/relationships/image" Target="../media/image9.gif"/><Relationship Id="rId4" Type="http://schemas.openxmlformats.org/officeDocument/2006/relationships/image" Target="../media/image1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C64FF7E-9971-3305-6D35-00AB84B45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8" t="3672" r="9783" b="9565"/>
          <a:stretch/>
        </p:blipFill>
        <p:spPr>
          <a:xfrm>
            <a:off x="0" y="241853"/>
            <a:ext cx="12192000" cy="58143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695BE8-B84A-C319-7199-E4704DEEF312}"/>
              </a:ext>
            </a:extLst>
          </p:cNvPr>
          <p:cNvSpPr txBox="1"/>
          <p:nvPr/>
        </p:nvSpPr>
        <p:spPr>
          <a:xfrm>
            <a:off x="1073425" y="2767280"/>
            <a:ext cx="99258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Tuần 1 - Bài 2</a:t>
            </a:r>
          </a:p>
          <a:p>
            <a:pPr algn="ctr"/>
            <a:r>
              <a:rPr lang="en-US" sz="400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Tiết 2:</a:t>
            </a:r>
            <a:r>
              <a:rPr lang="en-US" sz="400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</a:rPr>
              <a:t> Ôn tập về hình học và đo lường</a:t>
            </a:r>
          </a:p>
        </p:txBody>
      </p:sp>
    </p:spTree>
    <p:extLst>
      <p:ext uri="{BB962C8B-B14F-4D97-AF65-F5344CB8AC3E}">
        <p14:creationId xmlns:p14="http://schemas.microsoft.com/office/powerpoint/2010/main" val="8200197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58A929C-09FA-9D1E-0D50-91985D0CBB5C}"/>
              </a:ext>
            </a:extLst>
          </p:cNvPr>
          <p:cNvGrpSpPr/>
          <p:nvPr/>
        </p:nvGrpSpPr>
        <p:grpSpPr>
          <a:xfrm>
            <a:off x="190550" y="218811"/>
            <a:ext cx="11577380" cy="640732"/>
            <a:chOff x="209550" y="254796"/>
            <a:chExt cx="11577380" cy="640732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A06194E-8A3D-FC3C-8708-12167CD74A1C}"/>
                </a:ext>
              </a:extLst>
            </p:cNvPr>
            <p:cNvGrpSpPr/>
            <p:nvPr/>
          </p:nvGrpSpPr>
          <p:grpSpPr>
            <a:xfrm>
              <a:off x="209550" y="254796"/>
              <a:ext cx="631032" cy="607214"/>
              <a:chOff x="209550" y="254796"/>
              <a:chExt cx="631032" cy="607214"/>
            </a:xfrm>
          </p:grpSpPr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B2E129FB-D0DC-BC5F-6315-841A2A4F754C}"/>
                  </a:ext>
                </a:extLst>
              </p:cNvPr>
              <p:cNvSpPr/>
              <p:nvPr/>
            </p:nvSpPr>
            <p:spPr>
              <a:xfrm>
                <a:off x="264716" y="310753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5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A0A22FC8-E528-C7EE-9A31-1AEFFC6937E2}"/>
                  </a:ext>
                </a:extLst>
              </p:cNvPr>
              <p:cNvSpPr/>
              <p:nvPr/>
            </p:nvSpPr>
            <p:spPr>
              <a:xfrm>
                <a:off x="209550" y="254796"/>
                <a:ext cx="631032" cy="60721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235940-8F66-C3A4-5751-895B2800B573}"/>
                </a:ext>
              </a:extLst>
            </p:cNvPr>
            <p:cNvSpPr txBox="1"/>
            <p:nvPr/>
          </p:nvSpPr>
          <p:spPr>
            <a:xfrm>
              <a:off x="895747" y="310753"/>
              <a:ext cx="108911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Chọn thẻ ghi cân nặng thích hợp với mỗi hình vẽ sau:</a:t>
              </a:r>
              <a:endParaRPr lang="vi-V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text, cartoon&#10;&#10;Description automatically generated">
            <a:extLst>
              <a:ext uri="{FF2B5EF4-FFF2-40B4-BE49-F238E27FC236}">
                <a16:creationId xmlns:a16="http://schemas.microsoft.com/office/drawing/2014/main" id="{AA5617AA-657C-ABAF-531F-35DEF8A1AD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7" t="23253" r="62381" b="21632"/>
          <a:stretch/>
        </p:blipFill>
        <p:spPr>
          <a:xfrm>
            <a:off x="506066" y="1451383"/>
            <a:ext cx="3360719" cy="2489939"/>
          </a:xfrm>
          <a:prstGeom prst="roundRect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Picture 10" descr="A picture containing text, cartoon&#10;&#10;Description automatically generated">
            <a:extLst>
              <a:ext uri="{FF2B5EF4-FFF2-40B4-BE49-F238E27FC236}">
                <a16:creationId xmlns:a16="http://schemas.microsoft.com/office/drawing/2014/main" id="{80E3A740-F6DD-0595-4EAC-F9AE96CCAB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61" t="21810" r="35830" b="23075"/>
          <a:stretch/>
        </p:blipFill>
        <p:spPr>
          <a:xfrm>
            <a:off x="4737821" y="1451383"/>
            <a:ext cx="2883413" cy="2489939"/>
          </a:xfrm>
          <a:prstGeom prst="roundRect">
            <a:avLst/>
          </a:prstGeom>
          <a:ln w="19050">
            <a:solidFill>
              <a:schemeClr val="accent5">
                <a:lumMod val="60000"/>
                <a:lumOff val="40000"/>
              </a:schemeClr>
            </a:solidFill>
          </a:ln>
        </p:spPr>
      </p:pic>
      <p:pic>
        <p:nvPicPr>
          <p:cNvPr id="12" name="Picture 11" descr="A picture containing text, cartoon&#10;&#10;Description automatically generated">
            <a:extLst>
              <a:ext uri="{FF2B5EF4-FFF2-40B4-BE49-F238E27FC236}">
                <a16:creationId xmlns:a16="http://schemas.microsoft.com/office/drawing/2014/main" id="{4EB6A35D-5E6E-DC0B-4663-5D82F8E5C1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38" t="22685" r="8031" b="22201"/>
          <a:stretch/>
        </p:blipFill>
        <p:spPr>
          <a:xfrm>
            <a:off x="8492269" y="1451383"/>
            <a:ext cx="3026609" cy="2489939"/>
          </a:xfrm>
          <a:prstGeom prst="roundRect">
            <a:avLst/>
          </a:prstGeom>
          <a:ln w="19050">
            <a:solidFill>
              <a:srgbClr val="7030A0"/>
            </a:solidFill>
          </a:ln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F9FEA20-7321-6C71-A3E9-D4DB45CC3D49}"/>
              </a:ext>
            </a:extLst>
          </p:cNvPr>
          <p:cNvSpPr/>
          <p:nvPr/>
        </p:nvSpPr>
        <p:spPr>
          <a:xfrm>
            <a:off x="1389035" y="5406617"/>
            <a:ext cx="1846155" cy="69043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 kg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E7972E2-3A45-11A6-3358-A7AB10A44A58}"/>
              </a:ext>
            </a:extLst>
          </p:cNvPr>
          <p:cNvSpPr/>
          <p:nvPr/>
        </p:nvSpPr>
        <p:spPr>
          <a:xfrm>
            <a:off x="5235765" y="5280674"/>
            <a:ext cx="1846155" cy="69043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 kg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1F2FFE9-5F3C-B69B-4D1F-34102890EC35}"/>
              </a:ext>
            </a:extLst>
          </p:cNvPr>
          <p:cNvCxnSpPr>
            <a:cxnSpLocks/>
            <a:stCxn id="12" idx="2"/>
          </p:cNvCxnSpPr>
          <p:nvPr/>
        </p:nvCxnSpPr>
        <p:spPr>
          <a:xfrm flipH="1">
            <a:off x="3109502" y="3941322"/>
            <a:ext cx="6896072" cy="1465295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6C3111F-30AC-FD1A-8F7C-EC9427B5359D}"/>
              </a:ext>
            </a:extLst>
          </p:cNvPr>
          <p:cNvCxnSpPr>
            <a:cxnSpLocks/>
            <a:stCxn id="11" idx="2"/>
          </p:cNvCxnSpPr>
          <p:nvPr/>
        </p:nvCxnSpPr>
        <p:spPr>
          <a:xfrm>
            <a:off x="6179528" y="3941322"/>
            <a:ext cx="0" cy="1465295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C11CCF5-66CD-AB2F-909D-EB37C23D0E28}"/>
              </a:ext>
            </a:extLst>
          </p:cNvPr>
          <p:cNvSpPr/>
          <p:nvPr/>
        </p:nvSpPr>
        <p:spPr>
          <a:xfrm>
            <a:off x="8840400" y="5343646"/>
            <a:ext cx="1846155" cy="690432"/>
          </a:xfrm>
          <a:prstGeom prst="round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 kg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01B60AB-C609-2BF7-D270-2C7810F578C1}"/>
              </a:ext>
            </a:extLst>
          </p:cNvPr>
          <p:cNvCxnSpPr>
            <a:cxnSpLocks/>
          </p:cNvCxnSpPr>
          <p:nvPr/>
        </p:nvCxnSpPr>
        <p:spPr>
          <a:xfrm>
            <a:off x="2186426" y="3941322"/>
            <a:ext cx="7338384" cy="1402324"/>
          </a:xfrm>
          <a:prstGeom prst="line">
            <a:avLst/>
          </a:prstGeom>
          <a:ln w="28575"/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655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C1D4055-BC4E-AB23-6153-8EA081F5D722}"/>
              </a:ext>
            </a:extLst>
          </p:cNvPr>
          <p:cNvGrpSpPr/>
          <p:nvPr/>
        </p:nvGrpSpPr>
        <p:grpSpPr>
          <a:xfrm>
            <a:off x="190550" y="218811"/>
            <a:ext cx="11319278" cy="640732"/>
            <a:chOff x="209550" y="254796"/>
            <a:chExt cx="11319278" cy="640732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FDE0CD9-7BE4-71B1-F98D-5FAB626F56ED}"/>
                </a:ext>
              </a:extLst>
            </p:cNvPr>
            <p:cNvGrpSpPr/>
            <p:nvPr/>
          </p:nvGrpSpPr>
          <p:grpSpPr>
            <a:xfrm>
              <a:off x="209550" y="254796"/>
              <a:ext cx="631032" cy="607214"/>
              <a:chOff x="209550" y="254796"/>
              <a:chExt cx="631032" cy="607214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BB9F5A21-22B1-3C20-9F15-5881612DA94A}"/>
                  </a:ext>
                </a:extLst>
              </p:cNvPr>
              <p:cNvSpPr/>
              <p:nvPr/>
            </p:nvSpPr>
            <p:spPr>
              <a:xfrm>
                <a:off x="264716" y="310753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6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3DE9C1C0-7A75-6611-78B7-D2B35056CF94}"/>
                  </a:ext>
                </a:extLst>
              </p:cNvPr>
              <p:cNvSpPr/>
              <p:nvPr/>
            </p:nvSpPr>
            <p:spPr>
              <a:xfrm>
                <a:off x="209550" y="254796"/>
                <a:ext cx="631032" cy="60721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41F00D-8E45-51D3-0313-4343813C434F}"/>
                </a:ext>
              </a:extLst>
            </p:cNvPr>
            <p:cNvSpPr txBox="1"/>
            <p:nvPr/>
          </p:nvSpPr>
          <p:spPr>
            <a:xfrm>
              <a:off x="895747" y="310753"/>
              <a:ext cx="1063308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Avo" panose="02040603050506020204" pitchFamily="18" charset="0"/>
                  <a:cs typeface="Arial" panose="020B0604020202020204" pitchFamily="34" charset="0"/>
                </a:rPr>
                <a:t>Chọn đáp án đúng.</a:t>
              </a:r>
              <a:endParaRPr lang="vi-VN" sz="32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6" name="Picture 15" descr="A picture containing text, screenshot, aqua&#10;&#10;Description automatically generated">
            <a:extLst>
              <a:ext uri="{FF2B5EF4-FFF2-40B4-BE49-F238E27FC236}">
                <a16:creationId xmlns:a16="http://schemas.microsoft.com/office/drawing/2014/main" id="{39828E22-F6C1-9A0C-9FD2-F4EDCD102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69" t="13002" r="9038" b="6769"/>
          <a:stretch/>
        </p:blipFill>
        <p:spPr>
          <a:xfrm>
            <a:off x="7115621" y="909166"/>
            <a:ext cx="5058373" cy="50396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71A9E5C-683F-D971-5133-0DE29CC4A23B}"/>
              </a:ext>
            </a:extLst>
          </p:cNvPr>
          <p:cNvSpPr txBox="1"/>
          <p:nvPr/>
        </p:nvSpPr>
        <p:spPr>
          <a:xfrm>
            <a:off x="123309" y="972539"/>
            <a:ext cx="6684408" cy="2408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Hệ thống xử lí nước thải trong một cơ sở sản xuất mỗi ngày xử lí 36 000</a:t>
            </a:r>
            <a:r>
              <a:rPr lang="en-US" sz="2600" i="1"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 nước thải được chưa trong 4 chiếc bể như nhau:</a:t>
            </a:r>
          </a:p>
          <a:p>
            <a:pPr algn="just">
              <a:lnSpc>
                <a:spcPct val="150000"/>
              </a:lnSpc>
            </a:pPr>
            <a:r>
              <a:rPr lang="en-US" sz="2600">
                <a:latin typeface="UTM Avo" panose="02040603050506020204" pitchFamily="18" charset="0"/>
                <a:cs typeface="Arial" panose="020B0604020202020204" pitchFamily="34" charset="0"/>
              </a:rPr>
              <a:t>Mỗi bể chứa số lít nước thải là:</a:t>
            </a:r>
          </a:p>
        </p:txBody>
      </p:sp>
      <p:sp>
        <p:nvSpPr>
          <p:cNvPr id="18" name="A">
            <a:extLst>
              <a:ext uri="{FF2B5EF4-FFF2-40B4-BE49-F238E27FC236}">
                <a16:creationId xmlns:a16="http://schemas.microsoft.com/office/drawing/2014/main" id="{D8FD3E1A-EE17-095A-6146-D9B0B4D3156B}"/>
              </a:ext>
            </a:extLst>
          </p:cNvPr>
          <p:cNvSpPr/>
          <p:nvPr/>
        </p:nvSpPr>
        <p:spPr>
          <a:xfrm>
            <a:off x="565547" y="5226645"/>
            <a:ext cx="2241885" cy="78835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C. 9 000</a:t>
            </a: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9" name="C">
            <a:extLst>
              <a:ext uri="{FF2B5EF4-FFF2-40B4-BE49-F238E27FC236}">
                <a16:creationId xmlns:a16="http://schemas.microsoft.com/office/drawing/2014/main" id="{680F863F-96CA-1616-CF91-CD2A21D54BFC}"/>
              </a:ext>
            </a:extLst>
          </p:cNvPr>
          <p:cNvSpPr/>
          <p:nvPr/>
        </p:nvSpPr>
        <p:spPr>
          <a:xfrm>
            <a:off x="3889616" y="3961042"/>
            <a:ext cx="2246328" cy="78835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B. 6 000</a:t>
            </a: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0" name="B">
            <a:extLst>
              <a:ext uri="{FF2B5EF4-FFF2-40B4-BE49-F238E27FC236}">
                <a16:creationId xmlns:a16="http://schemas.microsoft.com/office/drawing/2014/main" id="{C026CC4E-44E7-3DAF-62DF-C5C295A5D3EB}"/>
              </a:ext>
            </a:extLst>
          </p:cNvPr>
          <p:cNvSpPr/>
          <p:nvPr/>
        </p:nvSpPr>
        <p:spPr>
          <a:xfrm>
            <a:off x="3909390" y="5264915"/>
            <a:ext cx="2246328" cy="750082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D. 12 000</a:t>
            </a: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21" name="D">
            <a:extLst>
              <a:ext uri="{FF2B5EF4-FFF2-40B4-BE49-F238E27FC236}">
                <a16:creationId xmlns:a16="http://schemas.microsoft.com/office/drawing/2014/main" id="{B325E6DC-C281-3388-7D36-177ABEF38DD9}"/>
              </a:ext>
            </a:extLst>
          </p:cNvPr>
          <p:cNvSpPr/>
          <p:nvPr/>
        </p:nvSpPr>
        <p:spPr>
          <a:xfrm>
            <a:off x="565547" y="3979183"/>
            <a:ext cx="2213031" cy="760241"/>
          </a:xfrm>
          <a:prstGeom prst="roundRect">
            <a:avLst>
              <a:gd name="adj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61" tIns="60943" rIns="121861" bIns="60943" rtlCol="0" anchor="ctr"/>
          <a:lstStyle/>
          <a:p>
            <a:pPr algn="ctr">
              <a:defRPr/>
            </a:pP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A</a:t>
            </a:r>
            <a:r>
              <a:rPr 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. 4 000</a:t>
            </a:r>
            <a:r>
              <a:rPr lang="en-US" sz="2600" i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l</a:t>
            </a:r>
            <a:r>
              <a:rPr lang="en-US" sz="26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A52EE60-5827-F62B-5751-0B7E6EB7E63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t="7037" r="48518" b="44074"/>
          <a:stretch/>
        </p:blipFill>
        <p:spPr>
          <a:xfrm>
            <a:off x="2405151" y="5354875"/>
            <a:ext cx="544336" cy="54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zalo: 032 603 0911">
            <a:extLst>
              <a:ext uri="{FF2B5EF4-FFF2-40B4-BE49-F238E27FC236}">
                <a16:creationId xmlns:a16="http://schemas.microsoft.com/office/drawing/2014/main" id="{E47AACB0-6CE0-9821-012D-7F656131BE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863776" y="5409284"/>
            <a:ext cx="544336" cy="54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lê huy duẩn">
            <a:extLst>
              <a:ext uri="{FF2B5EF4-FFF2-40B4-BE49-F238E27FC236}">
                <a16:creationId xmlns:a16="http://schemas.microsoft.com/office/drawing/2014/main" id="{E3725360-153A-7580-9F86-2B4B87F8889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5816610" y="4083050"/>
            <a:ext cx="544336" cy="54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0055F37-C2D6-50E2-C053-6F6925621C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18" t="45339" r="1993" b="5772"/>
          <a:stretch/>
        </p:blipFill>
        <p:spPr>
          <a:xfrm>
            <a:off x="2423828" y="4093717"/>
            <a:ext cx="544336" cy="5443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99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 animBg="1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0A894D4-5869-43E1-1F31-5B59DA917730}"/>
              </a:ext>
            </a:extLst>
          </p:cNvPr>
          <p:cNvGrpSpPr/>
          <p:nvPr/>
        </p:nvGrpSpPr>
        <p:grpSpPr>
          <a:xfrm>
            <a:off x="365387" y="0"/>
            <a:ext cx="11260830" cy="1949316"/>
            <a:chOff x="267999" y="-189302"/>
            <a:chExt cx="11260830" cy="1949316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D144512-C5F4-6C69-ABD5-1F9A41CD99A0}"/>
                </a:ext>
              </a:extLst>
            </p:cNvPr>
            <p:cNvGrpSpPr/>
            <p:nvPr/>
          </p:nvGrpSpPr>
          <p:grpSpPr>
            <a:xfrm>
              <a:off x="267999" y="7146"/>
              <a:ext cx="631032" cy="607214"/>
              <a:chOff x="267999" y="7146"/>
              <a:chExt cx="631032" cy="607214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81F4DD79-7D70-D2BD-D344-427F664E10BB}"/>
                  </a:ext>
                </a:extLst>
              </p:cNvPr>
              <p:cNvSpPr/>
              <p:nvPr/>
            </p:nvSpPr>
            <p:spPr>
              <a:xfrm>
                <a:off x="334259" y="63103"/>
                <a:ext cx="520700" cy="495300"/>
              </a:xfrm>
              <a:prstGeom prst="ellipse">
                <a:avLst/>
              </a:prstGeom>
              <a:solidFill>
                <a:srgbClr val="FFC000"/>
              </a:solidFill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ysClr val="windowText" lastClr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7</a:t>
                </a:r>
                <a:endParaRPr lang="vi-VN" sz="2400" b="1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CA599615-DB90-CAAE-FB1D-BDBA7ED814E6}"/>
                  </a:ext>
                </a:extLst>
              </p:cNvPr>
              <p:cNvSpPr/>
              <p:nvPr/>
            </p:nvSpPr>
            <p:spPr>
              <a:xfrm>
                <a:off x="267999" y="7146"/>
                <a:ext cx="631032" cy="60721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</a:ln>
              <a:scene3d>
                <a:camera prst="orthographicFront"/>
                <a:lightRig rig="threePt" dir="t"/>
              </a:scene3d>
              <a:sp3d>
                <a:bevelT w="114300" prst="hardEdg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B8A56F4-01EE-DA63-02E4-00D8FC7D2A18}"/>
                </a:ext>
              </a:extLst>
            </p:cNvPr>
            <p:cNvSpPr txBox="1"/>
            <p:nvPr/>
          </p:nvSpPr>
          <p:spPr>
            <a:xfrm>
              <a:off x="895748" y="-189302"/>
              <a:ext cx="10633081" cy="19493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rtl="0">
                <a:lnSpc>
                  <a:spcPct val="150000"/>
                </a:lnSpc>
                <a:spcBef>
                  <a:spcPts val="0"/>
                </a:spcBef>
                <a:spcAft>
                  <a:spcPts val="500"/>
                </a:spcAft>
              </a:pPr>
              <a:r>
                <a:rPr lang="en-US" sz="2800">
                  <a:solidFill>
                    <a:srgbClr val="7030A0"/>
                  </a:solidFill>
                  <a:effectLst/>
                  <a:latin typeface="UTM Avo" panose="02040603050506020204" pitchFamily="18" charset="0"/>
                  <a:cs typeface="Arial" panose="020B0604020202020204" pitchFamily="34" charset="0"/>
                </a:rPr>
                <a:t>Quan sát sơ đồ các gian hàng của một Hội chợ về sản phẩm thủ công mĩ nghệ và cho biết gian hàng nào có diện tích lớn nhất?</a:t>
              </a:r>
              <a:endParaRPr lang="vi-VN" sz="2800">
                <a:solidFill>
                  <a:srgbClr val="7030A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text, screenshot, font, line&#10;&#10;Description automatically generated">
            <a:extLst>
              <a:ext uri="{FF2B5EF4-FFF2-40B4-BE49-F238E27FC236}">
                <a16:creationId xmlns:a16="http://schemas.microsoft.com/office/drawing/2014/main" id="{4EC6F113-AAE4-38B6-3A54-AD4E24F26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300" y="1949316"/>
            <a:ext cx="8456799" cy="45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39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58EA1CCF-11FD-AA30-F007-3AE1B4919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46217" y="1940523"/>
            <a:ext cx="4899565" cy="437929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" name="Google Shape;189;p2">
            <a:extLst>
              <a:ext uri="{FF2B5EF4-FFF2-40B4-BE49-F238E27FC236}">
                <a16:creationId xmlns:a16="http://schemas.microsoft.com/office/drawing/2014/main" id="{A406AD2E-A84D-7717-E647-BB22AB0F76D5}"/>
              </a:ext>
            </a:extLst>
          </p:cNvPr>
          <p:cNvSpPr txBox="1"/>
          <p:nvPr/>
        </p:nvSpPr>
        <p:spPr>
          <a:xfrm>
            <a:off x="1509925" y="997597"/>
            <a:ext cx="948937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THẢO LUẬN NHÓM VÀ BÁO CÁO KẾT QUẢ</a:t>
            </a:r>
            <a:endParaRPr sz="3200" b="1" i="0" u="none" strike="noStrike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2932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9007CB7-1726-63B3-4E47-89037625B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7746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45511E-7F7E-0148-0DF7-9298AA058478}"/>
              </a:ext>
            </a:extLst>
          </p:cNvPr>
          <p:cNvSpPr txBox="1"/>
          <p:nvPr/>
        </p:nvSpPr>
        <p:spPr>
          <a:xfrm>
            <a:off x="2409481" y="3025693"/>
            <a:ext cx="75694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điều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qua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srgbClr val="FFFF00"/>
                </a:solidFill>
                <a:latin typeface="UTM Avo" panose="02040603050506020204" pitchFamily="18" charset="0"/>
              </a:rPr>
              <a:t>này</a:t>
            </a:r>
            <a:r>
              <a:rPr lang="en-US" sz="4000" dirty="0">
                <a:solidFill>
                  <a:srgbClr val="FFFF00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1403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7365C8-9704-7269-0F24-DCE988577E76}"/>
              </a:ext>
            </a:extLst>
          </p:cNvPr>
          <p:cNvSpPr txBox="1"/>
          <p:nvPr/>
        </p:nvSpPr>
        <p:spPr>
          <a:xfrm>
            <a:off x="1093304" y="2637182"/>
            <a:ext cx="1006502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0070C0"/>
                </a:solidFill>
                <a:latin typeface="UTM Avo" panose="02040603050506020204" pitchFamily="18" charset="0"/>
              </a:rPr>
              <a:t>Chúc các em học tốt!</a:t>
            </a:r>
          </a:p>
        </p:txBody>
      </p:sp>
    </p:spTree>
    <p:extLst>
      <p:ext uri="{BB962C8B-B14F-4D97-AF65-F5344CB8AC3E}">
        <p14:creationId xmlns:p14="http://schemas.microsoft.com/office/powerpoint/2010/main" val="103785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Kết quả hình ảnh cho boneca palito escola | Школьные проекты ...">
            <a:extLst>
              <a:ext uri="{FF2B5EF4-FFF2-40B4-BE49-F238E27FC236}">
                <a16:creationId xmlns:a16="http://schemas.microsoft.com/office/drawing/2014/main" id="{636D8545-0D6C-8912-EA2D-BAEAD28D9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2" y="-1"/>
            <a:ext cx="11430376" cy="5989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636C40-956C-3593-BDC6-E728A23C42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7096" y="3333415"/>
            <a:ext cx="8560903" cy="2177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32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888C1C-70BE-40B7-8B71-D14976D343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4" y="43987"/>
            <a:ext cx="12133275" cy="681401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19115" y="467226"/>
            <a:ext cx="12211115" cy="2827841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3" y="1487269"/>
            <a:ext cx="2201038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1" y="3355504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3"/>
              <a:ext cx="894669" cy="47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4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9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1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5" y="4643600"/>
              <a:ext cx="1002914" cy="53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366803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8" y="1115584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8" y="613274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81241" y="4625463"/>
              <a:ext cx="938296" cy="612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3kg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sp>
        <p:nvSpPr>
          <p:cNvPr id="53" name="Google Shape;189;p2">
            <a:extLst>
              <a:ext uri="{FF2B5EF4-FFF2-40B4-BE49-F238E27FC236}">
                <a16:creationId xmlns:a16="http://schemas.microsoft.com/office/drawing/2014/main" id="{D15E51E5-384F-4FF7-BA7C-46B0BACD90CD}"/>
              </a:ext>
            </a:extLst>
          </p:cNvPr>
          <p:cNvSpPr txBox="1"/>
          <p:nvPr/>
        </p:nvSpPr>
        <p:spPr>
          <a:xfrm>
            <a:off x="1695456" y="717868"/>
            <a:ext cx="5646236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TRÒ</a:t>
            </a: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CHƠI</a:t>
            </a: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CÂU</a:t>
            </a:r>
            <a:r>
              <a:rPr kumimoji="0" lang="en-US" sz="4400" b="1" i="0" u="none" strike="noStrike" kern="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kumimoji="0" lang="en-US" sz="4400" b="1" i="0" u="none" strike="noStrike" kern="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"/>
                <a:cs typeface="Arial"/>
                <a:sym typeface="Arial"/>
              </a:rPr>
              <a:t>CÁ</a:t>
            </a:r>
            <a:endParaRPr kumimoji="0" sz="4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696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12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14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8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20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2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4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8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29185B26-64A9-43DC-AA42-71EEE3A1B2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4" y="1"/>
            <a:ext cx="12133275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490" y="3527275"/>
            <a:ext cx="3927231" cy="3286739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8763" y="420375"/>
            <a:ext cx="12220764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6859" y="3040203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933" y="1487269"/>
            <a:ext cx="2201038" cy="332046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0636211" y="3355504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04766" y="4749393"/>
              <a:ext cx="894669" cy="4717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1kg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64" y="3873434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899429" y="4643600"/>
              <a:ext cx="844589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2kg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40075" y="4643600"/>
              <a:ext cx="1002914" cy="53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4kg</a:t>
              </a:r>
              <a:endPara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42536" y="5337042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57431" y="4690576"/>
              <a:ext cx="76689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3kg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738" y="1115584"/>
            <a:ext cx="3959807" cy="2017977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8241438" y="613274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81241" y="4625463"/>
              <a:ext cx="938296" cy="6126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3kg</a:t>
              </a:r>
              <a:endParaRPr kumimoji="0" lang="vi-VN" sz="2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1C17155A-EE68-4611-9FFF-9D347D35288B}"/>
              </a:ext>
            </a:extLst>
          </p:cNvPr>
          <p:cNvGrpSpPr/>
          <p:nvPr/>
        </p:nvGrpSpPr>
        <p:grpSpPr>
          <a:xfrm>
            <a:off x="278029" y="279973"/>
            <a:ext cx="1911977" cy="2310921"/>
            <a:chOff x="4101254" y="1118078"/>
            <a:chExt cx="4116818" cy="4621843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D2554AA-7602-4491-9820-310746E41B50}"/>
                </a:ext>
              </a:extLst>
            </p:cNvPr>
            <p:cNvGrpSpPr/>
            <p:nvPr/>
          </p:nvGrpSpPr>
          <p:grpSpPr>
            <a:xfrm>
              <a:off x="4101254" y="1118078"/>
              <a:ext cx="4116818" cy="4621843"/>
              <a:chOff x="3246120" y="1549387"/>
              <a:chExt cx="4116818" cy="462184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58991331-7BFD-4A3E-8B2B-4A4007293C58}"/>
                  </a:ext>
                </a:extLst>
              </p:cNvPr>
              <p:cNvGrpSpPr/>
              <p:nvPr/>
            </p:nvGrpSpPr>
            <p:grpSpPr>
              <a:xfrm>
                <a:off x="3870960" y="2489200"/>
                <a:ext cx="3491978" cy="3682030"/>
                <a:chOff x="3870960" y="2489200"/>
                <a:chExt cx="3491978" cy="3682030"/>
              </a:xfrm>
            </p:grpSpPr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97654F36-BC16-48B1-AF1A-68C402DCAC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/>
                <a:srcRect t="37218"/>
                <a:stretch/>
              </p:blipFill>
              <p:spPr>
                <a:xfrm>
                  <a:off x="3870960" y="2727960"/>
                  <a:ext cx="3491978" cy="3443270"/>
                </a:xfrm>
                <a:prstGeom prst="rect">
                  <a:avLst/>
                </a:prstGeom>
              </p:spPr>
            </p:pic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13BDD405-5D8A-4E27-8146-C3044886482D}"/>
                    </a:ext>
                  </a:extLst>
                </p:cNvPr>
                <p:cNvSpPr/>
                <p:nvPr/>
              </p:nvSpPr>
              <p:spPr>
                <a:xfrm>
                  <a:off x="4540834" y="2489200"/>
                  <a:ext cx="2048934" cy="677333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4"/>
                </a:lnRef>
                <a:fillRef idx="1">
                  <a:schemeClr val="lt1"/>
                </a:fillRef>
                <a:effectRef idx="0">
                  <a:schemeClr val="accent4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  <a:sym typeface="Arial"/>
                  </a:endParaRPr>
                </a:p>
              </p:txBody>
            </p:sp>
          </p:grp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06260591-07C9-41AE-A59D-4F9C03FCA7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9537" b="89646" l="4235" r="96254">
                            <a14:foregroundMark x1="7003" y1="63488" x2="7003" y2="63488"/>
                            <a14:foregroundMark x1="6189" y1="73569" x2="6189" y2="73569"/>
                            <a14:foregroundMark x1="5375" y1="62125" x2="5375" y2="62125"/>
                            <a14:foregroundMark x1="5049" y1="74932" x2="10098" y2="72207"/>
                            <a14:foregroundMark x1="4397" y1="63488" x2="4397" y2="63488"/>
                            <a14:foregroundMark x1="50163" y1="24251" x2="54397" y2="17439"/>
                            <a14:foregroundMark x1="39414" y1="36512" x2="48046" y2="28883"/>
                            <a14:foregroundMark x1="38436" y1="31063" x2="51466" y2="24523"/>
                            <a14:foregroundMark x1="51466" y1="24523" x2="51466" y2="24523"/>
                            <a14:foregroundMark x1="42834" y1="30245" x2="32736" y2="40054"/>
                            <a14:foregroundMark x1="90879" y1="72752" x2="90879" y2="72752"/>
                            <a14:foregroundMark x1="88599" y1="56131" x2="94951" y2="79019"/>
                            <a14:foregroundMark x1="96254" y1="81744" x2="96254" y2="81744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246120" y="1549387"/>
                <a:ext cx="4116818" cy="1920240"/>
              </a:xfrm>
              <a:prstGeom prst="rect">
                <a:avLst/>
              </a:prstGeom>
            </p:spPr>
          </p:pic>
        </p:grp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7E2D4E64-1432-4CDA-B427-2469403BDE34}"/>
                </a:ext>
              </a:extLst>
            </p:cNvPr>
            <p:cNvCxnSpPr>
              <a:cxnSpLocks/>
            </p:cNvCxnSpPr>
            <p:nvPr/>
          </p:nvCxnSpPr>
          <p:spPr>
            <a:xfrm>
              <a:off x="6337403" y="4239010"/>
              <a:ext cx="554464" cy="163657"/>
            </a:xfrm>
            <a:prstGeom prst="straightConnector1">
              <a:avLst/>
            </a:prstGeom>
            <a:ln w="571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679EDFAE-9B6E-4688-B67A-F261CE796D79}"/>
                </a:ext>
              </a:extLst>
            </p:cNvPr>
            <p:cNvSpPr/>
            <p:nvPr/>
          </p:nvSpPr>
          <p:spPr>
            <a:xfrm>
              <a:off x="6320469" y="4165601"/>
              <a:ext cx="163657" cy="163657"/>
            </a:xfrm>
            <a:prstGeom prst="ellipse">
              <a:avLst/>
            </a:prstGeom>
            <a:solidFill>
              <a:srgbClr val="000066"/>
            </a:solidFill>
            <a:ln>
              <a:solidFill>
                <a:srgbClr val="7030A0"/>
              </a:solidFill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156DDF74-B0B8-4634-B0CA-9542C15A265E}"/>
              </a:ext>
            </a:extLst>
          </p:cNvPr>
          <p:cNvSpPr txBox="1"/>
          <p:nvPr/>
        </p:nvSpPr>
        <p:spPr>
          <a:xfrm>
            <a:off x="2161267" y="979820"/>
            <a:ext cx="4132647" cy="954107"/>
          </a:xfrm>
          <a:prstGeom prst="rect">
            <a:avLst/>
          </a:prstGeom>
          <a:solidFill>
            <a:srgbClr val="006600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Con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nặng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mấy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ki-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-gam?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785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022E-16 L -1.17031 -0.01458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16" dur="4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8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5503F2D-CA32-490A-A4F6-1D7605D20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4" y="1"/>
            <a:ext cx="12133275" cy="6858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420375"/>
            <a:ext cx="12192000" cy="2874692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0086475" y="4675779"/>
              <a:ext cx="527823" cy="471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23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 flipH="1">
            <a:off x="-28758" y="3873434"/>
            <a:ext cx="1580751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0081765" y="4731579"/>
              <a:ext cx="760793" cy="5045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13 l</a:t>
              </a:r>
              <a:endPara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0028843" y="4672572"/>
              <a:ext cx="760793" cy="504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24 l</a:t>
              </a:r>
              <a:endPara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275265" y="3429394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855464" y="4761606"/>
              <a:ext cx="707338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23 l</a:t>
              </a:r>
              <a:endPara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888502" y="4696645"/>
              <a:ext cx="1009794" cy="5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23kg</a:t>
              </a:r>
              <a:endPara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78CA3CE7-AFC8-4A5F-BB9F-E539BDD08525}"/>
              </a:ext>
            </a:extLst>
          </p:cNvPr>
          <p:cNvSpPr txBox="1"/>
          <p:nvPr/>
        </p:nvSpPr>
        <p:spPr>
          <a:xfrm>
            <a:off x="854367" y="1032919"/>
            <a:ext cx="4226210" cy="707886"/>
          </a:xfrm>
          <a:prstGeom prst="rect">
            <a:avLst/>
          </a:prstGeom>
          <a:solidFill>
            <a:srgbClr val="006600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17 l + 6 l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= 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C3CB3B99-3A20-44F2-9F2F-62F6206F7F8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310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6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778E-17 -2.22222E-6 L 1.22643 0.01065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1.17031 -0.01458 " pathEditMode="relative" rAng="0" ptsTypes="AA">
                                      <p:cBhvr>
                                        <p:cTn id="12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4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6" dur="1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5" dur="4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5297A838-7A77-4D71-9069-1C44DE8548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4" y="-1"/>
            <a:ext cx="12133275" cy="68580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-26546" y="420375"/>
            <a:ext cx="12218546" cy="3243494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9626" y="3043211"/>
            <a:ext cx="2285047" cy="38243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06" y="1480382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990018" y="4675779"/>
              <a:ext cx="725830" cy="471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4kg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945285" y="4643911"/>
              <a:ext cx="824850" cy="536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2kg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599867" y="5432312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726017" y="4635140"/>
              <a:ext cx="1007957" cy="536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3kg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778411" y="3641113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979542" y="4665786"/>
              <a:ext cx="766895" cy="49843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1kg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21" y="1220363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90999" y="4613273"/>
              <a:ext cx="1016101" cy="6671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67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1kg</a:t>
              </a:r>
              <a:endParaRPr kumimoji="0" lang="vi-VN" sz="2667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04728" y="1003328"/>
            <a:ext cx="3528583" cy="954107"/>
          </a:xfrm>
          <a:prstGeom prst="rect">
            <a:avLst/>
          </a:prstGeom>
          <a:solidFill>
            <a:srgbClr val="006600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3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bắp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ngô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cân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nặng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mấy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ki-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-gam?</a:t>
            </a:r>
            <a:endParaRPr kumimoji="0" lang="vi-VN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F50622-74D0-4B0E-8DAD-55014DD2B69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59337" y="480301"/>
            <a:ext cx="1930526" cy="2610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02116BC-9979-48CC-AA83-F3B239AB42C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9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045E-16 1.85185E-6 L -1.17031 -0.01459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24" y="-74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1.22644 0.01065 " pathEditMode="relative" rAng="0" ptsTypes="AA">
                                      <p:cBhvr>
                                        <p:cTn id="15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1.21875 0.16389 " pathEditMode="relative" rAng="0" ptsTypes="AA">
                                      <p:cBhvr>
                                        <p:cTn id="17" dur="1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938" y="8194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9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2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28" dur="4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06569C47-49B9-4969-8A47-15A2DABA51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4" y="450551"/>
            <a:ext cx="12133275" cy="640744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67" y="2445485"/>
            <a:ext cx="368300" cy="3454400"/>
          </a:xfrm>
          <a:prstGeom prst="rect">
            <a:avLst/>
          </a:prstGeom>
        </p:spPr>
      </p:pic>
      <p:sp>
        <p:nvSpPr>
          <p:cNvPr id="5" name="Rectangle 12"/>
          <p:cNvSpPr/>
          <p:nvPr/>
        </p:nvSpPr>
        <p:spPr>
          <a:xfrm>
            <a:off x="0" y="0"/>
            <a:ext cx="12191999" cy="3295067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445" y="1197938"/>
            <a:ext cx="2365052" cy="356789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227169" y="5267399"/>
            <a:ext cx="1796403" cy="1089218"/>
            <a:chOff x="9540552" y="4420621"/>
            <a:chExt cx="1619672" cy="9820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868236" y="4705203"/>
              <a:ext cx="964304" cy="443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40 m</a:t>
              </a:r>
              <a:r>
                <a:rPr kumimoji="0" lang="en-US" sz="26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  <a:endPara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2252016" y="3293130"/>
            <a:ext cx="1580752" cy="958463"/>
            <a:chOff x="9540552" y="4420621"/>
            <a:chExt cx="1619672" cy="98206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53631" y="4689027"/>
              <a:ext cx="1285100" cy="536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23 m</a:t>
              </a:r>
              <a:r>
                <a:rPr kumimoji="0" lang="en-US" sz="28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  <a:endPara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 flipH="1">
            <a:off x="-1672869" y="3900109"/>
            <a:ext cx="1580752" cy="958462"/>
            <a:chOff x="9540552" y="4420621"/>
            <a:chExt cx="1619672" cy="982061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9699738" y="4699908"/>
              <a:ext cx="1095857" cy="5045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34 m</a:t>
              </a:r>
              <a:r>
                <a:rPr kumimoji="0" lang="en-US" sz="26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  <a:endPara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 flipH="1">
            <a:off x="-1823882" y="5304844"/>
            <a:ext cx="1700211" cy="1030894"/>
            <a:chOff x="9540552" y="4420621"/>
            <a:chExt cx="1619672" cy="9820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9765266" y="4752917"/>
              <a:ext cx="1018861" cy="4691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6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24 m</a:t>
              </a:r>
              <a:r>
                <a:rPr kumimoji="0" lang="en-US" sz="2600" b="1" i="0" u="none" strike="noStrike" kern="0" cap="none" spc="0" normalizeH="0" baseline="3000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</a:t>
              </a:r>
              <a:endParaRPr kumimoji="0" lang="vi-VN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860" y="937919"/>
            <a:ext cx="4226211" cy="21537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 flipH="1">
            <a:off x="7547830" y="480301"/>
            <a:ext cx="1234671" cy="740062"/>
            <a:chOff x="9540552" y="4420621"/>
            <a:chExt cx="1619672" cy="982061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0552" y="4420621"/>
              <a:ext cx="1619672" cy="982061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9769653" y="4741041"/>
              <a:ext cx="1102320" cy="5309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24 kg</a:t>
              </a:r>
              <a:endParaRPr kumimoji="0" lang="vi-V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323260" y="4352665"/>
            <a:ext cx="270331" cy="253551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1" y="3429000"/>
            <a:ext cx="368300" cy="34544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498" y="2101369"/>
            <a:ext cx="880324" cy="88032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60" y="2503687"/>
            <a:ext cx="742680" cy="3450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523" y="2213277"/>
            <a:ext cx="620819" cy="62081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675" y="2534067"/>
            <a:ext cx="457405" cy="45740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D1B22329-39F2-4199-8505-0345921A5970}"/>
              </a:ext>
            </a:extLst>
          </p:cNvPr>
          <p:cNvSpPr txBox="1"/>
          <p:nvPr/>
        </p:nvSpPr>
        <p:spPr>
          <a:xfrm>
            <a:off x="818857" y="798860"/>
            <a:ext cx="4387011" cy="707886"/>
          </a:xfrm>
          <a:prstGeom prst="rect">
            <a:avLst/>
          </a:prstGeom>
          <a:solidFill>
            <a:srgbClr val="006600"/>
          </a:solidFill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32 m</a:t>
            </a:r>
            <a:r>
              <a:rPr kumimoji="0" lang="en-US" sz="40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– 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8 m</a:t>
            </a:r>
            <a:r>
              <a:rPr kumimoji="0" lang="en-US" sz="4000" b="1" i="0" u="none" strike="noStrike" kern="0" cap="none" spc="0" normalizeH="0" baseline="3000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</a:t>
            </a: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= ?</a:t>
            </a:r>
            <a:endParaRPr kumimoji="0" lang="vi-VN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982AA694-553A-428E-AEF4-F3996B17A0C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726" y="3555086"/>
            <a:ext cx="2482924" cy="1862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82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3.7037E-6 L -1.17031 -0.01458 " pathEditMode="relative" rAng="0" ptsTypes="AA">
                                      <p:cBhvr>
                                        <p:cTn id="6" dur="1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16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 L -1.18841 0.05648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427" y="28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59259E-6 L 1.22644 0.01088 " pathEditMode="relative" rAng="0" ptsTypes="AA">
                                      <p:cBhvr>
                                        <p:cTn id="10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15" y="5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11111E-6 L 1.26198 -0.10278 " pathEditMode="relative" rAng="0" ptsTypes="AA">
                                      <p:cBhvr>
                                        <p:cTn id="12" dur="1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099" y="-5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4" dur="1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16" dur="20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81481E-6 L 0.53919 4.81481E-6 L 0.53919 0.01782 L 3.75E-6 0.01782 L 3.75E-6 4.81481E-6 Z " pathEditMode="relative" rAng="0" ptsTypes="AAAAA">
                                      <p:cBhvr>
                                        <p:cTn id="25" dur="4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C7466EC-0AF7-4042-AAC3-9AFAC7DCC0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0" t="3603" r="1308"/>
          <a:stretch/>
        </p:blipFill>
        <p:spPr>
          <a:xfrm>
            <a:off x="10094" y="450551"/>
            <a:ext cx="12133275" cy="6407449"/>
          </a:xfrm>
          <a:prstGeom prst="rect">
            <a:avLst/>
          </a:prstGeom>
        </p:spPr>
      </p:pic>
      <p:sp>
        <p:nvSpPr>
          <p:cNvPr id="2" name="Rectangle 12">
            <a:extLst>
              <a:ext uri="{FF2B5EF4-FFF2-40B4-BE49-F238E27FC236}">
                <a16:creationId xmlns:a16="http://schemas.microsoft.com/office/drawing/2014/main" id="{490837BD-761C-40C8-BC3B-A200E0467B28}"/>
              </a:ext>
            </a:extLst>
          </p:cNvPr>
          <p:cNvSpPr/>
          <p:nvPr/>
        </p:nvSpPr>
        <p:spPr>
          <a:xfrm>
            <a:off x="-30882" y="0"/>
            <a:ext cx="12227168" cy="2844516"/>
          </a:xfrm>
          <a:custGeom>
            <a:avLst/>
            <a:gdLst>
              <a:gd name="connsiteX0" fmla="*/ 0 w 9144000"/>
              <a:gd name="connsiteY0" fmla="*/ 0 h 2780928"/>
              <a:gd name="connsiteX1" fmla="*/ 9144000 w 9144000"/>
              <a:gd name="connsiteY1" fmla="*/ 0 h 2780928"/>
              <a:gd name="connsiteX2" fmla="*/ 9144000 w 9144000"/>
              <a:gd name="connsiteY2" fmla="*/ 2780928 h 2780928"/>
              <a:gd name="connsiteX3" fmla="*/ 0 w 9144000"/>
              <a:gd name="connsiteY3" fmla="*/ 2780928 h 2780928"/>
              <a:gd name="connsiteX4" fmla="*/ 0 w 9144000"/>
              <a:gd name="connsiteY4" fmla="*/ 0 h 2780928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0 w 9144000"/>
              <a:gd name="connsiteY4" fmla="*/ 2780928 h 3162373"/>
              <a:gd name="connsiteX5" fmla="*/ 0 w 9144000"/>
              <a:gd name="connsiteY5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0 w 9144000"/>
              <a:gd name="connsiteY5" fmla="*/ 2780928 h 3162373"/>
              <a:gd name="connsiteX6" fmla="*/ 0 w 9144000"/>
              <a:gd name="connsiteY6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105400 w 9144000"/>
              <a:gd name="connsiteY4" fmla="*/ 278130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6096000 w 9144000"/>
              <a:gd name="connsiteY4" fmla="*/ 26479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162373"/>
              <a:gd name="connsiteX1" fmla="*/ 9144000 w 9144000"/>
              <a:gd name="connsiteY1" fmla="*/ 0 h 3162373"/>
              <a:gd name="connsiteX2" fmla="*/ 9144000 w 9144000"/>
              <a:gd name="connsiteY2" fmla="*/ 2780928 h 3162373"/>
              <a:gd name="connsiteX3" fmla="*/ 6477000 w 9144000"/>
              <a:gd name="connsiteY3" fmla="*/ 3162300 h 3162373"/>
              <a:gd name="connsiteX4" fmla="*/ 5619750 w 9144000"/>
              <a:gd name="connsiteY4" fmla="*/ 2762250 h 3162373"/>
              <a:gd name="connsiteX5" fmla="*/ 2286000 w 9144000"/>
              <a:gd name="connsiteY5" fmla="*/ 2952750 h 3162373"/>
              <a:gd name="connsiteX6" fmla="*/ 0 w 9144000"/>
              <a:gd name="connsiteY6" fmla="*/ 2780928 h 3162373"/>
              <a:gd name="connsiteX7" fmla="*/ 0 w 9144000"/>
              <a:gd name="connsiteY7" fmla="*/ 0 h 3162373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5619750 w 9144000"/>
              <a:gd name="connsiteY4" fmla="*/ 2762250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333801"/>
              <a:gd name="connsiteX1" fmla="*/ 9144000 w 9144000"/>
              <a:gd name="connsiteY1" fmla="*/ 0 h 3333801"/>
              <a:gd name="connsiteX2" fmla="*/ 9144000 w 9144000"/>
              <a:gd name="connsiteY2" fmla="*/ 2780928 h 3333801"/>
              <a:gd name="connsiteX3" fmla="*/ 6400800 w 9144000"/>
              <a:gd name="connsiteY3" fmla="*/ 3333750 h 3333801"/>
              <a:gd name="connsiteX4" fmla="*/ 4622224 w 9144000"/>
              <a:gd name="connsiteY4" fmla="*/ 2790662 h 3333801"/>
              <a:gd name="connsiteX5" fmla="*/ 2286000 w 9144000"/>
              <a:gd name="connsiteY5" fmla="*/ 2952750 h 3333801"/>
              <a:gd name="connsiteX6" fmla="*/ 0 w 9144000"/>
              <a:gd name="connsiteY6" fmla="*/ 2780928 h 3333801"/>
              <a:gd name="connsiteX7" fmla="*/ 0 w 9144000"/>
              <a:gd name="connsiteY7" fmla="*/ 0 h 3333801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622224 w 9144000"/>
              <a:gd name="connsiteY4" fmla="*/ 279066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518474"/>
              <a:gd name="connsiteX1" fmla="*/ 9144000 w 9144000"/>
              <a:gd name="connsiteY1" fmla="*/ 0 h 3518474"/>
              <a:gd name="connsiteX2" fmla="*/ 9144000 w 9144000"/>
              <a:gd name="connsiteY2" fmla="*/ 2780928 h 3518474"/>
              <a:gd name="connsiteX3" fmla="*/ 5056909 w 9144000"/>
              <a:gd name="connsiteY3" fmla="*/ 3518436 h 3518474"/>
              <a:gd name="connsiteX4" fmla="*/ 4428260 w 9144000"/>
              <a:gd name="connsiteY4" fmla="*/ 2748042 h 3518474"/>
              <a:gd name="connsiteX5" fmla="*/ 2286000 w 9144000"/>
              <a:gd name="connsiteY5" fmla="*/ 2952750 h 3518474"/>
              <a:gd name="connsiteX6" fmla="*/ 0 w 9144000"/>
              <a:gd name="connsiteY6" fmla="*/ 2780928 h 3518474"/>
              <a:gd name="connsiteX7" fmla="*/ 0 w 9144000"/>
              <a:gd name="connsiteY7" fmla="*/ 0 h 3518474"/>
              <a:gd name="connsiteX0" fmla="*/ 0 w 9144000"/>
              <a:gd name="connsiteY0" fmla="*/ 0 h 3404828"/>
              <a:gd name="connsiteX1" fmla="*/ 9144000 w 9144000"/>
              <a:gd name="connsiteY1" fmla="*/ 0 h 3404828"/>
              <a:gd name="connsiteX2" fmla="*/ 9144000 w 9144000"/>
              <a:gd name="connsiteY2" fmla="*/ 2780928 h 3404828"/>
              <a:gd name="connsiteX3" fmla="*/ 5306291 w 9144000"/>
              <a:gd name="connsiteY3" fmla="*/ 3404782 h 3404828"/>
              <a:gd name="connsiteX4" fmla="*/ 4428260 w 9144000"/>
              <a:gd name="connsiteY4" fmla="*/ 2748042 h 3404828"/>
              <a:gd name="connsiteX5" fmla="*/ 2286000 w 9144000"/>
              <a:gd name="connsiteY5" fmla="*/ 2952750 h 3404828"/>
              <a:gd name="connsiteX6" fmla="*/ 0 w 9144000"/>
              <a:gd name="connsiteY6" fmla="*/ 2780928 h 3404828"/>
              <a:gd name="connsiteX7" fmla="*/ 0 w 9144000"/>
              <a:gd name="connsiteY7" fmla="*/ 0 h 3404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144000" h="3404828">
                <a:moveTo>
                  <a:pt x="0" y="0"/>
                </a:moveTo>
                <a:lnTo>
                  <a:pt x="9144000" y="0"/>
                </a:lnTo>
                <a:lnTo>
                  <a:pt x="9144000" y="2780928"/>
                </a:lnTo>
                <a:cubicBezTo>
                  <a:pt x="8248650" y="2774702"/>
                  <a:pt x="6201641" y="3411008"/>
                  <a:pt x="5306291" y="3404782"/>
                </a:cubicBezTo>
                <a:cubicBezTo>
                  <a:pt x="4423641" y="3353982"/>
                  <a:pt x="5310910" y="2798842"/>
                  <a:pt x="4428260" y="2748042"/>
                </a:cubicBezTo>
                <a:cubicBezTo>
                  <a:pt x="3488460" y="2748042"/>
                  <a:pt x="3225800" y="2952750"/>
                  <a:pt x="2286000" y="2952750"/>
                </a:cubicBezTo>
                <a:lnTo>
                  <a:pt x="0" y="278092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8859A7B-EC10-4748-8F8E-C4F3C8524B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7523" y="3615950"/>
            <a:ext cx="336551" cy="56832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BE2160-7B0D-4668-A462-91207D27487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0623" y="3523090"/>
            <a:ext cx="2482924" cy="1862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B498BB-F1F5-4308-83EE-0B7F9765EC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110" y="3596284"/>
            <a:ext cx="345053" cy="58268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AC4CAF-61D6-4D2F-8A64-4F86B18764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89" b="93056" l="9897" r="91581">
                        <a14:foregroundMark x1="52290" y1="8889" x2="52290" y2="8889"/>
                        <a14:foregroundMark x1="91581" y1="43333" x2="91581" y2="43333"/>
                        <a14:foregroundMark x1="43722" y1="91111" x2="43722" y2="91111"/>
                        <a14:foregroundMark x1="57607" y1="91667" x2="57607" y2="91667"/>
                        <a14:foregroundMark x1="24520" y1="93056" x2="24520" y2="930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36391" y="203888"/>
            <a:ext cx="2482924" cy="2640628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927FB77-8DB7-47BC-AE1A-523AB90BED14}"/>
              </a:ext>
            </a:extLst>
          </p:cNvPr>
          <p:cNvSpPr/>
          <p:nvPr/>
        </p:nvSpPr>
        <p:spPr>
          <a:xfrm>
            <a:off x="0" y="219323"/>
            <a:ext cx="5671930" cy="1539240"/>
          </a:xfrm>
          <a:prstGeom prst="cloudCallout">
            <a:avLst>
              <a:gd name="adj1" fmla="val 90440"/>
              <a:gd name="adj2" fmla="val 9035"/>
            </a:avLst>
          </a:prstGeom>
          <a:solidFill>
            <a:srgbClr val="FFFF00"/>
          </a:solidFill>
          <a:ln>
            <a:solidFill>
              <a:srgbClr val="7030A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Cảm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ơn</a:t>
            </a: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các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bạn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thật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nhiều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01122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35802E-6 L 0.01024 1.35802E-6 L 0.01024 0.33025 L -2.77778E-7 0.33025 L -2.77778E-7 1.35802E-6 Z " pathEditMode="relative" rAng="0" ptsTypes="FFFFF">
                                      <p:cBhvr>
                                        <p:cTn id="6" dur="2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3" y="165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0469E-6 L 0.53924 -3.20469E-6 L 0.53924 0.01791 L -5.55556E-7 0.01791 L -5.55556E-7 -3.20469E-6 Z " pathEditMode="relative" rAng="0" ptsTypes="FFFFF">
                                      <p:cBhvr>
                                        <p:cTn id="8" dur="4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2" y="89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3.33333E-6 L 0.01018 3.33333E-6 L 0.01018 0.33024 L 1.48148E-6 0.33024 L 1.48148E-6 3.33333E-6 Z " pathEditMode="relative" rAng="0" ptsTypes="AAAAA">
                                      <p:cBhvr>
                                        <p:cTn id="10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" y="16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760717D-8D85-0DB7-3F03-409BB5A2B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50A6D5-E771-2042-A31D-2FC10E84BD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395"/>
          <a:stretch/>
        </p:blipFill>
        <p:spPr>
          <a:xfrm>
            <a:off x="0" y="818796"/>
            <a:ext cx="11118574" cy="522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235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00"/>
        </a:solidFill>
        <a:ln>
          <a:solidFill>
            <a:srgbClr val="7030A0"/>
          </a:solidFill>
        </a:ln>
      </a:spPr>
      <a:bodyPr rtlCol="0" anchor="ctr"/>
      <a:lstStyle>
        <a:defPPr algn="ctr">
          <a:defRPr sz="2400" b="1" dirty="0" smtClean="0"/>
        </a:defPPr>
      </a:lstStyle>
      <a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227</Words>
  <PresentationFormat>Widescreen</PresentationFormat>
  <Paragraphs>52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UTM Avo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2023-08-27T06:50:35Z</dcterms:created>
  <dcterms:modified xsi:type="dcterms:W3CDTF">2023-09-03T05:09:21Z</dcterms:modified>
</cp:coreProperties>
</file>