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2" r:id="rId4"/>
  </p:sldMasterIdLst>
  <p:notesMasterIdLst>
    <p:notesMasterId r:id="rId23"/>
  </p:notesMasterIdLst>
  <p:sldIdLst>
    <p:sldId id="256" r:id="rId5"/>
    <p:sldId id="257" r:id="rId6"/>
    <p:sldId id="292" r:id="rId7"/>
    <p:sldId id="692" r:id="rId8"/>
    <p:sldId id="287" r:id="rId9"/>
    <p:sldId id="693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09" r:id="rId20"/>
    <p:sldId id="276" r:id="rId21"/>
    <p:sldId id="268" r:id="rId2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E49A4E"/>
    <a:srgbClr val="F7BEA9"/>
    <a:srgbClr val="76A3C1"/>
    <a:srgbClr val="1BB29C"/>
    <a:srgbClr val="3D3DD8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51" d="100"/>
          <a:sy n="51" d="100"/>
        </p:scale>
        <p:origin x="558" y="72"/>
      </p:cViewPr>
      <p:guideLst>
        <p:guide orient="horz" pos="2784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4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7838" y="1279525"/>
            <a:ext cx="614680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5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9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9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6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6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9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08" y="0"/>
            <a:ext cx="16328918" cy="9141619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4422" y="2494842"/>
            <a:ext cx="9099096" cy="2020711"/>
          </a:xfrm>
        </p:spPr>
        <p:txBody>
          <a:bodyPr anchor="b">
            <a:noAutofit/>
          </a:bodyPr>
          <a:lstStyle>
            <a:lvl1pPr algn="ctr">
              <a:defRPr sz="72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4422" y="4876796"/>
            <a:ext cx="9099096" cy="1761069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7824" y="6716884"/>
            <a:ext cx="1198142" cy="372533"/>
          </a:xfrm>
        </p:spPr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4421" y="6716884"/>
            <a:ext cx="6961674" cy="372533"/>
          </a:xfrm>
        </p:spPr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57696" y="6716884"/>
            <a:ext cx="735822" cy="372533"/>
          </a:xfrm>
        </p:spPr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94423" y="4696175"/>
            <a:ext cx="90990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170" y="2336808"/>
            <a:ext cx="10892061" cy="2430019"/>
          </a:xfrm>
        </p:spPr>
        <p:txBody>
          <a:bodyPr anchor="b">
            <a:normAutofit/>
          </a:bodyPr>
          <a:lstStyle>
            <a:lvl1pPr algn="ct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0167" y="5128069"/>
            <a:ext cx="10892064" cy="127272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87038" y="4947447"/>
            <a:ext cx="108983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29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3462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2255" y="3413760"/>
            <a:ext cx="6299059" cy="441350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393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1356" y="3544711"/>
            <a:ext cx="6299059" cy="768349"/>
          </a:xfrm>
        </p:spPr>
        <p:txBody>
          <a:bodyPr anchor="b">
            <a:noAutofit/>
          </a:bodyPr>
          <a:lstStyle>
            <a:lvl1pPr marL="0" indent="0">
              <a:spcBef>
                <a:spcPts val="896"/>
              </a:spcBef>
              <a:spcAft>
                <a:spcPts val="800"/>
              </a:spcAft>
              <a:buNone/>
              <a:defRPr sz="3733" b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1356" y="4324350"/>
            <a:ext cx="6299059" cy="35101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74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4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72" y="1851379"/>
            <a:ext cx="4964234" cy="1828800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63" y="1309509"/>
            <a:ext cx="7301880" cy="65249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72" y="4041420"/>
            <a:ext cx="4964234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63922" y="3883377"/>
            <a:ext cx="46919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29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2" y="2511776"/>
            <a:ext cx="8332987" cy="1828800"/>
          </a:xfrm>
        </p:spPr>
        <p:txBody>
          <a:bodyPr anchor="b">
            <a:normAutofit/>
          </a:bodyPr>
          <a:lstStyle>
            <a:lvl1pPr algn="ctr">
              <a:defRPr sz="373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06811" y="1388534"/>
            <a:ext cx="4089648" cy="63669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2" y="4340576"/>
            <a:ext cx="8332987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9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6420553"/>
            <a:ext cx="12829155" cy="755651"/>
          </a:xfrm>
        </p:spPr>
        <p:txBody>
          <a:bodyPr anchor="b">
            <a:norm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0332" y="1388533"/>
            <a:ext cx="13491736" cy="444782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394" y="7176204"/>
            <a:ext cx="12829155" cy="658283"/>
          </a:xfrm>
        </p:spPr>
        <p:txBody>
          <a:bodyPr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2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698" y="1309509"/>
            <a:ext cx="12806547" cy="3939824"/>
          </a:xfrm>
        </p:spPr>
        <p:txBody>
          <a:bodyPr anchor="ctr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0698" y="5791200"/>
            <a:ext cx="12806547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998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09"/>
            <a:ext cx="12410934" cy="3160891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35918" y="4470400"/>
            <a:ext cx="11800565" cy="778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67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5791200"/>
            <a:ext cx="12829155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51633" y="3770494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63922" y="5520265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17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6" y="4411441"/>
            <a:ext cx="12829157" cy="1958400"/>
          </a:xfrm>
        </p:spPr>
        <p:txBody>
          <a:bodyPr anchor="b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369841"/>
            <a:ext cx="12829157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2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2" y="1309510"/>
            <a:ext cx="12410934" cy="2991557"/>
          </a:xfrm>
        </p:spPr>
        <p:txBody>
          <a:bodyPr anchor="ctr">
            <a:normAutofit/>
          </a:bodyPr>
          <a:lstStyle>
            <a:lvl1pPr algn="ctr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52416"/>
            <a:ext cx="12829157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6039556"/>
            <a:ext cx="12829157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810" y="11732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51633" y="3465682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63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94" y="1309510"/>
            <a:ext cx="12829155" cy="299155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729394" y="4840224"/>
            <a:ext cx="12829157" cy="112166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33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3" y="5960533"/>
            <a:ext cx="12829160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922" y="4572000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05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63922" y="3228621"/>
            <a:ext cx="125589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5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14376" y="1309509"/>
            <a:ext cx="2524394" cy="65249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391" y="1309509"/>
            <a:ext cx="9923282" cy="6524979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33524" y="1320800"/>
            <a:ext cx="0" cy="65024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49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2"/>
            <a:ext cx="16276638" cy="7677532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465504"/>
            <a:ext cx="16276638" cy="3074165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76" y="4901574"/>
            <a:ext cx="1826272" cy="1091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233" y="3877274"/>
            <a:ext cx="3251157" cy="1942748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7539669"/>
            <a:ext cx="16276638" cy="1604331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7162802"/>
            <a:ext cx="16276638" cy="710588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14" y="293784"/>
            <a:ext cx="10314287" cy="80496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6" y="7539674"/>
            <a:ext cx="4976513" cy="9588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45" y="7539673"/>
            <a:ext cx="4976513" cy="9588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4" y="598393"/>
            <a:ext cx="3559086" cy="21267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00" y="7169422"/>
            <a:ext cx="2639465" cy="177014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754" y="6197402"/>
            <a:ext cx="1245312" cy="25546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69" y="6031355"/>
            <a:ext cx="2047694" cy="290032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804"/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2022/8/19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80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804"/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80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0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67" y="2840602"/>
            <a:ext cx="13835144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1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55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6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77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8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2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16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60" y="5875898"/>
            <a:ext cx="13835144" cy="1816100"/>
          </a:xfrm>
        </p:spPr>
        <p:txBody>
          <a:bodyPr anchor="t"/>
          <a:lstStyle>
            <a:lvl1pPr algn="l">
              <a:defRPr sz="705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60" y="3875630"/>
            <a:ext cx="13835144" cy="2000249"/>
          </a:xfrm>
        </p:spPr>
        <p:txBody>
          <a:bodyPr anchor="b"/>
          <a:lstStyle>
            <a:lvl1pPr marL="0" indent="0">
              <a:buNone/>
              <a:defRPr sz="3593">
                <a:solidFill>
                  <a:schemeClr val="tx1">
                    <a:tint val="75000"/>
                  </a:schemeClr>
                </a:solidFill>
              </a:defRPr>
            </a:lvl1pPr>
            <a:lvl2pPr marL="811045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2pPr>
            <a:lvl3pPr marL="1622089" indent="0">
              <a:buNone/>
              <a:defRPr sz="2795">
                <a:solidFill>
                  <a:schemeClr val="tx1">
                    <a:tint val="75000"/>
                  </a:schemeClr>
                </a:solidFill>
              </a:defRPr>
            </a:lvl3pPr>
            <a:lvl4pPr marL="2433133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4pPr>
            <a:lvl5pPr marL="3244178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5pPr>
            <a:lvl6pPr marL="4055221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6pPr>
            <a:lvl7pPr marL="4866264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7pPr>
            <a:lvl8pPr marL="5677307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8pPr>
            <a:lvl9pPr marL="6488352" indent="0">
              <a:buNone/>
              <a:defRPr sz="2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04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51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9"/>
            <a:ext cx="7188848" cy="6034617"/>
          </a:xfrm>
        </p:spPr>
        <p:txBody>
          <a:bodyPr/>
          <a:lstStyle>
            <a:lvl1pPr>
              <a:defRPr sz="4924"/>
            </a:lvl1pPr>
            <a:lvl2pPr>
              <a:defRPr sz="4259"/>
            </a:lvl2pPr>
            <a:lvl3pPr>
              <a:defRPr sz="3593"/>
            </a:lvl3pPr>
            <a:lvl4pPr>
              <a:defRPr sz="3193"/>
            </a:lvl4pPr>
            <a:lvl5pPr>
              <a:defRPr sz="3193"/>
            </a:lvl5pPr>
            <a:lvl6pPr>
              <a:defRPr sz="3193"/>
            </a:lvl6pPr>
            <a:lvl7pPr>
              <a:defRPr sz="3193"/>
            </a:lvl7pPr>
            <a:lvl8pPr>
              <a:defRPr sz="3193"/>
            </a:lvl8pPr>
            <a:lvl9pPr>
              <a:defRPr sz="31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1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51" y="2046824"/>
            <a:ext cx="7191675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51" y="2899833"/>
            <a:ext cx="7191675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28" y="2046824"/>
            <a:ext cx="7194500" cy="853017"/>
          </a:xfrm>
        </p:spPr>
        <p:txBody>
          <a:bodyPr anchor="b"/>
          <a:lstStyle>
            <a:lvl1pPr marL="0" indent="0">
              <a:buNone/>
              <a:defRPr sz="4259" b="1"/>
            </a:lvl1pPr>
            <a:lvl2pPr marL="811045" indent="0">
              <a:buNone/>
              <a:defRPr sz="3593" b="1"/>
            </a:lvl2pPr>
            <a:lvl3pPr marL="1622089" indent="0">
              <a:buNone/>
              <a:defRPr sz="3193" b="1"/>
            </a:lvl3pPr>
            <a:lvl4pPr marL="2433133" indent="0">
              <a:buNone/>
              <a:defRPr sz="2795" b="1"/>
            </a:lvl4pPr>
            <a:lvl5pPr marL="3244178" indent="0">
              <a:buNone/>
              <a:defRPr sz="2795" b="1"/>
            </a:lvl5pPr>
            <a:lvl6pPr marL="4055221" indent="0">
              <a:buNone/>
              <a:defRPr sz="2795" b="1"/>
            </a:lvl6pPr>
            <a:lvl7pPr marL="4866264" indent="0">
              <a:buNone/>
              <a:defRPr sz="2795" b="1"/>
            </a:lvl7pPr>
            <a:lvl8pPr marL="5677307" indent="0">
              <a:buNone/>
              <a:defRPr sz="2795" b="1"/>
            </a:lvl8pPr>
            <a:lvl9pPr marL="6488352" indent="0">
              <a:buNone/>
              <a:defRPr sz="27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28" y="2899833"/>
            <a:ext cx="7194500" cy="5268384"/>
          </a:xfrm>
        </p:spPr>
        <p:txBody>
          <a:bodyPr/>
          <a:lstStyle>
            <a:lvl1pPr>
              <a:defRPr sz="4259"/>
            </a:lvl1pPr>
            <a:lvl2pPr>
              <a:defRPr sz="3593"/>
            </a:lvl2pPr>
            <a:lvl3pPr>
              <a:defRPr sz="3193"/>
            </a:lvl3pPr>
            <a:lvl4pPr>
              <a:defRPr sz="2795"/>
            </a:lvl4pPr>
            <a:lvl5pPr>
              <a:defRPr sz="2795"/>
            </a:lvl5pPr>
            <a:lvl6pPr>
              <a:defRPr sz="2795"/>
            </a:lvl6pPr>
            <a:lvl7pPr>
              <a:defRPr sz="2795"/>
            </a:lvl7pPr>
            <a:lvl8pPr>
              <a:defRPr sz="2795"/>
            </a:lvl8pPr>
            <a:lvl9pPr>
              <a:defRPr sz="2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9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9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17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100"/>
            <a:ext cx="5354902" cy="1549401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32" y="364103"/>
            <a:ext cx="9099093" cy="7804151"/>
          </a:xfrm>
        </p:spPr>
        <p:txBody>
          <a:bodyPr/>
          <a:lstStyle>
            <a:lvl1pPr>
              <a:defRPr sz="5723"/>
            </a:lvl1pPr>
            <a:lvl2pPr>
              <a:defRPr sz="4924"/>
            </a:lvl2pPr>
            <a:lvl3pPr>
              <a:defRPr sz="4259"/>
            </a:lvl3pPr>
            <a:lvl4pPr>
              <a:defRPr sz="3593"/>
            </a:lvl4pPr>
            <a:lvl5pPr>
              <a:defRPr sz="3593"/>
            </a:lvl5pPr>
            <a:lvl6pPr>
              <a:defRPr sz="3593"/>
            </a:lvl6pPr>
            <a:lvl7pPr>
              <a:defRPr sz="3593"/>
            </a:lvl7pPr>
            <a:lvl8pPr>
              <a:defRPr sz="3593"/>
            </a:lvl8pPr>
            <a:lvl9pPr>
              <a:defRPr sz="3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85"/>
            <a:ext cx="5354902" cy="62547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34"/>
            <a:ext cx="9765983" cy="755652"/>
          </a:xfrm>
        </p:spPr>
        <p:txBody>
          <a:bodyPr anchor="b"/>
          <a:lstStyle>
            <a:lvl1pPr algn="l">
              <a:defRPr sz="3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5723"/>
            </a:lvl1pPr>
            <a:lvl2pPr marL="811045" indent="0">
              <a:buNone/>
              <a:defRPr sz="4924"/>
            </a:lvl2pPr>
            <a:lvl3pPr marL="1622089" indent="0">
              <a:buNone/>
              <a:defRPr sz="4259"/>
            </a:lvl3pPr>
            <a:lvl4pPr marL="2433133" indent="0">
              <a:buNone/>
              <a:defRPr sz="3593"/>
            </a:lvl4pPr>
            <a:lvl5pPr marL="3244178" indent="0">
              <a:buNone/>
              <a:defRPr sz="3593"/>
            </a:lvl5pPr>
            <a:lvl6pPr marL="4055221" indent="0">
              <a:buNone/>
              <a:defRPr sz="3593"/>
            </a:lvl6pPr>
            <a:lvl7pPr marL="4866264" indent="0">
              <a:buNone/>
              <a:defRPr sz="3593"/>
            </a:lvl7pPr>
            <a:lvl8pPr marL="5677307" indent="0">
              <a:buNone/>
              <a:defRPr sz="3593"/>
            </a:lvl8pPr>
            <a:lvl9pPr marL="6488352" indent="0">
              <a:buNone/>
              <a:defRPr sz="359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85"/>
            <a:ext cx="9765983" cy="1073151"/>
          </a:xfrm>
        </p:spPr>
        <p:txBody>
          <a:bodyPr/>
          <a:lstStyle>
            <a:lvl1pPr marL="0" indent="0">
              <a:buNone/>
              <a:defRPr sz="2528"/>
            </a:lvl1pPr>
            <a:lvl2pPr marL="811045" indent="0">
              <a:buNone/>
              <a:defRPr sz="2129"/>
            </a:lvl2pPr>
            <a:lvl3pPr marL="1622089" indent="0">
              <a:buNone/>
              <a:defRPr sz="1731"/>
            </a:lvl3pPr>
            <a:lvl4pPr marL="2433133" indent="0">
              <a:buNone/>
              <a:defRPr sz="1597"/>
            </a:lvl4pPr>
            <a:lvl5pPr marL="3244178" indent="0">
              <a:buNone/>
              <a:defRPr sz="1597"/>
            </a:lvl5pPr>
            <a:lvl6pPr marL="4055221" indent="0">
              <a:buNone/>
              <a:defRPr sz="1597"/>
            </a:lvl6pPr>
            <a:lvl7pPr marL="4866264" indent="0">
              <a:buNone/>
              <a:defRPr sz="1597"/>
            </a:lvl7pPr>
            <a:lvl8pPr marL="5677307" indent="0">
              <a:buNone/>
              <a:defRPr sz="1597"/>
            </a:lvl8pPr>
            <a:lvl9pPr marL="6488352" indent="0">
              <a:buNone/>
              <a:defRPr sz="15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59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275201"/>
            <a:ext cx="3662244" cy="58504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47" y="275201"/>
            <a:ext cx="10715453" cy="58504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6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5218" cy="914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1439" y="0"/>
            <a:ext cx="6475218" cy="914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6" y="2043447"/>
            <a:ext cx="3252567" cy="30870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29610" b="10486"/>
          <a:stretch>
            <a:fillRect/>
          </a:stretch>
        </p:blipFill>
        <p:spPr>
          <a:xfrm>
            <a:off x="7557017" y="6194950"/>
            <a:ext cx="2302545" cy="29215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8" b="17593"/>
          <a:stretch>
            <a:fillRect/>
          </a:stretch>
        </p:blipFill>
        <p:spPr>
          <a:xfrm>
            <a:off x="6716300" y="38"/>
            <a:ext cx="2844088" cy="20434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43931"/>
          <a:stretch>
            <a:fillRect/>
          </a:stretch>
        </p:blipFill>
        <p:spPr>
          <a:xfrm>
            <a:off x="5871553" y="6444381"/>
            <a:ext cx="1220437" cy="13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90301 L 0.02721 0.90301 C 0.02409 0.9 0.02096 0.89699 0.01771 0.89444 C 0.01537 0.89259 0.01289 0.8919 0.01055 0.89028 C 0.00925 0.88912 0.00833 0.88681 0.00703 0.88588 C 0.00078 0.88194 -0.0056 0.87824 -0.01211 0.87546 C -0.01367 0.87477 -0.01523 0.87431 -0.0168 0.87338 C -0.01888 0.87199 -0.02083 0.87037 -0.02279 0.86898 C -0.02396 0.86829 -0.02513 0.86759 -0.0263 0.8669 C -0.0444 0.8456 -0.02591 0.86875 -0.03711 0.85208 C -0.03815 0.85046 -0.03945 0.84931 -0.04062 0.84792 C -0.04232 0.84583 -0.04388 0.84375 -0.04544 0.84143 C -0.04674 0.83958 -0.04766 0.83727 -0.04896 0.83518 C -0.05091 0.83218 -0.05286 0.8294 -0.05495 0.82662 C -0.05612 0.82523 -0.05742 0.82407 -0.05846 0.82245 C -0.06601 0.81042 -0.06562 0.81065 -0.07044 0.79931 C -0.07083 0.79699 -0.07122 0.79491 -0.07161 0.79282 C -0.07239 0.78935 -0.07344 0.78588 -0.07396 0.78218 C -0.07461 0.77824 -0.07474 0.77384 -0.07513 0.76968 C -0.07552 0.76667 -0.07591 0.76389 -0.0763 0.76111 C -0.07604 0.75417 -0.07461 0.72292 -0.07396 0.71458 C -0.07318 0.70486 -0.07135 0.70162 -0.06927 0.6912 C -0.06862 0.68866 -0.06862 0.68565 -0.06797 0.68287 C -0.06706 0.67778 -0.06549 0.67315 -0.06445 0.66806 C -0.06393 0.66528 -0.0638 0.66227 -0.06328 0.65949 C -0.06211 0.65324 -0.06094 0.64676 -0.05963 0.64051 L -0.05729 0.62778 C -0.0569 0.62569 -0.05638 0.62361 -0.05612 0.62153 C -0.05586 0.61944 -0.05456 0.60926 -0.05377 0.60671 C -0.05234 0.60231 -0.05052 0.59815 -0.04896 0.59398 L -0.04661 0.58773 C -0.04427 0.57546 -0.047 0.58681 -0.0418 0.575 C -0.03437 0.55787 -0.04036 0.5662 -0.03346 0.5581 C -0.0319 0.5537 -0.03099 0.54838 -0.02877 0.54537 C -0.02708 0.54329 -0.02552 0.54097 -0.02396 0.53889 C -0.02018 0.53403 -0.01823 0.5331 -0.01445 0.52616 C -0.01341 0.52454 -0.01315 0.52153 -0.01211 0.51991 C -0.00703 0.51204 -0.00625 0.51227 -0.0013 0.50926 C 0.00026 0.50718 0.00208 0.50556 0.00339 0.50301 C 0.00443 0.50116 0.00469 0.49838 0.00586 0.49653 C 0.00794 0.49329 0.01055 0.49074 0.01289 0.48819 C 0.01445 0.48657 0.01615 0.48542 0.01771 0.48403 C 0.02344 0.47824 0.02891 0.4713 0.03438 0.46481 C 0.03555 0.46343 0.03685 0.46227 0.03802 0.46065 C 0.04232 0.45509 0.04727 0.45046 0.05104 0.44375 L 0.06172 0.42477 C 0.06341 0.42176 0.06537 0.41944 0.06654 0.4162 C 0.06966 0.40787 0.06771 0.41134 0.07253 0.40556 C 0.0763 0.38518 0.07018 0.4169 0.07604 0.39074 C 0.08034 0.37199 0.0763 0.38403 0.08086 0.37176 C 0.08386 0.33449 0.08294 0.35231 0.08086 0.28287 C 0.08073 0.28079 0.08008 0.2787 0.07969 0.27662 C 0.0793 0.27245 0.07878 0.26806 0.07852 0.26389 C 0.07761 0.25255 0.07813 0.24074 0.07604 0.23009 C 0.07565 0.22801 0.07513 0.22593 0.07487 0.22361 C 0.07279 0.20648 0.07539 0.21574 0.07136 0.20463 C 0.07096 0.20185 0.07005 0.1912 0.06888 0.18773 C 0.06797 0.18472 0.06654 0.18218 0.06537 0.17917 C 0.06315 0.16366 0.0655 0.17778 0.06172 0.16227 C 0.06133 0.16018 0.0612 0.15787 0.06055 0.15602 C 0.05925 0.15162 0.05716 0.14768 0.05586 0.14329 C 0.05521 0.14143 0.05521 0.13889 0.05469 0.13704 C 0.05365 0.13333 0.05208 0.13009 0.05104 0.12639 C 0.05052 0.12431 0.05039 0.12199 0.04987 0.11991 C 0.04922 0.11782 0.04818 0.11597 0.04753 0.11366 C 0.04297 0.09745 0.0513 0.11921 0.04271 0.09884 C 0.04037 0.08634 0.0431 0.09861 0.03802 0.08403 C 0.03698 0.08125 0.03646 0.07824 0.03555 0.07546 C 0.03464 0.07245 0.03125 0.0625 0.02969 0.05856 C 0.01524 0.02477 0.03229 0.06528 0.02136 0.04167 C 0.02031 0.03981 0.01992 0.03727 0.01888 0.03542 C 0.01745 0.03287 0.01563 0.03125 0.01419 0.02893 C 0.01289 0.02708 0.01185 0.02454 0.01055 0.02268 C 0.00951 0.02106 0.00807 0.02014 0.00703 0.01852 C 0.00573 0.01643 0.00482 0.01366 0.00339 0.01204 C 0.00234 0.01088 0.00104 0.01065 -0.00013 0.00995 C -0.00156 0.00208 -0.00026 0.00463 -0.00377 0.00162 L -0.00247 0.00162 " pathEditMode="relative" ptsTypes="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008" y="0"/>
            <a:ext cx="16327318" cy="9141619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396" y="1309510"/>
            <a:ext cx="12817847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394" y="3409243"/>
            <a:ext cx="12817847" cy="44252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84690" y="7958667"/>
            <a:ext cx="2136309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30FB2-7A34-424D-85D4-D91C57443F08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94" y="7958667"/>
            <a:ext cx="9753567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22728" y="7958667"/>
            <a:ext cx="724515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099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6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600160" indent="-380990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057349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666933" indent="-228594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spcAft>
          <a:spcPts val="800"/>
        </a:spcAft>
        <a:buClr>
          <a:schemeClr val="accent1"/>
        </a:buClr>
        <a:buSzPct val="115000"/>
        <a:buFont typeface="Arial"/>
        <a:buChar char="•"/>
        <a:defRPr sz="18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5"/>
            <a:ext cx="14648974" cy="1524000"/>
          </a:xfrm>
          <a:prstGeom prst="rect">
            <a:avLst/>
          </a:prstGeom>
        </p:spPr>
        <p:txBody>
          <a:bodyPr vert="horz" lIns="121890" tIns="60946" rIns="121890" bIns="6094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9"/>
            <a:ext cx="14648974" cy="6034617"/>
          </a:xfrm>
          <a:prstGeom prst="rect">
            <a:avLst/>
          </a:prstGeom>
        </p:spPr>
        <p:txBody>
          <a:bodyPr vert="horz" lIns="121890" tIns="60946" rIns="121890" bIns="609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l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A9505D5D-3718-4532-998A-0CC8DCC187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8/19/2022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65"/>
            <a:ext cx="5154269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ct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65"/>
            <a:ext cx="3797882" cy="486833"/>
          </a:xfrm>
          <a:prstGeom prst="rect">
            <a:avLst/>
          </a:prstGeom>
        </p:spPr>
        <p:txBody>
          <a:bodyPr vert="horz" lIns="121890" tIns="60946" rIns="121890" bIns="60946" rtlCol="0" anchor="ctr"/>
          <a:lstStyle>
            <a:lvl1pPr algn="r">
              <a:defRPr sz="21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622089"/>
            <a:fld id="{533EA310-C353-4189-8B6D-2D203C4343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6220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1622089" rtl="0" eaLnBrk="1" latinLnBrk="0" hangingPunct="1">
        <a:spcBef>
          <a:spcPct val="0"/>
        </a:spcBef>
        <a:buNone/>
        <a:defRPr sz="7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8283" indent="-608283" algn="l" defTabSz="1622089" rtl="0" eaLnBrk="1" latinLnBrk="0" hangingPunct="1">
        <a:spcBef>
          <a:spcPct val="20000"/>
        </a:spcBef>
        <a:buFont typeface="Arial" pitchFamily="34" charset="0"/>
        <a:buChar char="•"/>
        <a:defRPr sz="5723" kern="1200">
          <a:solidFill>
            <a:schemeClr val="tx1"/>
          </a:solidFill>
          <a:latin typeface="+mn-lt"/>
          <a:ea typeface="+mn-ea"/>
          <a:cs typeface="+mn-cs"/>
        </a:defRPr>
      </a:lvl1pPr>
      <a:lvl2pPr marL="1317946" indent="-506901" algn="l" defTabSz="1622089" rtl="0" eaLnBrk="1" latinLnBrk="0" hangingPunct="1">
        <a:spcBef>
          <a:spcPct val="20000"/>
        </a:spcBef>
        <a:buFont typeface="Arial" pitchFamily="34" charset="0"/>
        <a:buChar char="–"/>
        <a:defRPr sz="4924" kern="1200">
          <a:solidFill>
            <a:schemeClr val="tx1"/>
          </a:solidFill>
          <a:latin typeface="+mn-lt"/>
          <a:ea typeface="+mn-ea"/>
          <a:cs typeface="+mn-cs"/>
        </a:defRPr>
      </a:lvl2pPr>
      <a:lvl3pPr marL="2027609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4259" kern="1200">
          <a:solidFill>
            <a:schemeClr val="tx1"/>
          </a:solidFill>
          <a:latin typeface="+mn-lt"/>
          <a:ea typeface="+mn-ea"/>
          <a:cs typeface="+mn-cs"/>
        </a:defRPr>
      </a:lvl3pPr>
      <a:lvl4pPr marL="2838654" indent="-405522" algn="l" defTabSz="1622089" rtl="0" eaLnBrk="1" latinLnBrk="0" hangingPunct="1">
        <a:spcBef>
          <a:spcPct val="20000"/>
        </a:spcBef>
        <a:buFont typeface="Arial" pitchFamily="34" charset="0"/>
        <a:buChar char="–"/>
        <a:defRPr sz="3593" kern="1200">
          <a:solidFill>
            <a:schemeClr val="tx1"/>
          </a:solidFill>
          <a:latin typeface="+mn-lt"/>
          <a:ea typeface="+mn-ea"/>
          <a:cs typeface="+mn-cs"/>
        </a:defRPr>
      </a:lvl4pPr>
      <a:lvl5pPr marL="3649697" indent="-405522" algn="l" defTabSz="1622089" rtl="0" eaLnBrk="1" latinLnBrk="0" hangingPunct="1">
        <a:spcBef>
          <a:spcPct val="20000"/>
        </a:spcBef>
        <a:buFont typeface="Arial" pitchFamily="34" charset="0"/>
        <a:buChar char="»"/>
        <a:defRPr sz="3593" kern="1200">
          <a:solidFill>
            <a:schemeClr val="tx1"/>
          </a:solidFill>
          <a:latin typeface="+mn-lt"/>
          <a:ea typeface="+mn-ea"/>
          <a:cs typeface="+mn-cs"/>
        </a:defRPr>
      </a:lvl5pPr>
      <a:lvl6pPr marL="4460744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6pPr>
      <a:lvl7pPr marL="5271786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7pPr>
      <a:lvl8pPr marL="6082831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8pPr>
      <a:lvl9pPr marL="6893873" indent="-405522" algn="l" defTabSz="1622089" rtl="0" eaLnBrk="1" latinLnBrk="0" hangingPunct="1">
        <a:spcBef>
          <a:spcPct val="20000"/>
        </a:spcBef>
        <a:buFont typeface="Arial" pitchFamily="34" charset="0"/>
        <a:buChar char="•"/>
        <a:defRPr sz="3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811045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2pPr>
      <a:lvl3pPr marL="1622089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3pPr>
      <a:lvl4pPr marL="2433133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4pPr>
      <a:lvl5pPr marL="3244178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5pPr>
      <a:lvl6pPr marL="4055221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6pPr>
      <a:lvl7pPr marL="4866264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7pPr>
      <a:lvl8pPr marL="5677307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8pPr>
      <a:lvl9pPr marL="6488352" algn="l" defTabSz="1622089" rtl="0" eaLnBrk="1" latinLnBrk="0" hangingPunct="1">
        <a:defRPr sz="3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microsoft.com/office/2007/relationships/hdphoto" Target="../media/hdphoto8.wdp"/><Relationship Id="rId4" Type="http://schemas.microsoft.com/office/2007/relationships/hdphoto" Target="../media/hdphoto7.wdp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9.wdp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TUÂN THỦ QUY TẮC 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GIAO THÔNG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179FE6E1-F950-10BD-1BFA-151979165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95" y="1934124"/>
            <a:ext cx="10211449" cy="672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2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6F8194-6761-CCE5-1B07-5109C7808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83" y="2271025"/>
            <a:ext cx="10224873" cy="67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57765439-D1E1-8718-F843-4016BF23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40" y="2024137"/>
            <a:ext cx="9818559" cy="69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4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8E463FFD-0DF4-32D7-E211-3BCC87B8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19" y="2019619"/>
            <a:ext cx="10058400" cy="71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CE2A0A30-02BF-F252-0FDB-397EB7DDA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19" y="1934124"/>
            <a:ext cx="9601200" cy="70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BC202-A9D8-5C0A-F9D3-7B92FF35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11" y="2238424"/>
            <a:ext cx="10205206" cy="674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10320" y="8918"/>
            <a:ext cx="16256000" cy="91261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1671770" y="805792"/>
            <a:ext cx="13790672" cy="3168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12760392" y="789679"/>
            <a:ext cx="1839131" cy="16612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6112095" y="5307406"/>
            <a:ext cx="2276805" cy="21854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196102" y="3127881"/>
            <a:ext cx="1673775" cy="1692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6069-0D63-2D64-BF2A-DAA77F208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7" b="89764" l="5429" r="97714">
                        <a14:foregroundMark x1="9143" y1="59055" x2="9143" y2="75591"/>
                        <a14:foregroundMark x1="5429" y1="69291" x2="5429" y2="69291"/>
                        <a14:foregroundMark x1="18571" y1="89764" x2="19429" y2="89764"/>
                        <a14:foregroundMark x1="28857" y1="7874" x2="28857" y2="7874"/>
                        <a14:foregroundMark x1="97714" y1="63780" x2="97714" y2="63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7119" y="1525911"/>
            <a:ext cx="11021772" cy="39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AD9931-DF03-D02D-612E-B5B3FA3A5A4E}"/>
              </a:ext>
            </a:extLst>
          </p:cNvPr>
          <p:cNvGrpSpPr/>
          <p:nvPr/>
        </p:nvGrpSpPr>
        <p:grpSpPr>
          <a:xfrm>
            <a:off x="518319" y="1557041"/>
            <a:ext cx="14867657" cy="8958559"/>
            <a:chOff x="-224045" y="1351953"/>
            <a:chExt cx="14867657" cy="8958559"/>
          </a:xfrm>
        </p:grpSpPr>
        <p:pic>
          <p:nvPicPr>
            <p:cNvPr id="2" name="PA_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508919" y="1351953"/>
              <a:ext cx="12192000" cy="73392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FCD04D-65BA-41DC-B8EB-AD3678183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7900" y1="25185" x2="62300" y2="26852"/>
                          <a14:foregroundMark x1="48900" y1="23241" x2="61200" y2="24352"/>
                          <a14:foregroundMark x1="58000" y1="22407" x2="69200" y2="2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0419" y="5149864"/>
              <a:ext cx="3933193" cy="42478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373EE0-11B1-42D6-8691-07F60B2E9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3100" y1="44167" x2="62400" y2="48426"/>
                          <a14:foregroundMark x1="62400" y1="48426" x2="64100" y2="48611"/>
                          <a14:backgroundMark x1="27300" y1="28056" x2="28400" y2="51111"/>
                          <a14:backgroundMark x1="48300" y1="64444" x2="48800" y2="68889"/>
                          <a14:backgroundMark x1="67500" y1="28056" x2="67500" y2="28056"/>
                          <a14:backgroundMark x1="62300" y1="36759" x2="62300" y2="36759"/>
                          <a14:backgroundMark x1="63600" y1="34630" x2="65500" y2="33611"/>
                          <a14:backgroundMark x1="59500" y1="35278" x2="63900" y2="35093"/>
                          <a14:backgroundMark x1="57900" y1="36111" x2="59100" y2="36111"/>
                          <a14:backgroundMark x1="32800" y1="34444" x2="36700" y2="36759"/>
                          <a14:backgroundMark x1="64100" y1="46944" x2="64100" y2="4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045" y="4237064"/>
              <a:ext cx="5623563" cy="607344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2D8E97-E678-2CB6-8922-D547C1792FDB}"/>
              </a:ext>
            </a:extLst>
          </p:cNvPr>
          <p:cNvSpPr txBox="1"/>
          <p:nvPr/>
        </p:nvSpPr>
        <p:spPr>
          <a:xfrm>
            <a:off x="5236910" y="4259568"/>
            <a:ext cx="6372508" cy="353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6400" b="1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chơi” Đi theo đèn tín hiệu giao thông”</a:t>
            </a:r>
            <a:endParaRPr lang="en-US" sz="6400" b="1">
              <a:ln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4A2036-5EC3-D904-356F-2152023836F1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37B967-C311-131C-6667-AAC5BD613E4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D04C5A-5024-92B9-C7D4-5A0A52DE20C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23A9F7-E891-C542-4E73-B7B065BF57BA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A4F49D-5591-825F-A69A-1780B9B20ED9}"/>
                </a:ext>
              </a:extLst>
            </p:cNvPr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>
            <a:extLst>
              <a:ext uri="{FF2B5EF4-FFF2-40B4-BE49-F238E27FC236}">
                <a16:creationId xmlns:a16="http://schemas.microsoft.com/office/drawing/2014/main" id="{20F64066-4C1D-1C4C-BE38-7BF15AB09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8219" y="898134"/>
            <a:ext cx="922020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Bài 11: EM TUÂN THỦ QUY TẮC AN TOÀN GIAO THÔNG (T1)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40" y="4238197"/>
            <a:ext cx="16279259" cy="490580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" y="3286676"/>
            <a:ext cx="6541835" cy="5307765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39827" y="5290353"/>
            <a:ext cx="5031240" cy="3606907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196" y="238418"/>
            <a:ext cx="11251889" cy="6653407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9019411" y="4226294"/>
            <a:ext cx="1072240" cy="499412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828" y="600853"/>
            <a:ext cx="5953772" cy="31049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8AF988-DBF0-4E5C-D0D3-CAE325484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48" b="90476" l="6881" r="92202">
                        <a14:foregroundMark x1="16055" y1="39683" x2="16972" y2="60317"/>
                        <a14:foregroundMark x1="24771" y1="55556" x2="25229" y2="71429"/>
                        <a14:foregroundMark x1="18807" y1="41270" x2="18807" y2="41270"/>
                        <a14:foregroundMark x1="15596" y1="20635" x2="15138" y2="25397"/>
                        <a14:foregroundMark x1="13761" y1="55556" x2="13761" y2="57143"/>
                        <a14:foregroundMark x1="12385" y1="66667" x2="12385" y2="66667"/>
                        <a14:foregroundMark x1="10092" y1="55556" x2="10092" y2="55556"/>
                        <a14:foregroundMark x1="6881" y1="68254" x2="6881" y2="68254"/>
                        <a14:foregroundMark x1="15596" y1="84127" x2="15596" y2="84127"/>
                        <a14:foregroundMark x1="10550" y1="84127" x2="10550" y2="84127"/>
                        <a14:foregroundMark x1="35321" y1="61905" x2="54587" y2="60317"/>
                        <a14:foregroundMark x1="33945" y1="55556" x2="59174" y2="58730"/>
                        <a14:foregroundMark x1="37615" y1="77778" x2="37615" y2="77778"/>
                        <a14:foregroundMark x1="52752" y1="74603" x2="62385" y2="74603"/>
                        <a14:foregroundMark x1="62385" y1="74603" x2="70642" y2="74603"/>
                        <a14:foregroundMark x1="40826" y1="82540" x2="55505" y2="82540"/>
                        <a14:foregroundMark x1="55505" y1="82540" x2="70183" y2="77778"/>
                        <a14:foregroundMark x1="73853" y1="80952" x2="85780" y2="77778"/>
                        <a14:foregroundMark x1="52294" y1="47619" x2="85321" y2="53968"/>
                        <a14:foregroundMark x1="87156" y1="50794" x2="88532" y2="79365"/>
                        <a14:foregroundMark x1="88532" y1="79365" x2="88532" y2="79365"/>
                        <a14:foregroundMark x1="92202" y1="61905" x2="91743" y2="71429"/>
                        <a14:foregroundMark x1="80275" y1="65079" x2="80275" y2="65079"/>
                        <a14:foregroundMark x1="52294" y1="66667" x2="52294" y2="66667"/>
                        <a14:foregroundMark x1="63303" y1="65079" x2="63303" y2="65079"/>
                        <a14:foregroundMark x1="61009" y1="68254" x2="61009" y2="68254"/>
                        <a14:foregroundMark x1="62844" y1="63492" x2="62844" y2="63492"/>
                        <a14:foregroundMark x1="61927" y1="65079" x2="61927" y2="65079"/>
                        <a14:foregroundMark x1="69266" y1="63492" x2="69266" y2="63492"/>
                        <a14:foregroundMark x1="33486" y1="47619" x2="48165" y2="52381"/>
                        <a14:foregroundMark x1="28899" y1="42857" x2="36239" y2="77778"/>
                        <a14:foregroundMark x1="36239" y1="77778" x2="36697" y2="82540"/>
                        <a14:foregroundMark x1="21101" y1="84127" x2="29358" y2="85714"/>
                        <a14:foregroundMark x1="29358" y1="85714" x2="37156" y2="82540"/>
                        <a14:foregroundMark x1="17431" y1="77778" x2="17431" y2="77778"/>
                        <a14:foregroundMark x1="20183" y1="90476" x2="22018" y2="90476"/>
                        <a14:foregroundMark x1="19266" y1="79365" x2="19266" y2="79365"/>
                        <a14:foregroundMark x1="22018" y1="39683" x2="22018" y2="39683"/>
                        <a14:foregroundMark x1="19266" y1="34921" x2="19266" y2="34921"/>
                        <a14:foregroundMark x1="22936" y1="38095" x2="22936" y2="38095"/>
                        <a14:foregroundMark x1="24312" y1="34921" x2="24312" y2="34921"/>
                      </a14:backgroundRemoval>
                    </a14:imgEffect>
                  </a14:imgLayer>
                </a14:imgProps>
              </a:ext>
            </a:extLst>
          </a:blip>
          <a:srcRect l="6313" t="12613" r="5816" b="8892"/>
          <a:stretch/>
        </p:blipFill>
        <p:spPr>
          <a:xfrm>
            <a:off x="3490119" y="2633495"/>
            <a:ext cx="8399309" cy="21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8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2438" y="5136884"/>
            <a:ext cx="16271348" cy="40059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2435" y="6277270"/>
            <a:ext cx="16251768" cy="286554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104615" y="5296047"/>
            <a:ext cx="16485868" cy="3848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" y="3793228"/>
            <a:ext cx="1080545" cy="1275899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0" y="309062"/>
            <a:ext cx="2119585" cy="211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255" y="3659900"/>
            <a:ext cx="1080545" cy="1275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072AE-328E-0D7D-0015-0E20CEFF5E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197" b="90164" l="4103" r="90256">
                        <a14:foregroundMark x1="9231" y1="63934" x2="9231" y2="63934"/>
                        <a14:foregroundMark x1="5128" y1="70492" x2="5128" y2="70492"/>
                        <a14:foregroundMark x1="19487" y1="90164" x2="19487" y2="90164"/>
                        <a14:foregroundMark x1="90256" y1="63934" x2="90256" y2="63934"/>
                        <a14:foregroundMark x1="17949" y1="83607" x2="17949" y2="83607"/>
                        <a14:foregroundMark x1="26667" y1="73770" x2="26667" y2="73770"/>
                        <a14:foregroundMark x1="23077" y1="47541" x2="24103" y2="50820"/>
                        <a14:foregroundMark x1="26154" y1="34426" x2="26154" y2="34426"/>
                        <a14:foregroundMark x1="26154" y1="29508" x2="26154" y2="29508"/>
                        <a14:foregroundMark x1="27692" y1="32787" x2="27692" y2="32787"/>
                        <a14:foregroundMark x1="24615" y1="24590" x2="24615" y2="24590"/>
                        <a14:foregroundMark x1="26154" y1="22951" x2="26154" y2="22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1965" y="1837298"/>
            <a:ext cx="11652707" cy="36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1124134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Hành vi tuân thủ quy tắc an toàn giao thông: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479" y="1847326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Quan sát tranh và trả lời câu hỏi.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2680D-C95B-2A03-5B17-F903F09CE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" t="7071" r="2537" b="16748"/>
          <a:stretch/>
        </p:blipFill>
        <p:spPr>
          <a:xfrm>
            <a:off x="2209898" y="2493657"/>
            <a:ext cx="11856842" cy="6128515"/>
          </a:xfrm>
          <a:prstGeom prst="rect">
            <a:avLst/>
          </a:pr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8C504D8-ED0F-18D9-BCC7-14B7EA6953AD}"/>
              </a:ext>
            </a:extLst>
          </p:cNvPr>
          <p:cNvSpPr/>
          <p:nvPr/>
        </p:nvSpPr>
        <p:spPr>
          <a:xfrm>
            <a:off x="12369915" y="1274011"/>
            <a:ext cx="3794919" cy="2439291"/>
          </a:xfrm>
          <a:prstGeom prst="wedgeEllipseCallout">
            <a:avLst>
              <a:gd name="adj1" fmla="val -44854"/>
              <a:gd name="adj2" fmla="val 76207"/>
            </a:avLst>
          </a:prstGeom>
          <a:solidFill>
            <a:srgbClr val="008000"/>
          </a:solidFill>
          <a:ln>
            <a:solidFill>
              <a:srgbClr val="E49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hành vi nào trong tranh tuân thủ quy tắc an toàn giao thông?</a:t>
            </a:r>
          </a:p>
        </p:txBody>
      </p:sp>
      <p:pic>
        <p:nvPicPr>
          <p:cNvPr id="19" name="Picture 2" descr="dấu-tích Phong Thủy Xanh">
            <a:extLst>
              <a:ext uri="{FF2B5EF4-FFF2-40B4-BE49-F238E27FC236}">
                <a16:creationId xmlns:a16="http://schemas.microsoft.com/office/drawing/2014/main" id="{35C7A401-2137-890F-29AF-2C6F52E1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05" y="2321777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ấu-tích Phong Thủy Xanh">
            <a:extLst>
              <a:ext uri="{FF2B5EF4-FFF2-40B4-BE49-F238E27FC236}">
                <a16:creationId xmlns:a16="http://schemas.microsoft.com/office/drawing/2014/main" id="{C980E4F7-F5C6-0CA9-2D92-7C63CE885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00" y="5190473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ấu-tích Phong Thủy Xanh">
            <a:extLst>
              <a:ext uri="{FF2B5EF4-FFF2-40B4-BE49-F238E27FC236}">
                <a16:creationId xmlns:a16="http://schemas.microsoft.com/office/drawing/2014/main" id="{7BC2A8A9-2E07-E64E-0598-15AD85F1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902" y="4923326"/>
            <a:ext cx="767809" cy="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A67A7CB-43B9-5398-1CB3-4FF91602AE92}"/>
              </a:ext>
            </a:extLst>
          </p:cNvPr>
          <p:cNvSpPr/>
          <p:nvPr/>
        </p:nvSpPr>
        <p:spPr>
          <a:xfrm rot="19909998">
            <a:off x="2511114" y="5928736"/>
            <a:ext cx="3048000" cy="210520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18F7D5-9582-1818-714F-1132658E5079}"/>
              </a:ext>
            </a:extLst>
          </p:cNvPr>
          <p:cNvSpPr/>
          <p:nvPr/>
        </p:nvSpPr>
        <p:spPr>
          <a:xfrm rot="19909998">
            <a:off x="3864226" y="2572927"/>
            <a:ext cx="1421914" cy="191382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A2ED92-B6F0-9DAE-9B4D-249347F06FBF}"/>
              </a:ext>
            </a:extLst>
          </p:cNvPr>
          <p:cNvSpPr/>
          <p:nvPr/>
        </p:nvSpPr>
        <p:spPr>
          <a:xfrm rot="336546">
            <a:off x="9837506" y="5530963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A1EA68-01A2-11CA-1792-3E2074EF375A}"/>
              </a:ext>
            </a:extLst>
          </p:cNvPr>
          <p:cNvSpPr/>
          <p:nvPr/>
        </p:nvSpPr>
        <p:spPr>
          <a:xfrm rot="240095">
            <a:off x="11245407" y="5920159"/>
            <a:ext cx="1068305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D93CAE-C752-FDD2-FD23-909DD8625CD7}"/>
              </a:ext>
            </a:extLst>
          </p:cNvPr>
          <p:cNvSpPr/>
          <p:nvPr/>
        </p:nvSpPr>
        <p:spPr>
          <a:xfrm rot="240095">
            <a:off x="6214645" y="3033313"/>
            <a:ext cx="1892570" cy="1714802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id="{D4A38C33-239F-1F40-58FC-AFD048A6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654" y="556265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iểm tra dấu X mark Máy tính Biểu tượng Clip nghệ thuật - qua trái tim png  tải về - Miễn phí trong suốt đỏ png Tải về.">
            <a:extLst>
              <a:ext uri="{FF2B5EF4-FFF2-40B4-BE49-F238E27FC236}">
                <a16:creationId xmlns:a16="http://schemas.microsoft.com/office/drawing/2014/main" id="{6055CF2D-E0F4-A6A0-5A2A-3183E510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222" r="92889">
                        <a14:foregroundMark x1="7556" y1="68690" x2="6444" y2="71310"/>
                        <a14:foregroundMark x1="5333" y1="68690" x2="5333" y2="68690"/>
                        <a14:foregroundMark x1="92889" y1="24405" x2="92889" y2="2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57" y="2841275"/>
            <a:ext cx="847772" cy="7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1" name="Picture 10">
            <a:hlinkClick r:id="rId2" action="ppaction://hlinksldjump"/>
            <a:extLst>
              <a:ext uri="{FF2B5EF4-FFF2-40B4-BE49-F238E27FC236}">
                <a16:creationId xmlns:a16="http://schemas.microsoft.com/office/drawing/2014/main" id="{572E3879-D0D7-AC64-38E1-BB9ADC321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1" r="50109" b="76279"/>
          <a:stretch/>
        </p:blipFill>
        <p:spPr>
          <a:xfrm>
            <a:off x="2348765" y="2960415"/>
            <a:ext cx="4600056" cy="272736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7F92159-2D54-9017-D16E-3037DB485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04" t="4101" b="76297"/>
          <a:stretch/>
        </p:blipFill>
        <p:spPr>
          <a:xfrm>
            <a:off x="8901964" y="2926743"/>
            <a:ext cx="4646555" cy="2794709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569EBCD4-53FD-1F0C-39DB-8FCB0E131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86" t="24608" b="55607"/>
          <a:stretch/>
        </p:blipFill>
        <p:spPr>
          <a:xfrm>
            <a:off x="8937987" y="5923839"/>
            <a:ext cx="4574508" cy="2820821"/>
          </a:xfrm>
          <a:prstGeom prst="rect">
            <a:avLst/>
          </a:prstGeom>
        </p:spPr>
      </p:pic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id="{23BD45F3-037C-EB1C-C76D-DD1020420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608" r="49604" b="55607"/>
          <a:stretch/>
        </p:blipFill>
        <p:spPr>
          <a:xfrm>
            <a:off x="2364968" y="5942889"/>
            <a:ext cx="4646555" cy="282082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ECD6E63-DA1D-FD91-3A32-D33BCB701F9A}"/>
              </a:ext>
            </a:extLst>
          </p:cNvPr>
          <p:cNvSpPr/>
          <p:nvPr/>
        </p:nvSpPr>
        <p:spPr>
          <a:xfrm>
            <a:off x="289718" y="1790700"/>
            <a:ext cx="1540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a, Để tuân thủ quy tắc an toàn giao thông, các bạn trong tranh cần làm gì?</a:t>
            </a:r>
          </a:p>
          <a:p>
            <a:pPr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b, Em cần tuân thủ quy tắc an toàn nào khi tham gia giao thông?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id="{7E063CF7-95B1-0FFB-6483-CC9C0047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332" r="49604" b="8661"/>
          <a:stretch/>
        </p:blipFill>
        <p:spPr>
          <a:xfrm>
            <a:off x="2082495" y="5536142"/>
            <a:ext cx="4646555" cy="3565371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8EA37DA1-6B21-8C84-7662-CA1FBB4B8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15" t="69655" r="270" b="9143"/>
          <a:stretch/>
        </p:blipFill>
        <p:spPr>
          <a:xfrm>
            <a:off x="8804769" y="5862481"/>
            <a:ext cx="4574508" cy="3022790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135B7C2A-BE0B-7234-462D-6E239F410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3920" b="33309"/>
          <a:stretch/>
        </p:blipFill>
        <p:spPr>
          <a:xfrm>
            <a:off x="8769177" y="2057400"/>
            <a:ext cx="4610100" cy="3246535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B5487DF4-AB02-B141-2D75-DA280BA9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20" r="50386" b="33309"/>
          <a:stretch/>
        </p:blipFill>
        <p:spPr>
          <a:xfrm>
            <a:off x="2118519" y="2057400"/>
            <a:ext cx="4574508" cy="3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2476628F-74D8-7766-1CE1-21004D02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483" y="2465934"/>
            <a:ext cx="10549062" cy="618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28219" y="0"/>
            <a:ext cx="9220200" cy="1412557"/>
            <a:chOff x="3528219" y="0"/>
            <a:chExt cx="92202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528219" y="898134"/>
              <a:ext cx="92202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>
                  <a:solidFill>
                    <a:srgbClr val="0000CC"/>
                  </a:solidFill>
                  <a:latin typeface="Times New Roman" pitchFamily="18" charset="0"/>
                </a:rPr>
                <a:t>Bài 11: EM TUÂN THỦ QUY TẮC AN TOÀN GIAO THÔNG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40379" y="1235035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>
                <a:solidFill>
                  <a:srgbClr val="1BB29C"/>
                </a:solidFill>
                <a:latin typeface="Times New Roman" pitchFamily="18" charset="0"/>
                <a:cs typeface="Times New Roman" pitchFamily="18" charset="0"/>
              </a:rPr>
              <a:t>1. Quan sát tranh và thực hiện yêu cầu:</a:t>
            </a: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E08F188-EC27-62D1-0162-66FA1435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236" y="2271025"/>
            <a:ext cx="9532167" cy="57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8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548</Words>
  <Application>Microsoft Office PowerPoint</Application>
  <PresentationFormat>Custom</PresentationFormat>
  <Paragraphs>64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Times New Roman</vt:lpstr>
      <vt:lpstr>Office Theme</vt:lpstr>
      <vt:lpstr>4_Office Theme</vt:lpstr>
      <vt:lpstr>1_Organic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2B Dương Hồng Phong</cp:lastModifiedBy>
  <cp:revision>266</cp:revision>
  <dcterms:created xsi:type="dcterms:W3CDTF">2022-07-10T01:37:20Z</dcterms:created>
  <dcterms:modified xsi:type="dcterms:W3CDTF">2022-08-19T01:22:01Z</dcterms:modified>
</cp:coreProperties>
</file>