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2" r:id="rId2"/>
    <p:sldId id="270" r:id="rId3"/>
    <p:sldId id="259" r:id="rId4"/>
    <p:sldId id="264" r:id="rId5"/>
    <p:sldId id="276" r:id="rId6"/>
    <p:sldId id="275" r:id="rId7"/>
    <p:sldId id="260" r:id="rId8"/>
    <p:sldId id="261" r:id="rId9"/>
    <p:sldId id="268" r:id="rId10"/>
    <p:sldId id="277" r:id="rId11"/>
    <p:sldId id="278" r:id="rId12"/>
    <p:sldId id="274" r:id="rId13"/>
    <p:sldId id="262" r:id="rId14"/>
    <p:sldId id="273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baseline="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6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</dgm:ptLst>
  <dgm:cxnLst>
    <dgm:cxn modelId="{5311EE01-A6AA-4621-B845-79EA40F763D1}" type="presOf" srcId="{8F86471A-DEF2-43FF-BE31-CA4414A5BA6B}" destId="{DF13C595-8746-4445-8FBF-CD135AB7515D}" srcOrd="0" destOrd="0" presId="urn:microsoft.com/office/officeart/2008/layout/VerticalCurvedList"/>
    <dgm:cxn modelId="{D6238D28-BE31-49F1-88A1-78C7FC7DFA66}" type="presOf" srcId="{90943CDC-A09C-4306-BF14-0D4389D1D6F2}" destId="{F0E6FBE1-2438-4E0A-AA4B-6CAD0CEDC4A7}" srcOrd="0" destOrd="0" presId="urn:microsoft.com/office/officeart/2008/layout/VerticalCurvedList"/>
    <dgm:cxn modelId="{1620762E-1AC2-4787-A4D0-F2E930B25A8A}" type="presOf" srcId="{C224D878-C607-4A95-BED4-1AAC924F24FF}" destId="{A2996119-2DA3-45F5-AD3E-53B1C63DDEB1}" srcOrd="0" destOrd="0" presId="urn:microsoft.com/office/officeart/2008/layout/VerticalCurvedList"/>
    <dgm:cxn modelId="{74CFC763-B93F-4973-8040-A7EBD772D7DB}" type="presOf" srcId="{AC07D704-575D-4A1C-A374-37B269DE6897}" destId="{1DE31885-5ED7-4E70-A967-37E5C9F2BEF1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7181CF57-101B-40C9-BDB6-BF7E83B948EC}" type="presOf" srcId="{0EE7355E-07DE-4D89-888E-E095ECABE1F4}" destId="{BA2B45A6-4BB5-4801-91E0-1DB584162715}" srcOrd="0" destOrd="0" presId="urn:microsoft.com/office/officeart/2008/layout/VerticalCurvedList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583269A8-B1CF-4286-A3B7-7BA0212C2F49}" type="presOf" srcId="{89108CDD-4529-4925-A282-61E105D4A6E6}" destId="{31D8A031-4955-4F37-B8A6-1229E92A5563}" srcOrd="0" destOrd="0" presId="urn:microsoft.com/office/officeart/2008/layout/VerticalCurvedList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B5B65EAE-EAB8-44A7-B0C8-605ECCD60675}" type="presParOf" srcId="{1DE31885-5ED7-4E70-A967-37E5C9F2BEF1}" destId="{75B73369-D209-42CF-8ECF-3ED9EEBFD0AE}" srcOrd="0" destOrd="0" presId="urn:microsoft.com/office/officeart/2008/layout/VerticalCurvedList"/>
    <dgm:cxn modelId="{079853D4-B307-4597-9D30-B69C50891B71}" type="presParOf" srcId="{75B73369-D209-42CF-8ECF-3ED9EEBFD0AE}" destId="{3AA9A3C4-0A86-4379-8724-68DCC6DA0EA0}" srcOrd="0" destOrd="0" presId="urn:microsoft.com/office/officeart/2008/layout/VerticalCurvedList"/>
    <dgm:cxn modelId="{F3C08E82-F789-4DE9-B100-DFA2E58629BA}" type="presParOf" srcId="{3AA9A3C4-0A86-4379-8724-68DCC6DA0EA0}" destId="{BDF39809-8B8E-40B0-AF6F-0DEBEF1D470D}" srcOrd="0" destOrd="0" presId="urn:microsoft.com/office/officeart/2008/layout/VerticalCurvedList"/>
    <dgm:cxn modelId="{7C2FA7CC-534C-4521-9B8D-C0F90230CE06}" type="presParOf" srcId="{3AA9A3C4-0A86-4379-8724-68DCC6DA0EA0}" destId="{BA2B45A6-4BB5-4801-91E0-1DB584162715}" srcOrd="1" destOrd="0" presId="urn:microsoft.com/office/officeart/2008/layout/VerticalCurvedList"/>
    <dgm:cxn modelId="{4CF1DFA1-7E53-4CD6-A5C6-E3793D14660F}" type="presParOf" srcId="{3AA9A3C4-0A86-4379-8724-68DCC6DA0EA0}" destId="{3C11FCCB-59A9-4D77-9952-154D2A56F602}" srcOrd="2" destOrd="0" presId="urn:microsoft.com/office/officeart/2008/layout/VerticalCurvedList"/>
    <dgm:cxn modelId="{B03F88DB-548A-43E8-BEE8-F94900B3385E}" type="presParOf" srcId="{3AA9A3C4-0A86-4379-8724-68DCC6DA0EA0}" destId="{9CEA5887-70B8-4AF6-9626-9947E2C711C6}" srcOrd="3" destOrd="0" presId="urn:microsoft.com/office/officeart/2008/layout/VerticalCurvedList"/>
    <dgm:cxn modelId="{54B965BF-6A19-499B-B727-E6B37542BB58}" type="presParOf" srcId="{75B73369-D209-42CF-8ECF-3ED9EEBFD0AE}" destId="{DF13C595-8746-4445-8FBF-CD135AB7515D}" srcOrd="1" destOrd="0" presId="urn:microsoft.com/office/officeart/2008/layout/VerticalCurvedList"/>
    <dgm:cxn modelId="{E7D0FBD3-9EA0-499B-91D8-D493F1CDF066}" type="presParOf" srcId="{75B73369-D209-42CF-8ECF-3ED9EEBFD0AE}" destId="{ACFACA5C-CDB5-4EDC-B5C3-8ED6728935B3}" srcOrd="2" destOrd="0" presId="urn:microsoft.com/office/officeart/2008/layout/VerticalCurvedList"/>
    <dgm:cxn modelId="{62F2AA8A-0AD4-4927-A2CB-9439EF476F1C}" type="presParOf" srcId="{ACFACA5C-CDB5-4EDC-B5C3-8ED6728935B3}" destId="{B1115D98-9530-46C5-9C0B-7C4470A81EB0}" srcOrd="0" destOrd="0" presId="urn:microsoft.com/office/officeart/2008/layout/VerticalCurvedList"/>
    <dgm:cxn modelId="{3982A422-AF68-4FC1-89A4-E58AE74EC972}" type="presParOf" srcId="{75B73369-D209-42CF-8ECF-3ED9EEBFD0AE}" destId="{F0E6FBE1-2438-4E0A-AA4B-6CAD0CEDC4A7}" srcOrd="3" destOrd="0" presId="urn:microsoft.com/office/officeart/2008/layout/VerticalCurvedList"/>
    <dgm:cxn modelId="{5E4E5EB3-AA6C-456E-95D7-021D7C68CB33}" type="presParOf" srcId="{75B73369-D209-42CF-8ECF-3ED9EEBFD0AE}" destId="{0F4ED544-79BE-4601-A719-C75F58E05309}" srcOrd="4" destOrd="0" presId="urn:microsoft.com/office/officeart/2008/layout/VerticalCurvedList"/>
    <dgm:cxn modelId="{5CFDE5C2-DEB4-4622-AA74-845A34D1A574}" type="presParOf" srcId="{0F4ED544-79BE-4601-A719-C75F58E05309}" destId="{6A3B8F1E-6AD6-4109-BF47-042405A5AD60}" srcOrd="0" destOrd="0" presId="urn:microsoft.com/office/officeart/2008/layout/VerticalCurvedList"/>
    <dgm:cxn modelId="{9090DDD4-634B-4E9F-B74A-4B26383AD9EB}" type="presParOf" srcId="{75B73369-D209-42CF-8ECF-3ED9EEBFD0AE}" destId="{31D8A031-4955-4F37-B8A6-1229E92A5563}" srcOrd="5" destOrd="0" presId="urn:microsoft.com/office/officeart/2008/layout/VerticalCurvedList"/>
    <dgm:cxn modelId="{2C1557C7-8654-4CA2-B9DA-C36369FBB480}" type="presParOf" srcId="{75B73369-D209-42CF-8ECF-3ED9EEBFD0AE}" destId="{FACAB91B-B4F4-4559-912C-01333AB5F9DB}" srcOrd="6" destOrd="0" presId="urn:microsoft.com/office/officeart/2008/layout/VerticalCurvedList"/>
    <dgm:cxn modelId="{46579D56-86AB-420A-ACEF-4AE96426B92F}" type="presParOf" srcId="{FACAB91B-B4F4-4559-912C-01333AB5F9DB}" destId="{7D9E8A38-6439-4730-8AB7-510A288AEB00}" srcOrd="0" destOrd="0" presId="urn:microsoft.com/office/officeart/2008/layout/VerticalCurvedList"/>
    <dgm:cxn modelId="{B5EF16B1-C186-428F-9384-E2A64ABF5560}" type="presParOf" srcId="{75B73369-D209-42CF-8ECF-3ED9EEBFD0AE}" destId="{A2996119-2DA3-45F5-AD3E-53B1C63DDEB1}" srcOrd="7" destOrd="0" presId="urn:microsoft.com/office/officeart/2008/layout/VerticalCurvedList"/>
    <dgm:cxn modelId="{E630C900-2831-46A4-8092-6DCB0181CF3C}" type="presParOf" srcId="{75B73369-D209-42CF-8ECF-3ED9EEBFD0AE}" destId="{F81DE186-25F2-4606-83DC-94443288F46F}" srcOrd="8" destOrd="0" presId="urn:microsoft.com/office/officeart/2008/layout/VerticalCurvedList"/>
    <dgm:cxn modelId="{99733316-5AD5-45A3-9949-2534FD7514BA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6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</dgm:ptLst>
  <dgm:cxnLst>
    <dgm:cxn modelId="{9777FD35-BF6F-4E86-BF53-E920465AB972}" type="presOf" srcId="{90943CDC-A09C-4306-BF14-0D4389D1D6F2}" destId="{F0E6FBE1-2438-4E0A-AA4B-6CAD0CEDC4A7}" srcOrd="0" destOrd="0" presId="urn:microsoft.com/office/officeart/2008/layout/VerticalCurvedList"/>
    <dgm:cxn modelId="{74EE1543-958E-48AB-8939-F9FED689722B}" type="presOf" srcId="{AC07D704-575D-4A1C-A374-37B269DE6897}" destId="{1DE31885-5ED7-4E70-A967-37E5C9F2BEF1}" srcOrd="0" destOrd="0" presId="urn:microsoft.com/office/officeart/2008/layout/VerticalCurvedList"/>
    <dgm:cxn modelId="{D4994E63-09C3-48F8-B3CE-FBF24C3D729A}" type="presOf" srcId="{0EE7355E-07DE-4D89-888E-E095ECABE1F4}" destId="{BA2B45A6-4BB5-4801-91E0-1DB584162715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6D42848C-5C63-4B88-9990-8585E4A18D71}" type="presOf" srcId="{89108CDD-4529-4925-A282-61E105D4A6E6}" destId="{31D8A031-4955-4F37-B8A6-1229E92A5563}" srcOrd="0" destOrd="0" presId="urn:microsoft.com/office/officeart/2008/layout/VerticalCurvedList"/>
    <dgm:cxn modelId="{1D625D98-90B3-4CA2-9EB1-F93DEB4AFA37}" type="presOf" srcId="{8F86471A-DEF2-43FF-BE31-CA4414A5BA6B}" destId="{DF13C595-8746-4445-8FBF-CD135AB7515D}" srcOrd="0" destOrd="0" presId="urn:microsoft.com/office/officeart/2008/layout/VerticalCurvedList"/>
    <dgm:cxn modelId="{D211509B-DFE8-4063-A468-E812FFE58FEA}" type="presOf" srcId="{C224D878-C607-4A95-BED4-1AAC924F24FF}" destId="{A2996119-2DA3-45F5-AD3E-53B1C63DDEB1}" srcOrd="0" destOrd="0" presId="urn:microsoft.com/office/officeart/2008/layout/VerticalCurvedList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FBAD9FC1-E190-409D-A1EC-AE2E01671283}" type="presParOf" srcId="{1DE31885-5ED7-4E70-A967-37E5C9F2BEF1}" destId="{75B73369-D209-42CF-8ECF-3ED9EEBFD0AE}" srcOrd="0" destOrd="0" presId="urn:microsoft.com/office/officeart/2008/layout/VerticalCurvedList"/>
    <dgm:cxn modelId="{EB565161-D047-4A33-B57E-7D2CEEABE9A4}" type="presParOf" srcId="{75B73369-D209-42CF-8ECF-3ED9EEBFD0AE}" destId="{3AA9A3C4-0A86-4379-8724-68DCC6DA0EA0}" srcOrd="0" destOrd="0" presId="urn:microsoft.com/office/officeart/2008/layout/VerticalCurvedList"/>
    <dgm:cxn modelId="{A01718D3-C02D-44E4-AAD2-2EB65B4180E4}" type="presParOf" srcId="{3AA9A3C4-0A86-4379-8724-68DCC6DA0EA0}" destId="{BDF39809-8B8E-40B0-AF6F-0DEBEF1D470D}" srcOrd="0" destOrd="0" presId="urn:microsoft.com/office/officeart/2008/layout/VerticalCurvedList"/>
    <dgm:cxn modelId="{CAF71DBE-0988-46F8-B58D-CFF4FFD2ABEF}" type="presParOf" srcId="{3AA9A3C4-0A86-4379-8724-68DCC6DA0EA0}" destId="{BA2B45A6-4BB5-4801-91E0-1DB584162715}" srcOrd="1" destOrd="0" presId="urn:microsoft.com/office/officeart/2008/layout/VerticalCurvedList"/>
    <dgm:cxn modelId="{2A92189A-8DC9-49B0-BE6E-1E745B0A40A1}" type="presParOf" srcId="{3AA9A3C4-0A86-4379-8724-68DCC6DA0EA0}" destId="{3C11FCCB-59A9-4D77-9952-154D2A56F602}" srcOrd="2" destOrd="0" presId="urn:microsoft.com/office/officeart/2008/layout/VerticalCurvedList"/>
    <dgm:cxn modelId="{8E0B58C2-E6B5-4E54-A4C5-5AD3B988A7A6}" type="presParOf" srcId="{3AA9A3C4-0A86-4379-8724-68DCC6DA0EA0}" destId="{9CEA5887-70B8-4AF6-9626-9947E2C711C6}" srcOrd="3" destOrd="0" presId="urn:microsoft.com/office/officeart/2008/layout/VerticalCurvedList"/>
    <dgm:cxn modelId="{6EBF866A-E9AD-43E2-95B9-8F3C651EF0B0}" type="presParOf" srcId="{75B73369-D209-42CF-8ECF-3ED9EEBFD0AE}" destId="{DF13C595-8746-4445-8FBF-CD135AB7515D}" srcOrd="1" destOrd="0" presId="urn:microsoft.com/office/officeart/2008/layout/VerticalCurvedList"/>
    <dgm:cxn modelId="{81746D8F-7D92-4004-AAEE-9323A485AD7C}" type="presParOf" srcId="{75B73369-D209-42CF-8ECF-3ED9EEBFD0AE}" destId="{ACFACA5C-CDB5-4EDC-B5C3-8ED6728935B3}" srcOrd="2" destOrd="0" presId="urn:microsoft.com/office/officeart/2008/layout/VerticalCurvedList"/>
    <dgm:cxn modelId="{97E5AEFE-3271-4D57-A7F5-74C93BDE53E7}" type="presParOf" srcId="{ACFACA5C-CDB5-4EDC-B5C3-8ED6728935B3}" destId="{B1115D98-9530-46C5-9C0B-7C4470A81EB0}" srcOrd="0" destOrd="0" presId="urn:microsoft.com/office/officeart/2008/layout/VerticalCurvedList"/>
    <dgm:cxn modelId="{723C24DB-7ACC-4B11-ABBA-7CCF4B7E4186}" type="presParOf" srcId="{75B73369-D209-42CF-8ECF-3ED9EEBFD0AE}" destId="{F0E6FBE1-2438-4E0A-AA4B-6CAD0CEDC4A7}" srcOrd="3" destOrd="0" presId="urn:microsoft.com/office/officeart/2008/layout/VerticalCurvedList"/>
    <dgm:cxn modelId="{212936E3-C5E1-4526-98A5-4591D28C43F2}" type="presParOf" srcId="{75B73369-D209-42CF-8ECF-3ED9EEBFD0AE}" destId="{0F4ED544-79BE-4601-A719-C75F58E05309}" srcOrd="4" destOrd="0" presId="urn:microsoft.com/office/officeart/2008/layout/VerticalCurvedList"/>
    <dgm:cxn modelId="{9FA5C663-5713-40C7-8715-141B70914D76}" type="presParOf" srcId="{0F4ED544-79BE-4601-A719-C75F58E05309}" destId="{6A3B8F1E-6AD6-4109-BF47-042405A5AD60}" srcOrd="0" destOrd="0" presId="urn:microsoft.com/office/officeart/2008/layout/VerticalCurvedList"/>
    <dgm:cxn modelId="{DDAF0256-F616-4A8D-9B3D-24576C3BD65A}" type="presParOf" srcId="{75B73369-D209-42CF-8ECF-3ED9EEBFD0AE}" destId="{31D8A031-4955-4F37-B8A6-1229E92A5563}" srcOrd="5" destOrd="0" presId="urn:microsoft.com/office/officeart/2008/layout/VerticalCurvedList"/>
    <dgm:cxn modelId="{28A0F477-BE36-48FA-A582-E8B436604EC7}" type="presParOf" srcId="{75B73369-D209-42CF-8ECF-3ED9EEBFD0AE}" destId="{FACAB91B-B4F4-4559-912C-01333AB5F9DB}" srcOrd="6" destOrd="0" presId="urn:microsoft.com/office/officeart/2008/layout/VerticalCurvedList"/>
    <dgm:cxn modelId="{2ECF41E2-284E-4735-804F-A914DC0BFEE5}" type="presParOf" srcId="{FACAB91B-B4F4-4559-912C-01333AB5F9DB}" destId="{7D9E8A38-6439-4730-8AB7-510A288AEB00}" srcOrd="0" destOrd="0" presId="urn:microsoft.com/office/officeart/2008/layout/VerticalCurvedList"/>
    <dgm:cxn modelId="{A8C08686-A067-447E-96F7-0B38B4D29507}" type="presParOf" srcId="{75B73369-D209-42CF-8ECF-3ED9EEBFD0AE}" destId="{A2996119-2DA3-45F5-AD3E-53B1C63DDEB1}" srcOrd="7" destOrd="0" presId="urn:microsoft.com/office/officeart/2008/layout/VerticalCurvedList"/>
    <dgm:cxn modelId="{04EB8F24-F8A2-433F-BBF5-E4A4ADDF4392}" type="presParOf" srcId="{75B73369-D209-42CF-8ECF-3ED9EEBFD0AE}" destId="{F81DE186-25F2-4606-83DC-94443288F46F}" srcOrd="8" destOrd="0" presId="urn:microsoft.com/office/officeart/2008/layout/VerticalCurvedList"/>
    <dgm:cxn modelId="{61CB6921-FA82-490F-8BB5-4E7CBB0EE981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baseline="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6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</dgm:ptLst>
  <dgm:cxnLst>
    <dgm:cxn modelId="{E1202324-1A44-4558-9142-466D03896799}" type="presOf" srcId="{90943CDC-A09C-4306-BF14-0D4389D1D6F2}" destId="{F0E6FBE1-2438-4E0A-AA4B-6CAD0CEDC4A7}" srcOrd="0" destOrd="0" presId="urn:microsoft.com/office/officeart/2008/layout/VerticalCurvedList"/>
    <dgm:cxn modelId="{D04D9748-D95B-401E-B32A-BA87C0CBA0B1}" type="presOf" srcId="{8F86471A-DEF2-43FF-BE31-CA4414A5BA6B}" destId="{DF13C595-8746-4445-8FBF-CD135AB7515D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09E11A7E-DE6E-45FD-8EE1-5BFFB32F774E}" type="presOf" srcId="{C224D878-C607-4A95-BED4-1AAC924F24FF}" destId="{A2996119-2DA3-45F5-AD3E-53B1C63DDEB1}" srcOrd="0" destOrd="0" presId="urn:microsoft.com/office/officeart/2008/layout/VerticalCurvedList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2AA7D092-990D-4C02-AC9C-73403ABB71C0}" type="presOf" srcId="{0EE7355E-07DE-4D89-888E-E095ECABE1F4}" destId="{BA2B45A6-4BB5-4801-91E0-1DB584162715}" srcOrd="0" destOrd="0" presId="urn:microsoft.com/office/officeart/2008/layout/VerticalCurvedList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401783C7-5EC8-4B85-849D-30631BDE718C}" type="presOf" srcId="{AC07D704-575D-4A1C-A374-37B269DE6897}" destId="{1DE31885-5ED7-4E70-A967-37E5C9F2BEF1}" srcOrd="0" destOrd="0" presId="urn:microsoft.com/office/officeart/2008/layout/VerticalCurvedList"/>
    <dgm:cxn modelId="{7CF53DCB-B0B7-4198-8779-A7A8AA7947C5}" type="presOf" srcId="{89108CDD-4529-4925-A282-61E105D4A6E6}" destId="{31D8A031-4955-4F37-B8A6-1229E92A5563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5252772D-B871-4E35-858E-91AAC583E70F}" type="presParOf" srcId="{1DE31885-5ED7-4E70-A967-37E5C9F2BEF1}" destId="{75B73369-D209-42CF-8ECF-3ED9EEBFD0AE}" srcOrd="0" destOrd="0" presId="urn:microsoft.com/office/officeart/2008/layout/VerticalCurvedList"/>
    <dgm:cxn modelId="{0A850CCF-9ABF-4D93-AD18-D210A74DA52C}" type="presParOf" srcId="{75B73369-D209-42CF-8ECF-3ED9EEBFD0AE}" destId="{3AA9A3C4-0A86-4379-8724-68DCC6DA0EA0}" srcOrd="0" destOrd="0" presId="urn:microsoft.com/office/officeart/2008/layout/VerticalCurvedList"/>
    <dgm:cxn modelId="{1329C8F2-E17E-4D8D-9579-68B137C32B36}" type="presParOf" srcId="{3AA9A3C4-0A86-4379-8724-68DCC6DA0EA0}" destId="{BDF39809-8B8E-40B0-AF6F-0DEBEF1D470D}" srcOrd="0" destOrd="0" presId="urn:microsoft.com/office/officeart/2008/layout/VerticalCurvedList"/>
    <dgm:cxn modelId="{C683F0C5-EECA-4A36-A63B-950DAB1091A2}" type="presParOf" srcId="{3AA9A3C4-0A86-4379-8724-68DCC6DA0EA0}" destId="{BA2B45A6-4BB5-4801-91E0-1DB584162715}" srcOrd="1" destOrd="0" presId="urn:microsoft.com/office/officeart/2008/layout/VerticalCurvedList"/>
    <dgm:cxn modelId="{7DE73EB1-DB08-422E-B6AC-A17F38C531FE}" type="presParOf" srcId="{3AA9A3C4-0A86-4379-8724-68DCC6DA0EA0}" destId="{3C11FCCB-59A9-4D77-9952-154D2A56F602}" srcOrd="2" destOrd="0" presId="urn:microsoft.com/office/officeart/2008/layout/VerticalCurvedList"/>
    <dgm:cxn modelId="{EFA4699B-AF23-4361-AB0B-89DFEF3736D5}" type="presParOf" srcId="{3AA9A3C4-0A86-4379-8724-68DCC6DA0EA0}" destId="{9CEA5887-70B8-4AF6-9626-9947E2C711C6}" srcOrd="3" destOrd="0" presId="urn:microsoft.com/office/officeart/2008/layout/VerticalCurvedList"/>
    <dgm:cxn modelId="{83B6F0E8-DA68-41B1-88D2-77AE105BDE02}" type="presParOf" srcId="{75B73369-D209-42CF-8ECF-3ED9EEBFD0AE}" destId="{DF13C595-8746-4445-8FBF-CD135AB7515D}" srcOrd="1" destOrd="0" presId="urn:microsoft.com/office/officeart/2008/layout/VerticalCurvedList"/>
    <dgm:cxn modelId="{FCADB0F8-6516-492D-8F68-B68C55462A5C}" type="presParOf" srcId="{75B73369-D209-42CF-8ECF-3ED9EEBFD0AE}" destId="{ACFACA5C-CDB5-4EDC-B5C3-8ED6728935B3}" srcOrd="2" destOrd="0" presId="urn:microsoft.com/office/officeart/2008/layout/VerticalCurvedList"/>
    <dgm:cxn modelId="{AE553609-F5FC-48B5-ABAE-3E552C5AC4BA}" type="presParOf" srcId="{ACFACA5C-CDB5-4EDC-B5C3-8ED6728935B3}" destId="{B1115D98-9530-46C5-9C0B-7C4470A81EB0}" srcOrd="0" destOrd="0" presId="urn:microsoft.com/office/officeart/2008/layout/VerticalCurvedList"/>
    <dgm:cxn modelId="{6352224F-9672-4E24-B660-C9B3019AF63C}" type="presParOf" srcId="{75B73369-D209-42CF-8ECF-3ED9EEBFD0AE}" destId="{F0E6FBE1-2438-4E0A-AA4B-6CAD0CEDC4A7}" srcOrd="3" destOrd="0" presId="urn:microsoft.com/office/officeart/2008/layout/VerticalCurvedList"/>
    <dgm:cxn modelId="{D5324026-1A09-46BF-87B6-68B2C6BADBAC}" type="presParOf" srcId="{75B73369-D209-42CF-8ECF-3ED9EEBFD0AE}" destId="{0F4ED544-79BE-4601-A719-C75F58E05309}" srcOrd="4" destOrd="0" presId="urn:microsoft.com/office/officeart/2008/layout/VerticalCurvedList"/>
    <dgm:cxn modelId="{F0D7C52D-C914-4B56-86BC-7D69244F43DF}" type="presParOf" srcId="{0F4ED544-79BE-4601-A719-C75F58E05309}" destId="{6A3B8F1E-6AD6-4109-BF47-042405A5AD60}" srcOrd="0" destOrd="0" presId="urn:microsoft.com/office/officeart/2008/layout/VerticalCurvedList"/>
    <dgm:cxn modelId="{58E72AA1-3E1C-466F-93D2-7581607B984D}" type="presParOf" srcId="{75B73369-D209-42CF-8ECF-3ED9EEBFD0AE}" destId="{31D8A031-4955-4F37-B8A6-1229E92A5563}" srcOrd="5" destOrd="0" presId="urn:microsoft.com/office/officeart/2008/layout/VerticalCurvedList"/>
    <dgm:cxn modelId="{56060E83-DC66-4A1A-BEEF-EE0A2339005B}" type="presParOf" srcId="{75B73369-D209-42CF-8ECF-3ED9EEBFD0AE}" destId="{FACAB91B-B4F4-4559-912C-01333AB5F9DB}" srcOrd="6" destOrd="0" presId="urn:microsoft.com/office/officeart/2008/layout/VerticalCurvedList"/>
    <dgm:cxn modelId="{177AB9AA-B860-4D49-95D0-524E0B544CC4}" type="presParOf" srcId="{FACAB91B-B4F4-4559-912C-01333AB5F9DB}" destId="{7D9E8A38-6439-4730-8AB7-510A288AEB00}" srcOrd="0" destOrd="0" presId="urn:microsoft.com/office/officeart/2008/layout/VerticalCurvedList"/>
    <dgm:cxn modelId="{2A11672F-A66F-457D-8C6F-31D84E0A1A16}" type="presParOf" srcId="{75B73369-D209-42CF-8ECF-3ED9EEBFD0AE}" destId="{A2996119-2DA3-45F5-AD3E-53B1C63DDEB1}" srcOrd="7" destOrd="0" presId="urn:microsoft.com/office/officeart/2008/layout/VerticalCurvedList"/>
    <dgm:cxn modelId="{40FD3E38-8B29-442D-A6C4-F502AE18422B}" type="presParOf" srcId="{75B73369-D209-42CF-8ECF-3ED9EEBFD0AE}" destId="{F81DE186-25F2-4606-83DC-94443288F46F}" srcOrd="8" destOrd="0" presId="urn:microsoft.com/office/officeart/2008/layout/VerticalCurvedList"/>
    <dgm:cxn modelId="{0B952B59-F30A-4760-81DF-4627129B52CB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6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</dgm:ptLst>
  <dgm:cxnLst>
    <dgm:cxn modelId="{C705250C-A639-4B55-BE62-647575981688}" type="presOf" srcId="{8F86471A-DEF2-43FF-BE31-CA4414A5BA6B}" destId="{DF13C595-8746-4445-8FBF-CD135AB7515D}" srcOrd="0" destOrd="0" presId="urn:microsoft.com/office/officeart/2008/layout/VerticalCurvedList"/>
    <dgm:cxn modelId="{4661F72B-AE64-49FA-B92C-024D487F255D}" type="presOf" srcId="{0EE7355E-07DE-4D89-888E-E095ECABE1F4}" destId="{BA2B45A6-4BB5-4801-91E0-1DB584162715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CFB8ED75-1DB0-4E55-92E1-ED04A10C413A}" type="presOf" srcId="{C224D878-C607-4A95-BED4-1AAC924F24FF}" destId="{A2996119-2DA3-45F5-AD3E-53B1C63DDEB1}" srcOrd="0" destOrd="0" presId="urn:microsoft.com/office/officeart/2008/layout/VerticalCurvedList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606D48A2-5DF2-4FBC-82E6-BDBD781F9937}" type="presOf" srcId="{AC07D704-575D-4A1C-A374-37B269DE6897}" destId="{1DE31885-5ED7-4E70-A967-37E5C9F2BEF1}" srcOrd="0" destOrd="0" presId="urn:microsoft.com/office/officeart/2008/layout/VerticalCurvedList"/>
    <dgm:cxn modelId="{88B1B4A8-4A7E-4CEA-91C3-136D84BE0352}" type="presOf" srcId="{89108CDD-4529-4925-A282-61E105D4A6E6}" destId="{31D8A031-4955-4F37-B8A6-1229E92A5563}" srcOrd="0" destOrd="0" presId="urn:microsoft.com/office/officeart/2008/layout/VerticalCurvedList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270395D4-181D-4094-89D1-E282CE1D20D3}" type="presOf" srcId="{90943CDC-A09C-4306-BF14-0D4389D1D6F2}" destId="{F0E6FBE1-2438-4E0A-AA4B-6CAD0CEDC4A7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FD2FED21-FAD2-456A-BC03-2E2895F52FF5}" type="presParOf" srcId="{1DE31885-5ED7-4E70-A967-37E5C9F2BEF1}" destId="{75B73369-D209-42CF-8ECF-3ED9EEBFD0AE}" srcOrd="0" destOrd="0" presId="urn:microsoft.com/office/officeart/2008/layout/VerticalCurvedList"/>
    <dgm:cxn modelId="{CD098879-ED8B-48B4-A7AF-92E9520AEBB6}" type="presParOf" srcId="{75B73369-D209-42CF-8ECF-3ED9EEBFD0AE}" destId="{3AA9A3C4-0A86-4379-8724-68DCC6DA0EA0}" srcOrd="0" destOrd="0" presId="urn:microsoft.com/office/officeart/2008/layout/VerticalCurvedList"/>
    <dgm:cxn modelId="{F3B8E015-2C24-4898-BD28-4DBE3FEF9A56}" type="presParOf" srcId="{3AA9A3C4-0A86-4379-8724-68DCC6DA0EA0}" destId="{BDF39809-8B8E-40B0-AF6F-0DEBEF1D470D}" srcOrd="0" destOrd="0" presId="urn:microsoft.com/office/officeart/2008/layout/VerticalCurvedList"/>
    <dgm:cxn modelId="{33475938-C6B8-429D-8052-2677F06EFA39}" type="presParOf" srcId="{3AA9A3C4-0A86-4379-8724-68DCC6DA0EA0}" destId="{BA2B45A6-4BB5-4801-91E0-1DB584162715}" srcOrd="1" destOrd="0" presId="urn:microsoft.com/office/officeart/2008/layout/VerticalCurvedList"/>
    <dgm:cxn modelId="{8EB0FA86-EA66-4332-A78F-CE4957394665}" type="presParOf" srcId="{3AA9A3C4-0A86-4379-8724-68DCC6DA0EA0}" destId="{3C11FCCB-59A9-4D77-9952-154D2A56F602}" srcOrd="2" destOrd="0" presId="urn:microsoft.com/office/officeart/2008/layout/VerticalCurvedList"/>
    <dgm:cxn modelId="{704F743E-14EE-4161-9F50-E777D950601E}" type="presParOf" srcId="{3AA9A3C4-0A86-4379-8724-68DCC6DA0EA0}" destId="{9CEA5887-70B8-4AF6-9626-9947E2C711C6}" srcOrd="3" destOrd="0" presId="urn:microsoft.com/office/officeart/2008/layout/VerticalCurvedList"/>
    <dgm:cxn modelId="{1FB1C203-EF84-48AA-8C25-2B056938A7C2}" type="presParOf" srcId="{75B73369-D209-42CF-8ECF-3ED9EEBFD0AE}" destId="{DF13C595-8746-4445-8FBF-CD135AB7515D}" srcOrd="1" destOrd="0" presId="urn:microsoft.com/office/officeart/2008/layout/VerticalCurvedList"/>
    <dgm:cxn modelId="{7AAC2BCF-1294-4AA2-980C-EAF9D65FB7F6}" type="presParOf" srcId="{75B73369-D209-42CF-8ECF-3ED9EEBFD0AE}" destId="{ACFACA5C-CDB5-4EDC-B5C3-8ED6728935B3}" srcOrd="2" destOrd="0" presId="urn:microsoft.com/office/officeart/2008/layout/VerticalCurvedList"/>
    <dgm:cxn modelId="{409345C4-BD9F-43A4-A1A2-3DBE7B8C8C20}" type="presParOf" srcId="{ACFACA5C-CDB5-4EDC-B5C3-8ED6728935B3}" destId="{B1115D98-9530-46C5-9C0B-7C4470A81EB0}" srcOrd="0" destOrd="0" presId="urn:microsoft.com/office/officeart/2008/layout/VerticalCurvedList"/>
    <dgm:cxn modelId="{C7AD16A5-3A16-43D6-A935-C3F84390F898}" type="presParOf" srcId="{75B73369-D209-42CF-8ECF-3ED9EEBFD0AE}" destId="{F0E6FBE1-2438-4E0A-AA4B-6CAD0CEDC4A7}" srcOrd="3" destOrd="0" presId="urn:microsoft.com/office/officeart/2008/layout/VerticalCurvedList"/>
    <dgm:cxn modelId="{E3E695C0-F5EB-4091-AFF9-02A6882C3E79}" type="presParOf" srcId="{75B73369-D209-42CF-8ECF-3ED9EEBFD0AE}" destId="{0F4ED544-79BE-4601-A719-C75F58E05309}" srcOrd="4" destOrd="0" presId="urn:microsoft.com/office/officeart/2008/layout/VerticalCurvedList"/>
    <dgm:cxn modelId="{1F36F793-7007-4503-8C59-DA420B76C082}" type="presParOf" srcId="{0F4ED544-79BE-4601-A719-C75F58E05309}" destId="{6A3B8F1E-6AD6-4109-BF47-042405A5AD60}" srcOrd="0" destOrd="0" presId="urn:microsoft.com/office/officeart/2008/layout/VerticalCurvedList"/>
    <dgm:cxn modelId="{6742C1DF-ABCE-41D6-BFF0-F912105BF0E8}" type="presParOf" srcId="{75B73369-D209-42CF-8ECF-3ED9EEBFD0AE}" destId="{31D8A031-4955-4F37-B8A6-1229E92A5563}" srcOrd="5" destOrd="0" presId="urn:microsoft.com/office/officeart/2008/layout/VerticalCurvedList"/>
    <dgm:cxn modelId="{6EF25A71-EA57-41FB-8B63-4BF144B1B694}" type="presParOf" srcId="{75B73369-D209-42CF-8ECF-3ED9EEBFD0AE}" destId="{FACAB91B-B4F4-4559-912C-01333AB5F9DB}" srcOrd="6" destOrd="0" presId="urn:microsoft.com/office/officeart/2008/layout/VerticalCurvedList"/>
    <dgm:cxn modelId="{9898BF55-3400-4F4B-B71D-57435464F3CD}" type="presParOf" srcId="{FACAB91B-B4F4-4559-912C-01333AB5F9DB}" destId="{7D9E8A38-6439-4730-8AB7-510A288AEB00}" srcOrd="0" destOrd="0" presId="urn:microsoft.com/office/officeart/2008/layout/VerticalCurvedList"/>
    <dgm:cxn modelId="{A5E66BF6-61F1-443C-A550-7E0D2A0F3DA1}" type="presParOf" srcId="{75B73369-D209-42CF-8ECF-3ED9EEBFD0AE}" destId="{A2996119-2DA3-45F5-AD3E-53B1C63DDEB1}" srcOrd="7" destOrd="0" presId="urn:microsoft.com/office/officeart/2008/layout/VerticalCurvedList"/>
    <dgm:cxn modelId="{55FF352D-5D14-48A4-8DA8-802752874AF7}" type="presParOf" srcId="{75B73369-D209-42CF-8ECF-3ED9EEBFD0AE}" destId="{F81DE186-25F2-4606-83DC-94443288F46F}" srcOrd="8" destOrd="0" presId="urn:microsoft.com/office/officeart/2008/layout/VerticalCurvedList"/>
    <dgm:cxn modelId="{71A4BF9D-E8F1-4F61-AAC2-DE493750F836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baseline="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6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</dgm:ptLst>
  <dgm:cxnLst>
    <dgm:cxn modelId="{EE93050B-6498-4F89-8D53-1BC6B527A523}" type="presOf" srcId="{AC07D704-575D-4A1C-A374-37B269DE6897}" destId="{1DE31885-5ED7-4E70-A967-37E5C9F2BEF1}" srcOrd="0" destOrd="0" presId="urn:microsoft.com/office/officeart/2008/layout/VerticalCurvedList"/>
    <dgm:cxn modelId="{D8ADB623-69E6-4A96-BC1E-DD5B53A8C00D}" type="presOf" srcId="{89108CDD-4529-4925-A282-61E105D4A6E6}" destId="{31D8A031-4955-4F37-B8A6-1229E92A5563}" srcOrd="0" destOrd="0" presId="urn:microsoft.com/office/officeart/2008/layout/VerticalCurvedList"/>
    <dgm:cxn modelId="{2F3E2437-1B2B-4270-8955-673F1CF6308D}" type="presOf" srcId="{8F86471A-DEF2-43FF-BE31-CA4414A5BA6B}" destId="{DF13C595-8746-4445-8FBF-CD135AB7515D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8AB29A88-C8CD-46D7-9CE8-DF66957030EC}" type="presOf" srcId="{C224D878-C607-4A95-BED4-1AAC924F24FF}" destId="{A2996119-2DA3-45F5-AD3E-53B1C63DDEB1}" srcOrd="0" destOrd="0" presId="urn:microsoft.com/office/officeart/2008/layout/VerticalCurvedList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292EB6BB-79D5-4CA6-9FF2-CA1D691E0013}" type="presOf" srcId="{90943CDC-A09C-4306-BF14-0D4389D1D6F2}" destId="{F0E6FBE1-2438-4E0A-AA4B-6CAD0CEDC4A7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DCD6A1ED-DABE-40D9-B842-500FDF77EDA9}" type="presOf" srcId="{0EE7355E-07DE-4D89-888E-E095ECABE1F4}" destId="{BA2B45A6-4BB5-4801-91E0-1DB584162715}" srcOrd="0" destOrd="0" presId="urn:microsoft.com/office/officeart/2008/layout/VerticalCurvedList"/>
    <dgm:cxn modelId="{61A1E5C5-B1E9-4351-B29C-5B2E222FB579}" type="presParOf" srcId="{1DE31885-5ED7-4E70-A967-37E5C9F2BEF1}" destId="{75B73369-D209-42CF-8ECF-3ED9EEBFD0AE}" srcOrd="0" destOrd="0" presId="urn:microsoft.com/office/officeart/2008/layout/VerticalCurvedList"/>
    <dgm:cxn modelId="{4F40ADC1-2600-43B3-843E-B6F35CA17390}" type="presParOf" srcId="{75B73369-D209-42CF-8ECF-3ED9EEBFD0AE}" destId="{3AA9A3C4-0A86-4379-8724-68DCC6DA0EA0}" srcOrd="0" destOrd="0" presId="urn:microsoft.com/office/officeart/2008/layout/VerticalCurvedList"/>
    <dgm:cxn modelId="{7F2E6C22-AAA9-4E97-A8E8-A3EA474BB680}" type="presParOf" srcId="{3AA9A3C4-0A86-4379-8724-68DCC6DA0EA0}" destId="{BDF39809-8B8E-40B0-AF6F-0DEBEF1D470D}" srcOrd="0" destOrd="0" presId="urn:microsoft.com/office/officeart/2008/layout/VerticalCurvedList"/>
    <dgm:cxn modelId="{7F7CD8DD-02BB-44E9-8506-0CEC3F7B50AB}" type="presParOf" srcId="{3AA9A3C4-0A86-4379-8724-68DCC6DA0EA0}" destId="{BA2B45A6-4BB5-4801-91E0-1DB584162715}" srcOrd="1" destOrd="0" presId="urn:microsoft.com/office/officeart/2008/layout/VerticalCurvedList"/>
    <dgm:cxn modelId="{11383527-EEA9-4F82-AE42-7633B52946B2}" type="presParOf" srcId="{3AA9A3C4-0A86-4379-8724-68DCC6DA0EA0}" destId="{3C11FCCB-59A9-4D77-9952-154D2A56F602}" srcOrd="2" destOrd="0" presId="urn:microsoft.com/office/officeart/2008/layout/VerticalCurvedList"/>
    <dgm:cxn modelId="{C488271D-7B9C-434B-874F-03AB06012CEB}" type="presParOf" srcId="{3AA9A3C4-0A86-4379-8724-68DCC6DA0EA0}" destId="{9CEA5887-70B8-4AF6-9626-9947E2C711C6}" srcOrd="3" destOrd="0" presId="urn:microsoft.com/office/officeart/2008/layout/VerticalCurvedList"/>
    <dgm:cxn modelId="{8BCFD918-94C9-4E7C-82FB-0BD712A97962}" type="presParOf" srcId="{75B73369-D209-42CF-8ECF-3ED9EEBFD0AE}" destId="{DF13C595-8746-4445-8FBF-CD135AB7515D}" srcOrd="1" destOrd="0" presId="urn:microsoft.com/office/officeart/2008/layout/VerticalCurvedList"/>
    <dgm:cxn modelId="{1A91B040-071D-481C-A8BC-5151E93FC4B6}" type="presParOf" srcId="{75B73369-D209-42CF-8ECF-3ED9EEBFD0AE}" destId="{ACFACA5C-CDB5-4EDC-B5C3-8ED6728935B3}" srcOrd="2" destOrd="0" presId="urn:microsoft.com/office/officeart/2008/layout/VerticalCurvedList"/>
    <dgm:cxn modelId="{2A434355-440E-4749-B6E3-64F2BF55DD24}" type="presParOf" srcId="{ACFACA5C-CDB5-4EDC-B5C3-8ED6728935B3}" destId="{B1115D98-9530-46C5-9C0B-7C4470A81EB0}" srcOrd="0" destOrd="0" presId="urn:microsoft.com/office/officeart/2008/layout/VerticalCurvedList"/>
    <dgm:cxn modelId="{D0B61248-B2DC-4486-8747-96B9B8705F62}" type="presParOf" srcId="{75B73369-D209-42CF-8ECF-3ED9EEBFD0AE}" destId="{F0E6FBE1-2438-4E0A-AA4B-6CAD0CEDC4A7}" srcOrd="3" destOrd="0" presId="urn:microsoft.com/office/officeart/2008/layout/VerticalCurvedList"/>
    <dgm:cxn modelId="{030BE753-FAA0-4140-880F-E47CBEBE7339}" type="presParOf" srcId="{75B73369-D209-42CF-8ECF-3ED9EEBFD0AE}" destId="{0F4ED544-79BE-4601-A719-C75F58E05309}" srcOrd="4" destOrd="0" presId="urn:microsoft.com/office/officeart/2008/layout/VerticalCurvedList"/>
    <dgm:cxn modelId="{BAFFA13D-7C8B-446C-8FAB-B6277EF93331}" type="presParOf" srcId="{0F4ED544-79BE-4601-A719-C75F58E05309}" destId="{6A3B8F1E-6AD6-4109-BF47-042405A5AD60}" srcOrd="0" destOrd="0" presId="urn:microsoft.com/office/officeart/2008/layout/VerticalCurvedList"/>
    <dgm:cxn modelId="{FDD2E280-575E-4D8E-8D39-9662605FB542}" type="presParOf" srcId="{75B73369-D209-42CF-8ECF-3ED9EEBFD0AE}" destId="{31D8A031-4955-4F37-B8A6-1229E92A5563}" srcOrd="5" destOrd="0" presId="urn:microsoft.com/office/officeart/2008/layout/VerticalCurvedList"/>
    <dgm:cxn modelId="{A7E2CEA9-8981-4E46-B0CC-353ABFF13A58}" type="presParOf" srcId="{75B73369-D209-42CF-8ECF-3ED9EEBFD0AE}" destId="{FACAB91B-B4F4-4559-912C-01333AB5F9DB}" srcOrd="6" destOrd="0" presId="urn:microsoft.com/office/officeart/2008/layout/VerticalCurvedList"/>
    <dgm:cxn modelId="{35D296AF-00F4-4C6A-BFB8-20C956FC6C9F}" type="presParOf" srcId="{FACAB91B-B4F4-4559-912C-01333AB5F9DB}" destId="{7D9E8A38-6439-4730-8AB7-510A288AEB00}" srcOrd="0" destOrd="0" presId="urn:microsoft.com/office/officeart/2008/layout/VerticalCurvedList"/>
    <dgm:cxn modelId="{FBD673DC-8E0C-4526-9C4E-BC0CFF89862F}" type="presParOf" srcId="{75B73369-D209-42CF-8ECF-3ED9EEBFD0AE}" destId="{A2996119-2DA3-45F5-AD3E-53B1C63DDEB1}" srcOrd="7" destOrd="0" presId="urn:microsoft.com/office/officeart/2008/layout/VerticalCurvedList"/>
    <dgm:cxn modelId="{C4264A90-90DB-4EB9-B624-83AD2E1713EA}" type="presParOf" srcId="{75B73369-D209-42CF-8ECF-3ED9EEBFD0AE}" destId="{F81DE186-25F2-4606-83DC-94443288F46F}" srcOrd="8" destOrd="0" presId="urn:microsoft.com/office/officeart/2008/layout/VerticalCurvedList"/>
    <dgm:cxn modelId="{1DE07CB3-9D96-4196-A587-F88A7861775F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baseline="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6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</dgm:ptLst>
  <dgm:cxnLst>
    <dgm:cxn modelId="{CBAFD918-C269-4C39-AB9B-2C31F2E83AEC}" type="presOf" srcId="{AC07D704-575D-4A1C-A374-37B269DE6897}" destId="{1DE31885-5ED7-4E70-A967-37E5C9F2BEF1}" srcOrd="0" destOrd="0" presId="urn:microsoft.com/office/officeart/2008/layout/VerticalCurvedList"/>
    <dgm:cxn modelId="{C0098048-8857-4572-8CFC-E2760DBC8799}" type="presOf" srcId="{0EE7355E-07DE-4D89-888E-E095ECABE1F4}" destId="{BA2B45A6-4BB5-4801-91E0-1DB584162715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C6654E72-C39D-43B0-AD92-5C564AC9C884}" type="presOf" srcId="{89108CDD-4529-4925-A282-61E105D4A6E6}" destId="{31D8A031-4955-4F37-B8A6-1229E92A5563}" srcOrd="0" destOrd="0" presId="urn:microsoft.com/office/officeart/2008/layout/VerticalCurvedList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57DC3FCD-8E52-4D27-8406-A53C7050CD70}" type="presOf" srcId="{8F86471A-DEF2-43FF-BE31-CA4414A5BA6B}" destId="{DF13C595-8746-4445-8FBF-CD135AB7515D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D6406BDB-D91E-46F1-8F65-7C41D6AC0D4D}" type="presOf" srcId="{C224D878-C607-4A95-BED4-1AAC924F24FF}" destId="{A2996119-2DA3-45F5-AD3E-53B1C63DDEB1}" srcOrd="0" destOrd="0" presId="urn:microsoft.com/office/officeart/2008/layout/VerticalCurvedList"/>
    <dgm:cxn modelId="{4E1835EA-96EE-4A81-A9E4-47456F1C6A72}" type="presOf" srcId="{90943CDC-A09C-4306-BF14-0D4389D1D6F2}" destId="{F0E6FBE1-2438-4E0A-AA4B-6CAD0CEDC4A7}" srcOrd="0" destOrd="0" presId="urn:microsoft.com/office/officeart/2008/layout/VerticalCurvedList"/>
    <dgm:cxn modelId="{C63C1EE8-5D30-468E-95FE-171152A33D85}" type="presParOf" srcId="{1DE31885-5ED7-4E70-A967-37E5C9F2BEF1}" destId="{75B73369-D209-42CF-8ECF-3ED9EEBFD0AE}" srcOrd="0" destOrd="0" presId="urn:microsoft.com/office/officeart/2008/layout/VerticalCurvedList"/>
    <dgm:cxn modelId="{AE22836D-9749-44E1-8AA2-EC0DA7D3C0B6}" type="presParOf" srcId="{75B73369-D209-42CF-8ECF-3ED9EEBFD0AE}" destId="{3AA9A3C4-0A86-4379-8724-68DCC6DA0EA0}" srcOrd="0" destOrd="0" presId="urn:microsoft.com/office/officeart/2008/layout/VerticalCurvedList"/>
    <dgm:cxn modelId="{AA120D5D-F297-467B-9C97-CB81EA694DC7}" type="presParOf" srcId="{3AA9A3C4-0A86-4379-8724-68DCC6DA0EA0}" destId="{BDF39809-8B8E-40B0-AF6F-0DEBEF1D470D}" srcOrd="0" destOrd="0" presId="urn:microsoft.com/office/officeart/2008/layout/VerticalCurvedList"/>
    <dgm:cxn modelId="{1BC6673D-759A-447E-9AF7-DCB3B57301EF}" type="presParOf" srcId="{3AA9A3C4-0A86-4379-8724-68DCC6DA0EA0}" destId="{BA2B45A6-4BB5-4801-91E0-1DB584162715}" srcOrd="1" destOrd="0" presId="urn:microsoft.com/office/officeart/2008/layout/VerticalCurvedList"/>
    <dgm:cxn modelId="{BBBB4C9A-99C7-430D-93E1-3D66200C5FE9}" type="presParOf" srcId="{3AA9A3C4-0A86-4379-8724-68DCC6DA0EA0}" destId="{3C11FCCB-59A9-4D77-9952-154D2A56F602}" srcOrd="2" destOrd="0" presId="urn:microsoft.com/office/officeart/2008/layout/VerticalCurvedList"/>
    <dgm:cxn modelId="{3DE9430D-E767-4441-A8F0-4EC2F71CD205}" type="presParOf" srcId="{3AA9A3C4-0A86-4379-8724-68DCC6DA0EA0}" destId="{9CEA5887-70B8-4AF6-9626-9947E2C711C6}" srcOrd="3" destOrd="0" presId="urn:microsoft.com/office/officeart/2008/layout/VerticalCurvedList"/>
    <dgm:cxn modelId="{0C4615F8-6962-43C3-98D9-9204B283F04A}" type="presParOf" srcId="{75B73369-D209-42CF-8ECF-3ED9EEBFD0AE}" destId="{DF13C595-8746-4445-8FBF-CD135AB7515D}" srcOrd="1" destOrd="0" presId="urn:microsoft.com/office/officeart/2008/layout/VerticalCurvedList"/>
    <dgm:cxn modelId="{70B9BAC8-25E9-4427-B432-F0701D49FB86}" type="presParOf" srcId="{75B73369-D209-42CF-8ECF-3ED9EEBFD0AE}" destId="{ACFACA5C-CDB5-4EDC-B5C3-8ED6728935B3}" srcOrd="2" destOrd="0" presId="urn:microsoft.com/office/officeart/2008/layout/VerticalCurvedList"/>
    <dgm:cxn modelId="{ADC7F38D-0EBF-46E1-91F5-BCC2B8E271C2}" type="presParOf" srcId="{ACFACA5C-CDB5-4EDC-B5C3-8ED6728935B3}" destId="{B1115D98-9530-46C5-9C0B-7C4470A81EB0}" srcOrd="0" destOrd="0" presId="urn:microsoft.com/office/officeart/2008/layout/VerticalCurvedList"/>
    <dgm:cxn modelId="{E5F71623-FD36-4007-80A7-0BF1CD697490}" type="presParOf" srcId="{75B73369-D209-42CF-8ECF-3ED9EEBFD0AE}" destId="{F0E6FBE1-2438-4E0A-AA4B-6CAD0CEDC4A7}" srcOrd="3" destOrd="0" presId="urn:microsoft.com/office/officeart/2008/layout/VerticalCurvedList"/>
    <dgm:cxn modelId="{4CF43B1D-6A6E-4B70-A3B0-FBD65AC68F24}" type="presParOf" srcId="{75B73369-D209-42CF-8ECF-3ED9EEBFD0AE}" destId="{0F4ED544-79BE-4601-A719-C75F58E05309}" srcOrd="4" destOrd="0" presId="urn:microsoft.com/office/officeart/2008/layout/VerticalCurvedList"/>
    <dgm:cxn modelId="{995BE9EE-B2E8-44AD-B6DD-41B58558FEFD}" type="presParOf" srcId="{0F4ED544-79BE-4601-A719-C75F58E05309}" destId="{6A3B8F1E-6AD6-4109-BF47-042405A5AD60}" srcOrd="0" destOrd="0" presId="urn:microsoft.com/office/officeart/2008/layout/VerticalCurvedList"/>
    <dgm:cxn modelId="{D914742B-93F2-4996-BE25-5F4F45A84934}" type="presParOf" srcId="{75B73369-D209-42CF-8ECF-3ED9EEBFD0AE}" destId="{31D8A031-4955-4F37-B8A6-1229E92A5563}" srcOrd="5" destOrd="0" presId="urn:microsoft.com/office/officeart/2008/layout/VerticalCurvedList"/>
    <dgm:cxn modelId="{6FFB4660-6761-41A8-8B5A-9D2A1887AA91}" type="presParOf" srcId="{75B73369-D209-42CF-8ECF-3ED9EEBFD0AE}" destId="{FACAB91B-B4F4-4559-912C-01333AB5F9DB}" srcOrd="6" destOrd="0" presId="urn:microsoft.com/office/officeart/2008/layout/VerticalCurvedList"/>
    <dgm:cxn modelId="{2DB58AEA-9317-4666-880B-FAC8A037EB31}" type="presParOf" srcId="{FACAB91B-B4F4-4559-912C-01333AB5F9DB}" destId="{7D9E8A38-6439-4730-8AB7-510A288AEB00}" srcOrd="0" destOrd="0" presId="urn:microsoft.com/office/officeart/2008/layout/VerticalCurvedList"/>
    <dgm:cxn modelId="{AF4889A5-8856-476B-95AE-F98A798B4038}" type="presParOf" srcId="{75B73369-D209-42CF-8ECF-3ED9EEBFD0AE}" destId="{A2996119-2DA3-45F5-AD3E-53B1C63DDEB1}" srcOrd="7" destOrd="0" presId="urn:microsoft.com/office/officeart/2008/layout/VerticalCurvedList"/>
    <dgm:cxn modelId="{9030BBE0-C712-40D0-9129-2D7C0B3F4426}" type="presParOf" srcId="{75B73369-D209-42CF-8ECF-3ED9EEBFD0AE}" destId="{F81DE186-25F2-4606-83DC-94443288F46F}" srcOrd="8" destOrd="0" presId="urn:microsoft.com/office/officeart/2008/layout/VerticalCurvedList"/>
    <dgm:cxn modelId="{DEFB814C-60E8-47E2-94EB-A405BD06C117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baseline="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6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</dgm:ptLst>
  <dgm:cxnLst>
    <dgm:cxn modelId="{2E0CD105-BB4D-451D-9EDB-48BCF3EA9A5F}" type="presOf" srcId="{0EE7355E-07DE-4D89-888E-E095ECABE1F4}" destId="{BA2B45A6-4BB5-4801-91E0-1DB584162715}" srcOrd="0" destOrd="0" presId="urn:microsoft.com/office/officeart/2008/layout/VerticalCurvedList"/>
    <dgm:cxn modelId="{70DC1017-DB61-45A9-978C-AAE4648AA5FB}" type="presOf" srcId="{C224D878-C607-4A95-BED4-1AAC924F24FF}" destId="{A2996119-2DA3-45F5-AD3E-53B1C63DDEB1}" srcOrd="0" destOrd="0" presId="urn:microsoft.com/office/officeart/2008/layout/VerticalCurvedList"/>
    <dgm:cxn modelId="{113FC735-CD44-497E-8B94-98AA2B82BA21}" type="presOf" srcId="{90943CDC-A09C-4306-BF14-0D4389D1D6F2}" destId="{F0E6FBE1-2438-4E0A-AA4B-6CAD0CEDC4A7}" srcOrd="0" destOrd="0" presId="urn:microsoft.com/office/officeart/2008/layout/VerticalCurvedList"/>
    <dgm:cxn modelId="{8F501F64-11ED-4CD0-88B9-F46421CAF765}" type="presOf" srcId="{AC07D704-575D-4A1C-A374-37B269DE6897}" destId="{1DE31885-5ED7-4E70-A967-37E5C9F2BEF1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2A54CAA1-9C28-470D-A263-3AF4ACDE00E3}" type="presOf" srcId="{8F86471A-DEF2-43FF-BE31-CA4414A5BA6B}" destId="{DF13C595-8746-4445-8FBF-CD135AB7515D}" srcOrd="0" destOrd="0" presId="urn:microsoft.com/office/officeart/2008/layout/VerticalCurvedList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599387F6-BC9E-4A59-BB1B-13B584E3F06D}" type="presOf" srcId="{89108CDD-4529-4925-A282-61E105D4A6E6}" destId="{31D8A031-4955-4F37-B8A6-1229E92A5563}" srcOrd="0" destOrd="0" presId="urn:microsoft.com/office/officeart/2008/layout/VerticalCurvedList"/>
    <dgm:cxn modelId="{C09A8654-7CE8-4BDF-AF50-46B9DFD5962C}" type="presParOf" srcId="{1DE31885-5ED7-4E70-A967-37E5C9F2BEF1}" destId="{75B73369-D209-42CF-8ECF-3ED9EEBFD0AE}" srcOrd="0" destOrd="0" presId="urn:microsoft.com/office/officeart/2008/layout/VerticalCurvedList"/>
    <dgm:cxn modelId="{2C93A682-1680-4982-9718-72518E20C995}" type="presParOf" srcId="{75B73369-D209-42CF-8ECF-3ED9EEBFD0AE}" destId="{3AA9A3C4-0A86-4379-8724-68DCC6DA0EA0}" srcOrd="0" destOrd="0" presId="urn:microsoft.com/office/officeart/2008/layout/VerticalCurvedList"/>
    <dgm:cxn modelId="{7B5ED938-E75A-466B-868B-93F450C1DDEE}" type="presParOf" srcId="{3AA9A3C4-0A86-4379-8724-68DCC6DA0EA0}" destId="{BDF39809-8B8E-40B0-AF6F-0DEBEF1D470D}" srcOrd="0" destOrd="0" presId="urn:microsoft.com/office/officeart/2008/layout/VerticalCurvedList"/>
    <dgm:cxn modelId="{5BF67053-F23E-4172-9032-974FB775004E}" type="presParOf" srcId="{3AA9A3C4-0A86-4379-8724-68DCC6DA0EA0}" destId="{BA2B45A6-4BB5-4801-91E0-1DB584162715}" srcOrd="1" destOrd="0" presId="urn:microsoft.com/office/officeart/2008/layout/VerticalCurvedList"/>
    <dgm:cxn modelId="{E1D34981-D94D-4D12-8E6B-C69EEE9438CC}" type="presParOf" srcId="{3AA9A3C4-0A86-4379-8724-68DCC6DA0EA0}" destId="{3C11FCCB-59A9-4D77-9952-154D2A56F602}" srcOrd="2" destOrd="0" presId="urn:microsoft.com/office/officeart/2008/layout/VerticalCurvedList"/>
    <dgm:cxn modelId="{EE6AFC15-352F-4444-86FB-F5B6209AF173}" type="presParOf" srcId="{3AA9A3C4-0A86-4379-8724-68DCC6DA0EA0}" destId="{9CEA5887-70B8-4AF6-9626-9947E2C711C6}" srcOrd="3" destOrd="0" presId="urn:microsoft.com/office/officeart/2008/layout/VerticalCurvedList"/>
    <dgm:cxn modelId="{0BEEDAA3-8FBD-4DBC-B7D4-616A3DFA80F4}" type="presParOf" srcId="{75B73369-D209-42CF-8ECF-3ED9EEBFD0AE}" destId="{DF13C595-8746-4445-8FBF-CD135AB7515D}" srcOrd="1" destOrd="0" presId="urn:microsoft.com/office/officeart/2008/layout/VerticalCurvedList"/>
    <dgm:cxn modelId="{A2111AE1-14B6-4B72-9DC5-39B7224D673A}" type="presParOf" srcId="{75B73369-D209-42CF-8ECF-3ED9EEBFD0AE}" destId="{ACFACA5C-CDB5-4EDC-B5C3-8ED6728935B3}" srcOrd="2" destOrd="0" presId="urn:microsoft.com/office/officeart/2008/layout/VerticalCurvedList"/>
    <dgm:cxn modelId="{2B6DB3D6-41A2-4502-8337-5F009B6FF421}" type="presParOf" srcId="{ACFACA5C-CDB5-4EDC-B5C3-8ED6728935B3}" destId="{B1115D98-9530-46C5-9C0B-7C4470A81EB0}" srcOrd="0" destOrd="0" presId="urn:microsoft.com/office/officeart/2008/layout/VerticalCurvedList"/>
    <dgm:cxn modelId="{AF351802-1455-410F-ABE0-F8AA68E50020}" type="presParOf" srcId="{75B73369-D209-42CF-8ECF-3ED9EEBFD0AE}" destId="{F0E6FBE1-2438-4E0A-AA4B-6CAD0CEDC4A7}" srcOrd="3" destOrd="0" presId="urn:microsoft.com/office/officeart/2008/layout/VerticalCurvedList"/>
    <dgm:cxn modelId="{47E54E25-4F7C-4E88-A705-33AA2EAE8BD2}" type="presParOf" srcId="{75B73369-D209-42CF-8ECF-3ED9EEBFD0AE}" destId="{0F4ED544-79BE-4601-A719-C75F58E05309}" srcOrd="4" destOrd="0" presId="urn:microsoft.com/office/officeart/2008/layout/VerticalCurvedList"/>
    <dgm:cxn modelId="{727AE88C-C802-4340-88AA-D66BB436A3A0}" type="presParOf" srcId="{0F4ED544-79BE-4601-A719-C75F58E05309}" destId="{6A3B8F1E-6AD6-4109-BF47-042405A5AD60}" srcOrd="0" destOrd="0" presId="urn:microsoft.com/office/officeart/2008/layout/VerticalCurvedList"/>
    <dgm:cxn modelId="{7830CBDE-3066-4D8D-8797-716BC9F46D26}" type="presParOf" srcId="{75B73369-D209-42CF-8ECF-3ED9EEBFD0AE}" destId="{31D8A031-4955-4F37-B8A6-1229E92A5563}" srcOrd="5" destOrd="0" presId="urn:microsoft.com/office/officeart/2008/layout/VerticalCurvedList"/>
    <dgm:cxn modelId="{DA2EE63C-7B26-4FC7-92B2-53E30E328181}" type="presParOf" srcId="{75B73369-D209-42CF-8ECF-3ED9EEBFD0AE}" destId="{FACAB91B-B4F4-4559-912C-01333AB5F9DB}" srcOrd="6" destOrd="0" presId="urn:microsoft.com/office/officeart/2008/layout/VerticalCurvedList"/>
    <dgm:cxn modelId="{AD35FFBA-9DE5-4EB2-B59C-543FA3FB483A}" type="presParOf" srcId="{FACAB91B-B4F4-4559-912C-01333AB5F9DB}" destId="{7D9E8A38-6439-4730-8AB7-510A288AEB00}" srcOrd="0" destOrd="0" presId="urn:microsoft.com/office/officeart/2008/layout/VerticalCurvedList"/>
    <dgm:cxn modelId="{B5C6911A-FFAE-47AA-8A45-B8D2AC94FA4F}" type="presParOf" srcId="{75B73369-D209-42CF-8ECF-3ED9EEBFD0AE}" destId="{A2996119-2DA3-45F5-AD3E-53B1C63DDEB1}" srcOrd="7" destOrd="0" presId="urn:microsoft.com/office/officeart/2008/layout/VerticalCurvedList"/>
    <dgm:cxn modelId="{96FD878E-94DA-4B62-AF7D-EB6A18E59884}" type="presParOf" srcId="{75B73369-D209-42CF-8ECF-3ED9EEBFD0AE}" destId="{F81DE186-25F2-4606-83DC-94443288F46F}" srcOrd="8" destOrd="0" presId="urn:microsoft.com/office/officeart/2008/layout/VerticalCurvedList"/>
    <dgm:cxn modelId="{26E504AD-CA5C-4BD9-8C9B-3F938722D37E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6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1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</dgm:ptLst>
  <dgm:cxnLst>
    <dgm:cxn modelId="{8F048144-C27A-486A-89DF-096FD3F7AED7}" type="presOf" srcId="{0EE7355E-07DE-4D89-888E-E095ECABE1F4}" destId="{BA2B45A6-4BB5-4801-91E0-1DB584162715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47593759-5265-4A3D-A79F-2A028413C215}" type="presOf" srcId="{90943CDC-A09C-4306-BF14-0D4389D1D6F2}" destId="{F0E6FBE1-2438-4E0A-AA4B-6CAD0CEDC4A7}" srcOrd="0" destOrd="0" presId="urn:microsoft.com/office/officeart/2008/layout/VerticalCurvedList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5B70AFAC-078C-4792-9E27-635806E68F1C}" type="presOf" srcId="{C224D878-C607-4A95-BED4-1AAC924F24FF}" destId="{A2996119-2DA3-45F5-AD3E-53B1C63DDEB1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BA352DDF-D052-40CC-ADA1-CC87557E2530}" type="presOf" srcId="{AC07D704-575D-4A1C-A374-37B269DE6897}" destId="{1DE31885-5ED7-4E70-A967-37E5C9F2BEF1}" srcOrd="0" destOrd="0" presId="urn:microsoft.com/office/officeart/2008/layout/VerticalCurvedList"/>
    <dgm:cxn modelId="{82AD60E0-F1E3-426D-B16C-0A7140224A3A}" type="presOf" srcId="{89108CDD-4529-4925-A282-61E105D4A6E6}" destId="{31D8A031-4955-4F37-B8A6-1229E92A5563}" srcOrd="0" destOrd="0" presId="urn:microsoft.com/office/officeart/2008/layout/VerticalCurvedList"/>
    <dgm:cxn modelId="{E8B3CDE0-D12E-415B-984A-64192E4FBAE0}" type="presOf" srcId="{8F86471A-DEF2-43FF-BE31-CA4414A5BA6B}" destId="{DF13C595-8746-4445-8FBF-CD135AB7515D}" srcOrd="0" destOrd="0" presId="urn:microsoft.com/office/officeart/2008/layout/VerticalCurvedList"/>
    <dgm:cxn modelId="{E918CBA8-95B9-4C60-A7D1-BB7858C38CA2}" type="presParOf" srcId="{1DE31885-5ED7-4E70-A967-37E5C9F2BEF1}" destId="{75B73369-D209-42CF-8ECF-3ED9EEBFD0AE}" srcOrd="0" destOrd="0" presId="urn:microsoft.com/office/officeart/2008/layout/VerticalCurvedList"/>
    <dgm:cxn modelId="{113B0372-8CAC-4403-B2AB-EE1BBFFB4117}" type="presParOf" srcId="{75B73369-D209-42CF-8ECF-3ED9EEBFD0AE}" destId="{3AA9A3C4-0A86-4379-8724-68DCC6DA0EA0}" srcOrd="0" destOrd="0" presId="urn:microsoft.com/office/officeart/2008/layout/VerticalCurvedList"/>
    <dgm:cxn modelId="{3D859484-FC06-420B-A06A-289FBD48C68A}" type="presParOf" srcId="{3AA9A3C4-0A86-4379-8724-68DCC6DA0EA0}" destId="{BDF39809-8B8E-40B0-AF6F-0DEBEF1D470D}" srcOrd="0" destOrd="0" presId="urn:microsoft.com/office/officeart/2008/layout/VerticalCurvedList"/>
    <dgm:cxn modelId="{131DC6F9-C9C0-4888-88A2-301F427F0CBA}" type="presParOf" srcId="{3AA9A3C4-0A86-4379-8724-68DCC6DA0EA0}" destId="{BA2B45A6-4BB5-4801-91E0-1DB584162715}" srcOrd="1" destOrd="0" presId="urn:microsoft.com/office/officeart/2008/layout/VerticalCurvedList"/>
    <dgm:cxn modelId="{F6C86050-401E-4E53-85A1-182D9C3A9CCE}" type="presParOf" srcId="{3AA9A3C4-0A86-4379-8724-68DCC6DA0EA0}" destId="{3C11FCCB-59A9-4D77-9952-154D2A56F602}" srcOrd="2" destOrd="0" presId="urn:microsoft.com/office/officeart/2008/layout/VerticalCurvedList"/>
    <dgm:cxn modelId="{DB3592BF-A891-4750-BD2F-C1AA40FD3E13}" type="presParOf" srcId="{3AA9A3C4-0A86-4379-8724-68DCC6DA0EA0}" destId="{9CEA5887-70B8-4AF6-9626-9947E2C711C6}" srcOrd="3" destOrd="0" presId="urn:microsoft.com/office/officeart/2008/layout/VerticalCurvedList"/>
    <dgm:cxn modelId="{F18070A5-5482-45A1-B11C-2CFC9531C10F}" type="presParOf" srcId="{75B73369-D209-42CF-8ECF-3ED9EEBFD0AE}" destId="{DF13C595-8746-4445-8FBF-CD135AB7515D}" srcOrd="1" destOrd="0" presId="urn:microsoft.com/office/officeart/2008/layout/VerticalCurvedList"/>
    <dgm:cxn modelId="{E6C6A099-BEF8-40F5-9777-C78FC6E39768}" type="presParOf" srcId="{75B73369-D209-42CF-8ECF-3ED9EEBFD0AE}" destId="{ACFACA5C-CDB5-4EDC-B5C3-8ED6728935B3}" srcOrd="2" destOrd="0" presId="urn:microsoft.com/office/officeart/2008/layout/VerticalCurvedList"/>
    <dgm:cxn modelId="{C967A52D-0C91-441F-8484-B98C6C0325CE}" type="presParOf" srcId="{ACFACA5C-CDB5-4EDC-B5C3-8ED6728935B3}" destId="{B1115D98-9530-46C5-9C0B-7C4470A81EB0}" srcOrd="0" destOrd="0" presId="urn:microsoft.com/office/officeart/2008/layout/VerticalCurvedList"/>
    <dgm:cxn modelId="{5154ADA4-6002-4BCF-8188-39BDF9BA673E}" type="presParOf" srcId="{75B73369-D209-42CF-8ECF-3ED9EEBFD0AE}" destId="{F0E6FBE1-2438-4E0A-AA4B-6CAD0CEDC4A7}" srcOrd="3" destOrd="0" presId="urn:microsoft.com/office/officeart/2008/layout/VerticalCurvedList"/>
    <dgm:cxn modelId="{6171F502-93B9-46B7-82E2-65B7B3F76FE7}" type="presParOf" srcId="{75B73369-D209-42CF-8ECF-3ED9EEBFD0AE}" destId="{0F4ED544-79BE-4601-A719-C75F58E05309}" srcOrd="4" destOrd="0" presId="urn:microsoft.com/office/officeart/2008/layout/VerticalCurvedList"/>
    <dgm:cxn modelId="{74E4DA8B-2A2B-4CBE-AF07-A35CF54E41E6}" type="presParOf" srcId="{0F4ED544-79BE-4601-A719-C75F58E05309}" destId="{6A3B8F1E-6AD6-4109-BF47-042405A5AD60}" srcOrd="0" destOrd="0" presId="urn:microsoft.com/office/officeart/2008/layout/VerticalCurvedList"/>
    <dgm:cxn modelId="{19EE269F-B9C4-4D23-83D7-94CC6DCAF0A0}" type="presParOf" srcId="{75B73369-D209-42CF-8ECF-3ED9EEBFD0AE}" destId="{31D8A031-4955-4F37-B8A6-1229E92A5563}" srcOrd="5" destOrd="0" presId="urn:microsoft.com/office/officeart/2008/layout/VerticalCurvedList"/>
    <dgm:cxn modelId="{B1D9E885-3547-4ABB-B915-2E0E67DA1118}" type="presParOf" srcId="{75B73369-D209-42CF-8ECF-3ED9EEBFD0AE}" destId="{FACAB91B-B4F4-4559-912C-01333AB5F9DB}" srcOrd="6" destOrd="0" presId="urn:microsoft.com/office/officeart/2008/layout/VerticalCurvedList"/>
    <dgm:cxn modelId="{3CFF609B-53F2-4AD8-9F6E-BDC3A1BC3C93}" type="presParOf" srcId="{FACAB91B-B4F4-4559-912C-01333AB5F9DB}" destId="{7D9E8A38-6439-4730-8AB7-510A288AEB00}" srcOrd="0" destOrd="0" presId="urn:microsoft.com/office/officeart/2008/layout/VerticalCurvedList"/>
    <dgm:cxn modelId="{3216936F-0FDC-4543-9E5D-72A487FF54E0}" type="presParOf" srcId="{75B73369-D209-42CF-8ECF-3ED9EEBFD0AE}" destId="{A2996119-2DA3-45F5-AD3E-53B1C63DDEB1}" srcOrd="7" destOrd="0" presId="urn:microsoft.com/office/officeart/2008/layout/VerticalCurvedList"/>
    <dgm:cxn modelId="{564297D3-A2BE-4F05-9A91-D6657102BD10}" type="presParOf" srcId="{75B73369-D209-42CF-8ECF-3ED9EEBFD0AE}" destId="{F81DE186-25F2-4606-83DC-94443288F46F}" srcOrd="8" destOrd="0" presId="urn:microsoft.com/office/officeart/2008/layout/VerticalCurvedList"/>
    <dgm:cxn modelId="{C134C241-74BB-4DA4-B35A-39FBC0916C91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baseline="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6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</dgm:pt>
  </dgm:ptLst>
  <dgm:cxnLst>
    <dgm:cxn modelId="{278EA90D-0E66-4564-87B8-7228AB47F8D0}" type="presOf" srcId="{89108CDD-4529-4925-A282-61E105D4A6E6}" destId="{31D8A031-4955-4F37-B8A6-1229E92A5563}" srcOrd="0" destOrd="0" presId="urn:microsoft.com/office/officeart/2008/layout/VerticalCurvedList"/>
    <dgm:cxn modelId="{B312BE6F-6B77-4238-B3FE-16BA3B59E2E6}" type="presOf" srcId="{8F86471A-DEF2-43FF-BE31-CA4414A5BA6B}" destId="{DF13C595-8746-4445-8FBF-CD135AB7515D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4702A184-8A91-44E2-9D3F-DD3D9B561F0D}" type="presOf" srcId="{90943CDC-A09C-4306-BF14-0D4389D1D6F2}" destId="{F0E6FBE1-2438-4E0A-AA4B-6CAD0CEDC4A7}" srcOrd="0" destOrd="0" presId="urn:microsoft.com/office/officeart/2008/layout/VerticalCurvedList"/>
    <dgm:cxn modelId="{458BDA9F-23C3-4BC9-B88A-B2BD95B80044}" type="presOf" srcId="{AC07D704-575D-4A1C-A374-37B269DE6897}" destId="{1DE31885-5ED7-4E70-A967-37E5C9F2BEF1}" srcOrd="0" destOrd="0" presId="urn:microsoft.com/office/officeart/2008/layout/VerticalCurvedList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F918E7D0-5FEF-448E-BCD0-5542390916AD}" type="presOf" srcId="{0EE7355E-07DE-4D89-888E-E095ECABE1F4}" destId="{BA2B45A6-4BB5-4801-91E0-1DB584162715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661EBFFA-BA4B-42D3-9B90-7856932F14B0}" type="presOf" srcId="{C224D878-C607-4A95-BED4-1AAC924F24FF}" destId="{A2996119-2DA3-45F5-AD3E-53B1C63DDEB1}" srcOrd="0" destOrd="0" presId="urn:microsoft.com/office/officeart/2008/layout/VerticalCurvedList"/>
    <dgm:cxn modelId="{46E2A09B-EC10-4079-A9FF-B9D884C71548}" type="presParOf" srcId="{1DE31885-5ED7-4E70-A967-37E5C9F2BEF1}" destId="{75B73369-D209-42CF-8ECF-3ED9EEBFD0AE}" srcOrd="0" destOrd="0" presId="urn:microsoft.com/office/officeart/2008/layout/VerticalCurvedList"/>
    <dgm:cxn modelId="{B9AB483D-52B9-42A8-9987-ECEB1CDE26FA}" type="presParOf" srcId="{75B73369-D209-42CF-8ECF-3ED9EEBFD0AE}" destId="{3AA9A3C4-0A86-4379-8724-68DCC6DA0EA0}" srcOrd="0" destOrd="0" presId="urn:microsoft.com/office/officeart/2008/layout/VerticalCurvedList"/>
    <dgm:cxn modelId="{F2583132-95C7-48B6-B110-C3877078A981}" type="presParOf" srcId="{3AA9A3C4-0A86-4379-8724-68DCC6DA0EA0}" destId="{BDF39809-8B8E-40B0-AF6F-0DEBEF1D470D}" srcOrd="0" destOrd="0" presId="urn:microsoft.com/office/officeart/2008/layout/VerticalCurvedList"/>
    <dgm:cxn modelId="{1C7BE898-4983-4ECA-91BE-E69E8FA93AEB}" type="presParOf" srcId="{3AA9A3C4-0A86-4379-8724-68DCC6DA0EA0}" destId="{BA2B45A6-4BB5-4801-91E0-1DB584162715}" srcOrd="1" destOrd="0" presId="urn:microsoft.com/office/officeart/2008/layout/VerticalCurvedList"/>
    <dgm:cxn modelId="{8FE6F563-8EB5-41ED-9E51-EC3F09A6A7DF}" type="presParOf" srcId="{3AA9A3C4-0A86-4379-8724-68DCC6DA0EA0}" destId="{3C11FCCB-59A9-4D77-9952-154D2A56F602}" srcOrd="2" destOrd="0" presId="urn:microsoft.com/office/officeart/2008/layout/VerticalCurvedList"/>
    <dgm:cxn modelId="{883BC747-497C-4F68-851B-81E2EF13E15D}" type="presParOf" srcId="{3AA9A3C4-0A86-4379-8724-68DCC6DA0EA0}" destId="{9CEA5887-70B8-4AF6-9626-9947E2C711C6}" srcOrd="3" destOrd="0" presId="urn:microsoft.com/office/officeart/2008/layout/VerticalCurvedList"/>
    <dgm:cxn modelId="{3C9D6DCA-B6D6-4ACB-A248-C57B8E6D5F98}" type="presParOf" srcId="{75B73369-D209-42CF-8ECF-3ED9EEBFD0AE}" destId="{DF13C595-8746-4445-8FBF-CD135AB7515D}" srcOrd="1" destOrd="0" presId="urn:microsoft.com/office/officeart/2008/layout/VerticalCurvedList"/>
    <dgm:cxn modelId="{6F374C93-D79F-4CBB-9A9F-5C2FFA4A5175}" type="presParOf" srcId="{75B73369-D209-42CF-8ECF-3ED9EEBFD0AE}" destId="{ACFACA5C-CDB5-4EDC-B5C3-8ED6728935B3}" srcOrd="2" destOrd="0" presId="urn:microsoft.com/office/officeart/2008/layout/VerticalCurvedList"/>
    <dgm:cxn modelId="{6DE3C90C-42B7-4BE0-A052-9D521ED24808}" type="presParOf" srcId="{ACFACA5C-CDB5-4EDC-B5C3-8ED6728935B3}" destId="{B1115D98-9530-46C5-9C0B-7C4470A81EB0}" srcOrd="0" destOrd="0" presId="urn:microsoft.com/office/officeart/2008/layout/VerticalCurvedList"/>
    <dgm:cxn modelId="{B8B16DC3-14DB-4EFB-995D-B274554669C6}" type="presParOf" srcId="{75B73369-D209-42CF-8ECF-3ED9EEBFD0AE}" destId="{F0E6FBE1-2438-4E0A-AA4B-6CAD0CEDC4A7}" srcOrd="3" destOrd="0" presId="urn:microsoft.com/office/officeart/2008/layout/VerticalCurvedList"/>
    <dgm:cxn modelId="{A65CE2D8-1D71-4AA8-83B8-35435D79E10E}" type="presParOf" srcId="{75B73369-D209-42CF-8ECF-3ED9EEBFD0AE}" destId="{0F4ED544-79BE-4601-A719-C75F58E05309}" srcOrd="4" destOrd="0" presId="urn:microsoft.com/office/officeart/2008/layout/VerticalCurvedList"/>
    <dgm:cxn modelId="{8BDACCD5-6DA4-4C05-8B88-2B94EDF81EC2}" type="presParOf" srcId="{0F4ED544-79BE-4601-A719-C75F58E05309}" destId="{6A3B8F1E-6AD6-4109-BF47-042405A5AD60}" srcOrd="0" destOrd="0" presId="urn:microsoft.com/office/officeart/2008/layout/VerticalCurvedList"/>
    <dgm:cxn modelId="{7C226ADD-BC2D-40B5-B499-85C4D53C429C}" type="presParOf" srcId="{75B73369-D209-42CF-8ECF-3ED9EEBFD0AE}" destId="{31D8A031-4955-4F37-B8A6-1229E92A5563}" srcOrd="5" destOrd="0" presId="urn:microsoft.com/office/officeart/2008/layout/VerticalCurvedList"/>
    <dgm:cxn modelId="{11F626ED-B468-4A88-AA26-6970554888DB}" type="presParOf" srcId="{75B73369-D209-42CF-8ECF-3ED9EEBFD0AE}" destId="{FACAB91B-B4F4-4559-912C-01333AB5F9DB}" srcOrd="6" destOrd="0" presId="urn:microsoft.com/office/officeart/2008/layout/VerticalCurvedList"/>
    <dgm:cxn modelId="{F9ACAD56-BD39-4708-9A87-61045D0327DE}" type="presParOf" srcId="{FACAB91B-B4F4-4559-912C-01333AB5F9DB}" destId="{7D9E8A38-6439-4730-8AB7-510A288AEB00}" srcOrd="0" destOrd="0" presId="urn:microsoft.com/office/officeart/2008/layout/VerticalCurvedList"/>
    <dgm:cxn modelId="{27B23D75-2E01-4785-A9D8-7FC9303002C3}" type="presParOf" srcId="{75B73369-D209-42CF-8ECF-3ED9EEBFD0AE}" destId="{A2996119-2DA3-45F5-AD3E-53B1C63DDEB1}" srcOrd="7" destOrd="0" presId="urn:microsoft.com/office/officeart/2008/layout/VerticalCurvedList"/>
    <dgm:cxn modelId="{93185C3F-6517-4A0F-9F35-83085FE363D3}" type="presParOf" srcId="{75B73369-D209-42CF-8ECF-3ED9EEBFD0AE}" destId="{F81DE186-25F2-4606-83DC-94443288F46F}" srcOrd="8" destOrd="0" presId="urn:microsoft.com/office/officeart/2008/layout/VerticalCurvedList"/>
    <dgm:cxn modelId="{65A6E18A-A61C-474B-8F59-5462F3BF9673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kern="1200" baseline="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kern="1200" baseline="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kern="1200" baseline="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kern="1200" baseline="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kern="1200" baseline="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1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kern="1200" baseline="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A7629-0139-4DC8-8F07-8C8229D3115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9449-B8FB-447A-816A-9A4FB027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0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A7629-0139-4DC8-8F07-8C8229D3115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9449-B8FB-447A-816A-9A4FB027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5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A7629-0139-4DC8-8F07-8C8229D3115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9449-B8FB-447A-816A-9A4FB027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0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A7629-0139-4DC8-8F07-8C8229D3115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9449-B8FB-447A-816A-9A4FB027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A7629-0139-4DC8-8F07-8C8229D3115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9449-B8FB-447A-816A-9A4FB027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8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A7629-0139-4DC8-8F07-8C8229D3115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9449-B8FB-447A-816A-9A4FB027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8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A7629-0139-4DC8-8F07-8C8229D3115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9449-B8FB-447A-816A-9A4FB027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90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A7629-0139-4DC8-8F07-8C8229D3115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9449-B8FB-447A-816A-9A4FB027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4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A7629-0139-4DC8-8F07-8C8229D3115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9449-B8FB-447A-816A-9A4FB027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9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A7629-0139-4DC8-8F07-8C8229D3115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9449-B8FB-447A-816A-9A4FB027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A7629-0139-4DC8-8F07-8C8229D3115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9449-B8FB-447A-816A-9A4FB027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A7629-0139-4DC8-8F07-8C8229D3115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A9449-B8FB-447A-816A-9A4FB027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30661726"/>
              </p:ext>
            </p:extLst>
          </p:nvPr>
        </p:nvGraphicFramePr>
        <p:xfrm>
          <a:off x="533400" y="3048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2136"/>
            <a:ext cx="9144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30267133"/>
              </p:ext>
            </p:extLst>
          </p:nvPr>
        </p:nvGraphicFramePr>
        <p:xfrm>
          <a:off x="381000" y="2667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302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ten lu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52400"/>
            <a:ext cx="4645026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6324600"/>
            <a:ext cx="3581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i="1" dirty="0">
                <a:solidFill>
                  <a:sysClr val="windowText" lastClr="000000"/>
                </a:solidFill>
              </a:rPr>
              <a:t> </a:t>
            </a:r>
            <a:r>
              <a:rPr lang="en-US" sz="2400" b="1" i="1" dirty="0" err="1">
                <a:solidFill>
                  <a:sysClr val="windowText" lastClr="000000"/>
                </a:solidFill>
              </a:rPr>
              <a:t>lửa</a:t>
            </a:r>
            <a:endParaRPr lang="en-US" sz="2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0600" y="129612"/>
            <a:ext cx="4191000" cy="604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Để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trở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thành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vệ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tinh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nhân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tạo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của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Trái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Đất</a:t>
            </a:r>
            <a:r>
              <a:rPr lang="en-US" sz="2200" dirty="0">
                <a:solidFill>
                  <a:sysClr val="windowText" lastClr="000000"/>
                </a:solidFill>
              </a:rPr>
              <a:t>, </a:t>
            </a:r>
            <a:r>
              <a:rPr lang="en-US" sz="2200" dirty="0" err="1">
                <a:solidFill>
                  <a:sysClr val="windowText" lastClr="000000"/>
                </a:solidFill>
              </a:rPr>
              <a:t>tên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lửa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đẩy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phải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phát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triển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vận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tốc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lớn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hơn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hoặc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bằng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>
                <a:solidFill>
                  <a:sysClr val="windowText" lastClr="000000"/>
                </a:solidFill>
              </a:rPr>
              <a:t>vận</a:t>
            </a:r>
            <a:r>
              <a:rPr lang="en-US" sz="2200" b="1" i="1" dirty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>
                <a:solidFill>
                  <a:sysClr val="windowText" lastClr="000000"/>
                </a:solidFill>
              </a:rPr>
              <a:t>tốc</a:t>
            </a:r>
            <a:r>
              <a:rPr lang="en-US" sz="2200" b="1" i="1" dirty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>
                <a:solidFill>
                  <a:sysClr val="windowText" lastClr="000000"/>
                </a:solidFill>
              </a:rPr>
              <a:t>vũ</a:t>
            </a:r>
            <a:r>
              <a:rPr lang="en-US" sz="2200" b="1" i="1" dirty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>
                <a:solidFill>
                  <a:sysClr val="windowText" lastClr="000000"/>
                </a:solidFill>
              </a:rPr>
              <a:t>trụ</a:t>
            </a:r>
            <a:r>
              <a:rPr lang="en-US" sz="2200" b="1" i="1" dirty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>
                <a:solidFill>
                  <a:sysClr val="windowText" lastClr="000000"/>
                </a:solidFill>
              </a:rPr>
              <a:t>thứ</a:t>
            </a:r>
            <a:r>
              <a:rPr lang="en-US" sz="2200" b="1" i="1" dirty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>
                <a:solidFill>
                  <a:sysClr val="windowText" lastClr="000000"/>
                </a:solidFill>
              </a:rPr>
              <a:t>nhất</a:t>
            </a:r>
            <a:r>
              <a:rPr lang="en-US" sz="2200" b="1" i="1" dirty="0">
                <a:solidFill>
                  <a:sysClr val="windowText" lastClr="000000"/>
                </a:solidFill>
              </a:rPr>
              <a:t> </a:t>
            </a:r>
            <a:r>
              <a:rPr lang="en-US" sz="2200" dirty="0">
                <a:solidFill>
                  <a:sysClr val="windowText" lastClr="000000"/>
                </a:solidFill>
              </a:rPr>
              <a:t>(7,9 km/s </a:t>
            </a:r>
            <a:r>
              <a:rPr lang="en-US" sz="2200" dirty="0" err="1">
                <a:solidFill>
                  <a:sysClr val="windowText" lastClr="000000"/>
                </a:solidFill>
              </a:rPr>
              <a:t>tại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độ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cao</a:t>
            </a:r>
            <a:r>
              <a:rPr lang="en-US" sz="2200" dirty="0">
                <a:solidFill>
                  <a:sysClr val="windowText" lastClr="000000"/>
                </a:solidFill>
              </a:rPr>
              <a:t> 0)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200" dirty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200" dirty="0" err="1">
                <a:solidFill>
                  <a:sysClr val="windowText" lastClr="000000"/>
                </a:solidFill>
              </a:rPr>
              <a:t>Tuy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nhiên</a:t>
            </a:r>
            <a:r>
              <a:rPr lang="en-US" sz="2200" dirty="0">
                <a:solidFill>
                  <a:sysClr val="windowText" lastClr="000000"/>
                </a:solidFill>
              </a:rPr>
              <a:t>, </a:t>
            </a:r>
            <a:r>
              <a:rPr lang="en-US" sz="2200" dirty="0" err="1">
                <a:solidFill>
                  <a:sysClr val="windowText" lastClr="000000"/>
                </a:solidFill>
              </a:rPr>
              <a:t>để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thoát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hẳn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khỏi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sức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hút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của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Trái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Đất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để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đi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đến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các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hành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tinh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khác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trong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Hệ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mặt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trời</a:t>
            </a:r>
            <a:r>
              <a:rPr lang="en-US" sz="2200" dirty="0">
                <a:solidFill>
                  <a:sysClr val="windowText" lastClr="000000"/>
                </a:solidFill>
              </a:rPr>
              <a:t>, </a:t>
            </a:r>
            <a:r>
              <a:rPr lang="en-US" sz="2200" dirty="0" err="1">
                <a:solidFill>
                  <a:sysClr val="windowText" lastClr="000000"/>
                </a:solidFill>
              </a:rPr>
              <a:t>tên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lửa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vũ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trụ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phải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phát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triển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>
                <a:solidFill>
                  <a:sysClr val="windowText" lastClr="000000"/>
                </a:solidFill>
              </a:rPr>
              <a:t>vận</a:t>
            </a:r>
            <a:r>
              <a:rPr lang="en-US" sz="2200" b="1" i="1" dirty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>
                <a:solidFill>
                  <a:sysClr val="windowText" lastClr="000000"/>
                </a:solidFill>
              </a:rPr>
              <a:t>tốc</a:t>
            </a:r>
            <a:r>
              <a:rPr lang="en-US" sz="2200" b="1" i="1" dirty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>
                <a:solidFill>
                  <a:sysClr val="windowText" lastClr="000000"/>
                </a:solidFill>
              </a:rPr>
              <a:t>vũ</a:t>
            </a:r>
            <a:r>
              <a:rPr lang="en-US" sz="2200" b="1" i="1" dirty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>
                <a:solidFill>
                  <a:sysClr val="windowText" lastClr="000000"/>
                </a:solidFill>
              </a:rPr>
              <a:t>trụ</a:t>
            </a:r>
            <a:r>
              <a:rPr lang="en-US" sz="2200" b="1" i="1" dirty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>
                <a:solidFill>
                  <a:sysClr val="windowText" lastClr="000000"/>
                </a:solidFill>
              </a:rPr>
              <a:t>thứ</a:t>
            </a:r>
            <a:r>
              <a:rPr lang="en-US" sz="2200" b="1" i="1" dirty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>
                <a:solidFill>
                  <a:sysClr val="windowText" lastClr="000000"/>
                </a:solidFill>
              </a:rPr>
              <a:t>hai</a:t>
            </a:r>
            <a:r>
              <a:rPr lang="en-US" sz="2200" b="1" i="1" dirty="0">
                <a:solidFill>
                  <a:sysClr val="windowText" lastClr="000000"/>
                </a:solidFill>
              </a:rPr>
              <a:t> </a:t>
            </a:r>
            <a:r>
              <a:rPr lang="en-US" sz="2200" dirty="0">
                <a:solidFill>
                  <a:sysClr val="windowText" lastClr="000000"/>
                </a:solidFill>
              </a:rPr>
              <a:t>(11,19 km/s </a:t>
            </a:r>
            <a:r>
              <a:rPr lang="en-US" sz="2200" dirty="0" err="1">
                <a:solidFill>
                  <a:sysClr val="windowText" lastClr="000000"/>
                </a:solidFill>
              </a:rPr>
              <a:t>tại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độ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cao</a:t>
            </a:r>
            <a:r>
              <a:rPr lang="en-US" sz="2200" dirty="0">
                <a:solidFill>
                  <a:sysClr val="windowText" lastClr="000000"/>
                </a:solidFill>
              </a:rPr>
              <a:t> 0)</a:t>
            </a:r>
          </a:p>
        </p:txBody>
      </p:sp>
    </p:spTree>
    <p:extLst>
      <p:ext uri="{BB962C8B-B14F-4D97-AF65-F5344CB8AC3E}">
        <p14:creationId xmlns:p14="http://schemas.microsoft.com/office/powerpoint/2010/main" val="117817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8" y="304801"/>
            <a:ext cx="4416425" cy="54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ết quả hình ảnh cho may 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1"/>
            <a:ext cx="4267200" cy="54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6920" y="5867400"/>
            <a:ext cx="3962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ysClr val="windowText" lastClr="000000"/>
                </a:solidFill>
              </a:rPr>
              <a:t>Thiên</a:t>
            </a:r>
            <a:r>
              <a:rPr lang="en-US" b="1" i="1" dirty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>
                <a:solidFill>
                  <a:sysClr val="windowText" lastClr="000000"/>
                </a:solidFill>
              </a:rPr>
              <a:t>thạch</a:t>
            </a:r>
            <a:r>
              <a:rPr lang="en-US" b="1" i="1" dirty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>
                <a:solidFill>
                  <a:sysClr val="windowText" lastClr="000000"/>
                </a:solidFill>
              </a:rPr>
              <a:t>rơi</a:t>
            </a:r>
            <a:r>
              <a:rPr lang="en-US" b="1" i="1" dirty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>
                <a:solidFill>
                  <a:sysClr val="windowText" lastClr="000000"/>
                </a:solidFill>
              </a:rPr>
              <a:t>vào</a:t>
            </a:r>
            <a:r>
              <a:rPr lang="en-US" b="1" i="1" dirty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>
                <a:solidFill>
                  <a:sysClr val="windowText" lastClr="000000"/>
                </a:solidFill>
              </a:rPr>
              <a:t>Trái</a:t>
            </a:r>
            <a:r>
              <a:rPr lang="en-US" b="1" i="1" dirty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>
                <a:solidFill>
                  <a:sysClr val="windowText" lastClr="000000"/>
                </a:solidFill>
              </a:rPr>
              <a:t>Đất</a:t>
            </a:r>
            <a:r>
              <a:rPr lang="en-US" b="1" i="1" dirty="0">
                <a:solidFill>
                  <a:sysClr val="windowText" lastClr="000000"/>
                </a:solidFill>
              </a:rPr>
              <a:t> do </a:t>
            </a:r>
            <a:r>
              <a:rPr lang="en-US" b="1" i="1" dirty="0" err="1">
                <a:solidFill>
                  <a:sysClr val="windowText" lastClr="000000"/>
                </a:solidFill>
              </a:rPr>
              <a:t>lực</a:t>
            </a:r>
            <a:r>
              <a:rPr lang="en-US" b="1" i="1" dirty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>
                <a:solidFill>
                  <a:sysClr val="windowText" lastClr="000000"/>
                </a:solidFill>
              </a:rPr>
              <a:t>hút</a:t>
            </a:r>
            <a:r>
              <a:rPr lang="en-US" b="1" i="1" dirty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>
                <a:solidFill>
                  <a:sysClr val="windowText" lastClr="000000"/>
                </a:solidFill>
              </a:rPr>
              <a:t>của</a:t>
            </a:r>
            <a:r>
              <a:rPr lang="en-US" b="1" i="1" dirty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>
                <a:solidFill>
                  <a:sysClr val="windowText" lastClr="000000"/>
                </a:solidFill>
              </a:rPr>
              <a:t>Trái</a:t>
            </a:r>
            <a:r>
              <a:rPr lang="en-US" b="1" i="1" dirty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>
                <a:solidFill>
                  <a:sysClr val="windowText" lastClr="000000"/>
                </a:solidFill>
              </a:rPr>
              <a:t>Đất</a:t>
            </a:r>
            <a:endParaRPr lang="en-US" b="1" i="1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85090" y="5851376"/>
            <a:ext cx="2819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ysClr val="windowText" lastClr="000000"/>
                </a:solidFill>
              </a:rPr>
              <a:t>Máy</a:t>
            </a:r>
            <a:r>
              <a:rPr lang="en-US" b="1" i="1" dirty="0">
                <a:solidFill>
                  <a:sysClr val="windowText" lastClr="000000"/>
                </a:solidFill>
              </a:rPr>
              <a:t> bay </a:t>
            </a:r>
          </a:p>
        </p:txBody>
      </p:sp>
    </p:spTree>
    <p:extLst>
      <p:ext uri="{BB962C8B-B14F-4D97-AF65-F5344CB8AC3E}">
        <p14:creationId xmlns:p14="http://schemas.microsoft.com/office/powerpoint/2010/main" val="91040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62845719"/>
              </p:ext>
            </p:extLst>
          </p:nvPr>
        </p:nvGraphicFramePr>
        <p:xfrm>
          <a:off x="533400" y="3048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2849"/>
            <a:ext cx="9144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1417486"/>
              </p:ext>
            </p:extLst>
          </p:nvPr>
        </p:nvGraphicFramePr>
        <p:xfrm>
          <a:off x="533400" y="2667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3981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8" name="Picture 10" descr="TOSYUFO29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0" name="Picture 12" descr="c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6248400" y="309455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Bập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bênh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1066800" y="3122096"/>
            <a:ext cx="198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i="1" dirty="0" err="1">
                <a:latin typeface="Times New Roman" pitchFamily="18" charset="0"/>
              </a:rPr>
              <a:t>Trò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chơi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đĩa</a:t>
            </a:r>
            <a:r>
              <a:rPr lang="en-US" b="1" i="1" dirty="0">
                <a:latin typeface="Times New Roman" pitchFamily="18" charset="0"/>
              </a:rPr>
              <a:t> bay</a:t>
            </a:r>
          </a:p>
        </p:txBody>
      </p:sp>
      <p:pic>
        <p:nvPicPr>
          <p:cNvPr id="83987" name="Picture 19" descr="66274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9" name="Picture 21" descr="Corteo_jongler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4416040" cy="30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90" name="Text Box 22"/>
          <p:cNvSpPr txBox="1">
            <a:spLocks noChangeArrowheads="1"/>
          </p:cNvSpPr>
          <p:nvPr/>
        </p:nvSpPr>
        <p:spPr bwMode="auto">
          <a:xfrm>
            <a:off x="1206500" y="6461661"/>
            <a:ext cx="124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Chơi</a:t>
            </a:r>
            <a:r>
              <a:rPr lang="en-US" sz="2000" b="1" i="1" dirty="0">
                <a:latin typeface="Times New Roman" pitchFamily="18" charset="0"/>
              </a:rPr>
              <a:t> yoyo</a:t>
            </a:r>
          </a:p>
        </p:txBody>
      </p:sp>
      <p:sp>
        <p:nvSpPr>
          <p:cNvPr id="83991" name="Text Box 23"/>
          <p:cNvSpPr txBox="1">
            <a:spLocks noChangeArrowheads="1"/>
          </p:cNvSpPr>
          <p:nvPr/>
        </p:nvSpPr>
        <p:spPr bwMode="auto">
          <a:xfrm>
            <a:off x="6172200" y="6461661"/>
            <a:ext cx="1817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Xiếc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tung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hứng</a:t>
            </a:r>
            <a:endParaRPr lang="en-US" sz="20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1551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839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839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3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83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3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3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1" grpId="0"/>
      <p:bldP spid="83984" grpId="0"/>
      <p:bldP spid="83990" grpId="0"/>
      <p:bldP spid="8399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88452188"/>
              </p:ext>
            </p:extLst>
          </p:nvPr>
        </p:nvGraphicFramePr>
        <p:xfrm>
          <a:off x="533400" y="3048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981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graphicEl>
                                              <a:dgm id="{BA2B45A6-4BB5-4801-91E0-1DB584162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graphicEl>
                                              <a:dgm id="{BA2B45A6-4BB5-4801-91E0-1DB584162715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>
                                            <p:graphicEl>
                                              <a:dgm id="{B1115D98-9530-46C5-9C0B-7C4470A81E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>
                                            <p:graphicEl>
                                              <a:dgm id="{B1115D98-9530-46C5-9C0B-7C4470A81EB0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>
                                            <p:graphicEl>
                                              <a:dgm id="{DF13C595-8746-4445-8FBF-CD135AB751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>
                                            <p:graphicEl>
                                              <a:dgm id="{DF13C595-8746-4445-8FBF-CD135AB7515D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graphicEl>
                                              <a:dgm id="{6A3B8F1E-6AD6-4109-BF47-042405A5AD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graphicEl>
                                              <a:dgm id="{6A3B8F1E-6AD6-4109-BF47-042405A5AD60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>
                                            <p:graphicEl>
                                              <a:dgm id="{F0E6FBE1-2438-4E0A-AA4B-6CAD0CEDC4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>
                                            <p:graphicEl>
                                              <a:dgm id="{F0E6FBE1-2438-4E0A-AA4B-6CAD0CEDC4A7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>
                                            <p:graphicEl>
                                              <a:dgm id="{7D9E8A38-6439-4730-8AB7-510A288AEB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>
                                            <p:graphicEl>
                                              <a:dgm id="{7D9E8A38-6439-4730-8AB7-510A288AEB00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graphicEl>
                                              <a:dgm id="{31D8A031-4955-4F37-B8A6-1229E92A55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graphicEl>
                                              <a:dgm id="{31D8A031-4955-4F37-B8A6-1229E92A5563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">
                                            <p:graphicEl>
                                              <a:dgm id="{F0336048-1E14-4AE2-B04F-620DC68DA7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">
                                            <p:graphicEl>
                                              <a:dgm id="{F0336048-1E14-4AE2-B04F-620DC68DA7EC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>
                                            <p:graphicEl>
                                              <a:dgm id="{A2996119-2DA3-45F5-AD3E-53B1C63DDE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>
                                            <p:graphicEl>
                                              <a:dgm id="{A2996119-2DA3-45F5-AD3E-53B1C63DDEB1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ải Làm Gì Khi Trái Đất KHÔNG CÒN TRỌNG LỰC-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16.9824" end="405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972" y="614064"/>
            <a:ext cx="9256972" cy="6243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2400"/>
            <a:ext cx="917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GÌ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SẼ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XẢY</a:t>
            </a:r>
            <a:r>
              <a:rPr lang="en-US" sz="2400" b="1" dirty="0">
                <a:solidFill>
                  <a:srgbClr val="FF0000"/>
                </a:solidFill>
              </a:rPr>
              <a:t> RA </a:t>
            </a:r>
            <a:r>
              <a:rPr lang="en-US" sz="2400" b="1" dirty="0" err="1">
                <a:solidFill>
                  <a:srgbClr val="FF0000"/>
                </a:solidFill>
              </a:rPr>
              <a:t>KHI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DẪN</a:t>
            </a:r>
            <a:r>
              <a:rPr lang="en-US" sz="2400" b="1" dirty="0">
                <a:solidFill>
                  <a:srgbClr val="FF0000"/>
                </a:solidFill>
              </a:rPr>
              <a:t> 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9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"/>
            <a:ext cx="8915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Lực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dẫn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lượng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chúng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xuống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đất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1"/>
            <a:ext cx="4305300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7781" y="3542698"/>
            <a:ext cx="3048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Tuyết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rơi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xuống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đất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Kết quả hình ảnh cho nhay  tu tren cao x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01"/>
            <a:ext cx="4419600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35837" y="3522635"/>
            <a:ext cx="3048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Nhảy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từ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trên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cao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xuống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1030" name="Picture 6" descr="Kết quả hình ảnh cho mưa roi xuống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886200"/>
            <a:ext cx="4305300" cy="266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77967" y="6433806"/>
            <a:ext cx="3048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Mưa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rơi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xuống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đất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1032" name="Picture 8" descr="Kết quả hình ảnh cho ngã từ xuống đ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21267"/>
            <a:ext cx="4419600" cy="25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181600" y="6416714"/>
            <a:ext cx="3048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Ngã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từ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xuống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đất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29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60167" y="152400"/>
            <a:ext cx="90838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Lực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hấp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dẫn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 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 quay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 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Trời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4218" name="Picture 10" descr="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4" y="685800"/>
            <a:ext cx="270545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0" name="Picture 12" descr="solar-walk-3d-solar-system-model-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11" y="685800"/>
            <a:ext cx="2895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23" name="Rectangle 15"/>
          <p:cNvSpPr>
            <a:spLocks noChangeArrowheads="1"/>
          </p:cNvSpPr>
          <p:nvPr/>
        </p:nvSpPr>
        <p:spPr bwMode="auto">
          <a:xfrm>
            <a:off x="5867400" y="1104899"/>
            <a:ext cx="2895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Lực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hấp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dẫn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là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loại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lực</a:t>
            </a:r>
            <a:r>
              <a:rPr lang="en-US" sz="2000" b="1" i="1" dirty="0">
                <a:latin typeface="Times New Roman" pitchFamily="18" charset="0"/>
              </a:rPr>
              <a:t> chi </a:t>
            </a:r>
            <a:r>
              <a:rPr lang="en-US" sz="2000" b="1" i="1" dirty="0" err="1">
                <a:latin typeface="Times New Roman" pitchFamily="18" charset="0"/>
              </a:rPr>
              <a:t>phối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chuyển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động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của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các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thiên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thể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trong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hệ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Mặt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trời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cũng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như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trong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toàn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vũ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trụ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94224" name="Rectangle 16"/>
          <p:cNvSpPr>
            <a:spLocks noChangeArrowheads="1"/>
          </p:cNvSpPr>
          <p:nvPr/>
        </p:nvSpPr>
        <p:spPr bwMode="auto">
          <a:xfrm>
            <a:off x="113944" y="3269114"/>
            <a:ext cx="384845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dirty="0"/>
              <a:t>    </a:t>
            </a:r>
            <a:r>
              <a:rPr lang="en-US" sz="2400" b="1" i="1" dirty="0" err="1">
                <a:latin typeface="Times New Roman" pitchFamily="18" charset="0"/>
              </a:rPr>
              <a:t>Lực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hấp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dẫn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cũng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giúp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gắn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kết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vật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chất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để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hình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thành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Trái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Đất</a:t>
            </a:r>
            <a:r>
              <a:rPr lang="en-US" sz="2400" b="1" i="1" dirty="0">
                <a:latin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</a:rPr>
              <a:t>Mặt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Trời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và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thiên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thể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khác</a:t>
            </a:r>
            <a:r>
              <a:rPr lang="en-US" sz="2400" b="1" i="1" dirty="0">
                <a:latin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</a:rPr>
              <a:t>nếu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không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có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nó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thì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vật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thể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không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thể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liên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kết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với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nhau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được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và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cuộc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sống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như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chúng</a:t>
            </a:r>
            <a:r>
              <a:rPr lang="en-US" sz="2400" b="1" i="1" dirty="0">
                <a:latin typeface="Times New Roman" pitchFamily="18" charset="0"/>
              </a:rPr>
              <a:t> ta </a:t>
            </a:r>
            <a:r>
              <a:rPr lang="en-US" sz="2400" b="1" i="1" dirty="0" err="1">
                <a:latin typeface="Times New Roman" pitchFamily="18" charset="0"/>
              </a:rPr>
              <a:t>hiện</a:t>
            </a:r>
            <a:r>
              <a:rPr lang="en-US" sz="2400" b="1" i="1" dirty="0">
                <a:latin typeface="Times New Roman" pitchFamily="18" charset="0"/>
              </a:rPr>
              <a:t> nay </a:t>
            </a:r>
            <a:r>
              <a:rPr lang="en-US" sz="2400" b="1" i="1" dirty="0" err="1">
                <a:latin typeface="Times New Roman" pitchFamily="18" charset="0"/>
              </a:rPr>
              <a:t>không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thể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tồn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tại</a:t>
            </a:r>
            <a:endParaRPr lang="en-US" sz="2400" b="1" i="1" dirty="0">
              <a:latin typeface="Times New Roman" pitchFamily="18" charset="0"/>
            </a:endParaRPr>
          </a:p>
        </p:txBody>
      </p:sp>
      <p:pic>
        <p:nvPicPr>
          <p:cNvPr id="94226" name="Picture 18" descr="The-Earth-Print-C103002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3185444"/>
            <a:ext cx="2301058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8" name="Picture 20" descr="ANd9GcQidXv5By6zkjPhZgFW810OBiVGmNUJifQBHhClsfriT-B73NR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0400"/>
            <a:ext cx="2590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28692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4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4" grpId="0"/>
      <p:bldP spid="94223" grpId="0"/>
      <p:bldP spid="942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ải thích hiện tượng triều cường, triều ké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7.6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5749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Lực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dẫn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giữa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Mặt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trăng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Mặt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nguyên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tượng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triều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12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chien thang bach d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495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chien thang bach d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"/>
            <a:ext cx="4419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3955278"/>
            <a:ext cx="7391400" cy="2521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lần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sông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Bạch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Đằng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i="1" dirty="0" err="1">
                <a:solidFill>
                  <a:sysClr val="windowText" lastClr="000000"/>
                </a:solidFill>
              </a:rPr>
              <a:t>Ngô</a:t>
            </a:r>
            <a:r>
              <a:rPr lang="en-US" sz="2400" b="1" i="1" dirty="0">
                <a:solidFill>
                  <a:sysClr val="windowText" lastClr="000000"/>
                </a:solidFill>
              </a:rPr>
              <a:t> </a:t>
            </a:r>
            <a:r>
              <a:rPr lang="en-US" sz="2400" b="1" i="1" dirty="0" err="1">
                <a:solidFill>
                  <a:sysClr val="windowText" lastClr="000000"/>
                </a:solidFill>
              </a:rPr>
              <a:t>Quyền</a:t>
            </a:r>
            <a:r>
              <a:rPr lang="en-US" sz="2400" b="1" i="1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chiến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thắng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quân</a:t>
            </a:r>
            <a:r>
              <a:rPr lang="en-US" sz="2400" b="1" i="1" dirty="0" err="1">
                <a:solidFill>
                  <a:sysClr val="windowText" lastClr="000000"/>
                </a:solidFill>
              </a:rPr>
              <a:t>Nam</a:t>
            </a:r>
            <a:r>
              <a:rPr lang="en-US" sz="2400" b="1" i="1" dirty="0">
                <a:solidFill>
                  <a:sysClr val="windowText" lastClr="000000"/>
                </a:solidFill>
              </a:rPr>
              <a:t> </a:t>
            </a:r>
            <a:r>
              <a:rPr lang="en-US" sz="2400" b="1" i="1" dirty="0" err="1">
                <a:solidFill>
                  <a:sysClr val="windowText" lastClr="000000"/>
                </a:solidFill>
              </a:rPr>
              <a:t>Hán</a:t>
            </a:r>
            <a:r>
              <a:rPr lang="en-US" sz="2400" b="1" i="1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năm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b="1" i="1" dirty="0">
                <a:solidFill>
                  <a:sysClr val="windowText" lastClr="000000"/>
                </a:solidFill>
              </a:rPr>
              <a:t>938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200" dirty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i="1" dirty="0" err="1">
                <a:solidFill>
                  <a:sysClr val="windowText" lastClr="000000"/>
                </a:solidFill>
              </a:rPr>
              <a:t>Lê</a:t>
            </a:r>
            <a:r>
              <a:rPr lang="en-US" sz="2400" b="1" i="1" dirty="0">
                <a:solidFill>
                  <a:sysClr val="windowText" lastClr="000000"/>
                </a:solidFill>
              </a:rPr>
              <a:t> </a:t>
            </a:r>
            <a:r>
              <a:rPr lang="en-US" sz="2400" b="1" i="1" dirty="0" err="1">
                <a:solidFill>
                  <a:sysClr val="windowText" lastClr="000000"/>
                </a:solidFill>
              </a:rPr>
              <a:t>Hoàn</a:t>
            </a:r>
            <a:r>
              <a:rPr lang="en-US" sz="2400" b="1" i="1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chiến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thắng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quân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b="1" i="1" dirty="0" err="1">
                <a:solidFill>
                  <a:sysClr val="windowText" lastClr="000000"/>
                </a:solidFill>
              </a:rPr>
              <a:t>Tống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năm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>
                <a:solidFill>
                  <a:sysClr val="windowText" lastClr="000000"/>
                </a:solidFill>
              </a:rPr>
              <a:t>981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200" dirty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err="1">
                <a:solidFill>
                  <a:sysClr val="windowText" lastClr="000000"/>
                </a:solidFill>
              </a:rPr>
              <a:t>Trần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Quốc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Tuấn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chiến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thắng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quân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b="1" i="1" dirty="0" err="1">
                <a:solidFill>
                  <a:sysClr val="windowText" lastClr="000000"/>
                </a:solidFill>
              </a:rPr>
              <a:t>Nguyên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năm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>
                <a:solidFill>
                  <a:sysClr val="windowText" lastClr="000000"/>
                </a:solidFill>
              </a:rPr>
              <a:t>1288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78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39751873"/>
              </p:ext>
            </p:extLst>
          </p:nvPr>
        </p:nvGraphicFramePr>
        <p:xfrm>
          <a:off x="533400" y="3048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-4273"/>
            <a:ext cx="9144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12759637"/>
              </p:ext>
            </p:extLst>
          </p:nvPr>
        </p:nvGraphicFramePr>
        <p:xfrm>
          <a:off x="457200" y="2667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370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8" name="Picture 6" descr="daiphunnu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28" y="0"/>
            <a:ext cx="504842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1580260" y="3047402"/>
            <a:ext cx="1624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itchFamily="18" charset="0"/>
              </a:rPr>
              <a:t>Đài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phun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nước</a:t>
            </a:r>
            <a:endParaRPr lang="en-US" b="1" i="1" dirty="0">
              <a:latin typeface="Times New Roman" pitchFamily="18" charset="0"/>
            </a:endParaRPr>
          </a:p>
        </p:txBody>
      </p:sp>
      <p:pic>
        <p:nvPicPr>
          <p:cNvPr id="100361" name="Picture 9" descr="1306901594-Parachute_jumps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-1"/>
            <a:ext cx="3962400" cy="64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6858000" y="6457890"/>
            <a:ext cx="1081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Nhảy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dù</a:t>
            </a:r>
            <a:endParaRPr lang="en-US" sz="2000" b="1" i="1" dirty="0">
              <a:latin typeface="Times New Roman" pitchFamily="18" charset="0"/>
            </a:endParaRPr>
          </a:p>
        </p:txBody>
      </p:sp>
      <p:pic>
        <p:nvPicPr>
          <p:cNvPr id="100366" name="Picture 14" descr="75173205-162159_Syney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0" y="3444478"/>
            <a:ext cx="5059110" cy="301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67" name="Rectangle 15"/>
          <p:cNvSpPr>
            <a:spLocks noChangeArrowheads="1"/>
          </p:cNvSpPr>
          <p:nvPr/>
        </p:nvSpPr>
        <p:spPr bwMode="auto">
          <a:xfrm>
            <a:off x="1676400" y="6457890"/>
            <a:ext cx="12041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Pháo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hoa</a:t>
            </a:r>
            <a:endParaRPr lang="en-US" sz="20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41389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00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9" grpId="0"/>
      <p:bldP spid="100362" grpId="0"/>
      <p:bldP spid="1003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3" name="Picture 7" descr="tunguyenhoclaplondaydoi200px-fil_25c325a0_pl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267200" cy="621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17804" y="6211669"/>
            <a:ext cx="434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latin typeface="Times New Roman" pitchFamily="18" charset="0"/>
              </a:rPr>
              <a:t>Dây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dọi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luôn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hướng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vuông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góc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với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mặt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đất</a:t>
            </a:r>
            <a:r>
              <a:rPr lang="en-US" b="1" i="1" dirty="0">
                <a:latin typeface="Times New Roman" pitchFamily="18" charset="0"/>
              </a:rPr>
              <a:t> do </a:t>
            </a:r>
            <a:r>
              <a:rPr lang="en-US" b="1" i="1" dirty="0" err="1">
                <a:latin typeface="Times New Roman" pitchFamily="18" charset="0"/>
              </a:rPr>
              <a:t>lực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hút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của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Trái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Đất</a:t>
            </a:r>
            <a:endParaRPr lang="en-US" b="1" i="1" dirty="0">
              <a:latin typeface="Times New Roman" pitchFamily="18" charset="0"/>
            </a:endParaRPr>
          </a:p>
        </p:txBody>
      </p:sp>
      <p:pic>
        <p:nvPicPr>
          <p:cNvPr id="101386" name="Picture 10" descr="sc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4498649" y="2895600"/>
            <a:ext cx="464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Cân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đòn</a:t>
            </a:r>
            <a:r>
              <a:rPr lang="en-US" sz="2000" b="1" i="1" dirty="0">
                <a:latin typeface="Times New Roman" pitchFamily="18" charset="0"/>
              </a:rPr>
              <a:t> : </a:t>
            </a:r>
            <a:r>
              <a:rPr lang="en-US" sz="2000" b="1" i="1" dirty="0" err="1">
                <a:latin typeface="Times New Roman" pitchFamily="18" charset="0"/>
              </a:rPr>
              <a:t>Vật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nào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có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khối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lượng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lớn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hơn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thì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sẽ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bị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Trái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Đất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hút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với</a:t>
            </a:r>
            <a:r>
              <a:rPr lang="en-US" sz="2000" b="1" i="1" dirty="0">
                <a:latin typeface="Times New Roman" pitchFamily="18" charset="0"/>
              </a:rPr>
              <a:t> 1 </a:t>
            </a:r>
            <a:r>
              <a:rPr lang="en-US" sz="2000" b="1" i="1" dirty="0" err="1">
                <a:latin typeface="Times New Roman" pitchFamily="18" charset="0"/>
              </a:rPr>
              <a:t>lực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lớn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hơn</a:t>
            </a:r>
            <a:endParaRPr lang="en-US" sz="2000" b="1" i="1" dirty="0">
              <a:latin typeface="Times New Roman" pitchFamily="18" charset="0"/>
            </a:endParaRPr>
          </a:p>
        </p:txBody>
      </p:sp>
      <p:pic>
        <p:nvPicPr>
          <p:cNvPr id="101389" name="Picture 13" descr="bigstock_fresh_shower_124609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3587107"/>
            <a:ext cx="4651049" cy="28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90" name="Text Box 14"/>
          <p:cNvSpPr txBox="1">
            <a:spLocks noChangeArrowheads="1"/>
          </p:cNvSpPr>
          <p:nvPr/>
        </p:nvSpPr>
        <p:spPr bwMode="auto">
          <a:xfrm>
            <a:off x="6400800" y="6461125"/>
            <a:ext cx="142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Vòi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hoa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sen</a:t>
            </a:r>
            <a:endParaRPr lang="en-US" sz="20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5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0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0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4" grpId="0"/>
      <p:bldP spid="101387" grpId="0"/>
      <p:bldP spid="1013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06129538"/>
              </p:ext>
            </p:extLst>
          </p:nvPr>
        </p:nvGraphicFramePr>
        <p:xfrm>
          <a:off x="533400" y="3048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561" y="30622"/>
            <a:ext cx="9144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62112802"/>
              </p:ext>
            </p:extLst>
          </p:nvPr>
        </p:nvGraphicFramePr>
        <p:xfrm>
          <a:off x="533400" y="2667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563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423</Words>
  <Application>Microsoft Office PowerPoint</Application>
  <PresentationFormat>On-screen Show (4:3)</PresentationFormat>
  <Paragraphs>57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VIEN DO</cp:lastModifiedBy>
  <cp:revision>19</cp:revision>
  <dcterms:created xsi:type="dcterms:W3CDTF">2018-11-16T11:38:07Z</dcterms:created>
  <dcterms:modified xsi:type="dcterms:W3CDTF">2020-11-08T08:24:43Z</dcterms:modified>
</cp:coreProperties>
</file>