
<file path=[Content_Types].xml><?xml version="1.0" encoding="utf-8"?>
<Types xmlns="http://schemas.openxmlformats.org/package/2006/content-types">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 id="2147483810" r:id="rId4"/>
    <p:sldMasterId id="2147483822" r:id="rId5"/>
    <p:sldMasterId id="2147483824" r:id="rId6"/>
    <p:sldMasterId id="2147483826" r:id="rId7"/>
    <p:sldMasterId id="2147483829" r:id="rId8"/>
  </p:sldMasterIdLst>
  <p:notesMasterIdLst>
    <p:notesMasterId r:id="rId25"/>
  </p:notesMasterIdLst>
  <p:sldIdLst>
    <p:sldId id="303" r:id="rId9"/>
    <p:sldId id="274" r:id="rId10"/>
    <p:sldId id="307" r:id="rId11"/>
    <p:sldId id="308" r:id="rId12"/>
    <p:sldId id="309" r:id="rId13"/>
    <p:sldId id="310" r:id="rId14"/>
    <p:sldId id="311" r:id="rId15"/>
    <p:sldId id="256" r:id="rId16"/>
    <p:sldId id="257" r:id="rId17"/>
    <p:sldId id="261" r:id="rId18"/>
    <p:sldId id="263" r:id="rId19"/>
    <p:sldId id="3572" r:id="rId20"/>
    <p:sldId id="3469" r:id="rId21"/>
    <p:sldId id="3554" r:id="rId22"/>
    <p:sldId id="3573" r:id="rId23"/>
    <p:sldId id="3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856"/>
    <a:srgbClr val="F0AE42"/>
    <a:srgbClr val="FF33CC"/>
    <a:srgbClr val="FFFFFF"/>
    <a:srgbClr val="007FCA"/>
    <a:srgbClr val="FFFF00"/>
    <a:srgbClr val="70B2E2"/>
    <a:srgbClr val="FFDC17"/>
    <a:srgbClr val="FFCC00"/>
    <a:srgbClr val="0068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5033" autoAdjust="0"/>
  </p:normalViewPr>
  <p:slideViewPr>
    <p:cSldViewPr snapToGrid="0">
      <p:cViewPr varScale="1">
        <p:scale>
          <a:sx n="68" d="100"/>
          <a:sy n="68" d="100"/>
        </p:scale>
        <p:origin x="540"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7262A7-EE29-45BC-82D4-64374662DCC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B53F688-3CC3-47CF-8668-C25B3BE16294}">
      <dgm:prSet custT="1"/>
      <dgm:spPr/>
      <dgm:t>
        <a:bodyPr/>
        <a:lstStyle/>
        <a:p>
          <a:r>
            <a:rPr lang="en-US" sz="4000" b="1">
              <a:solidFill>
                <a:srgbClr val="00B856"/>
              </a:solidFill>
            </a:rPr>
            <a:t>CHỦ ĐỀ LỰA CHỌN A: SỬ DỤNG BẢNG TÍNH ĐIỆN TỬ NÂNG CAO </a:t>
          </a:r>
          <a:endParaRPr lang="en-US" sz="4000">
            <a:solidFill>
              <a:srgbClr val="00B856"/>
            </a:solidFill>
          </a:endParaRPr>
        </a:p>
      </dgm:t>
    </dgm:pt>
    <dgm:pt modelId="{3ADBA012-F9D9-48CC-A38D-806A96A39B7D}" type="parTrans" cxnId="{C7791C5D-1E41-463C-B9FE-C10437BB70C2}">
      <dgm:prSet/>
      <dgm:spPr/>
      <dgm:t>
        <a:bodyPr/>
        <a:lstStyle/>
        <a:p>
          <a:endParaRPr lang="en-US" sz="2400">
            <a:solidFill>
              <a:srgbClr val="00B856"/>
            </a:solidFill>
          </a:endParaRPr>
        </a:p>
      </dgm:t>
    </dgm:pt>
    <dgm:pt modelId="{01D7E3AE-8114-42AC-B0EC-42977103A5B6}" type="sibTrans" cxnId="{C7791C5D-1E41-463C-B9FE-C10437BB70C2}">
      <dgm:prSet custT="1"/>
      <dgm:spPr/>
      <dgm:t>
        <a:bodyPr/>
        <a:lstStyle/>
        <a:p>
          <a:endParaRPr lang="en-US" sz="3600">
            <a:solidFill>
              <a:srgbClr val="00B856"/>
            </a:solidFill>
          </a:endParaRPr>
        </a:p>
      </dgm:t>
    </dgm:pt>
    <dgm:pt modelId="{AD58935D-C3DE-409A-8765-2A931E58C8F1}">
      <dgm:prSet custT="1"/>
      <dgm:spPr/>
      <dgm:t>
        <a:bodyPr/>
        <a:lstStyle/>
        <a:p>
          <a:r>
            <a:rPr lang="en-US" sz="4000" b="1">
              <a:solidFill>
                <a:srgbClr val="0070C0"/>
              </a:solidFill>
            </a:rPr>
            <a:t>TIẾT 19. BÀI 9A: SỬ DỤNG CÔNG CỤ XÁC THỰC DỮ LIỆU</a:t>
          </a:r>
          <a:endParaRPr lang="en-US" sz="4000">
            <a:solidFill>
              <a:srgbClr val="0070C0"/>
            </a:solidFill>
          </a:endParaRPr>
        </a:p>
      </dgm:t>
    </dgm:pt>
    <dgm:pt modelId="{6A8B3AC7-557F-4AF5-B701-86BA251A9006}" type="parTrans" cxnId="{6726FE7A-99C1-412E-A44B-B86B62E469B8}">
      <dgm:prSet/>
      <dgm:spPr/>
      <dgm:t>
        <a:bodyPr/>
        <a:lstStyle/>
        <a:p>
          <a:endParaRPr lang="en-US" sz="2400">
            <a:solidFill>
              <a:srgbClr val="00B856"/>
            </a:solidFill>
          </a:endParaRPr>
        </a:p>
      </dgm:t>
    </dgm:pt>
    <dgm:pt modelId="{C440DA9F-B8E9-4759-ABD5-C0E8EC57483C}" type="sibTrans" cxnId="{6726FE7A-99C1-412E-A44B-B86B62E469B8}">
      <dgm:prSet/>
      <dgm:spPr/>
      <dgm:t>
        <a:bodyPr/>
        <a:lstStyle/>
        <a:p>
          <a:endParaRPr lang="en-US" sz="2400">
            <a:solidFill>
              <a:srgbClr val="00B856"/>
            </a:solidFill>
          </a:endParaRPr>
        </a:p>
      </dgm:t>
    </dgm:pt>
    <dgm:pt modelId="{617F822B-E00B-4EFE-BFE1-510456CD0A6F}" type="pres">
      <dgm:prSet presAssocID="{FD7262A7-EE29-45BC-82D4-64374662DCCE}" presName="vert0" presStyleCnt="0">
        <dgm:presLayoutVars>
          <dgm:dir/>
          <dgm:animOne val="branch"/>
          <dgm:animLvl val="lvl"/>
        </dgm:presLayoutVars>
      </dgm:prSet>
      <dgm:spPr/>
    </dgm:pt>
    <dgm:pt modelId="{C5379197-0D0D-47DA-B7B0-7BBBB8ABA725}" type="pres">
      <dgm:prSet presAssocID="{0B53F688-3CC3-47CF-8668-C25B3BE16294}" presName="thickLine" presStyleLbl="alignNode1" presStyleIdx="0" presStyleCnt="2"/>
      <dgm:spPr/>
    </dgm:pt>
    <dgm:pt modelId="{12293B75-BD0E-4174-A0A6-64255B07F35C}" type="pres">
      <dgm:prSet presAssocID="{0B53F688-3CC3-47CF-8668-C25B3BE16294}" presName="horz1" presStyleCnt="0"/>
      <dgm:spPr/>
    </dgm:pt>
    <dgm:pt modelId="{363A1FB3-C59A-43F1-808E-6F8C92B94489}" type="pres">
      <dgm:prSet presAssocID="{0B53F688-3CC3-47CF-8668-C25B3BE16294}" presName="tx1" presStyleLbl="revTx" presStyleIdx="0" presStyleCnt="2"/>
      <dgm:spPr/>
    </dgm:pt>
    <dgm:pt modelId="{1A92F2BF-442E-402D-B3DA-3FF0642FA233}" type="pres">
      <dgm:prSet presAssocID="{0B53F688-3CC3-47CF-8668-C25B3BE16294}" presName="vert1" presStyleCnt="0"/>
      <dgm:spPr/>
    </dgm:pt>
    <dgm:pt modelId="{C848E927-29C8-4A55-A53F-CFB7186A42A1}" type="pres">
      <dgm:prSet presAssocID="{AD58935D-C3DE-409A-8765-2A931E58C8F1}" presName="thickLine" presStyleLbl="alignNode1" presStyleIdx="1" presStyleCnt="2"/>
      <dgm:spPr/>
    </dgm:pt>
    <dgm:pt modelId="{C8D4A978-5A33-41A5-9025-48AF26937900}" type="pres">
      <dgm:prSet presAssocID="{AD58935D-C3DE-409A-8765-2A931E58C8F1}" presName="horz1" presStyleCnt="0"/>
      <dgm:spPr/>
    </dgm:pt>
    <dgm:pt modelId="{23530668-FBFE-471E-AFD7-81A3ED0B9E38}" type="pres">
      <dgm:prSet presAssocID="{AD58935D-C3DE-409A-8765-2A931E58C8F1}" presName="tx1" presStyleLbl="revTx" presStyleIdx="1" presStyleCnt="2"/>
      <dgm:spPr/>
    </dgm:pt>
    <dgm:pt modelId="{081545C6-8EA2-41E5-8385-6630E35C90B5}" type="pres">
      <dgm:prSet presAssocID="{AD58935D-C3DE-409A-8765-2A931E58C8F1}" presName="vert1" presStyleCnt="0"/>
      <dgm:spPr/>
    </dgm:pt>
  </dgm:ptLst>
  <dgm:cxnLst>
    <dgm:cxn modelId="{C7791C5D-1E41-463C-B9FE-C10437BB70C2}" srcId="{FD7262A7-EE29-45BC-82D4-64374662DCCE}" destId="{0B53F688-3CC3-47CF-8668-C25B3BE16294}" srcOrd="0" destOrd="0" parTransId="{3ADBA012-F9D9-48CC-A38D-806A96A39B7D}" sibTransId="{01D7E3AE-8114-42AC-B0EC-42977103A5B6}"/>
    <dgm:cxn modelId="{6726FE7A-99C1-412E-A44B-B86B62E469B8}" srcId="{FD7262A7-EE29-45BC-82D4-64374662DCCE}" destId="{AD58935D-C3DE-409A-8765-2A931E58C8F1}" srcOrd="1" destOrd="0" parTransId="{6A8B3AC7-557F-4AF5-B701-86BA251A9006}" sibTransId="{C440DA9F-B8E9-4759-ABD5-C0E8EC57483C}"/>
    <dgm:cxn modelId="{70834C8F-5122-4810-A347-2576DA6A64AF}" type="presOf" srcId="{0B53F688-3CC3-47CF-8668-C25B3BE16294}" destId="{363A1FB3-C59A-43F1-808E-6F8C92B94489}" srcOrd="0" destOrd="0" presId="urn:microsoft.com/office/officeart/2008/layout/LinedList"/>
    <dgm:cxn modelId="{63574AEA-63E2-48D1-BBE4-768B44441E74}" type="presOf" srcId="{AD58935D-C3DE-409A-8765-2A931E58C8F1}" destId="{23530668-FBFE-471E-AFD7-81A3ED0B9E38}" srcOrd="0" destOrd="0" presId="urn:microsoft.com/office/officeart/2008/layout/LinedList"/>
    <dgm:cxn modelId="{FCB9CCF5-625C-4857-AE64-87D750A23BD4}" type="presOf" srcId="{FD7262A7-EE29-45BC-82D4-64374662DCCE}" destId="{617F822B-E00B-4EFE-BFE1-510456CD0A6F}" srcOrd="0" destOrd="0" presId="urn:microsoft.com/office/officeart/2008/layout/LinedList"/>
    <dgm:cxn modelId="{E3987628-FF0B-4137-BEB7-EF2EDCED75B2}" type="presParOf" srcId="{617F822B-E00B-4EFE-BFE1-510456CD0A6F}" destId="{C5379197-0D0D-47DA-B7B0-7BBBB8ABA725}" srcOrd="0" destOrd="0" presId="urn:microsoft.com/office/officeart/2008/layout/LinedList"/>
    <dgm:cxn modelId="{593E1923-4AC0-4398-8B51-B54B793184E5}" type="presParOf" srcId="{617F822B-E00B-4EFE-BFE1-510456CD0A6F}" destId="{12293B75-BD0E-4174-A0A6-64255B07F35C}" srcOrd="1" destOrd="0" presId="urn:microsoft.com/office/officeart/2008/layout/LinedList"/>
    <dgm:cxn modelId="{8AD5D4F1-C763-4B56-990C-8F21DB8F1648}" type="presParOf" srcId="{12293B75-BD0E-4174-A0A6-64255B07F35C}" destId="{363A1FB3-C59A-43F1-808E-6F8C92B94489}" srcOrd="0" destOrd="0" presId="urn:microsoft.com/office/officeart/2008/layout/LinedList"/>
    <dgm:cxn modelId="{3FE5E48A-8E73-43A8-9759-9A30B0FCD2C4}" type="presParOf" srcId="{12293B75-BD0E-4174-A0A6-64255B07F35C}" destId="{1A92F2BF-442E-402D-B3DA-3FF0642FA233}" srcOrd="1" destOrd="0" presId="urn:microsoft.com/office/officeart/2008/layout/LinedList"/>
    <dgm:cxn modelId="{139EB3C6-A0FF-4A63-A07C-853E01420376}" type="presParOf" srcId="{617F822B-E00B-4EFE-BFE1-510456CD0A6F}" destId="{C848E927-29C8-4A55-A53F-CFB7186A42A1}" srcOrd="2" destOrd="0" presId="urn:microsoft.com/office/officeart/2008/layout/LinedList"/>
    <dgm:cxn modelId="{FD8C69D9-E092-4B51-8E38-A28B71436930}" type="presParOf" srcId="{617F822B-E00B-4EFE-BFE1-510456CD0A6F}" destId="{C8D4A978-5A33-41A5-9025-48AF26937900}" srcOrd="3" destOrd="0" presId="urn:microsoft.com/office/officeart/2008/layout/LinedList"/>
    <dgm:cxn modelId="{408DCDD2-FFA3-4686-80E7-27DFADF62C93}" type="presParOf" srcId="{C8D4A978-5A33-41A5-9025-48AF26937900}" destId="{23530668-FBFE-471E-AFD7-81A3ED0B9E38}" srcOrd="0" destOrd="0" presId="urn:microsoft.com/office/officeart/2008/layout/LinedList"/>
    <dgm:cxn modelId="{E66319FC-D455-414A-BE7B-F7381F739898}" type="presParOf" srcId="{C8D4A978-5A33-41A5-9025-48AF26937900}" destId="{081545C6-8EA2-41E5-8385-6630E35C90B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79197-0D0D-47DA-B7B0-7BBBB8ABA725}">
      <dsp:nvSpPr>
        <dsp:cNvPr id="0" name=""/>
        <dsp:cNvSpPr/>
      </dsp:nvSpPr>
      <dsp:spPr>
        <a:xfrm>
          <a:off x="0" y="0"/>
          <a:ext cx="78992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3A1FB3-C59A-43F1-808E-6F8C92B94489}">
      <dsp:nvSpPr>
        <dsp:cNvPr id="0" name=""/>
        <dsp:cNvSpPr/>
      </dsp:nvSpPr>
      <dsp:spPr>
        <a:xfrm>
          <a:off x="0" y="0"/>
          <a:ext cx="7899237" cy="2136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solidFill>
                <a:srgbClr val="00B856"/>
              </a:solidFill>
            </a:rPr>
            <a:t>CHỦ ĐỀ LỰA CHỌN A: SỬ DỤNG BẢNG TÍNH ĐIỆN TỬ NÂNG CAO </a:t>
          </a:r>
          <a:endParaRPr lang="en-US" sz="4000" kern="1200">
            <a:solidFill>
              <a:srgbClr val="00B856"/>
            </a:solidFill>
          </a:endParaRPr>
        </a:p>
      </dsp:txBody>
      <dsp:txXfrm>
        <a:off x="0" y="0"/>
        <a:ext cx="7899237" cy="2136386"/>
      </dsp:txXfrm>
    </dsp:sp>
    <dsp:sp modelId="{C848E927-29C8-4A55-A53F-CFB7186A42A1}">
      <dsp:nvSpPr>
        <dsp:cNvPr id="0" name=""/>
        <dsp:cNvSpPr/>
      </dsp:nvSpPr>
      <dsp:spPr>
        <a:xfrm>
          <a:off x="0" y="2136386"/>
          <a:ext cx="78992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30668-FBFE-471E-AFD7-81A3ED0B9E38}">
      <dsp:nvSpPr>
        <dsp:cNvPr id="0" name=""/>
        <dsp:cNvSpPr/>
      </dsp:nvSpPr>
      <dsp:spPr>
        <a:xfrm>
          <a:off x="0" y="2136386"/>
          <a:ext cx="7899237" cy="2136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solidFill>
                <a:srgbClr val="0070C0"/>
              </a:solidFill>
            </a:rPr>
            <a:t>TIẾT 19. BÀI 9A: SỬ DỤNG CÔNG CỤ XÁC THỰC DỮ LIỆU</a:t>
          </a:r>
          <a:endParaRPr lang="en-US" sz="4000" kern="1200">
            <a:solidFill>
              <a:srgbClr val="0070C0"/>
            </a:solidFill>
          </a:endParaRPr>
        </a:p>
      </dsp:txBody>
      <dsp:txXfrm>
        <a:off x="0" y="2136386"/>
        <a:ext cx="7899237" cy="213638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29/08/2024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347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357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4397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F5B899-899C-4F8B-8CEB-BB307AF1D029}" type="datetimeFigureOut">
              <a:rPr lang="en-US" smtClean="0"/>
              <a:t>29/08/2024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0DBC9-BD5C-4C39-ACD1-9C61ED2D8C17}" type="slidenum">
              <a:rPr lang="en-US" smtClean="0"/>
              <a:t>‹#›</a:t>
            </a:fld>
            <a:endParaRPr lang="en-US"/>
          </a:p>
        </p:txBody>
      </p:sp>
    </p:spTree>
    <p:extLst>
      <p:ext uri="{BB962C8B-B14F-4D97-AF65-F5344CB8AC3E}">
        <p14:creationId xmlns:p14="http://schemas.microsoft.com/office/powerpoint/2010/main" val="4242196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F5B899-899C-4F8B-8CEB-BB307AF1D029}" type="datetimeFigureOut">
              <a:rPr lang="en-US" smtClean="0"/>
              <a:t>29/08/2024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0DBC9-BD5C-4C39-ACD1-9C61ED2D8C17}" type="slidenum">
              <a:rPr lang="en-US" smtClean="0"/>
              <a:t>‹#›</a:t>
            </a:fld>
            <a:endParaRPr lang="en-US"/>
          </a:p>
        </p:txBody>
      </p:sp>
    </p:spTree>
    <p:extLst>
      <p:ext uri="{BB962C8B-B14F-4D97-AF65-F5344CB8AC3E}">
        <p14:creationId xmlns:p14="http://schemas.microsoft.com/office/powerpoint/2010/main" val="456481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F5B899-899C-4F8B-8CEB-BB307AF1D029}" type="datetimeFigureOut">
              <a:rPr lang="en-US" smtClean="0"/>
              <a:t>29/08/2024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0DBC9-BD5C-4C39-ACD1-9C61ED2D8C17}" type="slidenum">
              <a:rPr lang="en-US" smtClean="0"/>
              <a:t>‹#›</a:t>
            </a:fld>
            <a:endParaRPr lang="en-US"/>
          </a:p>
        </p:txBody>
      </p:sp>
    </p:spTree>
    <p:extLst>
      <p:ext uri="{BB962C8B-B14F-4D97-AF65-F5344CB8AC3E}">
        <p14:creationId xmlns:p14="http://schemas.microsoft.com/office/powerpoint/2010/main" val="2191733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F5B899-899C-4F8B-8CEB-BB307AF1D029}" type="datetimeFigureOut">
              <a:rPr lang="en-US" smtClean="0"/>
              <a:t>29/08/2024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70DBC9-BD5C-4C39-ACD1-9C61ED2D8C17}" type="slidenum">
              <a:rPr lang="en-US" smtClean="0"/>
              <a:t>‹#›</a:t>
            </a:fld>
            <a:endParaRPr lang="en-US"/>
          </a:p>
        </p:txBody>
      </p:sp>
    </p:spTree>
    <p:extLst>
      <p:ext uri="{BB962C8B-B14F-4D97-AF65-F5344CB8AC3E}">
        <p14:creationId xmlns:p14="http://schemas.microsoft.com/office/powerpoint/2010/main" val="122114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F5B899-899C-4F8B-8CEB-BB307AF1D029}" type="datetimeFigureOut">
              <a:rPr lang="en-US" smtClean="0"/>
              <a:t>29/08/2024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70DBC9-BD5C-4C39-ACD1-9C61ED2D8C17}" type="slidenum">
              <a:rPr lang="en-US" smtClean="0"/>
              <a:t>‹#›</a:t>
            </a:fld>
            <a:endParaRPr lang="en-US"/>
          </a:p>
        </p:txBody>
      </p:sp>
    </p:spTree>
    <p:extLst>
      <p:ext uri="{BB962C8B-B14F-4D97-AF65-F5344CB8AC3E}">
        <p14:creationId xmlns:p14="http://schemas.microsoft.com/office/powerpoint/2010/main" val="3257064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F5B899-899C-4F8B-8CEB-BB307AF1D029}" type="datetimeFigureOut">
              <a:rPr lang="en-US" smtClean="0"/>
              <a:t>29/08/2024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70DBC9-BD5C-4C39-ACD1-9C61ED2D8C17}" type="slidenum">
              <a:rPr lang="en-US" smtClean="0"/>
              <a:t>‹#›</a:t>
            </a:fld>
            <a:endParaRPr lang="en-US"/>
          </a:p>
        </p:txBody>
      </p:sp>
    </p:spTree>
    <p:extLst>
      <p:ext uri="{BB962C8B-B14F-4D97-AF65-F5344CB8AC3E}">
        <p14:creationId xmlns:p14="http://schemas.microsoft.com/office/powerpoint/2010/main" val="1158811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F5B899-899C-4F8B-8CEB-BB307AF1D029}" type="datetimeFigureOut">
              <a:rPr lang="en-US" smtClean="0"/>
              <a:t>29/08/2024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70DBC9-BD5C-4C39-ACD1-9C61ED2D8C17}" type="slidenum">
              <a:rPr lang="en-US" smtClean="0"/>
              <a:t>‹#›</a:t>
            </a:fld>
            <a:endParaRPr lang="en-US"/>
          </a:p>
        </p:txBody>
      </p:sp>
    </p:spTree>
    <p:extLst>
      <p:ext uri="{BB962C8B-B14F-4D97-AF65-F5344CB8AC3E}">
        <p14:creationId xmlns:p14="http://schemas.microsoft.com/office/powerpoint/2010/main" val="223940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F5B899-899C-4F8B-8CEB-BB307AF1D029}" type="datetimeFigureOut">
              <a:rPr lang="en-US" smtClean="0"/>
              <a:t>29/08/2024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70DBC9-BD5C-4C39-ACD1-9C61ED2D8C17}" type="slidenum">
              <a:rPr lang="en-US" smtClean="0"/>
              <a:t>‹#›</a:t>
            </a:fld>
            <a:endParaRPr lang="en-US"/>
          </a:p>
        </p:txBody>
      </p:sp>
    </p:spTree>
    <p:extLst>
      <p:ext uri="{BB962C8B-B14F-4D97-AF65-F5344CB8AC3E}">
        <p14:creationId xmlns:p14="http://schemas.microsoft.com/office/powerpoint/2010/main" val="2647441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F5B899-899C-4F8B-8CEB-BB307AF1D029}" type="datetimeFigureOut">
              <a:rPr lang="en-US" smtClean="0"/>
              <a:t>29/08/2024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70DBC9-BD5C-4C39-ACD1-9C61ED2D8C17}" type="slidenum">
              <a:rPr lang="en-US" smtClean="0"/>
              <a:t>‹#›</a:t>
            </a:fld>
            <a:endParaRPr lang="en-US"/>
          </a:p>
        </p:txBody>
      </p:sp>
    </p:spTree>
    <p:extLst>
      <p:ext uri="{BB962C8B-B14F-4D97-AF65-F5344CB8AC3E}">
        <p14:creationId xmlns:p14="http://schemas.microsoft.com/office/powerpoint/2010/main" val="6928294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F5B899-899C-4F8B-8CEB-BB307AF1D029}" type="datetimeFigureOut">
              <a:rPr lang="en-US" smtClean="0"/>
              <a:t>29/08/2024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0DBC9-BD5C-4C39-ACD1-9C61ED2D8C17}" type="slidenum">
              <a:rPr lang="en-US" smtClean="0"/>
              <a:t>‹#›</a:t>
            </a:fld>
            <a:endParaRPr lang="en-US"/>
          </a:p>
        </p:txBody>
      </p:sp>
    </p:spTree>
    <p:extLst>
      <p:ext uri="{BB962C8B-B14F-4D97-AF65-F5344CB8AC3E}">
        <p14:creationId xmlns:p14="http://schemas.microsoft.com/office/powerpoint/2010/main" val="614863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F5B899-899C-4F8B-8CEB-BB307AF1D029}" type="datetimeFigureOut">
              <a:rPr lang="en-US" smtClean="0"/>
              <a:t>29/08/2024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0DBC9-BD5C-4C39-ACD1-9C61ED2D8C17}" type="slidenum">
              <a:rPr lang="en-US" smtClean="0"/>
              <a:t>‹#›</a:t>
            </a:fld>
            <a:endParaRPr lang="en-US"/>
          </a:p>
        </p:txBody>
      </p:sp>
    </p:spTree>
    <p:extLst>
      <p:ext uri="{BB962C8B-B14F-4D97-AF65-F5344CB8AC3E}">
        <p14:creationId xmlns:p14="http://schemas.microsoft.com/office/powerpoint/2010/main" val="1218538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F5B899-899C-4F8B-8CEB-BB307AF1D029}" type="datetimeFigureOut">
              <a:rPr lang="en-US">
                <a:solidFill>
                  <a:prstClr val="black">
                    <a:tint val="75000"/>
                  </a:prstClr>
                </a:solidFill>
              </a:rPr>
              <a:pPr/>
              <a:t>29/08/2024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277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F5B899-899C-4F8B-8CEB-BB307AF1D029}" type="datetimeFigureOut">
              <a:rPr lang="en-US">
                <a:solidFill>
                  <a:prstClr val="black">
                    <a:tint val="75000"/>
                  </a:prstClr>
                </a:solidFill>
              </a:rPr>
              <a:pPr/>
              <a:t>29/08/2024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106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F5B899-899C-4F8B-8CEB-BB307AF1D029}" type="datetimeFigureOut">
              <a:rPr lang="en-US">
                <a:solidFill>
                  <a:prstClr val="black">
                    <a:tint val="75000"/>
                  </a:prstClr>
                </a:solidFill>
              </a:rPr>
              <a:pPr/>
              <a:t>29/08/2024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907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F5B899-899C-4F8B-8CEB-BB307AF1D029}" type="datetimeFigureOut">
              <a:rPr lang="en-US">
                <a:solidFill>
                  <a:prstClr val="black">
                    <a:tint val="75000"/>
                  </a:prstClr>
                </a:solidFill>
              </a:rPr>
              <a:pPr/>
              <a:t>29/08/2024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70DBC9-BD5C-4C39-ACD1-9C61ED2D8C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908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F5B899-899C-4F8B-8CEB-BB307AF1D029}" type="datetimeFigureOut">
              <a:rPr lang="en-US">
                <a:solidFill>
                  <a:prstClr val="black">
                    <a:tint val="75000"/>
                  </a:prstClr>
                </a:solidFill>
              </a:rPr>
              <a:pPr/>
              <a:t>29/08/2024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70DBC9-BD5C-4C39-ACD1-9C61ED2D8C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087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F5B899-899C-4F8B-8CEB-BB307AF1D029}" type="datetimeFigureOut">
              <a:rPr lang="en-US">
                <a:solidFill>
                  <a:prstClr val="black">
                    <a:tint val="75000"/>
                  </a:prstClr>
                </a:solidFill>
              </a:rPr>
              <a:pPr/>
              <a:t>29/08/2024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70DBC9-BD5C-4C39-ACD1-9C61ED2D8C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824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F5B899-899C-4F8B-8CEB-BB307AF1D029}" type="datetimeFigureOut">
              <a:rPr lang="en-US">
                <a:solidFill>
                  <a:prstClr val="black">
                    <a:tint val="75000"/>
                  </a:prstClr>
                </a:solidFill>
              </a:rPr>
              <a:pPr/>
              <a:t>29/08/2024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70DBC9-BD5C-4C39-ACD1-9C61ED2D8C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921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F5B899-899C-4F8B-8CEB-BB307AF1D029}" type="datetimeFigureOut">
              <a:rPr lang="en-US">
                <a:solidFill>
                  <a:prstClr val="black">
                    <a:tint val="75000"/>
                  </a:prstClr>
                </a:solidFill>
              </a:rPr>
              <a:pPr/>
              <a:t>29/08/2024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70DBC9-BD5C-4C39-ACD1-9C61ED2D8C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1205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F5B899-899C-4F8B-8CEB-BB307AF1D029}" type="datetimeFigureOut">
              <a:rPr lang="en-US">
                <a:solidFill>
                  <a:prstClr val="black">
                    <a:tint val="75000"/>
                  </a:prstClr>
                </a:solidFill>
              </a:rPr>
              <a:pPr/>
              <a:t>29/08/2024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70DBC9-BD5C-4C39-ACD1-9C61ED2D8C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391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F5B899-899C-4F8B-8CEB-BB307AF1D029}" type="datetimeFigureOut">
              <a:rPr lang="en-US">
                <a:solidFill>
                  <a:prstClr val="black">
                    <a:tint val="75000"/>
                  </a:prstClr>
                </a:solidFill>
              </a:rPr>
              <a:pPr/>
              <a:t>29/08/2024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845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F5B899-899C-4F8B-8CEB-BB307AF1D029}" type="datetimeFigureOut">
              <a:rPr lang="en-US">
                <a:solidFill>
                  <a:prstClr val="black">
                    <a:tint val="75000"/>
                  </a:prstClr>
                </a:solidFill>
              </a:rPr>
              <a:pPr/>
              <a:t>29/08/2024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580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277808"/>
      </p:ext>
    </p:extLst>
  </p:cSld>
  <p:clrMapOvr>
    <a:masterClrMapping/>
  </p:clrMapOvr>
  <p:transition>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142531"/>
      </p:ext>
    </p:extLst>
  </p:cSld>
  <p:clrMapOvr>
    <a:masterClrMapping/>
  </p:clrMapOvr>
  <p:transition>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BEFA843D-C852-4E06-A40A-3E91FEA4C021}"/>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885520536"/>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29/08/2024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accent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29/08/2024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8BF5B899-899C-4F8B-8CEB-BB307AF1D029}" type="datetimeFigureOut">
              <a:rPr lang="en-US" smtClean="0"/>
              <a:pPr/>
              <a:t>29/08/2024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2570DBC9-BD5C-4C39-ACD1-9C61ED2D8C17}" type="slidenum">
              <a:rPr lang="en-US" smtClean="0"/>
              <a:pPr/>
              <a:t>‹#›</a:t>
            </a:fld>
            <a:endParaRPr lang="en-US"/>
          </a:p>
        </p:txBody>
      </p:sp>
    </p:spTree>
    <p:extLst>
      <p:ext uri="{BB962C8B-B14F-4D97-AF65-F5344CB8AC3E}">
        <p14:creationId xmlns:p14="http://schemas.microsoft.com/office/powerpoint/2010/main" val="27043846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914400" rtl="0" eaLnBrk="1" latinLnBrk="0" hangingPunct="1">
        <a:spcBef>
          <a:spcPct val="0"/>
        </a:spcBef>
        <a:buNone/>
        <a:defRPr sz="4400" b="0" i="0" u="none" kern="1200">
          <a:solidFill>
            <a:schemeClr val="tx1"/>
          </a:solidFill>
          <a:latin typeface="Open Sans" panose="020B06060305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8BF5B899-899C-4F8B-8CEB-BB307AF1D029}" type="datetimeFigureOut">
              <a:rPr lang="en-US" smtClean="0">
                <a:solidFill>
                  <a:prstClr val="black">
                    <a:tint val="75000"/>
                  </a:prstClr>
                </a:solidFill>
              </a:rPr>
              <a:pPr/>
              <a:t>29/08/2024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94247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Open Sans" panose="020B06060305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55696C72-F5EE-4279-BF5A-80F66589679B}"/>
              </a:ext>
            </a:extLst>
          </p:cNvPr>
          <p:cNvSpPr>
            <a:spLocks noChangeArrowheads="1"/>
          </p:cNvSpPr>
          <p:nvPr userDrawn="1"/>
        </p:nvSpPr>
        <p:spPr bwMode="auto">
          <a:xfrm>
            <a:off x="296863" y="4770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WordArt 3">
            <a:extLst>
              <a:ext uri="{FF2B5EF4-FFF2-40B4-BE49-F238E27FC236}">
                <a16:creationId xmlns:a16="http://schemas.microsoft.com/office/drawing/2014/main" id="{146B4FB4-700A-4F62-9FF2-4A265667C32B}"/>
              </a:ext>
            </a:extLst>
          </p:cNvPr>
          <p:cNvSpPr>
            <a:spLocks noChangeArrowheads="1" noChangeShapeType="1" noTextEdit="1"/>
          </p:cNvSpPr>
          <p:nvPr userDrawn="1"/>
        </p:nvSpPr>
        <p:spPr bwMode="auto">
          <a:xfrm>
            <a:off x="1206500" y="4830763"/>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3076" name="WordArt 4">
            <a:extLst>
              <a:ext uri="{FF2B5EF4-FFF2-40B4-BE49-F238E27FC236}">
                <a16:creationId xmlns:a16="http://schemas.microsoft.com/office/drawing/2014/main" id="{DD4DC770-B3A9-46E3-801F-5DD8A726BB6C}"/>
              </a:ext>
            </a:extLst>
          </p:cNvPr>
          <p:cNvSpPr>
            <a:spLocks noChangeArrowheads="1" noChangeShapeType="1" noTextEdit="1"/>
          </p:cNvSpPr>
          <p:nvPr userDrawn="1"/>
        </p:nvSpPr>
        <p:spPr bwMode="auto">
          <a:xfrm>
            <a:off x="7172325" y="47894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3077" name="WordArt 5">
            <a:extLst>
              <a:ext uri="{FF2B5EF4-FFF2-40B4-BE49-F238E27FC236}">
                <a16:creationId xmlns:a16="http://schemas.microsoft.com/office/drawing/2014/main" id="{4DBC00D6-B09A-404D-9EAE-4B4EFE39423C}"/>
              </a:ext>
            </a:extLst>
          </p:cNvPr>
          <p:cNvSpPr>
            <a:spLocks noChangeArrowheads="1" noChangeShapeType="1" noTextEdit="1"/>
          </p:cNvSpPr>
          <p:nvPr userDrawn="1"/>
        </p:nvSpPr>
        <p:spPr bwMode="auto">
          <a:xfrm>
            <a:off x="1206500" y="59642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3078" name="WordArt 6">
            <a:extLst>
              <a:ext uri="{FF2B5EF4-FFF2-40B4-BE49-F238E27FC236}">
                <a16:creationId xmlns:a16="http://schemas.microsoft.com/office/drawing/2014/main" id="{16F37F99-10EF-48CF-AD45-482111DDF9F5}"/>
              </a:ext>
            </a:extLst>
          </p:cNvPr>
          <p:cNvSpPr>
            <a:spLocks noChangeArrowheads="1" noChangeShapeType="1" noTextEdit="1"/>
          </p:cNvSpPr>
          <p:nvPr userDrawn="1"/>
        </p:nvSpPr>
        <p:spPr bwMode="auto">
          <a:xfrm>
            <a:off x="7158037" y="5870575"/>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3079" name="Oval 7">
            <a:extLst>
              <a:ext uri="{FF2B5EF4-FFF2-40B4-BE49-F238E27FC236}">
                <a16:creationId xmlns:a16="http://schemas.microsoft.com/office/drawing/2014/main" id="{7F54202F-AFA7-4E42-A06D-8D04E8F93EEA}"/>
              </a:ext>
            </a:extLst>
          </p:cNvPr>
          <p:cNvSpPr>
            <a:spLocks noChangeArrowheads="1"/>
          </p:cNvSpPr>
          <p:nvPr userDrawn="1"/>
        </p:nvSpPr>
        <p:spPr bwMode="auto">
          <a:xfrm>
            <a:off x="469900" y="4902200"/>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0" name="AutoShape 8">
            <a:extLst>
              <a:ext uri="{FF2B5EF4-FFF2-40B4-BE49-F238E27FC236}">
                <a16:creationId xmlns:a16="http://schemas.microsoft.com/office/drawing/2014/main" id="{87F28B09-A889-4194-B832-92067F31696B}"/>
              </a:ext>
            </a:extLst>
          </p:cNvPr>
          <p:cNvSpPr>
            <a:spLocks noChangeArrowheads="1"/>
          </p:cNvSpPr>
          <p:nvPr userDrawn="1"/>
        </p:nvSpPr>
        <p:spPr bwMode="auto">
          <a:xfrm>
            <a:off x="6248400" y="47196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1FBE4E1B-F24A-41A8-99EF-E9FE403A2099}"/>
              </a:ext>
            </a:extLst>
          </p:cNvPr>
          <p:cNvSpPr>
            <a:spLocks noChangeArrowheads="1"/>
          </p:cNvSpPr>
          <p:nvPr userDrawn="1"/>
        </p:nvSpPr>
        <p:spPr bwMode="auto">
          <a:xfrm>
            <a:off x="6421437" y="48498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2" name="AutoShape 10">
            <a:extLst>
              <a:ext uri="{FF2B5EF4-FFF2-40B4-BE49-F238E27FC236}">
                <a16:creationId xmlns:a16="http://schemas.microsoft.com/office/drawing/2014/main" id="{E7B217FC-7464-45B7-AFF1-EB4794F2BD59}"/>
              </a:ext>
            </a:extLst>
          </p:cNvPr>
          <p:cNvSpPr>
            <a:spLocks noChangeArrowheads="1"/>
          </p:cNvSpPr>
          <p:nvPr userDrawn="1"/>
        </p:nvSpPr>
        <p:spPr bwMode="auto">
          <a:xfrm>
            <a:off x="296863" y="58531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17D3AFF6-AB90-4F8F-AFAE-FB56AF016431}"/>
              </a:ext>
            </a:extLst>
          </p:cNvPr>
          <p:cNvSpPr>
            <a:spLocks noChangeArrowheads="1"/>
          </p:cNvSpPr>
          <p:nvPr userDrawn="1"/>
        </p:nvSpPr>
        <p:spPr bwMode="auto">
          <a:xfrm>
            <a:off x="469900" y="59848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4" name="AutoShape 12">
            <a:extLst>
              <a:ext uri="{FF2B5EF4-FFF2-40B4-BE49-F238E27FC236}">
                <a16:creationId xmlns:a16="http://schemas.microsoft.com/office/drawing/2014/main" id="{0E89D128-AC05-4B6A-A651-1423F79D4562}"/>
              </a:ext>
            </a:extLst>
          </p:cNvPr>
          <p:cNvSpPr>
            <a:spLocks noChangeArrowheads="1"/>
          </p:cNvSpPr>
          <p:nvPr userDrawn="1"/>
        </p:nvSpPr>
        <p:spPr bwMode="auto">
          <a:xfrm>
            <a:off x="6248400" y="5746750"/>
            <a:ext cx="687387" cy="5159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a:extLst>
              <a:ext uri="{FF2B5EF4-FFF2-40B4-BE49-F238E27FC236}">
                <a16:creationId xmlns:a16="http://schemas.microsoft.com/office/drawing/2014/main" id="{00A9A981-56DB-4AEF-8DC8-A7EEC6463C77}"/>
              </a:ext>
            </a:extLst>
          </p:cNvPr>
          <p:cNvSpPr>
            <a:spLocks noChangeArrowheads="1"/>
          </p:cNvSpPr>
          <p:nvPr userDrawn="1"/>
        </p:nvSpPr>
        <p:spPr bwMode="auto">
          <a:xfrm>
            <a:off x="6421437" y="58785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C87D1BE3-4BE2-4FB6-8311-E527ADFB4582}"/>
              </a:ext>
            </a:extLst>
          </p:cNvPr>
          <p:cNvSpPr>
            <a:spLocks noChangeArrowheads="1"/>
          </p:cNvSpPr>
          <p:nvPr userDrawn="1"/>
        </p:nvSpPr>
        <p:spPr bwMode="auto">
          <a:xfrm>
            <a:off x="1930400" y="4419600"/>
            <a:ext cx="409575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3361524F-D725-423F-B352-E81BEA73346C}"/>
              </a:ext>
            </a:extLst>
          </p:cNvPr>
          <p:cNvSpPr>
            <a:spLocks noChangeArrowheads="1"/>
          </p:cNvSpPr>
          <p:nvPr userDrawn="1"/>
        </p:nvSpPr>
        <p:spPr bwMode="auto">
          <a:xfrm>
            <a:off x="7772400" y="4427538"/>
            <a:ext cx="39624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5F24183C-0079-4AE7-A401-11DABCC8AD69}"/>
              </a:ext>
            </a:extLst>
          </p:cNvPr>
          <p:cNvSpPr>
            <a:spLocks noChangeArrowheads="1"/>
          </p:cNvSpPr>
          <p:nvPr userDrawn="1"/>
        </p:nvSpPr>
        <p:spPr bwMode="auto">
          <a:xfrm>
            <a:off x="1930400" y="5562600"/>
            <a:ext cx="409575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9" name="AutoShape 18">
            <a:extLst>
              <a:ext uri="{FF2B5EF4-FFF2-40B4-BE49-F238E27FC236}">
                <a16:creationId xmlns:a16="http://schemas.microsoft.com/office/drawing/2014/main" id="{98FC1172-82A2-4D4A-ADD9-3C70E3DE05C7}"/>
              </a:ext>
            </a:extLst>
          </p:cNvPr>
          <p:cNvSpPr>
            <a:spLocks noChangeArrowheads="1"/>
          </p:cNvSpPr>
          <p:nvPr userDrawn="1"/>
        </p:nvSpPr>
        <p:spPr bwMode="auto">
          <a:xfrm>
            <a:off x="7772400" y="5575300"/>
            <a:ext cx="3962400" cy="11303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E34C8555-D3B2-4F34-B0AE-EF0DF6B70229}"/>
              </a:ext>
            </a:extLst>
          </p:cNvPr>
          <p:cNvSpPr>
            <a:spLocks noChangeArrowheads="1"/>
          </p:cNvSpPr>
          <p:nvPr userDrawn="1"/>
        </p:nvSpPr>
        <p:spPr bwMode="auto">
          <a:xfrm>
            <a:off x="808038" y="622299"/>
            <a:ext cx="10926762" cy="3586163"/>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1" name="WordArt 20">
            <a:extLst>
              <a:ext uri="{FF2B5EF4-FFF2-40B4-BE49-F238E27FC236}">
                <a16:creationId xmlns:a16="http://schemas.microsoft.com/office/drawing/2014/main" id="{F076AB80-64D2-4C8C-B0C6-ECCE532A4B45}"/>
              </a:ext>
            </a:extLst>
          </p:cNvPr>
          <p:cNvSpPr>
            <a:spLocks noChangeArrowheads="1" noChangeShapeType="1" noTextEdit="1"/>
          </p:cNvSpPr>
          <p:nvPr userDrawn="1"/>
        </p:nvSpPr>
        <p:spPr bwMode="auto">
          <a:xfrm>
            <a:off x="311150" y="820737"/>
            <a:ext cx="374650" cy="2989263"/>
          </a:xfrm>
          <a:prstGeom prst="rect">
            <a:avLst/>
          </a:prstGeom>
        </p:spPr>
        <p:txBody>
          <a:bodyPr wrap="none" fromWordArt="1">
            <a:prstTxWarp prst="textPlain">
              <a:avLst>
                <a:gd name="adj" fmla="val 50000"/>
              </a:avLst>
            </a:prstTxWarp>
            <a:scene3d>
              <a:camera prst="isometricLeftDown"/>
              <a:lightRig rig="threePt" dir="t"/>
            </a:scene3d>
          </a:bodyPr>
          <a:lstStyle/>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â</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u </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h</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ỏ</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i</a:t>
            </a:r>
          </a:p>
        </p:txBody>
      </p:sp>
      <p:sp>
        <p:nvSpPr>
          <p:cNvPr id="87062" name="WordArt 22">
            <a:extLst>
              <a:ext uri="{FF2B5EF4-FFF2-40B4-BE49-F238E27FC236}">
                <a16:creationId xmlns:a16="http://schemas.microsoft.com/office/drawing/2014/main" id="{034F881D-0337-4709-B871-0A163F1905DD}"/>
              </a:ext>
            </a:extLst>
          </p:cNvPr>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Tree>
    <p:extLst>
      <p:ext uri="{BB962C8B-B14F-4D97-AF65-F5344CB8AC3E}">
        <p14:creationId xmlns:p14="http://schemas.microsoft.com/office/powerpoint/2010/main" val="1513050866"/>
      </p:ext>
    </p:extLst>
  </p:cSld>
  <p:clrMap bg1="lt1" tx1="dk1" bg2="lt2" tx2="dk2" accent1="accent1" accent2="accent2" accent3="accent3" accent4="accent4" accent5="accent5" accent6="accent6" hlink="hlink" folHlink="folHlink"/>
  <p:sldLayoutIdLst>
    <p:sldLayoutId id="2147483823" r:id="rId1"/>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55696C72-F5EE-4279-BF5A-80F66589679B}"/>
              </a:ext>
            </a:extLst>
          </p:cNvPr>
          <p:cNvSpPr>
            <a:spLocks noChangeArrowheads="1"/>
          </p:cNvSpPr>
          <p:nvPr userDrawn="1"/>
        </p:nvSpPr>
        <p:spPr bwMode="auto">
          <a:xfrm>
            <a:off x="296863" y="2484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WordArt 3">
            <a:extLst>
              <a:ext uri="{FF2B5EF4-FFF2-40B4-BE49-F238E27FC236}">
                <a16:creationId xmlns:a16="http://schemas.microsoft.com/office/drawing/2014/main" id="{146B4FB4-700A-4F62-9FF2-4A265667C32B}"/>
              </a:ext>
            </a:extLst>
          </p:cNvPr>
          <p:cNvSpPr>
            <a:spLocks noChangeArrowheads="1" noChangeShapeType="1" noTextEdit="1"/>
          </p:cNvSpPr>
          <p:nvPr userDrawn="1"/>
        </p:nvSpPr>
        <p:spPr bwMode="auto">
          <a:xfrm>
            <a:off x="1206500" y="2544763"/>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3076" name="WordArt 4">
            <a:extLst>
              <a:ext uri="{FF2B5EF4-FFF2-40B4-BE49-F238E27FC236}">
                <a16:creationId xmlns:a16="http://schemas.microsoft.com/office/drawing/2014/main" id="{DD4DC770-B3A9-46E3-801F-5DD8A726BB6C}"/>
              </a:ext>
            </a:extLst>
          </p:cNvPr>
          <p:cNvSpPr>
            <a:spLocks noChangeArrowheads="1" noChangeShapeType="1" noTextEdit="1"/>
          </p:cNvSpPr>
          <p:nvPr userDrawn="1"/>
        </p:nvSpPr>
        <p:spPr bwMode="auto">
          <a:xfrm>
            <a:off x="1220788" y="36464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3077" name="WordArt 5">
            <a:extLst>
              <a:ext uri="{FF2B5EF4-FFF2-40B4-BE49-F238E27FC236}">
                <a16:creationId xmlns:a16="http://schemas.microsoft.com/office/drawing/2014/main" id="{4DBC00D6-B09A-404D-9EAE-4B4EFE39423C}"/>
              </a:ext>
            </a:extLst>
          </p:cNvPr>
          <p:cNvSpPr>
            <a:spLocks noChangeArrowheads="1" noChangeShapeType="1" noTextEdit="1"/>
          </p:cNvSpPr>
          <p:nvPr userDrawn="1"/>
        </p:nvSpPr>
        <p:spPr bwMode="auto">
          <a:xfrm>
            <a:off x="1206500" y="48212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3078" name="WordArt 6">
            <a:extLst>
              <a:ext uri="{FF2B5EF4-FFF2-40B4-BE49-F238E27FC236}">
                <a16:creationId xmlns:a16="http://schemas.microsoft.com/office/drawing/2014/main" id="{16F37F99-10EF-48CF-AD45-482111DDF9F5}"/>
              </a:ext>
            </a:extLst>
          </p:cNvPr>
          <p:cNvSpPr>
            <a:spLocks noChangeArrowheads="1" noChangeShapeType="1" noTextEdit="1"/>
          </p:cNvSpPr>
          <p:nvPr userDrawn="1"/>
        </p:nvSpPr>
        <p:spPr bwMode="auto">
          <a:xfrm>
            <a:off x="1206500" y="5870575"/>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3079" name="Oval 7">
            <a:extLst>
              <a:ext uri="{FF2B5EF4-FFF2-40B4-BE49-F238E27FC236}">
                <a16:creationId xmlns:a16="http://schemas.microsoft.com/office/drawing/2014/main" id="{7F54202F-AFA7-4E42-A06D-8D04E8F93EEA}"/>
              </a:ext>
            </a:extLst>
          </p:cNvPr>
          <p:cNvSpPr>
            <a:spLocks noChangeArrowheads="1"/>
          </p:cNvSpPr>
          <p:nvPr userDrawn="1"/>
        </p:nvSpPr>
        <p:spPr bwMode="auto">
          <a:xfrm>
            <a:off x="469900" y="2616200"/>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0" name="AutoShape 8">
            <a:extLst>
              <a:ext uri="{FF2B5EF4-FFF2-40B4-BE49-F238E27FC236}">
                <a16:creationId xmlns:a16="http://schemas.microsoft.com/office/drawing/2014/main" id="{87F28B09-A889-4194-B832-92067F31696B}"/>
              </a:ext>
            </a:extLst>
          </p:cNvPr>
          <p:cNvSpPr>
            <a:spLocks noChangeArrowheads="1"/>
          </p:cNvSpPr>
          <p:nvPr userDrawn="1"/>
        </p:nvSpPr>
        <p:spPr bwMode="auto">
          <a:xfrm>
            <a:off x="296863" y="35766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1FBE4E1B-F24A-41A8-99EF-E9FE403A2099}"/>
              </a:ext>
            </a:extLst>
          </p:cNvPr>
          <p:cNvSpPr>
            <a:spLocks noChangeArrowheads="1"/>
          </p:cNvSpPr>
          <p:nvPr userDrawn="1"/>
        </p:nvSpPr>
        <p:spPr bwMode="auto">
          <a:xfrm>
            <a:off x="469900" y="37068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2" name="AutoShape 10">
            <a:extLst>
              <a:ext uri="{FF2B5EF4-FFF2-40B4-BE49-F238E27FC236}">
                <a16:creationId xmlns:a16="http://schemas.microsoft.com/office/drawing/2014/main" id="{E7B217FC-7464-45B7-AFF1-EB4794F2BD59}"/>
              </a:ext>
            </a:extLst>
          </p:cNvPr>
          <p:cNvSpPr>
            <a:spLocks noChangeArrowheads="1"/>
          </p:cNvSpPr>
          <p:nvPr userDrawn="1"/>
        </p:nvSpPr>
        <p:spPr bwMode="auto">
          <a:xfrm>
            <a:off x="296863" y="47101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17D3AFF6-AB90-4F8F-AFAE-FB56AF016431}"/>
              </a:ext>
            </a:extLst>
          </p:cNvPr>
          <p:cNvSpPr>
            <a:spLocks noChangeArrowheads="1"/>
          </p:cNvSpPr>
          <p:nvPr userDrawn="1"/>
        </p:nvSpPr>
        <p:spPr bwMode="auto">
          <a:xfrm>
            <a:off x="469900" y="48418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4" name="AutoShape 12">
            <a:extLst>
              <a:ext uri="{FF2B5EF4-FFF2-40B4-BE49-F238E27FC236}">
                <a16:creationId xmlns:a16="http://schemas.microsoft.com/office/drawing/2014/main" id="{0E89D128-AC05-4B6A-A651-1423F79D4562}"/>
              </a:ext>
            </a:extLst>
          </p:cNvPr>
          <p:cNvSpPr>
            <a:spLocks noChangeArrowheads="1"/>
          </p:cNvSpPr>
          <p:nvPr userDrawn="1"/>
        </p:nvSpPr>
        <p:spPr bwMode="auto">
          <a:xfrm>
            <a:off x="296863" y="5746750"/>
            <a:ext cx="687387" cy="5159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a:extLst>
              <a:ext uri="{FF2B5EF4-FFF2-40B4-BE49-F238E27FC236}">
                <a16:creationId xmlns:a16="http://schemas.microsoft.com/office/drawing/2014/main" id="{00A9A981-56DB-4AEF-8DC8-A7EEC6463C77}"/>
              </a:ext>
            </a:extLst>
          </p:cNvPr>
          <p:cNvSpPr>
            <a:spLocks noChangeArrowheads="1"/>
          </p:cNvSpPr>
          <p:nvPr userDrawn="1"/>
        </p:nvSpPr>
        <p:spPr bwMode="auto">
          <a:xfrm>
            <a:off x="469900" y="58785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C87D1BE3-4BE2-4FB6-8311-E527ADFB4582}"/>
              </a:ext>
            </a:extLst>
          </p:cNvPr>
          <p:cNvSpPr>
            <a:spLocks noChangeArrowheads="1"/>
          </p:cNvSpPr>
          <p:nvPr userDrawn="1"/>
        </p:nvSpPr>
        <p:spPr bwMode="auto">
          <a:xfrm>
            <a:off x="1930400" y="2133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3361524F-D725-423F-B352-E81BEA73346C}"/>
              </a:ext>
            </a:extLst>
          </p:cNvPr>
          <p:cNvSpPr>
            <a:spLocks noChangeArrowheads="1"/>
          </p:cNvSpPr>
          <p:nvPr userDrawn="1"/>
        </p:nvSpPr>
        <p:spPr bwMode="auto">
          <a:xfrm>
            <a:off x="1930400" y="3284538"/>
            <a:ext cx="98044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5F24183C-0079-4AE7-A401-11DABCC8AD69}"/>
              </a:ext>
            </a:extLst>
          </p:cNvPr>
          <p:cNvSpPr>
            <a:spLocks noChangeArrowheads="1"/>
          </p:cNvSpPr>
          <p:nvPr userDrawn="1"/>
        </p:nvSpPr>
        <p:spPr bwMode="auto">
          <a:xfrm>
            <a:off x="1930400" y="4419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9" name="AutoShape 18">
            <a:extLst>
              <a:ext uri="{FF2B5EF4-FFF2-40B4-BE49-F238E27FC236}">
                <a16:creationId xmlns:a16="http://schemas.microsoft.com/office/drawing/2014/main" id="{98FC1172-82A2-4D4A-ADD9-3C70E3DE05C7}"/>
              </a:ext>
            </a:extLst>
          </p:cNvPr>
          <p:cNvSpPr>
            <a:spLocks noChangeArrowheads="1"/>
          </p:cNvSpPr>
          <p:nvPr userDrawn="1"/>
        </p:nvSpPr>
        <p:spPr bwMode="auto">
          <a:xfrm>
            <a:off x="1930400" y="5575300"/>
            <a:ext cx="9804400" cy="11303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E34C8555-D3B2-4F34-B0AE-EF0DF6B70229}"/>
              </a:ext>
            </a:extLst>
          </p:cNvPr>
          <p:cNvSpPr>
            <a:spLocks noChangeArrowheads="1"/>
          </p:cNvSpPr>
          <p:nvPr userDrawn="1"/>
        </p:nvSpPr>
        <p:spPr bwMode="auto">
          <a:xfrm>
            <a:off x="1930400" y="622300"/>
            <a:ext cx="9804400" cy="1435100"/>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1" name="WordArt 20">
            <a:extLst>
              <a:ext uri="{FF2B5EF4-FFF2-40B4-BE49-F238E27FC236}">
                <a16:creationId xmlns:a16="http://schemas.microsoft.com/office/drawing/2014/main" id="{F076AB80-64D2-4C8C-B0C6-ECCE532A4B45}"/>
              </a:ext>
            </a:extLst>
          </p:cNvPr>
          <p:cNvSpPr>
            <a:spLocks noChangeArrowheads="1" noChangeShapeType="1" noTextEdit="1"/>
          </p:cNvSpPr>
          <p:nvPr userDrawn="1"/>
        </p:nvSpPr>
        <p:spPr bwMode="auto">
          <a:xfrm>
            <a:off x="268288" y="984250"/>
            <a:ext cx="1357312" cy="647700"/>
          </a:xfrm>
          <a:prstGeom prst="rect">
            <a:avLst/>
          </a:prstGeom>
        </p:spPr>
        <p:txBody>
          <a:bodyPr wrap="none" fromWordArt="1">
            <a:prstTxWarp prst="textPlain">
              <a:avLst>
                <a:gd name="adj" fmla="val 50000"/>
              </a:avLst>
            </a:prstTxWarp>
          </a:bodyPr>
          <a:lstStyle/>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Câu hỏi</a:t>
            </a:r>
          </a:p>
        </p:txBody>
      </p:sp>
      <p:sp>
        <p:nvSpPr>
          <p:cNvPr id="87062" name="WordArt 22">
            <a:extLst>
              <a:ext uri="{FF2B5EF4-FFF2-40B4-BE49-F238E27FC236}">
                <a16:creationId xmlns:a16="http://schemas.microsoft.com/office/drawing/2014/main" id="{034F881D-0337-4709-B871-0A163F1905DD}"/>
              </a:ext>
            </a:extLst>
          </p:cNvPr>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Tree>
    <p:extLst>
      <p:ext uri="{BB962C8B-B14F-4D97-AF65-F5344CB8AC3E}">
        <p14:creationId xmlns:p14="http://schemas.microsoft.com/office/powerpoint/2010/main" val="945811574"/>
      </p:ext>
    </p:extLst>
  </p:cSld>
  <p:clrMap bg1="lt1" tx1="dk1" bg2="lt2" tx2="dk2" accent1="accent1" accent2="accent2" accent3="accent3" accent4="accent4" accent5="accent5" accent6="accent6" hlink="hlink" folHlink="folHlink"/>
  <p:sldLayoutIdLst>
    <p:sldLayoutId id="2147483825" r:id="rId1"/>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211822"/>
      </p:ext>
    </p:extLst>
  </p:cSld>
  <p:clrMap bg1="lt1" tx1="dk1" bg2="lt2" tx2="dk2" accent1="accent1" accent2="accent2" accent3="accent3" accent4="accent4" accent5="accent5" accent6="accent6" hlink="hlink" folHlink="folHlink"/>
  <p:sldLayoutIdLst>
    <p:sldLayoutId id="2147483828" r:id="rId1"/>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9933"/>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924A2293-E2BA-88AB-04E0-D4A3A239B6DD}"/>
              </a:ext>
            </a:extLst>
          </p:cNvPr>
          <p:cNvGrpSpPr/>
          <p:nvPr userDrawn="1"/>
        </p:nvGrpSpPr>
        <p:grpSpPr>
          <a:xfrm>
            <a:off x="395894" y="219519"/>
            <a:ext cx="11613234" cy="6240131"/>
            <a:chOff x="395894" y="219519"/>
            <a:chExt cx="8518865" cy="4788281"/>
          </a:xfrm>
        </p:grpSpPr>
        <p:sp>
          <p:nvSpPr>
            <p:cNvPr id="3" name="Google Shape;993;p14">
              <a:extLst>
                <a:ext uri="{FF2B5EF4-FFF2-40B4-BE49-F238E27FC236}">
                  <a16:creationId xmlns:a16="http://schemas.microsoft.com/office/drawing/2014/main" id="{FB068081-3D13-FCFF-202E-772975313A9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 name="Google Shape;994;p14">
              <a:extLst>
                <a:ext uri="{FF2B5EF4-FFF2-40B4-BE49-F238E27FC236}">
                  <a16:creationId xmlns:a16="http://schemas.microsoft.com/office/drawing/2014/main" id="{AFFB7983-C98D-5CB7-E100-3B5FC5B28EF1}"/>
                </a:ext>
              </a:extLst>
            </p:cNvPr>
            <p:cNvGrpSpPr/>
            <p:nvPr/>
          </p:nvGrpSpPr>
          <p:grpSpPr>
            <a:xfrm>
              <a:off x="8341543" y="2282008"/>
              <a:ext cx="569676" cy="380612"/>
              <a:chOff x="8341543" y="2282008"/>
              <a:chExt cx="569676" cy="380612"/>
            </a:xfrm>
          </p:grpSpPr>
          <p:sp>
            <p:nvSpPr>
              <p:cNvPr id="543" name="Google Shape;995;p14">
                <a:extLst>
                  <a:ext uri="{FF2B5EF4-FFF2-40B4-BE49-F238E27FC236}">
                    <a16:creationId xmlns:a16="http://schemas.microsoft.com/office/drawing/2014/main" id="{6794E110-1571-31AA-2C73-53E30BE52A2C}"/>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6" name="Google Shape;996;p14">
                <a:extLst>
                  <a:ext uri="{FF2B5EF4-FFF2-40B4-BE49-F238E27FC236}">
                    <a16:creationId xmlns:a16="http://schemas.microsoft.com/office/drawing/2014/main" id="{F7C01E88-5C0B-E023-E492-ACF928D08D10}"/>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 name="Google Shape;997;p14">
              <a:extLst>
                <a:ext uri="{FF2B5EF4-FFF2-40B4-BE49-F238E27FC236}">
                  <a16:creationId xmlns:a16="http://schemas.microsoft.com/office/drawing/2014/main" id="{BC652001-ED42-5276-3004-119E75F51281}"/>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6" name="Google Shape;998;p14">
              <a:extLst>
                <a:ext uri="{FF2B5EF4-FFF2-40B4-BE49-F238E27FC236}">
                  <a16:creationId xmlns:a16="http://schemas.microsoft.com/office/drawing/2014/main" id="{AC34EA50-598A-DFFF-B8D1-68E87D1AC180}"/>
                </a:ext>
              </a:extLst>
            </p:cNvPr>
            <p:cNvGrpSpPr/>
            <p:nvPr/>
          </p:nvGrpSpPr>
          <p:grpSpPr>
            <a:xfrm>
              <a:off x="8341543" y="1721094"/>
              <a:ext cx="569676" cy="380612"/>
              <a:chOff x="8341543" y="1721094"/>
              <a:chExt cx="569676" cy="380612"/>
            </a:xfrm>
          </p:grpSpPr>
          <p:sp>
            <p:nvSpPr>
              <p:cNvPr id="541" name="Google Shape;999;p14">
                <a:extLst>
                  <a:ext uri="{FF2B5EF4-FFF2-40B4-BE49-F238E27FC236}">
                    <a16:creationId xmlns:a16="http://schemas.microsoft.com/office/drawing/2014/main" id="{FE88EBF9-E2ED-DC2F-CA3F-45217F5D2078}"/>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2" name="Google Shape;1000;p14">
                <a:extLst>
                  <a:ext uri="{FF2B5EF4-FFF2-40B4-BE49-F238E27FC236}">
                    <a16:creationId xmlns:a16="http://schemas.microsoft.com/office/drawing/2014/main" id="{1DC33F27-5347-E117-B01B-B3422F429424}"/>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4" name="Google Shape;1001;p14">
              <a:extLst>
                <a:ext uri="{FF2B5EF4-FFF2-40B4-BE49-F238E27FC236}">
                  <a16:creationId xmlns:a16="http://schemas.microsoft.com/office/drawing/2014/main" id="{357BA7AA-F4BF-D451-6FA3-1002C858D16E}"/>
                </a:ext>
              </a:extLst>
            </p:cNvPr>
            <p:cNvGrpSpPr/>
            <p:nvPr/>
          </p:nvGrpSpPr>
          <p:grpSpPr>
            <a:xfrm>
              <a:off x="8346273" y="1183592"/>
              <a:ext cx="568486" cy="388014"/>
              <a:chOff x="8346273" y="1183592"/>
              <a:chExt cx="568486" cy="388014"/>
            </a:xfrm>
          </p:grpSpPr>
          <p:sp>
            <p:nvSpPr>
              <p:cNvPr id="539" name="Google Shape;1002;p14">
                <a:extLst>
                  <a:ext uri="{FF2B5EF4-FFF2-40B4-BE49-F238E27FC236}">
                    <a16:creationId xmlns:a16="http://schemas.microsoft.com/office/drawing/2014/main" id="{E1324F1A-46C6-B13A-03FF-D51FA111A7D7}"/>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0" name="Google Shape;1003;p14">
                <a:extLst>
                  <a:ext uri="{FF2B5EF4-FFF2-40B4-BE49-F238E27FC236}">
                    <a16:creationId xmlns:a16="http://schemas.microsoft.com/office/drawing/2014/main" id="{87376AF0-8250-DFA5-1922-4CFD324E53CA}"/>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5" name="Google Shape;1004;p14">
              <a:extLst>
                <a:ext uri="{FF2B5EF4-FFF2-40B4-BE49-F238E27FC236}">
                  <a16:creationId xmlns:a16="http://schemas.microsoft.com/office/drawing/2014/main" id="{57625DDD-49B2-C219-2CEA-236E01B6DF5C}"/>
                </a:ext>
              </a:extLst>
            </p:cNvPr>
            <p:cNvGrpSpPr/>
            <p:nvPr/>
          </p:nvGrpSpPr>
          <p:grpSpPr>
            <a:xfrm>
              <a:off x="8341543" y="606635"/>
              <a:ext cx="569676" cy="388014"/>
              <a:chOff x="8341543" y="606635"/>
              <a:chExt cx="569676" cy="388014"/>
            </a:xfrm>
          </p:grpSpPr>
          <p:sp>
            <p:nvSpPr>
              <p:cNvPr id="254" name="Google Shape;1005;p14">
                <a:extLst>
                  <a:ext uri="{FF2B5EF4-FFF2-40B4-BE49-F238E27FC236}">
                    <a16:creationId xmlns:a16="http://schemas.microsoft.com/office/drawing/2014/main" id="{DDC2E235-99F3-600F-8C0F-B28E3995356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1006;p14">
                <a:extLst>
                  <a:ext uri="{FF2B5EF4-FFF2-40B4-BE49-F238E27FC236}">
                    <a16:creationId xmlns:a16="http://schemas.microsoft.com/office/drawing/2014/main" id="{74C0BE44-489A-2A97-A25F-98661612A3F1}"/>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6" name="Google Shape;1007;p14">
              <a:extLst>
                <a:ext uri="{FF2B5EF4-FFF2-40B4-BE49-F238E27FC236}">
                  <a16:creationId xmlns:a16="http://schemas.microsoft.com/office/drawing/2014/main" id="{3D639D53-7A03-CCCE-F8A3-EA04E8773BEA}"/>
                </a:ext>
              </a:extLst>
            </p:cNvPr>
            <p:cNvGrpSpPr/>
            <p:nvPr/>
          </p:nvGrpSpPr>
          <p:grpSpPr>
            <a:xfrm>
              <a:off x="8341543" y="2842933"/>
              <a:ext cx="569676" cy="380612"/>
              <a:chOff x="8341543" y="2282008"/>
              <a:chExt cx="569676" cy="380612"/>
            </a:xfrm>
          </p:grpSpPr>
          <p:sp>
            <p:nvSpPr>
              <p:cNvPr id="252" name="Google Shape;1008;p14">
                <a:extLst>
                  <a:ext uri="{FF2B5EF4-FFF2-40B4-BE49-F238E27FC236}">
                    <a16:creationId xmlns:a16="http://schemas.microsoft.com/office/drawing/2014/main" id="{90B01CC6-5FE5-FD88-A0DE-0ECBE1DD7768}"/>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1009;p14">
                <a:extLst>
                  <a:ext uri="{FF2B5EF4-FFF2-40B4-BE49-F238E27FC236}">
                    <a16:creationId xmlns:a16="http://schemas.microsoft.com/office/drawing/2014/main" id="{4D5A47F9-E9A9-996A-5716-04170CC11F0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7" name="Google Shape;1010;p14">
              <a:extLst>
                <a:ext uri="{FF2B5EF4-FFF2-40B4-BE49-F238E27FC236}">
                  <a16:creationId xmlns:a16="http://schemas.microsoft.com/office/drawing/2014/main" id="{DDE42DC6-4637-9235-BF95-C815D6B8A309}"/>
                </a:ext>
              </a:extLst>
            </p:cNvPr>
            <p:cNvGrpSpPr/>
            <p:nvPr/>
          </p:nvGrpSpPr>
          <p:grpSpPr>
            <a:xfrm>
              <a:off x="8341543" y="3403858"/>
              <a:ext cx="569676" cy="380612"/>
              <a:chOff x="8341543" y="2282008"/>
              <a:chExt cx="569676" cy="380612"/>
            </a:xfrm>
          </p:grpSpPr>
          <p:sp>
            <p:nvSpPr>
              <p:cNvPr id="250" name="Google Shape;1011;p14">
                <a:extLst>
                  <a:ext uri="{FF2B5EF4-FFF2-40B4-BE49-F238E27FC236}">
                    <a16:creationId xmlns:a16="http://schemas.microsoft.com/office/drawing/2014/main" id="{A0E1B5B7-4A62-AC0D-5D3F-8EABA90F6C46}"/>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1012;p14">
                <a:extLst>
                  <a:ext uri="{FF2B5EF4-FFF2-40B4-BE49-F238E27FC236}">
                    <a16:creationId xmlns:a16="http://schemas.microsoft.com/office/drawing/2014/main" id="{81833924-B6BD-43DA-C219-B87B7C889525}"/>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48" name="Google Shape;1013;p14">
              <a:extLst>
                <a:ext uri="{FF2B5EF4-FFF2-40B4-BE49-F238E27FC236}">
                  <a16:creationId xmlns:a16="http://schemas.microsoft.com/office/drawing/2014/main" id="{EA6E5CA4-750D-5220-0F18-18939A48AD8E}"/>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1014;p14">
              <a:extLst>
                <a:ext uri="{FF2B5EF4-FFF2-40B4-BE49-F238E27FC236}">
                  <a16:creationId xmlns:a16="http://schemas.microsoft.com/office/drawing/2014/main" id="{4DEB91C3-EB6D-48A8-24C3-CB78B4DFCD23}"/>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17" name="Google Shape;1082;p14">
            <a:extLst>
              <a:ext uri="{FF2B5EF4-FFF2-40B4-BE49-F238E27FC236}">
                <a16:creationId xmlns:a16="http://schemas.microsoft.com/office/drawing/2014/main" id="{6AFACEFC-96E9-E706-B117-0561B97C3E38}"/>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8" name="Google Shape;1083;p14">
            <a:extLst>
              <a:ext uri="{FF2B5EF4-FFF2-40B4-BE49-F238E27FC236}">
                <a16:creationId xmlns:a16="http://schemas.microsoft.com/office/drawing/2014/main" id="{0DF5F9B2-C4BC-EB77-263B-D8D6337AD148}"/>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9" name="Google Shape;1084;p14">
            <a:extLst>
              <a:ext uri="{FF2B5EF4-FFF2-40B4-BE49-F238E27FC236}">
                <a16:creationId xmlns:a16="http://schemas.microsoft.com/office/drawing/2014/main" id="{FFDF3525-6403-FB5F-E74E-FAE779E8DD3F}"/>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0" name="Google Shape;1085;p14">
            <a:extLst>
              <a:ext uri="{FF2B5EF4-FFF2-40B4-BE49-F238E27FC236}">
                <a16:creationId xmlns:a16="http://schemas.microsoft.com/office/drawing/2014/main" id="{01C2723B-DA9F-BAEC-735C-B3B05467A754}"/>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1" name="Google Shape;1086;p14">
            <a:extLst>
              <a:ext uri="{FF2B5EF4-FFF2-40B4-BE49-F238E27FC236}">
                <a16:creationId xmlns:a16="http://schemas.microsoft.com/office/drawing/2014/main" id="{A17839D0-318B-555D-7AA7-33C5692FA3CD}"/>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2" name="Google Shape;1082;p14">
            <a:extLst>
              <a:ext uri="{FF2B5EF4-FFF2-40B4-BE49-F238E27FC236}">
                <a16:creationId xmlns:a16="http://schemas.microsoft.com/office/drawing/2014/main" id="{A00AFF91-DDC4-C60B-5D33-D4864448CDA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3" name="Google Shape;1083;p14">
            <a:extLst>
              <a:ext uri="{FF2B5EF4-FFF2-40B4-BE49-F238E27FC236}">
                <a16:creationId xmlns:a16="http://schemas.microsoft.com/office/drawing/2014/main" id="{3AD6B2A2-3A8A-D77D-27D2-906AB325051D}"/>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4" name="Google Shape;1084;p14">
            <a:extLst>
              <a:ext uri="{FF2B5EF4-FFF2-40B4-BE49-F238E27FC236}">
                <a16:creationId xmlns:a16="http://schemas.microsoft.com/office/drawing/2014/main" id="{860299B1-A9C3-B8E2-7C8F-8A3D29C0C2D0}"/>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5" name="Google Shape;1085;p14">
            <a:extLst>
              <a:ext uri="{FF2B5EF4-FFF2-40B4-BE49-F238E27FC236}">
                <a16:creationId xmlns:a16="http://schemas.microsoft.com/office/drawing/2014/main" id="{E617BB24-3FA2-62FD-9AC6-DEF8F1BEDB63}"/>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6" name="Google Shape;1086;p14">
            <a:extLst>
              <a:ext uri="{FF2B5EF4-FFF2-40B4-BE49-F238E27FC236}">
                <a16:creationId xmlns:a16="http://schemas.microsoft.com/office/drawing/2014/main" id="{D35E9F56-8AC6-5C37-8FFA-091D463207E2}"/>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7" name="Google Shape;1082;p14">
            <a:extLst>
              <a:ext uri="{FF2B5EF4-FFF2-40B4-BE49-F238E27FC236}">
                <a16:creationId xmlns:a16="http://schemas.microsoft.com/office/drawing/2014/main" id="{E5F8812F-EE7A-7A78-0ACC-FEA7C8154512}"/>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8" name="Google Shape;1083;p14">
            <a:extLst>
              <a:ext uri="{FF2B5EF4-FFF2-40B4-BE49-F238E27FC236}">
                <a16:creationId xmlns:a16="http://schemas.microsoft.com/office/drawing/2014/main" id="{7646AB5D-B7EB-026C-985A-BDB4217990C3}"/>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9" name="Google Shape;1084;p14">
            <a:extLst>
              <a:ext uri="{FF2B5EF4-FFF2-40B4-BE49-F238E27FC236}">
                <a16:creationId xmlns:a16="http://schemas.microsoft.com/office/drawing/2014/main" id="{8CD08A44-8D09-F727-5C92-FB818F0BD2A7}"/>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0" name="Google Shape;1085;p14">
            <a:extLst>
              <a:ext uri="{FF2B5EF4-FFF2-40B4-BE49-F238E27FC236}">
                <a16:creationId xmlns:a16="http://schemas.microsoft.com/office/drawing/2014/main" id="{01D27EF7-5D8A-5C62-106E-03411A0FD6A1}"/>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1" name="Google Shape;1086;p14">
            <a:extLst>
              <a:ext uri="{FF2B5EF4-FFF2-40B4-BE49-F238E27FC236}">
                <a16:creationId xmlns:a16="http://schemas.microsoft.com/office/drawing/2014/main" id="{6B10C713-0E60-0E1E-2F08-9D69E6357CA3}"/>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2" name="Google Shape;1082;p14">
            <a:extLst>
              <a:ext uri="{FF2B5EF4-FFF2-40B4-BE49-F238E27FC236}">
                <a16:creationId xmlns:a16="http://schemas.microsoft.com/office/drawing/2014/main" id="{0E315B37-FC66-CAFF-FA2A-E95B8E511204}"/>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3" name="Google Shape;1083;p14">
            <a:extLst>
              <a:ext uri="{FF2B5EF4-FFF2-40B4-BE49-F238E27FC236}">
                <a16:creationId xmlns:a16="http://schemas.microsoft.com/office/drawing/2014/main" id="{EAFBC8FC-373B-87E3-F3DB-40CAF719C126}"/>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4" name="Google Shape;1084;p14">
            <a:extLst>
              <a:ext uri="{FF2B5EF4-FFF2-40B4-BE49-F238E27FC236}">
                <a16:creationId xmlns:a16="http://schemas.microsoft.com/office/drawing/2014/main" id="{3922F81F-B735-C2A4-EF2C-C873680E920B}"/>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5" name="Google Shape;1085;p14">
            <a:extLst>
              <a:ext uri="{FF2B5EF4-FFF2-40B4-BE49-F238E27FC236}">
                <a16:creationId xmlns:a16="http://schemas.microsoft.com/office/drawing/2014/main" id="{FA84D057-EE9C-9B22-0EA6-1A8A6B6D1B42}"/>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6" name="Google Shape;1086;p14">
            <a:extLst>
              <a:ext uri="{FF2B5EF4-FFF2-40B4-BE49-F238E27FC236}">
                <a16:creationId xmlns:a16="http://schemas.microsoft.com/office/drawing/2014/main" id="{BE124B54-7199-496B-4189-1C0CFA2D1176}"/>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7" name="Google Shape;1082;p14">
            <a:extLst>
              <a:ext uri="{FF2B5EF4-FFF2-40B4-BE49-F238E27FC236}">
                <a16:creationId xmlns:a16="http://schemas.microsoft.com/office/drawing/2014/main" id="{1FF188FE-8215-2B8D-2532-5AA2D9A68512}"/>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8" name="Google Shape;1083;p14">
            <a:extLst>
              <a:ext uri="{FF2B5EF4-FFF2-40B4-BE49-F238E27FC236}">
                <a16:creationId xmlns:a16="http://schemas.microsoft.com/office/drawing/2014/main" id="{8E74D939-4C4A-FAAB-E9DD-7C9FAFCDC5DF}"/>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9" name="Google Shape;1084;p14">
            <a:extLst>
              <a:ext uri="{FF2B5EF4-FFF2-40B4-BE49-F238E27FC236}">
                <a16:creationId xmlns:a16="http://schemas.microsoft.com/office/drawing/2014/main" id="{39ABEA0D-D4A1-40CC-AAD6-F5A5B2EFB61D}"/>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0" name="Google Shape;1085;p14">
            <a:extLst>
              <a:ext uri="{FF2B5EF4-FFF2-40B4-BE49-F238E27FC236}">
                <a16:creationId xmlns:a16="http://schemas.microsoft.com/office/drawing/2014/main" id="{9F324D6E-F303-7AC5-6FE6-BDF9572AC18E}"/>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1" name="Google Shape;1086;p14">
            <a:extLst>
              <a:ext uri="{FF2B5EF4-FFF2-40B4-BE49-F238E27FC236}">
                <a16:creationId xmlns:a16="http://schemas.microsoft.com/office/drawing/2014/main" id="{81D6F8FF-6E9C-3BA2-A92B-28EBEF52B8E1}"/>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2" name="Google Shape;1082;p14">
            <a:extLst>
              <a:ext uri="{FF2B5EF4-FFF2-40B4-BE49-F238E27FC236}">
                <a16:creationId xmlns:a16="http://schemas.microsoft.com/office/drawing/2014/main" id="{F79AE766-F1C9-B5A3-045C-C9179591E07F}"/>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3" name="Google Shape;1083;p14">
            <a:extLst>
              <a:ext uri="{FF2B5EF4-FFF2-40B4-BE49-F238E27FC236}">
                <a16:creationId xmlns:a16="http://schemas.microsoft.com/office/drawing/2014/main" id="{EDC29D34-7EEF-09E5-09D9-B766E6B25C4D}"/>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4" name="Google Shape;1084;p14">
            <a:extLst>
              <a:ext uri="{FF2B5EF4-FFF2-40B4-BE49-F238E27FC236}">
                <a16:creationId xmlns:a16="http://schemas.microsoft.com/office/drawing/2014/main" id="{C7621236-0A1E-DBCD-408D-385F3A31A18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5" name="Google Shape;1085;p14">
            <a:extLst>
              <a:ext uri="{FF2B5EF4-FFF2-40B4-BE49-F238E27FC236}">
                <a16:creationId xmlns:a16="http://schemas.microsoft.com/office/drawing/2014/main" id="{61BFD2EC-FEDE-328B-D546-DABFD86CD1D6}"/>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6" name="Google Shape;1086;p14">
            <a:extLst>
              <a:ext uri="{FF2B5EF4-FFF2-40B4-BE49-F238E27FC236}">
                <a16:creationId xmlns:a16="http://schemas.microsoft.com/office/drawing/2014/main" id="{F63EA2CB-68D0-4BE6-670E-2855848623DE}"/>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4" name="Google Shape;1082;p14">
            <a:extLst>
              <a:ext uri="{FF2B5EF4-FFF2-40B4-BE49-F238E27FC236}">
                <a16:creationId xmlns:a16="http://schemas.microsoft.com/office/drawing/2014/main" id="{C830DC27-50D2-BF20-CB3B-CFA9007AF67D}"/>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5" name="Google Shape;1083;p14">
            <a:extLst>
              <a:ext uri="{FF2B5EF4-FFF2-40B4-BE49-F238E27FC236}">
                <a16:creationId xmlns:a16="http://schemas.microsoft.com/office/drawing/2014/main" id="{411E04CA-1822-F32B-D1B3-266FE146207F}"/>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6" name="Google Shape;1084;p14">
            <a:extLst>
              <a:ext uri="{FF2B5EF4-FFF2-40B4-BE49-F238E27FC236}">
                <a16:creationId xmlns:a16="http://schemas.microsoft.com/office/drawing/2014/main" id="{D7C6F768-0512-93F5-2740-073A4240F18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7" name="Google Shape;1085;p14">
            <a:extLst>
              <a:ext uri="{FF2B5EF4-FFF2-40B4-BE49-F238E27FC236}">
                <a16:creationId xmlns:a16="http://schemas.microsoft.com/office/drawing/2014/main" id="{FE307C38-63E1-4D17-3E25-6E461962F881}"/>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8" name="Google Shape;1086;p14">
            <a:extLst>
              <a:ext uri="{FF2B5EF4-FFF2-40B4-BE49-F238E27FC236}">
                <a16:creationId xmlns:a16="http://schemas.microsoft.com/office/drawing/2014/main" id="{422E63AC-50BC-2132-807D-E45539CD51B5}"/>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9" name="Google Shape;1082;p14">
            <a:extLst>
              <a:ext uri="{FF2B5EF4-FFF2-40B4-BE49-F238E27FC236}">
                <a16:creationId xmlns:a16="http://schemas.microsoft.com/office/drawing/2014/main" id="{79F48922-F437-1061-6301-3120870656C7}"/>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0" name="Google Shape;1083;p14">
            <a:extLst>
              <a:ext uri="{FF2B5EF4-FFF2-40B4-BE49-F238E27FC236}">
                <a16:creationId xmlns:a16="http://schemas.microsoft.com/office/drawing/2014/main" id="{CAD8C434-7B3D-9724-E7A8-D7CDBD6EB6D1}"/>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1" name="Google Shape;1084;p14">
            <a:extLst>
              <a:ext uri="{FF2B5EF4-FFF2-40B4-BE49-F238E27FC236}">
                <a16:creationId xmlns:a16="http://schemas.microsoft.com/office/drawing/2014/main" id="{338897ED-BE01-3CB2-C573-17E804CDB839}"/>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2" name="Google Shape;1085;p14">
            <a:extLst>
              <a:ext uri="{FF2B5EF4-FFF2-40B4-BE49-F238E27FC236}">
                <a16:creationId xmlns:a16="http://schemas.microsoft.com/office/drawing/2014/main" id="{60AA8A10-4E34-33FB-D24E-9615DDF96897}"/>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3" name="Google Shape;1086;p14">
            <a:extLst>
              <a:ext uri="{FF2B5EF4-FFF2-40B4-BE49-F238E27FC236}">
                <a16:creationId xmlns:a16="http://schemas.microsoft.com/office/drawing/2014/main" id="{6A587EE5-332F-4A78-72CA-5E732D07F104}"/>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4" name="Google Shape;1082;p14">
            <a:extLst>
              <a:ext uri="{FF2B5EF4-FFF2-40B4-BE49-F238E27FC236}">
                <a16:creationId xmlns:a16="http://schemas.microsoft.com/office/drawing/2014/main" id="{86CF0315-B80F-81F2-EB04-8753ADC282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5" name="Google Shape;1083;p14">
            <a:extLst>
              <a:ext uri="{FF2B5EF4-FFF2-40B4-BE49-F238E27FC236}">
                <a16:creationId xmlns:a16="http://schemas.microsoft.com/office/drawing/2014/main" id="{CB6DFDC0-A0F7-473F-EC37-7A4BECA68D33}"/>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6" name="Google Shape;1084;p14">
            <a:extLst>
              <a:ext uri="{FF2B5EF4-FFF2-40B4-BE49-F238E27FC236}">
                <a16:creationId xmlns:a16="http://schemas.microsoft.com/office/drawing/2014/main" id="{39C7EAC8-558E-7865-5314-0912AE64D47D}"/>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7" name="Google Shape;1085;p14">
            <a:extLst>
              <a:ext uri="{FF2B5EF4-FFF2-40B4-BE49-F238E27FC236}">
                <a16:creationId xmlns:a16="http://schemas.microsoft.com/office/drawing/2014/main" id="{D4A3878D-F350-9371-76AF-F268CA11D0AB}"/>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8" name="Google Shape;1086;p14">
            <a:extLst>
              <a:ext uri="{FF2B5EF4-FFF2-40B4-BE49-F238E27FC236}">
                <a16:creationId xmlns:a16="http://schemas.microsoft.com/office/drawing/2014/main" id="{5C5AD917-9B89-94E1-306E-517ECE3AF024}"/>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9" name="Google Shape;1765;p26">
            <a:extLst>
              <a:ext uri="{FF2B5EF4-FFF2-40B4-BE49-F238E27FC236}">
                <a16:creationId xmlns:a16="http://schemas.microsoft.com/office/drawing/2014/main" id="{965749D8-2378-7210-9259-4F0AF20A4EA3}"/>
              </a:ext>
            </a:extLst>
          </p:cNvPr>
          <p:cNvSpPr/>
          <p:nvPr userDrawn="1"/>
        </p:nvSpPr>
        <p:spPr>
          <a:xfrm rot="126755">
            <a:off x="3091462" y="1090110"/>
            <a:ext cx="5550035" cy="4730758"/>
          </a:xfrm>
          <a:prstGeom prst="rect">
            <a:avLst/>
          </a:prstGeom>
          <a:solidFill>
            <a:schemeClr val="accent2">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560" name="Google Shape;1766;p26">
            <a:extLst>
              <a:ext uri="{FF2B5EF4-FFF2-40B4-BE49-F238E27FC236}">
                <a16:creationId xmlns:a16="http://schemas.microsoft.com/office/drawing/2014/main" id="{78F1EE7D-C7FE-652F-749C-BA9A4BF008EB}"/>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561" name="Google Shape;1767;p26">
            <a:extLst>
              <a:ext uri="{FF2B5EF4-FFF2-40B4-BE49-F238E27FC236}">
                <a16:creationId xmlns:a16="http://schemas.microsoft.com/office/drawing/2014/main" id="{012BDE68-EFAB-D7A2-C075-8F20CE7338DE}"/>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562" name="TextBox 561">
            <a:extLst>
              <a:ext uri="{FF2B5EF4-FFF2-40B4-BE49-F238E27FC236}">
                <a16:creationId xmlns:a16="http://schemas.microsoft.com/office/drawing/2014/main" id="{8C95A8E3-EB7A-17A5-8D58-4DDD2F9C15D8}"/>
              </a:ext>
            </a:extLst>
          </p:cNvPr>
          <p:cNvSpPr txBox="1"/>
          <p:nvPr userDrawn="1"/>
        </p:nvSpPr>
        <p:spPr>
          <a:xfrm>
            <a:off x="3615997" y="1557579"/>
            <a:ext cx="475208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VẬN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DỤNG</a:t>
            </a:r>
            <a:endParaRPr kumimoji="0" lang="vi-VN" sz="8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563" name="Google Shape;939;p32">
            <a:extLst>
              <a:ext uri="{FF2B5EF4-FFF2-40B4-BE49-F238E27FC236}">
                <a16:creationId xmlns:a16="http://schemas.microsoft.com/office/drawing/2014/main" id="{123317AC-F92E-847A-80E7-3DD772B047B6}"/>
              </a:ext>
            </a:extLst>
          </p:cNvPr>
          <p:cNvGrpSpPr/>
          <p:nvPr userDrawn="1"/>
        </p:nvGrpSpPr>
        <p:grpSpPr>
          <a:xfrm>
            <a:off x="2204474" y="3950454"/>
            <a:ext cx="1973864" cy="2020086"/>
            <a:chOff x="2718975" y="493050"/>
            <a:chExt cx="2013175" cy="2066600"/>
          </a:xfrm>
        </p:grpSpPr>
        <p:sp>
          <p:nvSpPr>
            <p:cNvPr id="564" name="Google Shape;940;p32">
              <a:extLst>
                <a:ext uri="{FF2B5EF4-FFF2-40B4-BE49-F238E27FC236}">
                  <a16:creationId xmlns:a16="http://schemas.microsoft.com/office/drawing/2014/main" id="{CD42ADBC-43DE-64BA-246C-19118E735507}"/>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5" name="Google Shape;941;p32">
              <a:extLst>
                <a:ext uri="{FF2B5EF4-FFF2-40B4-BE49-F238E27FC236}">
                  <a16:creationId xmlns:a16="http://schemas.microsoft.com/office/drawing/2014/main" id="{02B52BC6-2965-DAF5-992D-D2EA6729DD80}"/>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6" name="Google Shape;942;p32">
              <a:extLst>
                <a:ext uri="{FF2B5EF4-FFF2-40B4-BE49-F238E27FC236}">
                  <a16:creationId xmlns:a16="http://schemas.microsoft.com/office/drawing/2014/main" id="{9A4EF65B-8294-2DAF-D44B-36A6D801AA45}"/>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7" name="Google Shape;943;p32">
              <a:extLst>
                <a:ext uri="{FF2B5EF4-FFF2-40B4-BE49-F238E27FC236}">
                  <a16:creationId xmlns:a16="http://schemas.microsoft.com/office/drawing/2014/main" id="{5CFBC4D6-704D-5A02-A2AE-2A359125C2EB}"/>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8" name="Google Shape;944;p32">
              <a:extLst>
                <a:ext uri="{FF2B5EF4-FFF2-40B4-BE49-F238E27FC236}">
                  <a16:creationId xmlns:a16="http://schemas.microsoft.com/office/drawing/2014/main" id="{07DF487A-93A8-620D-C8E3-601E806EA595}"/>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9" name="Google Shape;945;p32">
              <a:extLst>
                <a:ext uri="{FF2B5EF4-FFF2-40B4-BE49-F238E27FC236}">
                  <a16:creationId xmlns:a16="http://schemas.microsoft.com/office/drawing/2014/main" id="{7E24EE28-E59C-90AE-42C7-4D05316A1A43}"/>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0" name="Google Shape;946;p32">
              <a:extLst>
                <a:ext uri="{FF2B5EF4-FFF2-40B4-BE49-F238E27FC236}">
                  <a16:creationId xmlns:a16="http://schemas.microsoft.com/office/drawing/2014/main" id="{4BB1D62F-F5AE-A736-20D9-57D83698B75E}"/>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1" name="Google Shape;947;p32">
              <a:extLst>
                <a:ext uri="{FF2B5EF4-FFF2-40B4-BE49-F238E27FC236}">
                  <a16:creationId xmlns:a16="http://schemas.microsoft.com/office/drawing/2014/main" id="{707662DD-EAC2-5FFB-BA50-AB417CFB8DAD}"/>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2" name="Google Shape;948;p32">
              <a:extLst>
                <a:ext uri="{FF2B5EF4-FFF2-40B4-BE49-F238E27FC236}">
                  <a16:creationId xmlns:a16="http://schemas.microsoft.com/office/drawing/2014/main" id="{4EED8FB4-E8A0-B2EC-DC07-8D2B4BEA9C35}"/>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3" name="Google Shape;949;p32">
              <a:extLst>
                <a:ext uri="{FF2B5EF4-FFF2-40B4-BE49-F238E27FC236}">
                  <a16:creationId xmlns:a16="http://schemas.microsoft.com/office/drawing/2014/main" id="{A142FA4B-318E-20C7-F8AA-58797A81069B}"/>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4" name="Google Shape;950;p32">
              <a:extLst>
                <a:ext uri="{FF2B5EF4-FFF2-40B4-BE49-F238E27FC236}">
                  <a16:creationId xmlns:a16="http://schemas.microsoft.com/office/drawing/2014/main" id="{F72D0C5F-5BFF-AD95-8CA5-023518EF9B2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5" name="Google Shape;951;p32">
              <a:extLst>
                <a:ext uri="{FF2B5EF4-FFF2-40B4-BE49-F238E27FC236}">
                  <a16:creationId xmlns:a16="http://schemas.microsoft.com/office/drawing/2014/main" id="{8D4C0CF7-5BEB-7839-90D2-486ACF24173D}"/>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6" name="Google Shape;952;p32">
              <a:extLst>
                <a:ext uri="{FF2B5EF4-FFF2-40B4-BE49-F238E27FC236}">
                  <a16:creationId xmlns:a16="http://schemas.microsoft.com/office/drawing/2014/main" id="{7D7C9C5D-0A9A-B493-5FA7-D66C40CB3F80}"/>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7" name="Google Shape;953;p32">
              <a:extLst>
                <a:ext uri="{FF2B5EF4-FFF2-40B4-BE49-F238E27FC236}">
                  <a16:creationId xmlns:a16="http://schemas.microsoft.com/office/drawing/2014/main" id="{FBB8D173-8A95-1B09-6FAF-68D63DD18D80}"/>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8" name="Google Shape;954;p32">
              <a:extLst>
                <a:ext uri="{FF2B5EF4-FFF2-40B4-BE49-F238E27FC236}">
                  <a16:creationId xmlns:a16="http://schemas.microsoft.com/office/drawing/2014/main" id="{2D6B5973-EEC3-B46B-10A9-437B923791D9}"/>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9" name="Google Shape;955;p32">
              <a:extLst>
                <a:ext uri="{FF2B5EF4-FFF2-40B4-BE49-F238E27FC236}">
                  <a16:creationId xmlns:a16="http://schemas.microsoft.com/office/drawing/2014/main" id="{06AB0004-B450-C229-8148-230128862057}"/>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0" name="Google Shape;956;p32">
              <a:extLst>
                <a:ext uri="{FF2B5EF4-FFF2-40B4-BE49-F238E27FC236}">
                  <a16:creationId xmlns:a16="http://schemas.microsoft.com/office/drawing/2014/main" id="{71ED60C7-D4E5-74D3-35EE-D0AF5627D634}"/>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1" name="Google Shape;957;p32">
              <a:extLst>
                <a:ext uri="{FF2B5EF4-FFF2-40B4-BE49-F238E27FC236}">
                  <a16:creationId xmlns:a16="http://schemas.microsoft.com/office/drawing/2014/main" id="{9157E2EF-A04E-5C82-B7EB-FE11FC534353}"/>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2" name="Google Shape;958;p32">
              <a:extLst>
                <a:ext uri="{FF2B5EF4-FFF2-40B4-BE49-F238E27FC236}">
                  <a16:creationId xmlns:a16="http://schemas.microsoft.com/office/drawing/2014/main" id="{CA624FAD-3E62-EF7E-8433-F290AB1C5B9E}"/>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3" name="Google Shape;959;p32">
              <a:extLst>
                <a:ext uri="{FF2B5EF4-FFF2-40B4-BE49-F238E27FC236}">
                  <a16:creationId xmlns:a16="http://schemas.microsoft.com/office/drawing/2014/main" id="{CBFCD707-1072-F275-AE04-9D25347EF510}"/>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4" name="Google Shape;960;p32">
              <a:extLst>
                <a:ext uri="{FF2B5EF4-FFF2-40B4-BE49-F238E27FC236}">
                  <a16:creationId xmlns:a16="http://schemas.microsoft.com/office/drawing/2014/main" id="{D4D575B2-68E5-02EB-6D55-0A1BDF42460C}"/>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5" name="Google Shape;961;p32">
              <a:extLst>
                <a:ext uri="{FF2B5EF4-FFF2-40B4-BE49-F238E27FC236}">
                  <a16:creationId xmlns:a16="http://schemas.microsoft.com/office/drawing/2014/main" id="{05C3749A-28A9-809A-AFA7-D9E91E911CB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6" name="Google Shape;962;p32">
              <a:extLst>
                <a:ext uri="{FF2B5EF4-FFF2-40B4-BE49-F238E27FC236}">
                  <a16:creationId xmlns:a16="http://schemas.microsoft.com/office/drawing/2014/main" id="{1C2E3299-7EF8-F011-076F-A725631E0F37}"/>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7" name="Google Shape;963;p32">
              <a:extLst>
                <a:ext uri="{FF2B5EF4-FFF2-40B4-BE49-F238E27FC236}">
                  <a16:creationId xmlns:a16="http://schemas.microsoft.com/office/drawing/2014/main" id="{14E62A6C-D601-E192-3B27-B40075466856}"/>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8" name="Google Shape;964;p32">
              <a:extLst>
                <a:ext uri="{FF2B5EF4-FFF2-40B4-BE49-F238E27FC236}">
                  <a16:creationId xmlns:a16="http://schemas.microsoft.com/office/drawing/2014/main" id="{F4889D39-7DA0-B1AE-7D2E-71B200ADA290}"/>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9" name="Google Shape;965;p32">
              <a:extLst>
                <a:ext uri="{FF2B5EF4-FFF2-40B4-BE49-F238E27FC236}">
                  <a16:creationId xmlns:a16="http://schemas.microsoft.com/office/drawing/2014/main" id="{8B554F72-D804-8F24-438B-89092A0DAC25}"/>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0" name="Google Shape;966;p32">
              <a:extLst>
                <a:ext uri="{FF2B5EF4-FFF2-40B4-BE49-F238E27FC236}">
                  <a16:creationId xmlns:a16="http://schemas.microsoft.com/office/drawing/2014/main" id="{C25D6A16-43DC-A898-EE82-62943294BEAE}"/>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1" name="Google Shape;967;p32">
              <a:extLst>
                <a:ext uri="{FF2B5EF4-FFF2-40B4-BE49-F238E27FC236}">
                  <a16:creationId xmlns:a16="http://schemas.microsoft.com/office/drawing/2014/main" id="{2F7D1B03-2353-7889-9F3A-C2DC15B02DDF}"/>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2" name="Google Shape;968;p32">
              <a:extLst>
                <a:ext uri="{FF2B5EF4-FFF2-40B4-BE49-F238E27FC236}">
                  <a16:creationId xmlns:a16="http://schemas.microsoft.com/office/drawing/2014/main" id="{9AB0B20C-C7CE-9930-E984-CD9CA01579B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3" name="Google Shape;969;p32">
              <a:extLst>
                <a:ext uri="{FF2B5EF4-FFF2-40B4-BE49-F238E27FC236}">
                  <a16:creationId xmlns:a16="http://schemas.microsoft.com/office/drawing/2014/main" id="{8232357A-06BE-C60D-8ED6-3FE6478D7415}"/>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4" name="Google Shape;970;p32">
              <a:extLst>
                <a:ext uri="{FF2B5EF4-FFF2-40B4-BE49-F238E27FC236}">
                  <a16:creationId xmlns:a16="http://schemas.microsoft.com/office/drawing/2014/main" id="{2A27130A-F293-A916-0765-762099817EFF}"/>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5" name="Google Shape;971;p32">
              <a:extLst>
                <a:ext uri="{FF2B5EF4-FFF2-40B4-BE49-F238E27FC236}">
                  <a16:creationId xmlns:a16="http://schemas.microsoft.com/office/drawing/2014/main" id="{A73AD997-AD2B-8104-2D3B-FB220237C09B}"/>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6" name="Google Shape;972;p32">
              <a:extLst>
                <a:ext uri="{FF2B5EF4-FFF2-40B4-BE49-F238E27FC236}">
                  <a16:creationId xmlns:a16="http://schemas.microsoft.com/office/drawing/2014/main" id="{5059425C-F1EE-33B5-9F1A-1E51CDAFC32C}"/>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7" name="Google Shape;973;p32">
              <a:extLst>
                <a:ext uri="{FF2B5EF4-FFF2-40B4-BE49-F238E27FC236}">
                  <a16:creationId xmlns:a16="http://schemas.microsoft.com/office/drawing/2014/main" id="{5741B7C6-D059-2F87-F1E3-C9FBD03745F7}"/>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8" name="Google Shape;974;p32">
              <a:extLst>
                <a:ext uri="{FF2B5EF4-FFF2-40B4-BE49-F238E27FC236}">
                  <a16:creationId xmlns:a16="http://schemas.microsoft.com/office/drawing/2014/main" id="{E71263AC-AED7-36D9-5824-12F84C68D8A8}"/>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9" name="Google Shape;975;p32">
              <a:extLst>
                <a:ext uri="{FF2B5EF4-FFF2-40B4-BE49-F238E27FC236}">
                  <a16:creationId xmlns:a16="http://schemas.microsoft.com/office/drawing/2014/main" id="{7B354037-87A2-8339-205F-262AC37586AB}"/>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0" name="Google Shape;976;p32">
              <a:extLst>
                <a:ext uri="{FF2B5EF4-FFF2-40B4-BE49-F238E27FC236}">
                  <a16:creationId xmlns:a16="http://schemas.microsoft.com/office/drawing/2014/main" id="{DB121E7F-EE10-172A-27B4-A3B939A2BA74}"/>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1" name="Google Shape;977;p32">
              <a:extLst>
                <a:ext uri="{FF2B5EF4-FFF2-40B4-BE49-F238E27FC236}">
                  <a16:creationId xmlns:a16="http://schemas.microsoft.com/office/drawing/2014/main" id="{CAC67439-5437-A112-B957-AAF4A7E8706D}"/>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2" name="Google Shape;978;p32">
              <a:extLst>
                <a:ext uri="{FF2B5EF4-FFF2-40B4-BE49-F238E27FC236}">
                  <a16:creationId xmlns:a16="http://schemas.microsoft.com/office/drawing/2014/main" id="{AFA0122A-E57B-280D-F9F5-0EA02348C44C}"/>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3" name="Google Shape;979;p32">
              <a:extLst>
                <a:ext uri="{FF2B5EF4-FFF2-40B4-BE49-F238E27FC236}">
                  <a16:creationId xmlns:a16="http://schemas.microsoft.com/office/drawing/2014/main" id="{EB7C2DA2-652E-C8F8-549D-E9914030B9C3}"/>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4" name="Google Shape;980;p32">
              <a:extLst>
                <a:ext uri="{FF2B5EF4-FFF2-40B4-BE49-F238E27FC236}">
                  <a16:creationId xmlns:a16="http://schemas.microsoft.com/office/drawing/2014/main" id="{0C167CF5-8D44-3AD3-614C-186D1A4B2D6D}"/>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5" name="Google Shape;981;p32">
              <a:extLst>
                <a:ext uri="{FF2B5EF4-FFF2-40B4-BE49-F238E27FC236}">
                  <a16:creationId xmlns:a16="http://schemas.microsoft.com/office/drawing/2014/main" id="{C4338D08-3C3B-0A2D-8F21-A77F277B2FDF}"/>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6" name="Google Shape;982;p32">
              <a:extLst>
                <a:ext uri="{FF2B5EF4-FFF2-40B4-BE49-F238E27FC236}">
                  <a16:creationId xmlns:a16="http://schemas.microsoft.com/office/drawing/2014/main" id="{1210596D-CAB8-6C74-E38C-E96CE7539D0B}"/>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7" name="Google Shape;983;p32">
              <a:extLst>
                <a:ext uri="{FF2B5EF4-FFF2-40B4-BE49-F238E27FC236}">
                  <a16:creationId xmlns:a16="http://schemas.microsoft.com/office/drawing/2014/main" id="{ABA4FBC8-919D-05D6-D62D-DC9D02C93D7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8" name="Google Shape;984;p32">
              <a:extLst>
                <a:ext uri="{FF2B5EF4-FFF2-40B4-BE49-F238E27FC236}">
                  <a16:creationId xmlns:a16="http://schemas.microsoft.com/office/drawing/2014/main" id="{23D7E01B-5604-B56F-3A3C-50DAA67B5A6E}"/>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9" name="Google Shape;985;p32">
              <a:extLst>
                <a:ext uri="{FF2B5EF4-FFF2-40B4-BE49-F238E27FC236}">
                  <a16:creationId xmlns:a16="http://schemas.microsoft.com/office/drawing/2014/main" id="{6E4F87D8-74BA-8D6B-60A6-56619F9A4A28}"/>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0" name="Google Shape;986;p32">
              <a:extLst>
                <a:ext uri="{FF2B5EF4-FFF2-40B4-BE49-F238E27FC236}">
                  <a16:creationId xmlns:a16="http://schemas.microsoft.com/office/drawing/2014/main" id="{F5743CE0-B8C8-4298-01CC-626533F444AF}"/>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1" name="Google Shape;987;p32">
              <a:extLst>
                <a:ext uri="{FF2B5EF4-FFF2-40B4-BE49-F238E27FC236}">
                  <a16:creationId xmlns:a16="http://schemas.microsoft.com/office/drawing/2014/main" id="{610972AD-65C9-FBFB-651D-AAC49DF68AC0}"/>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2" name="Google Shape;988;p32">
              <a:extLst>
                <a:ext uri="{FF2B5EF4-FFF2-40B4-BE49-F238E27FC236}">
                  <a16:creationId xmlns:a16="http://schemas.microsoft.com/office/drawing/2014/main" id="{4E1906C5-10B4-64F2-D4C9-E9BC59A8F855}"/>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3" name="Google Shape;989;p32">
              <a:extLst>
                <a:ext uri="{FF2B5EF4-FFF2-40B4-BE49-F238E27FC236}">
                  <a16:creationId xmlns:a16="http://schemas.microsoft.com/office/drawing/2014/main" id="{54C38DF2-22FA-B191-7FB7-A54B71BD13AE}"/>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4" name="Google Shape;990;p32">
              <a:extLst>
                <a:ext uri="{FF2B5EF4-FFF2-40B4-BE49-F238E27FC236}">
                  <a16:creationId xmlns:a16="http://schemas.microsoft.com/office/drawing/2014/main" id="{9169360B-DBA1-B8F0-9982-28E3E553ED6D}"/>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5" name="Google Shape;991;p32">
              <a:extLst>
                <a:ext uri="{FF2B5EF4-FFF2-40B4-BE49-F238E27FC236}">
                  <a16:creationId xmlns:a16="http://schemas.microsoft.com/office/drawing/2014/main" id="{0A14A2D9-4A89-24F1-CA44-3321E1B3EE21}"/>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6" name="Google Shape;992;p32">
              <a:extLst>
                <a:ext uri="{FF2B5EF4-FFF2-40B4-BE49-F238E27FC236}">
                  <a16:creationId xmlns:a16="http://schemas.microsoft.com/office/drawing/2014/main" id="{45B9A391-8F71-E0E6-3F4E-A3DC260F619A}"/>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7" name="Google Shape;993;p32">
              <a:extLst>
                <a:ext uri="{FF2B5EF4-FFF2-40B4-BE49-F238E27FC236}">
                  <a16:creationId xmlns:a16="http://schemas.microsoft.com/office/drawing/2014/main" id="{1D21DEA7-0D61-9880-14EF-3653865A83C8}"/>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8" name="Google Shape;994;p32">
              <a:extLst>
                <a:ext uri="{FF2B5EF4-FFF2-40B4-BE49-F238E27FC236}">
                  <a16:creationId xmlns:a16="http://schemas.microsoft.com/office/drawing/2014/main" id="{74AF4234-5198-A714-62A0-5EF3C4767430}"/>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19" name="Google Shape;995;p32">
              <a:extLst>
                <a:ext uri="{FF2B5EF4-FFF2-40B4-BE49-F238E27FC236}">
                  <a16:creationId xmlns:a16="http://schemas.microsoft.com/office/drawing/2014/main" id="{07386EE4-FD21-848D-52C6-6EE1D95C3BEC}"/>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0" name="Google Shape;996;p32">
              <a:extLst>
                <a:ext uri="{FF2B5EF4-FFF2-40B4-BE49-F238E27FC236}">
                  <a16:creationId xmlns:a16="http://schemas.microsoft.com/office/drawing/2014/main" id="{FD19F398-4C19-4D2F-3086-418783BA8CBD}"/>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1" name="Google Shape;997;p32">
              <a:extLst>
                <a:ext uri="{FF2B5EF4-FFF2-40B4-BE49-F238E27FC236}">
                  <a16:creationId xmlns:a16="http://schemas.microsoft.com/office/drawing/2014/main" id="{DD20854B-E358-2A8E-37E5-247C6FD4E6FE}"/>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2" name="Google Shape;998;p32">
              <a:extLst>
                <a:ext uri="{FF2B5EF4-FFF2-40B4-BE49-F238E27FC236}">
                  <a16:creationId xmlns:a16="http://schemas.microsoft.com/office/drawing/2014/main" id="{8E70D503-2824-D0FF-AD81-017DCDCD3BDB}"/>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3" name="Google Shape;999;p32">
              <a:extLst>
                <a:ext uri="{FF2B5EF4-FFF2-40B4-BE49-F238E27FC236}">
                  <a16:creationId xmlns:a16="http://schemas.microsoft.com/office/drawing/2014/main" id="{B445290E-6D23-9567-00DD-092FC02D1F44}"/>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4" name="Google Shape;1000;p32">
              <a:extLst>
                <a:ext uri="{FF2B5EF4-FFF2-40B4-BE49-F238E27FC236}">
                  <a16:creationId xmlns:a16="http://schemas.microsoft.com/office/drawing/2014/main" id="{1D2710B7-5B1D-42EF-6439-9D9397A733B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5" name="Google Shape;1001;p32">
              <a:extLst>
                <a:ext uri="{FF2B5EF4-FFF2-40B4-BE49-F238E27FC236}">
                  <a16:creationId xmlns:a16="http://schemas.microsoft.com/office/drawing/2014/main" id="{9B54D2B3-146C-BD44-1E5E-C69B776131D0}"/>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6" name="Google Shape;1002;p32">
              <a:extLst>
                <a:ext uri="{FF2B5EF4-FFF2-40B4-BE49-F238E27FC236}">
                  <a16:creationId xmlns:a16="http://schemas.microsoft.com/office/drawing/2014/main" id="{30A46F60-D689-BAD1-EAAB-66F9D78925BC}"/>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27" name="Google Shape;211;p3">
            <a:extLst>
              <a:ext uri="{FF2B5EF4-FFF2-40B4-BE49-F238E27FC236}">
                <a16:creationId xmlns:a16="http://schemas.microsoft.com/office/drawing/2014/main" id="{E9BB15B4-F83F-7F38-7EFC-A650B3BD3C09}"/>
              </a:ext>
            </a:extLst>
          </p:cNvPr>
          <p:cNvGrpSpPr/>
          <p:nvPr userDrawn="1"/>
        </p:nvGrpSpPr>
        <p:grpSpPr>
          <a:xfrm>
            <a:off x="1030175" y="1581350"/>
            <a:ext cx="444275" cy="398525"/>
            <a:chOff x="2495125" y="2142250"/>
            <a:chExt cx="444275" cy="398525"/>
          </a:xfrm>
        </p:grpSpPr>
        <p:sp>
          <p:nvSpPr>
            <p:cNvPr id="628" name="Google Shape;212;p3">
              <a:extLst>
                <a:ext uri="{FF2B5EF4-FFF2-40B4-BE49-F238E27FC236}">
                  <a16:creationId xmlns:a16="http://schemas.microsoft.com/office/drawing/2014/main" id="{DCAF08C1-7058-6F19-B4BE-2AC5555FA7A0}"/>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29" name="Google Shape;213;p3">
              <a:extLst>
                <a:ext uri="{FF2B5EF4-FFF2-40B4-BE49-F238E27FC236}">
                  <a16:creationId xmlns:a16="http://schemas.microsoft.com/office/drawing/2014/main" id="{A3C3914C-7071-B091-5146-8774156FCB9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30" name="Google Shape;214;p3">
            <a:extLst>
              <a:ext uri="{FF2B5EF4-FFF2-40B4-BE49-F238E27FC236}">
                <a16:creationId xmlns:a16="http://schemas.microsoft.com/office/drawing/2014/main" id="{EC9AE698-06E3-5B0E-6F99-215066C17C4C}"/>
              </a:ext>
            </a:extLst>
          </p:cNvPr>
          <p:cNvGrpSpPr/>
          <p:nvPr userDrawn="1"/>
        </p:nvGrpSpPr>
        <p:grpSpPr>
          <a:xfrm>
            <a:off x="10561107" y="5038641"/>
            <a:ext cx="291375" cy="281375"/>
            <a:chOff x="3243875" y="2372825"/>
            <a:chExt cx="291375" cy="281375"/>
          </a:xfrm>
        </p:grpSpPr>
        <p:sp>
          <p:nvSpPr>
            <p:cNvPr id="631" name="Google Shape;215;p3">
              <a:extLst>
                <a:ext uri="{FF2B5EF4-FFF2-40B4-BE49-F238E27FC236}">
                  <a16:creationId xmlns:a16="http://schemas.microsoft.com/office/drawing/2014/main" id="{36E0313F-E7AF-1843-7922-AF32D71B5F5B}"/>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2" name="Google Shape;216;p3">
              <a:extLst>
                <a:ext uri="{FF2B5EF4-FFF2-40B4-BE49-F238E27FC236}">
                  <a16:creationId xmlns:a16="http://schemas.microsoft.com/office/drawing/2014/main" id="{D0CF4FF9-4C06-EF60-9B22-0325504574B5}"/>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3" name="Google Shape;217;p3">
              <a:extLst>
                <a:ext uri="{FF2B5EF4-FFF2-40B4-BE49-F238E27FC236}">
                  <a16:creationId xmlns:a16="http://schemas.microsoft.com/office/drawing/2014/main" id="{36B8504D-3213-202B-CB45-E57A1751AB1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4" name="Google Shape;218;p3">
              <a:extLst>
                <a:ext uri="{FF2B5EF4-FFF2-40B4-BE49-F238E27FC236}">
                  <a16:creationId xmlns:a16="http://schemas.microsoft.com/office/drawing/2014/main" id="{53FA46E7-E0F7-52F7-85A4-3022A13A7E52}"/>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5" name="Google Shape;219;p3">
              <a:extLst>
                <a:ext uri="{FF2B5EF4-FFF2-40B4-BE49-F238E27FC236}">
                  <a16:creationId xmlns:a16="http://schemas.microsoft.com/office/drawing/2014/main" id="{0AB4F802-F7F2-E5B2-0989-30BC99EC23EB}"/>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6" name="Google Shape;220;p3">
              <a:extLst>
                <a:ext uri="{FF2B5EF4-FFF2-40B4-BE49-F238E27FC236}">
                  <a16:creationId xmlns:a16="http://schemas.microsoft.com/office/drawing/2014/main" id="{8012E8EF-8742-297A-D1D0-B91C59B871B8}"/>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7" name="Google Shape;221;p3">
              <a:extLst>
                <a:ext uri="{FF2B5EF4-FFF2-40B4-BE49-F238E27FC236}">
                  <a16:creationId xmlns:a16="http://schemas.microsoft.com/office/drawing/2014/main" id="{7D296154-8B34-6953-7D45-FA30A0CAAF86}"/>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38" name="Google Shape;222;p3">
              <a:extLst>
                <a:ext uri="{FF2B5EF4-FFF2-40B4-BE49-F238E27FC236}">
                  <a16:creationId xmlns:a16="http://schemas.microsoft.com/office/drawing/2014/main" id="{727D5225-440C-3925-A9D6-DA2EFAA624C2}"/>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9" name="Google Shape;223;p3">
              <a:extLst>
                <a:ext uri="{FF2B5EF4-FFF2-40B4-BE49-F238E27FC236}">
                  <a16:creationId xmlns:a16="http://schemas.microsoft.com/office/drawing/2014/main" id="{3C6C4047-6A85-1FD2-B19D-04D257F41F70}"/>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0" name="Google Shape;224;p3">
              <a:extLst>
                <a:ext uri="{FF2B5EF4-FFF2-40B4-BE49-F238E27FC236}">
                  <a16:creationId xmlns:a16="http://schemas.microsoft.com/office/drawing/2014/main" id="{5DBDBFB0-AF34-9FCB-7E0E-93E70EF9566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41" name="Google Shape;225;p3">
            <a:extLst>
              <a:ext uri="{FF2B5EF4-FFF2-40B4-BE49-F238E27FC236}">
                <a16:creationId xmlns:a16="http://schemas.microsoft.com/office/drawing/2014/main" id="{4921405E-A84E-0271-68CE-CB9CEE8F2589}"/>
              </a:ext>
            </a:extLst>
          </p:cNvPr>
          <p:cNvGrpSpPr/>
          <p:nvPr userDrawn="1"/>
        </p:nvGrpSpPr>
        <p:grpSpPr>
          <a:xfrm>
            <a:off x="10778557" y="714860"/>
            <a:ext cx="166675" cy="168575"/>
            <a:chOff x="4954425" y="2036375"/>
            <a:chExt cx="166675" cy="168575"/>
          </a:xfrm>
        </p:grpSpPr>
        <p:sp>
          <p:nvSpPr>
            <p:cNvPr id="642" name="Google Shape;226;p3">
              <a:extLst>
                <a:ext uri="{FF2B5EF4-FFF2-40B4-BE49-F238E27FC236}">
                  <a16:creationId xmlns:a16="http://schemas.microsoft.com/office/drawing/2014/main" id="{53960FAF-C006-0707-ED4E-F551AAA083D9}"/>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3" name="Google Shape;227;p3">
              <a:extLst>
                <a:ext uri="{FF2B5EF4-FFF2-40B4-BE49-F238E27FC236}">
                  <a16:creationId xmlns:a16="http://schemas.microsoft.com/office/drawing/2014/main" id="{1BDB0667-F462-B029-B656-F6E5DD621C6B}"/>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44" name="Google Shape;228;p3">
            <a:extLst>
              <a:ext uri="{FF2B5EF4-FFF2-40B4-BE49-F238E27FC236}">
                <a16:creationId xmlns:a16="http://schemas.microsoft.com/office/drawing/2014/main" id="{1C636C5C-A0E8-9234-8265-FD697C190158}"/>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5" name="Google Shape;229;p3">
            <a:extLst>
              <a:ext uri="{FF2B5EF4-FFF2-40B4-BE49-F238E27FC236}">
                <a16:creationId xmlns:a16="http://schemas.microsoft.com/office/drawing/2014/main" id="{745B442B-5C56-FFBF-FE7F-4B826BB8F893}"/>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646" name="Google Shape;230;p3">
            <a:extLst>
              <a:ext uri="{FF2B5EF4-FFF2-40B4-BE49-F238E27FC236}">
                <a16:creationId xmlns:a16="http://schemas.microsoft.com/office/drawing/2014/main" id="{EADEFC5D-3517-FBBF-9CDD-693EA34240EA}"/>
              </a:ext>
            </a:extLst>
          </p:cNvPr>
          <p:cNvGrpSpPr/>
          <p:nvPr userDrawn="1"/>
        </p:nvGrpSpPr>
        <p:grpSpPr>
          <a:xfrm>
            <a:off x="1274794" y="5541495"/>
            <a:ext cx="166675" cy="168575"/>
            <a:chOff x="4954425" y="2036375"/>
            <a:chExt cx="166675" cy="168575"/>
          </a:xfrm>
        </p:grpSpPr>
        <p:sp>
          <p:nvSpPr>
            <p:cNvPr id="647" name="Google Shape;231;p3">
              <a:extLst>
                <a:ext uri="{FF2B5EF4-FFF2-40B4-BE49-F238E27FC236}">
                  <a16:creationId xmlns:a16="http://schemas.microsoft.com/office/drawing/2014/main" id="{37019F8E-D40E-1BB3-518C-029D83CC440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8" name="Google Shape;232;p3">
              <a:extLst>
                <a:ext uri="{FF2B5EF4-FFF2-40B4-BE49-F238E27FC236}">
                  <a16:creationId xmlns:a16="http://schemas.microsoft.com/office/drawing/2014/main" id="{C3BF4A78-9FE1-07F4-4951-2034E47A6344}"/>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49" name="Picture 18" descr="VoNhatTruong2013L">
            <a:extLst>
              <a:ext uri="{FF2B5EF4-FFF2-40B4-BE49-F238E27FC236}">
                <a16:creationId xmlns:a16="http://schemas.microsoft.com/office/drawing/2014/main" id="{3528A1EE-D7AA-7532-635C-4AE661D0E9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07668" y="4457246"/>
            <a:ext cx="25146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236307"/>
      </p:ext>
    </p:extLst>
  </p:cSld>
  <p:clrMap bg1="lt1" tx1="dk1" bg2="lt2" tx2="dk2" accent1="accent1" accent2="accent2" accent3="accent3" accent4="accent4" accent5="accent5" accent6="accent6" hlink="hlink" folHlink="folHlink"/>
  <p:transition>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5.wdp"/><Relationship Id="rId3" Type="http://schemas.microsoft.com/office/2007/relationships/media" Target="../media/media4.mp3"/><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jpg"/><Relationship Id="rId11" Type="http://schemas.openxmlformats.org/officeDocument/2006/relationships/image" Target="../media/image19.png"/><Relationship Id="rId5" Type="http://schemas.openxmlformats.org/officeDocument/2006/relationships/slideLayout" Target="../slideLayouts/slideLayout40.xml"/><Relationship Id="rId10" Type="http://schemas.microsoft.com/office/2007/relationships/hdphoto" Target="../media/hdphoto3.wdp"/><Relationship Id="rId4" Type="http://schemas.openxmlformats.org/officeDocument/2006/relationships/audio" Target="../media/media4.mp3"/><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6.wdp"/><Relationship Id="rId3" Type="http://schemas.microsoft.com/office/2007/relationships/media" Target="../media/media4.mp3"/><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jpg"/><Relationship Id="rId11" Type="http://schemas.openxmlformats.org/officeDocument/2006/relationships/image" Target="../media/image19.png"/><Relationship Id="rId5" Type="http://schemas.openxmlformats.org/officeDocument/2006/relationships/slideLayout" Target="../slideLayouts/slideLayout40.xml"/><Relationship Id="rId10" Type="http://schemas.microsoft.com/office/2007/relationships/hdphoto" Target="../media/hdphoto3.wdp"/><Relationship Id="rId4" Type="http://schemas.openxmlformats.org/officeDocument/2006/relationships/audio" Target="../media/media4.mp3"/><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fif"/></Relationships>
</file>

<file path=ppt/slides/_rels/slide13.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image" Target="../media/image27.png"/><Relationship Id="rId1" Type="http://schemas.openxmlformats.org/officeDocument/2006/relationships/slideLayout" Target="../slideLayouts/slideLayout46.xml"/><Relationship Id="rId5" Type="http://schemas.openxmlformats.org/officeDocument/2006/relationships/image" Target="../media/image31.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jfi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28.jfif"/></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3.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slide" Target="slide9.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microsoft.com/office/2007/relationships/media" Target="../media/media4.mp3"/><Relationship Id="rId7" Type="http://schemas.openxmlformats.org/officeDocument/2006/relationships/image" Target="../media/image21.png"/><Relationship Id="rId12"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jpg"/><Relationship Id="rId11" Type="http://schemas.openxmlformats.org/officeDocument/2006/relationships/image" Target="../media/image19.png"/><Relationship Id="rId5" Type="http://schemas.openxmlformats.org/officeDocument/2006/relationships/slideLayout" Target="../slideLayouts/slideLayout29.xml"/><Relationship Id="rId10" Type="http://schemas.microsoft.com/office/2007/relationships/hdphoto" Target="../media/hdphoto3.wdp"/><Relationship Id="rId4" Type="http://schemas.openxmlformats.org/officeDocument/2006/relationships/audio" Target="../media/media4.mp3"/><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graphicFrame>
        <p:nvGraphicFramePr>
          <p:cNvPr id="5" name="Title 1">
            <a:extLst>
              <a:ext uri="{FF2B5EF4-FFF2-40B4-BE49-F238E27FC236}">
                <a16:creationId xmlns:a16="http://schemas.microsoft.com/office/drawing/2014/main" id="{94F532B6-CFAA-BE54-162F-50CAA7A90DF1}"/>
              </a:ext>
            </a:extLst>
          </p:cNvPr>
          <p:cNvGraphicFramePr/>
          <p:nvPr>
            <p:extLst>
              <p:ext uri="{D42A27DB-BD31-4B8C-83A1-F6EECF244321}">
                <p14:modId xmlns:p14="http://schemas.microsoft.com/office/powerpoint/2010/main" val="1793798388"/>
              </p:ext>
            </p:extLst>
          </p:nvPr>
        </p:nvGraphicFramePr>
        <p:xfrm>
          <a:off x="2585883" y="776748"/>
          <a:ext cx="7899237" cy="4272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11726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5000" r="-25000"/>
          </a:stretch>
        </a:blipFill>
        <a:effectLst/>
      </p:bgPr>
    </p:bg>
    <p:spTree>
      <p:nvGrpSpPr>
        <p:cNvPr id="1" name=""/>
        <p:cNvGrpSpPr/>
        <p:nvPr/>
      </p:nvGrpSpPr>
      <p:grpSpPr>
        <a:xfrm>
          <a:off x="0" y="0"/>
          <a:ext cx="0" cy="0"/>
          <a:chOff x="0" y="0"/>
          <a:chExt cx="0" cy="0"/>
        </a:xfrm>
      </p:grpSpPr>
      <p:sp>
        <p:nvSpPr>
          <p:cNvPr id="2" name="Cloud 1"/>
          <p:cNvSpPr/>
          <p:nvPr/>
        </p:nvSpPr>
        <p:spPr>
          <a:xfrm>
            <a:off x="1981200" y="-76200"/>
            <a:ext cx="6858000" cy="210070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3" name="TextBox 2"/>
          <p:cNvSpPr txBox="1"/>
          <p:nvPr/>
        </p:nvSpPr>
        <p:spPr>
          <a:xfrm>
            <a:off x="3543299" y="287443"/>
            <a:ext cx="4289715" cy="1323439"/>
          </a:xfrm>
          <a:prstGeom prst="rect">
            <a:avLst/>
          </a:prstGeom>
          <a:noFill/>
        </p:spPr>
        <p:txBody>
          <a:bodyPr wrap="square" rtlCol="0">
            <a:spAutoFit/>
          </a:bodyPr>
          <a:lstStyle/>
          <a:p>
            <a:r>
              <a:rPr lang="vi-VN" sz="2000">
                <a:solidFill>
                  <a:prstClr val="black"/>
                </a:solidFill>
                <a:latin typeface="Open Sans" panose="020B0606030504020204" pitchFamily="34" charset="0"/>
                <a:cs typeface="Open Sans" panose="020B0606030504020204" pitchFamily="34" charset="0"/>
              </a:rPr>
              <a:t>Để hạn chế loại dữ liệu hoặc giá trị dữ liệu khi nhập vào ô tính, công cụ cần được sử dụng trong trường hợp này là</a:t>
            </a:r>
            <a:endParaRPr lang="en-US" sz="2000">
              <a:solidFill>
                <a:prstClr val="black"/>
              </a:solidFill>
              <a:latin typeface="Open Sans" panose="020B0606030504020204" pitchFamily="34" charset="0"/>
              <a:cs typeface="Open Sans" panose="020B0606030504020204" pitchFamily="34" charset="0"/>
            </a:endParaRPr>
          </a:p>
        </p:txBody>
      </p:sp>
      <p:sp>
        <p:nvSpPr>
          <p:cNvPr id="6" name="Rounded Rectangle 5"/>
          <p:cNvSpPr/>
          <p:nvPr/>
        </p:nvSpPr>
        <p:spPr>
          <a:xfrm>
            <a:off x="1861705" y="3835710"/>
            <a:ext cx="23622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9" name="Rounded Rectangle 8"/>
          <p:cNvSpPr/>
          <p:nvPr/>
        </p:nvSpPr>
        <p:spPr>
          <a:xfrm>
            <a:off x="1861704" y="2512914"/>
            <a:ext cx="282459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10" name="Rounded Rectangle 9"/>
          <p:cNvSpPr/>
          <p:nvPr/>
        </p:nvSpPr>
        <p:spPr>
          <a:xfrm>
            <a:off x="6224116" y="3835710"/>
            <a:ext cx="4011803"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11" name="Rounded Rectangle 10"/>
          <p:cNvSpPr/>
          <p:nvPr/>
        </p:nvSpPr>
        <p:spPr>
          <a:xfrm>
            <a:off x="6199051" y="2512914"/>
            <a:ext cx="3787163"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12" name="TextBox 11"/>
          <p:cNvSpPr txBox="1"/>
          <p:nvPr/>
        </p:nvSpPr>
        <p:spPr>
          <a:xfrm>
            <a:off x="2204604" y="3977811"/>
            <a:ext cx="3891396" cy="553998"/>
          </a:xfrm>
          <a:prstGeom prst="rect">
            <a:avLst/>
          </a:prstGeom>
          <a:noFill/>
        </p:spPr>
        <p:txBody>
          <a:bodyPr wrap="square" rtlCol="0">
            <a:spAutoFit/>
          </a:bodyPr>
          <a:lstStyle/>
          <a:p>
            <a:r>
              <a:rPr lang="en-US" sz="3000">
                <a:solidFill>
                  <a:prstClr val="black"/>
                </a:solidFill>
                <a:latin typeface="Open Sans" panose="020B0606030504020204" pitchFamily="34" charset="0"/>
                <a:cs typeface="Open Sans" panose="020B0606030504020204" pitchFamily="34" charset="0"/>
              </a:rPr>
              <a:t>C: xác thực dữ liệu. 	</a:t>
            </a:r>
          </a:p>
        </p:txBody>
      </p:sp>
      <p:sp>
        <p:nvSpPr>
          <p:cNvPr id="13" name="TextBox 12"/>
          <p:cNvSpPr txBox="1"/>
          <p:nvPr/>
        </p:nvSpPr>
        <p:spPr>
          <a:xfrm>
            <a:off x="6496925" y="2655015"/>
            <a:ext cx="4011804" cy="553998"/>
          </a:xfrm>
          <a:prstGeom prst="rect">
            <a:avLst/>
          </a:prstGeom>
          <a:noFill/>
        </p:spPr>
        <p:txBody>
          <a:bodyPr wrap="square" rtlCol="0">
            <a:spAutoFit/>
          </a:bodyPr>
          <a:lstStyle/>
          <a:p>
            <a:r>
              <a:rPr lang="en-US" sz="3000">
                <a:solidFill>
                  <a:prstClr val="black"/>
                </a:solidFill>
                <a:latin typeface="Open Sans" panose="020B0606030504020204" pitchFamily="34" charset="0"/>
                <a:cs typeface="Open Sans" panose="020B0606030504020204" pitchFamily="34" charset="0"/>
              </a:rPr>
              <a:t>B: sắp xếp dữ liệu. </a:t>
            </a:r>
          </a:p>
        </p:txBody>
      </p:sp>
      <p:sp>
        <p:nvSpPr>
          <p:cNvPr id="14" name="TextBox 13"/>
          <p:cNvSpPr txBox="1"/>
          <p:nvPr/>
        </p:nvSpPr>
        <p:spPr>
          <a:xfrm>
            <a:off x="6528917" y="3977811"/>
            <a:ext cx="3801378" cy="553998"/>
          </a:xfrm>
          <a:prstGeom prst="rect">
            <a:avLst/>
          </a:prstGeom>
          <a:noFill/>
        </p:spPr>
        <p:txBody>
          <a:bodyPr wrap="square" rtlCol="0">
            <a:spAutoFit/>
          </a:bodyPr>
          <a:lstStyle/>
          <a:p>
            <a:r>
              <a:rPr lang="en-US" sz="3000">
                <a:solidFill>
                  <a:prstClr val="black"/>
                </a:solidFill>
                <a:latin typeface="Open Sans" panose="020B0606030504020204" pitchFamily="34" charset="0"/>
                <a:cs typeface="Open Sans" panose="020B0606030504020204" pitchFamily="34" charset="0"/>
              </a:rPr>
              <a:t>D: hỗ trợ tính toán.</a:t>
            </a:r>
          </a:p>
        </p:txBody>
      </p:sp>
      <p:sp>
        <p:nvSpPr>
          <p:cNvPr id="15" name="TextBox 14"/>
          <p:cNvSpPr txBox="1"/>
          <p:nvPr/>
        </p:nvSpPr>
        <p:spPr>
          <a:xfrm>
            <a:off x="2168235" y="2655015"/>
            <a:ext cx="2946375" cy="553998"/>
          </a:xfrm>
          <a:prstGeom prst="rect">
            <a:avLst/>
          </a:prstGeom>
          <a:noFill/>
        </p:spPr>
        <p:txBody>
          <a:bodyPr wrap="square" rtlCol="0">
            <a:spAutoFit/>
          </a:bodyPr>
          <a:lstStyle/>
          <a:p>
            <a:r>
              <a:rPr lang="en-US" sz="3000">
                <a:solidFill>
                  <a:prstClr val="black"/>
                </a:solidFill>
                <a:latin typeface="Open Sans" panose="020B0606030504020204" pitchFamily="34" charset="0"/>
                <a:cs typeface="Open Sans" panose="020B0606030504020204" pitchFamily="34" charset="0"/>
              </a:rPr>
              <a:t>A: lọc dữ liệu.</a:t>
            </a:r>
          </a:p>
        </p:txBody>
      </p:sp>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5181600" y="1570914"/>
            <a:ext cx="1562100" cy="1705687"/>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5200650" y="2752802"/>
            <a:ext cx="1562100" cy="1705687"/>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517073" y="1754578"/>
            <a:ext cx="1562100" cy="1705687"/>
          </a:xfrm>
          <a:prstGeom prst="rect">
            <a:avLst/>
          </a:prstGeom>
        </p:spPr>
      </p:pic>
      <p:pic>
        <p:nvPicPr>
          <p:cNvPr id="19" name="Picture 18"/>
          <p:cNvPicPr>
            <a:picLocks noChangeAspect="1"/>
          </p:cNvPicPr>
          <p:nvPr/>
        </p:nvPicPr>
        <p:blipFill rotWithShape="1">
          <a:blip r:embed="rId9">
            <a:extLst>
              <a:ext uri="{BEBA8EAE-BF5A-486C-A8C5-ECC9F3942E4B}">
                <a14:imgProps xmlns:a14="http://schemas.microsoft.com/office/drawing/2010/main">
                  <a14:imgLayer r:embed="rId10">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3151043" y="1719941"/>
            <a:ext cx="4289715" cy="5070764"/>
          </a:xfrm>
          <a:prstGeom prst="rect">
            <a:avLst/>
          </a:prstGeom>
        </p:spPr>
      </p:pic>
      <p:pic>
        <p:nvPicPr>
          <p:cNvPr id="2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8759" y="1731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85518" y="1000964"/>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85518" y="3530690"/>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38759" y="2194367"/>
            <a:ext cx="609600" cy="609600"/>
          </a:xfrm>
          <a:prstGeom prst="rect">
            <a:avLst/>
          </a:prstGeom>
        </p:spPr>
      </p:pic>
      <p:pic>
        <p:nvPicPr>
          <p:cNvPr id="4" name="Picture 3"/>
          <p:cNvPicPr>
            <a:picLocks noChangeAspect="1"/>
          </p:cNvPicPr>
          <p:nvPr/>
        </p:nvPicPr>
        <p:blipFill>
          <a:blip r:embed="rId12">
            <a:extLst>
              <a:ext uri="{BEBA8EAE-BF5A-486C-A8C5-ECC9F3942E4B}">
                <a14:imgProps xmlns:a14="http://schemas.microsoft.com/office/drawing/2010/main">
                  <a14:imgLayer r:embed="rId13">
                    <a14:imgEffect>
                      <a14:backgroundRemoval t="526" b="98158" l="5769" r="94231">
                        <a14:foregroundMark x1="46538" y1="55526" x2="61923" y2="20789"/>
                        <a14:foregroundMark x1="60769" y1="36842" x2="58846" y2="25000"/>
                      </a14:backgroundRemoval>
                    </a14:imgEffect>
                  </a14:imgLayer>
                </a14:imgProps>
              </a:ext>
              <a:ext uri="{28A0092B-C50C-407E-A947-70E740481C1C}">
                <a14:useLocalDpi xmlns:a14="http://schemas.microsoft.com/office/drawing/2010/main" val="0"/>
              </a:ext>
            </a:extLst>
          </a:blip>
          <a:stretch>
            <a:fillRect/>
          </a:stretch>
        </p:blipFill>
        <p:spPr>
          <a:xfrm>
            <a:off x="10770954" y="4801510"/>
            <a:ext cx="1467805" cy="2145254"/>
          </a:xfrm>
          <a:prstGeom prst="rect">
            <a:avLst/>
          </a:prstGeom>
        </p:spPr>
      </p:pic>
      <p:sp>
        <p:nvSpPr>
          <p:cNvPr id="5" name="Right Arrow 24">
            <a:hlinkClick r:id="" action="ppaction://hlinkshowjump?jump=nextslide"/>
            <a:extLst>
              <a:ext uri="{FF2B5EF4-FFF2-40B4-BE49-F238E27FC236}">
                <a16:creationId xmlns:a16="http://schemas.microsoft.com/office/drawing/2014/main" id="{E9F0B689-00C3-8CF8-EDFE-D2FB853EFBB5}"/>
              </a:ext>
            </a:extLst>
          </p:cNvPr>
          <p:cNvSpPr/>
          <p:nvPr/>
        </p:nvSpPr>
        <p:spPr>
          <a:xfrm>
            <a:off x="9809018" y="67499"/>
            <a:ext cx="838200" cy="51608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131068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anim calcmode="lin" valueType="num">
                                      <p:cBhvr>
                                        <p:cTn id="16" dur="750" fill="hold"/>
                                        <p:tgtEl>
                                          <p:spTgt spid="9"/>
                                        </p:tgtEl>
                                        <p:attrNameLst>
                                          <p:attrName>ppt_x</p:attrName>
                                        </p:attrNameLst>
                                      </p:cBhvr>
                                      <p:tavLst>
                                        <p:tav tm="0">
                                          <p:val>
                                            <p:strVal val="#ppt_x"/>
                                          </p:val>
                                        </p:tav>
                                        <p:tav tm="100000">
                                          <p:val>
                                            <p:strVal val="#ppt_x"/>
                                          </p:val>
                                        </p:tav>
                                      </p:tavLst>
                                    </p:anim>
                                    <p:anim calcmode="lin" valueType="num">
                                      <p:cBhvr>
                                        <p:cTn id="17" dur="75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750"/>
                                        <p:tgtEl>
                                          <p:spTgt spid="15"/>
                                        </p:tgtEl>
                                      </p:cBhvr>
                                    </p:animEffect>
                                    <p:anim calcmode="lin" valueType="num">
                                      <p:cBhvr>
                                        <p:cTn id="21" dur="750" fill="hold"/>
                                        <p:tgtEl>
                                          <p:spTgt spid="15"/>
                                        </p:tgtEl>
                                        <p:attrNameLst>
                                          <p:attrName>ppt_x</p:attrName>
                                        </p:attrNameLst>
                                      </p:cBhvr>
                                      <p:tavLst>
                                        <p:tav tm="0">
                                          <p:val>
                                            <p:strVal val="#ppt_x"/>
                                          </p:val>
                                        </p:tav>
                                        <p:tav tm="100000">
                                          <p:val>
                                            <p:strVal val="#ppt_x"/>
                                          </p:val>
                                        </p:tav>
                                      </p:tavLst>
                                    </p:anim>
                                    <p:anim calcmode="lin" valueType="num">
                                      <p:cBhvr>
                                        <p:cTn id="2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750"/>
                                        <p:tgtEl>
                                          <p:spTgt spid="11"/>
                                        </p:tgtEl>
                                      </p:cBhvr>
                                    </p:animEffect>
                                    <p:anim calcmode="lin" valueType="num">
                                      <p:cBhvr>
                                        <p:cTn id="28" dur="750" fill="hold"/>
                                        <p:tgtEl>
                                          <p:spTgt spid="11"/>
                                        </p:tgtEl>
                                        <p:attrNameLst>
                                          <p:attrName>ppt_x</p:attrName>
                                        </p:attrNameLst>
                                      </p:cBhvr>
                                      <p:tavLst>
                                        <p:tav tm="0">
                                          <p:val>
                                            <p:strVal val="#ppt_x"/>
                                          </p:val>
                                        </p:tav>
                                        <p:tav tm="100000">
                                          <p:val>
                                            <p:strVal val="#ppt_x"/>
                                          </p:val>
                                        </p:tav>
                                      </p:tavLst>
                                    </p:anim>
                                    <p:anim calcmode="lin" valueType="num">
                                      <p:cBhvr>
                                        <p:cTn id="29" dur="75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750"/>
                                        <p:tgtEl>
                                          <p:spTgt spid="13"/>
                                        </p:tgtEl>
                                      </p:cBhvr>
                                    </p:animEffect>
                                    <p:anim calcmode="lin" valueType="num">
                                      <p:cBhvr>
                                        <p:cTn id="33" dur="750" fill="hold"/>
                                        <p:tgtEl>
                                          <p:spTgt spid="13"/>
                                        </p:tgtEl>
                                        <p:attrNameLst>
                                          <p:attrName>ppt_x</p:attrName>
                                        </p:attrNameLst>
                                      </p:cBhvr>
                                      <p:tavLst>
                                        <p:tav tm="0">
                                          <p:val>
                                            <p:strVal val="#ppt_x"/>
                                          </p:val>
                                        </p:tav>
                                        <p:tav tm="100000">
                                          <p:val>
                                            <p:strVal val="#ppt_x"/>
                                          </p:val>
                                        </p:tav>
                                      </p:tavLst>
                                    </p:anim>
                                    <p:anim calcmode="lin" valueType="num">
                                      <p:cBhvr>
                                        <p:cTn id="34"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750"/>
                                        <p:tgtEl>
                                          <p:spTgt spid="6"/>
                                        </p:tgtEl>
                                      </p:cBhvr>
                                    </p:animEffect>
                                    <p:anim calcmode="lin" valueType="num">
                                      <p:cBhvr>
                                        <p:cTn id="40" dur="750" fill="hold"/>
                                        <p:tgtEl>
                                          <p:spTgt spid="6"/>
                                        </p:tgtEl>
                                        <p:attrNameLst>
                                          <p:attrName>ppt_x</p:attrName>
                                        </p:attrNameLst>
                                      </p:cBhvr>
                                      <p:tavLst>
                                        <p:tav tm="0">
                                          <p:val>
                                            <p:strVal val="#ppt_x"/>
                                          </p:val>
                                        </p:tav>
                                        <p:tav tm="100000">
                                          <p:val>
                                            <p:strVal val="#ppt_x"/>
                                          </p:val>
                                        </p:tav>
                                      </p:tavLst>
                                    </p:anim>
                                    <p:anim calcmode="lin" valueType="num">
                                      <p:cBhvr>
                                        <p:cTn id="41" dur="75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750"/>
                                        <p:tgtEl>
                                          <p:spTgt spid="12"/>
                                        </p:tgtEl>
                                      </p:cBhvr>
                                    </p:animEffect>
                                    <p:anim calcmode="lin" valueType="num">
                                      <p:cBhvr>
                                        <p:cTn id="45" dur="750" fill="hold"/>
                                        <p:tgtEl>
                                          <p:spTgt spid="12"/>
                                        </p:tgtEl>
                                        <p:attrNameLst>
                                          <p:attrName>ppt_x</p:attrName>
                                        </p:attrNameLst>
                                      </p:cBhvr>
                                      <p:tavLst>
                                        <p:tav tm="0">
                                          <p:val>
                                            <p:strVal val="#ppt_x"/>
                                          </p:val>
                                        </p:tav>
                                        <p:tav tm="100000">
                                          <p:val>
                                            <p:strVal val="#ppt_x"/>
                                          </p:val>
                                        </p:tav>
                                      </p:tavLst>
                                    </p:anim>
                                    <p:anim calcmode="lin" valueType="num">
                                      <p:cBhvr>
                                        <p:cTn id="46"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750"/>
                                        <p:tgtEl>
                                          <p:spTgt spid="10"/>
                                        </p:tgtEl>
                                      </p:cBhvr>
                                    </p:animEffect>
                                    <p:anim calcmode="lin" valueType="num">
                                      <p:cBhvr>
                                        <p:cTn id="52" dur="750" fill="hold"/>
                                        <p:tgtEl>
                                          <p:spTgt spid="10"/>
                                        </p:tgtEl>
                                        <p:attrNameLst>
                                          <p:attrName>ppt_x</p:attrName>
                                        </p:attrNameLst>
                                      </p:cBhvr>
                                      <p:tavLst>
                                        <p:tav tm="0">
                                          <p:val>
                                            <p:strVal val="#ppt_x"/>
                                          </p:val>
                                        </p:tav>
                                        <p:tav tm="100000">
                                          <p:val>
                                            <p:strVal val="#ppt_x"/>
                                          </p:val>
                                        </p:tav>
                                      </p:tavLst>
                                    </p:anim>
                                    <p:anim calcmode="lin" valueType="num">
                                      <p:cBhvr>
                                        <p:cTn id="53" dur="75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750"/>
                                        <p:tgtEl>
                                          <p:spTgt spid="14"/>
                                        </p:tgtEl>
                                      </p:cBhvr>
                                    </p:animEffect>
                                    <p:anim calcmode="lin" valueType="num">
                                      <p:cBhvr>
                                        <p:cTn id="57" dur="750" fill="hold"/>
                                        <p:tgtEl>
                                          <p:spTgt spid="14"/>
                                        </p:tgtEl>
                                        <p:attrNameLst>
                                          <p:attrName>ppt_x</p:attrName>
                                        </p:attrNameLst>
                                      </p:cBhvr>
                                      <p:tavLst>
                                        <p:tav tm="0">
                                          <p:val>
                                            <p:strVal val="#ppt_x"/>
                                          </p:val>
                                        </p:tav>
                                        <p:tav tm="100000">
                                          <p:val>
                                            <p:strVal val="#ppt_x"/>
                                          </p:val>
                                        </p:tav>
                                      </p:tavLst>
                                    </p:anim>
                                    <p:anim calcmode="lin" valueType="num">
                                      <p:cBhvr>
                                        <p:cTn id="58"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20"/>
                                        </p:tgtEl>
                                      </p:cBhvr>
                                    </p:cmd>
                                  </p:childTnLst>
                                </p:cTn>
                              </p:par>
                              <p:par>
                                <p:cTn id="64" presetID="10"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childTnLst>
              </p:cTn>
              <p:nextCondLst>
                <p:cond evt="onClick" delay="0">
                  <p:tgtEl>
                    <p:spTgt spid="12"/>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8" fill="hold"/>
                                        <p:tgtEl>
                                          <p:spTgt spid="21"/>
                                        </p:tgtEl>
                                      </p:cBhvr>
                                    </p:cmd>
                                  </p:childTnLst>
                                </p:cTn>
                              </p:par>
                              <p:par>
                                <p:cTn id="72" presetID="10" presetClass="entr" presetSubtype="0"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23"/>
                                        </p:tgtEl>
                                      </p:cBhvr>
                                    </p:cmd>
                                  </p:childTnLst>
                                </p:cTn>
                              </p:par>
                              <p:par>
                                <p:cTn id="80" presetID="10"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22"/>
                                        </p:tgtEl>
                                      </p:cBhvr>
                                    </p:cmd>
                                  </p:childTnLst>
                                </p:cTn>
                              </p:par>
                              <p:par>
                                <p:cTn id="88" presetID="10" presetClass="entr" presetSubtype="0"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childTnLst>
                          </p:cTn>
                        </p:par>
                      </p:childTnLst>
                    </p:cTn>
                  </p:par>
                </p:childTnLst>
              </p:cTn>
              <p:nextCondLst>
                <p:cond evt="onClick" delay="0">
                  <p:tgtEl>
                    <p:spTgt spid="14"/>
                  </p:tgtEl>
                </p:cond>
              </p:nextCondLst>
            </p:seq>
            <p:audio>
              <p:cMediaNode vol="80000">
                <p:cTn id="91" fill="hold" display="0">
                  <p:stCondLst>
                    <p:cond delay="indefinite"/>
                  </p:stCondLst>
                  <p:endCondLst>
                    <p:cond evt="onStopAudio" delay="0">
                      <p:tgtEl>
                        <p:sldTgt/>
                      </p:tgtEl>
                    </p:cond>
                  </p:endCondLst>
                </p:cTn>
                <p:tgtEl>
                  <p:spTgt spid="20"/>
                </p:tgtEl>
              </p:cMediaNode>
            </p:audio>
            <p:audio>
              <p:cMediaNode vol="80000">
                <p:cTn id="92" fill="hold" display="0">
                  <p:stCondLst>
                    <p:cond delay="indefinite"/>
                  </p:stCondLst>
                  <p:endCondLst>
                    <p:cond evt="onStopAudio" delay="0">
                      <p:tgtEl>
                        <p:sldTgt/>
                      </p:tgtEl>
                    </p:cond>
                  </p:endCondLst>
                </p:cTn>
                <p:tgtEl>
                  <p:spTgt spid="21"/>
                </p:tgtEl>
              </p:cMediaNode>
            </p:audio>
            <p:audio>
              <p:cMediaNode vol="80000">
                <p:cTn id="93" fill="hold" display="0">
                  <p:stCondLst>
                    <p:cond delay="indefinite"/>
                  </p:stCondLst>
                  <p:endCondLst>
                    <p:cond evt="onStopAudio" delay="0">
                      <p:tgtEl>
                        <p:sldTgt/>
                      </p:tgtEl>
                    </p:cond>
                  </p:endCondLst>
                </p:cTn>
                <p:tgtEl>
                  <p:spTgt spid="22"/>
                </p:tgtEl>
              </p:cMediaNode>
            </p:audio>
            <p:audio>
              <p:cMediaNode vol="80000">
                <p:cTn id="94" fill="hold" display="0">
                  <p:stCondLst>
                    <p:cond delay="indefinite"/>
                  </p:stCondLst>
                  <p:endCondLst>
                    <p:cond evt="onStopAudio" delay="0">
                      <p:tgtEl>
                        <p:sldTgt/>
                      </p:tgtEl>
                    </p:cond>
                  </p:endCondLst>
                </p:cTn>
                <p:tgtEl>
                  <p:spTgt spid="23"/>
                </p:tgtEl>
              </p:cMediaNode>
            </p:audio>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animBg="1"/>
      <p:bldP spid="3" grpId="0"/>
      <p:bldP spid="6" grpId="0" animBg="1"/>
      <p:bldP spid="9" grpId="0" animBg="1"/>
      <p:bldP spid="10" grpId="0" animBg="1"/>
      <p:bldP spid="11" grpId="0" animBg="1"/>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
        <p:nvSpPr>
          <p:cNvPr id="2" name="Cloud 1"/>
          <p:cNvSpPr/>
          <p:nvPr/>
        </p:nvSpPr>
        <p:spPr>
          <a:xfrm>
            <a:off x="1981200" y="-76200"/>
            <a:ext cx="6858000" cy="210070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3" name="TextBox 2"/>
          <p:cNvSpPr txBox="1"/>
          <p:nvPr/>
        </p:nvSpPr>
        <p:spPr>
          <a:xfrm>
            <a:off x="3543300" y="336065"/>
            <a:ext cx="3505200" cy="1569660"/>
          </a:xfrm>
          <a:prstGeom prst="rect">
            <a:avLst/>
          </a:prstGeom>
          <a:noFill/>
        </p:spPr>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Để sử dụng công cụ xác thực dữ liệu, chọn</a:t>
            </a:r>
          </a:p>
        </p:txBody>
      </p:sp>
      <p:sp>
        <p:nvSpPr>
          <p:cNvPr id="6" name="Rounded Rectangle 5"/>
          <p:cNvSpPr/>
          <p:nvPr/>
        </p:nvSpPr>
        <p:spPr>
          <a:xfrm>
            <a:off x="1981199" y="2447757"/>
            <a:ext cx="323389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9" name="Rounded Rectangle 8"/>
          <p:cNvSpPr/>
          <p:nvPr/>
        </p:nvSpPr>
        <p:spPr>
          <a:xfrm>
            <a:off x="1981200" y="3982281"/>
            <a:ext cx="23622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10" name="Rounded Rectangle 9"/>
          <p:cNvSpPr/>
          <p:nvPr/>
        </p:nvSpPr>
        <p:spPr>
          <a:xfrm>
            <a:off x="5410200" y="3982281"/>
            <a:ext cx="3753896"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11" name="Rounded Rectangle 10"/>
          <p:cNvSpPr/>
          <p:nvPr/>
        </p:nvSpPr>
        <p:spPr>
          <a:xfrm>
            <a:off x="5417126" y="2447757"/>
            <a:ext cx="2812473"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12" name="TextBox 11"/>
          <p:cNvSpPr txBox="1"/>
          <p:nvPr/>
        </p:nvSpPr>
        <p:spPr>
          <a:xfrm>
            <a:off x="2400299" y="2512914"/>
            <a:ext cx="2931797" cy="707886"/>
          </a:xfrm>
          <a:prstGeom prst="rect">
            <a:avLst/>
          </a:prstGeom>
          <a:noFill/>
        </p:spPr>
        <p:txBody>
          <a:bodyPr wrap="square" rtlCol="0">
            <a:spAutoFit/>
          </a:bodyPr>
          <a:lstStyle/>
          <a:p>
            <a:r>
              <a:rPr lang="en-US" sz="2000">
                <a:solidFill>
                  <a:prstClr val="black"/>
                </a:solidFill>
                <a:latin typeface="Open Sans" panose="020B0606030504020204" pitchFamily="34" charset="0"/>
                <a:cs typeface="Open Sans" panose="020B0606030504020204" pitchFamily="34" charset="0"/>
              </a:rPr>
              <a:t>A: Data/Data Tools/Data Validation.</a:t>
            </a:r>
          </a:p>
        </p:txBody>
      </p:sp>
      <p:sp>
        <p:nvSpPr>
          <p:cNvPr id="13" name="TextBox 12"/>
          <p:cNvSpPr txBox="1"/>
          <p:nvPr/>
        </p:nvSpPr>
        <p:spPr>
          <a:xfrm>
            <a:off x="5714999" y="2512914"/>
            <a:ext cx="2440303" cy="707886"/>
          </a:xfrm>
          <a:prstGeom prst="rect">
            <a:avLst/>
          </a:prstGeom>
          <a:noFill/>
        </p:spPr>
        <p:txBody>
          <a:bodyPr wrap="square" rtlCol="0">
            <a:spAutoFit/>
          </a:bodyPr>
          <a:lstStyle/>
          <a:p>
            <a:r>
              <a:rPr lang="en-US" sz="2000">
                <a:solidFill>
                  <a:prstClr val="black"/>
                </a:solidFill>
                <a:latin typeface="Open Sans" panose="020B0606030504020204" pitchFamily="34" charset="0"/>
                <a:cs typeface="Open Sans" panose="020B0606030504020204" pitchFamily="34" charset="0"/>
              </a:rPr>
              <a:t>B: Data/Data Tools/Consolidate.</a:t>
            </a:r>
          </a:p>
        </p:txBody>
      </p:sp>
      <p:sp>
        <p:nvSpPr>
          <p:cNvPr id="14" name="TextBox 13"/>
          <p:cNvSpPr txBox="1"/>
          <p:nvPr/>
        </p:nvSpPr>
        <p:spPr>
          <a:xfrm>
            <a:off x="5714999" y="4047438"/>
            <a:ext cx="3449097" cy="707886"/>
          </a:xfrm>
          <a:prstGeom prst="rect">
            <a:avLst/>
          </a:prstGeom>
          <a:noFill/>
        </p:spPr>
        <p:txBody>
          <a:bodyPr wrap="square" rtlCol="0">
            <a:spAutoFit/>
          </a:bodyPr>
          <a:lstStyle/>
          <a:p>
            <a:r>
              <a:rPr lang="en-US" sz="2000">
                <a:solidFill>
                  <a:prstClr val="black"/>
                </a:solidFill>
                <a:latin typeface="Open Sans" panose="020B0606030504020204" pitchFamily="34" charset="0"/>
                <a:cs typeface="Open Sans" panose="020B0606030504020204" pitchFamily="34" charset="0"/>
              </a:rPr>
              <a:t>D: Data/Data Tools/Remove Duplicates.</a:t>
            </a:r>
          </a:p>
        </p:txBody>
      </p:sp>
      <p:sp>
        <p:nvSpPr>
          <p:cNvPr id="15" name="TextBox 14"/>
          <p:cNvSpPr txBox="1"/>
          <p:nvPr/>
        </p:nvSpPr>
        <p:spPr>
          <a:xfrm>
            <a:off x="2400300" y="4047438"/>
            <a:ext cx="2633924" cy="707886"/>
          </a:xfrm>
          <a:prstGeom prst="rect">
            <a:avLst/>
          </a:prstGeom>
          <a:noFill/>
        </p:spPr>
        <p:txBody>
          <a:bodyPr wrap="square" rtlCol="0">
            <a:spAutoFit/>
          </a:bodyPr>
          <a:lstStyle/>
          <a:p>
            <a:r>
              <a:rPr lang="en-US" sz="2000">
                <a:solidFill>
                  <a:prstClr val="black"/>
                </a:solidFill>
                <a:latin typeface="Open Sans" panose="020B0606030504020204" pitchFamily="34" charset="0"/>
                <a:cs typeface="Open Sans" panose="020B0606030504020204" pitchFamily="34" charset="0"/>
              </a:rPr>
              <a:t>C: Data/Data Tools/Flash Fill.</a:t>
            </a:r>
          </a:p>
        </p:txBody>
      </p:sp>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5181600" y="1570914"/>
            <a:ext cx="1562100" cy="1705687"/>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5200650" y="3138793"/>
            <a:ext cx="1562100" cy="1705687"/>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752600" y="3167205"/>
            <a:ext cx="1562100" cy="1705687"/>
          </a:xfrm>
          <a:prstGeom prst="rect">
            <a:avLst/>
          </a:prstGeom>
        </p:spPr>
      </p:pic>
      <p:pic>
        <p:nvPicPr>
          <p:cNvPr id="19" name="Picture 18"/>
          <p:cNvPicPr>
            <a:picLocks noChangeAspect="1"/>
          </p:cNvPicPr>
          <p:nvPr/>
        </p:nvPicPr>
        <p:blipFill rotWithShape="1">
          <a:blip r:embed="rId9">
            <a:extLst>
              <a:ext uri="{BEBA8EAE-BF5A-486C-A8C5-ECC9F3942E4B}">
                <a14:imgProps xmlns:a14="http://schemas.microsoft.com/office/drawing/2010/main">
                  <a14:imgLayer r:embed="rId10">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3704772" y="1804462"/>
            <a:ext cx="4289715" cy="5070764"/>
          </a:xfrm>
          <a:prstGeom prst="rect">
            <a:avLst/>
          </a:prstGeom>
        </p:spPr>
      </p:pic>
      <p:pic>
        <p:nvPicPr>
          <p:cNvPr id="2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8759" y="1731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85518" y="1000964"/>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85518" y="3530690"/>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38759" y="2194367"/>
            <a:ext cx="609600" cy="609600"/>
          </a:xfrm>
          <a:prstGeom prst="rect">
            <a:avLst/>
          </a:prstGeom>
        </p:spPr>
      </p:pic>
      <p:pic>
        <p:nvPicPr>
          <p:cNvPr id="4" name="Picture 3"/>
          <p:cNvPicPr>
            <a:picLocks noChangeAspect="1"/>
          </p:cNvPicPr>
          <p:nvPr/>
        </p:nvPicPr>
        <p:blipFill rotWithShape="1">
          <a:blip r:embed="rId12">
            <a:extLst>
              <a:ext uri="{BEBA8EAE-BF5A-486C-A8C5-ECC9F3942E4B}">
                <a14:imgProps xmlns:a14="http://schemas.microsoft.com/office/drawing/2010/main">
                  <a14:imgLayer r:embed="rId13">
                    <a14:imgEffect>
                      <a14:backgroundRemoval t="1282" b="98333" l="5222" r="94667"/>
                    </a14:imgEffect>
                  </a14:imgLayer>
                </a14:imgProps>
              </a:ext>
              <a:ext uri="{28A0092B-C50C-407E-A947-70E740481C1C}">
                <a14:useLocalDpi xmlns:a14="http://schemas.microsoft.com/office/drawing/2010/main" val="0"/>
              </a:ext>
            </a:extLst>
          </a:blip>
          <a:srcRect l="9906" t="253" r="15333" b="3154"/>
          <a:stretch/>
        </p:blipFill>
        <p:spPr>
          <a:xfrm>
            <a:off x="10034209" y="4625577"/>
            <a:ext cx="1993668" cy="2232423"/>
          </a:xfrm>
          <a:prstGeom prst="rect">
            <a:avLst/>
          </a:prstGeom>
        </p:spPr>
      </p:pic>
      <p:sp>
        <p:nvSpPr>
          <p:cNvPr id="5" name="Right Arrow 24">
            <a:hlinkClick r:id="" action="ppaction://hlinkshowjump?jump=nextslide"/>
            <a:extLst>
              <a:ext uri="{FF2B5EF4-FFF2-40B4-BE49-F238E27FC236}">
                <a16:creationId xmlns:a16="http://schemas.microsoft.com/office/drawing/2014/main" id="{03D03459-1ECB-F975-D038-D2B6D2832382}"/>
              </a:ext>
            </a:extLst>
          </p:cNvPr>
          <p:cNvSpPr/>
          <p:nvPr/>
        </p:nvSpPr>
        <p:spPr>
          <a:xfrm>
            <a:off x="9809018" y="67499"/>
            <a:ext cx="838200" cy="51608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236859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anim calcmode="lin" valueType="num">
                                      <p:cBhvr>
                                        <p:cTn id="16" dur="750" fill="hold"/>
                                        <p:tgtEl>
                                          <p:spTgt spid="6"/>
                                        </p:tgtEl>
                                        <p:attrNameLst>
                                          <p:attrName>ppt_x</p:attrName>
                                        </p:attrNameLst>
                                      </p:cBhvr>
                                      <p:tavLst>
                                        <p:tav tm="0">
                                          <p:val>
                                            <p:strVal val="#ppt_x"/>
                                          </p:val>
                                        </p:tav>
                                        <p:tav tm="100000">
                                          <p:val>
                                            <p:strVal val="#ppt_x"/>
                                          </p:val>
                                        </p:tav>
                                      </p:tavLst>
                                    </p:anim>
                                    <p:anim calcmode="lin" valueType="num">
                                      <p:cBhvr>
                                        <p:cTn id="17" dur="75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750"/>
                                        <p:tgtEl>
                                          <p:spTgt spid="12"/>
                                        </p:tgtEl>
                                      </p:cBhvr>
                                    </p:animEffect>
                                    <p:anim calcmode="lin" valueType="num">
                                      <p:cBhvr>
                                        <p:cTn id="21" dur="750" fill="hold"/>
                                        <p:tgtEl>
                                          <p:spTgt spid="12"/>
                                        </p:tgtEl>
                                        <p:attrNameLst>
                                          <p:attrName>ppt_x</p:attrName>
                                        </p:attrNameLst>
                                      </p:cBhvr>
                                      <p:tavLst>
                                        <p:tav tm="0">
                                          <p:val>
                                            <p:strVal val="#ppt_x"/>
                                          </p:val>
                                        </p:tav>
                                        <p:tav tm="100000">
                                          <p:val>
                                            <p:strVal val="#ppt_x"/>
                                          </p:val>
                                        </p:tav>
                                      </p:tavLst>
                                    </p:anim>
                                    <p:anim calcmode="lin" valueType="num">
                                      <p:cBhvr>
                                        <p:cTn id="22"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750"/>
                                        <p:tgtEl>
                                          <p:spTgt spid="11"/>
                                        </p:tgtEl>
                                      </p:cBhvr>
                                    </p:animEffect>
                                    <p:anim calcmode="lin" valueType="num">
                                      <p:cBhvr>
                                        <p:cTn id="28" dur="750" fill="hold"/>
                                        <p:tgtEl>
                                          <p:spTgt spid="11"/>
                                        </p:tgtEl>
                                        <p:attrNameLst>
                                          <p:attrName>ppt_x</p:attrName>
                                        </p:attrNameLst>
                                      </p:cBhvr>
                                      <p:tavLst>
                                        <p:tav tm="0">
                                          <p:val>
                                            <p:strVal val="#ppt_x"/>
                                          </p:val>
                                        </p:tav>
                                        <p:tav tm="100000">
                                          <p:val>
                                            <p:strVal val="#ppt_x"/>
                                          </p:val>
                                        </p:tav>
                                      </p:tavLst>
                                    </p:anim>
                                    <p:anim calcmode="lin" valueType="num">
                                      <p:cBhvr>
                                        <p:cTn id="29" dur="75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750"/>
                                        <p:tgtEl>
                                          <p:spTgt spid="13"/>
                                        </p:tgtEl>
                                      </p:cBhvr>
                                    </p:animEffect>
                                    <p:anim calcmode="lin" valueType="num">
                                      <p:cBhvr>
                                        <p:cTn id="33" dur="750" fill="hold"/>
                                        <p:tgtEl>
                                          <p:spTgt spid="13"/>
                                        </p:tgtEl>
                                        <p:attrNameLst>
                                          <p:attrName>ppt_x</p:attrName>
                                        </p:attrNameLst>
                                      </p:cBhvr>
                                      <p:tavLst>
                                        <p:tav tm="0">
                                          <p:val>
                                            <p:strVal val="#ppt_x"/>
                                          </p:val>
                                        </p:tav>
                                        <p:tav tm="100000">
                                          <p:val>
                                            <p:strVal val="#ppt_x"/>
                                          </p:val>
                                        </p:tav>
                                      </p:tavLst>
                                    </p:anim>
                                    <p:anim calcmode="lin" valueType="num">
                                      <p:cBhvr>
                                        <p:cTn id="34"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750"/>
                                        <p:tgtEl>
                                          <p:spTgt spid="9"/>
                                        </p:tgtEl>
                                      </p:cBhvr>
                                    </p:animEffect>
                                    <p:anim calcmode="lin" valueType="num">
                                      <p:cBhvr>
                                        <p:cTn id="40" dur="750" fill="hold"/>
                                        <p:tgtEl>
                                          <p:spTgt spid="9"/>
                                        </p:tgtEl>
                                        <p:attrNameLst>
                                          <p:attrName>ppt_x</p:attrName>
                                        </p:attrNameLst>
                                      </p:cBhvr>
                                      <p:tavLst>
                                        <p:tav tm="0">
                                          <p:val>
                                            <p:strVal val="#ppt_x"/>
                                          </p:val>
                                        </p:tav>
                                        <p:tav tm="100000">
                                          <p:val>
                                            <p:strVal val="#ppt_x"/>
                                          </p:val>
                                        </p:tav>
                                      </p:tavLst>
                                    </p:anim>
                                    <p:anim calcmode="lin" valueType="num">
                                      <p:cBhvr>
                                        <p:cTn id="41" dur="75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750"/>
                                        <p:tgtEl>
                                          <p:spTgt spid="15"/>
                                        </p:tgtEl>
                                      </p:cBhvr>
                                    </p:animEffect>
                                    <p:anim calcmode="lin" valueType="num">
                                      <p:cBhvr>
                                        <p:cTn id="45" dur="750" fill="hold"/>
                                        <p:tgtEl>
                                          <p:spTgt spid="15"/>
                                        </p:tgtEl>
                                        <p:attrNameLst>
                                          <p:attrName>ppt_x</p:attrName>
                                        </p:attrNameLst>
                                      </p:cBhvr>
                                      <p:tavLst>
                                        <p:tav tm="0">
                                          <p:val>
                                            <p:strVal val="#ppt_x"/>
                                          </p:val>
                                        </p:tav>
                                        <p:tav tm="100000">
                                          <p:val>
                                            <p:strVal val="#ppt_x"/>
                                          </p:val>
                                        </p:tav>
                                      </p:tavLst>
                                    </p:anim>
                                    <p:anim calcmode="lin" valueType="num">
                                      <p:cBhvr>
                                        <p:cTn id="46"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750"/>
                                        <p:tgtEl>
                                          <p:spTgt spid="10"/>
                                        </p:tgtEl>
                                      </p:cBhvr>
                                    </p:animEffect>
                                    <p:anim calcmode="lin" valueType="num">
                                      <p:cBhvr>
                                        <p:cTn id="52" dur="750" fill="hold"/>
                                        <p:tgtEl>
                                          <p:spTgt spid="10"/>
                                        </p:tgtEl>
                                        <p:attrNameLst>
                                          <p:attrName>ppt_x</p:attrName>
                                        </p:attrNameLst>
                                      </p:cBhvr>
                                      <p:tavLst>
                                        <p:tav tm="0">
                                          <p:val>
                                            <p:strVal val="#ppt_x"/>
                                          </p:val>
                                        </p:tav>
                                        <p:tav tm="100000">
                                          <p:val>
                                            <p:strVal val="#ppt_x"/>
                                          </p:val>
                                        </p:tav>
                                      </p:tavLst>
                                    </p:anim>
                                    <p:anim calcmode="lin" valueType="num">
                                      <p:cBhvr>
                                        <p:cTn id="53" dur="75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750"/>
                                        <p:tgtEl>
                                          <p:spTgt spid="14"/>
                                        </p:tgtEl>
                                      </p:cBhvr>
                                    </p:animEffect>
                                    <p:anim calcmode="lin" valueType="num">
                                      <p:cBhvr>
                                        <p:cTn id="57" dur="750" fill="hold"/>
                                        <p:tgtEl>
                                          <p:spTgt spid="14"/>
                                        </p:tgtEl>
                                        <p:attrNameLst>
                                          <p:attrName>ppt_x</p:attrName>
                                        </p:attrNameLst>
                                      </p:cBhvr>
                                      <p:tavLst>
                                        <p:tav tm="0">
                                          <p:val>
                                            <p:strVal val="#ppt_x"/>
                                          </p:val>
                                        </p:tav>
                                        <p:tav tm="100000">
                                          <p:val>
                                            <p:strVal val="#ppt_x"/>
                                          </p:val>
                                        </p:tav>
                                      </p:tavLst>
                                    </p:anim>
                                    <p:anim calcmode="lin" valueType="num">
                                      <p:cBhvr>
                                        <p:cTn id="58"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20"/>
                                        </p:tgtEl>
                                      </p:cBhvr>
                                    </p:cmd>
                                  </p:childTnLst>
                                </p:cTn>
                              </p:par>
                              <p:par>
                                <p:cTn id="64" presetID="10"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childTnLst>
              </p:cTn>
              <p:nextCondLst>
                <p:cond evt="onClick" delay="0">
                  <p:tgtEl>
                    <p:spTgt spid="12"/>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0" fill="hold"/>
                                        <p:tgtEl>
                                          <p:spTgt spid="21"/>
                                        </p:tgtEl>
                                      </p:cBhvr>
                                    </p:cmd>
                                  </p:childTnLst>
                                </p:cTn>
                              </p:par>
                              <p:par>
                                <p:cTn id="72" presetID="10" presetClass="entr" presetSubtype="0"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23"/>
                                        </p:tgtEl>
                                      </p:cBhvr>
                                    </p:cmd>
                                  </p:childTnLst>
                                </p:cTn>
                              </p:par>
                              <p:par>
                                <p:cTn id="80" presetID="10"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22"/>
                                        </p:tgtEl>
                                      </p:cBhvr>
                                    </p:cmd>
                                  </p:childTnLst>
                                </p:cTn>
                              </p:par>
                              <p:par>
                                <p:cTn id="88" presetID="10" presetClass="entr" presetSubtype="0"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childTnLst>
                          </p:cTn>
                        </p:par>
                      </p:childTnLst>
                    </p:cTn>
                  </p:par>
                </p:childTnLst>
              </p:cTn>
              <p:nextCondLst>
                <p:cond evt="onClick" delay="0">
                  <p:tgtEl>
                    <p:spTgt spid="14"/>
                  </p:tgtEl>
                </p:cond>
              </p:nextCondLst>
            </p:seq>
            <p:audio>
              <p:cMediaNode vol="80000">
                <p:cTn id="91" fill="hold" display="0">
                  <p:stCondLst>
                    <p:cond delay="indefinite"/>
                  </p:stCondLst>
                  <p:endCondLst>
                    <p:cond evt="onStopAudio" delay="0">
                      <p:tgtEl>
                        <p:sldTgt/>
                      </p:tgtEl>
                    </p:cond>
                  </p:endCondLst>
                </p:cTn>
                <p:tgtEl>
                  <p:spTgt spid="20"/>
                </p:tgtEl>
              </p:cMediaNode>
            </p:audio>
            <p:audio>
              <p:cMediaNode vol="80000">
                <p:cTn id="92" fill="hold" display="0">
                  <p:stCondLst>
                    <p:cond delay="indefinite"/>
                  </p:stCondLst>
                  <p:endCondLst>
                    <p:cond evt="onStopAudio" delay="0">
                      <p:tgtEl>
                        <p:sldTgt/>
                      </p:tgtEl>
                    </p:cond>
                  </p:endCondLst>
                </p:cTn>
                <p:tgtEl>
                  <p:spTgt spid="21"/>
                </p:tgtEl>
              </p:cMediaNode>
            </p:audio>
            <p:audio>
              <p:cMediaNode vol="80000">
                <p:cTn id="93" fill="hold" display="0">
                  <p:stCondLst>
                    <p:cond delay="indefinite"/>
                  </p:stCondLst>
                  <p:endCondLst>
                    <p:cond evt="onStopAudio" delay="0">
                      <p:tgtEl>
                        <p:sldTgt/>
                      </p:tgtEl>
                    </p:cond>
                  </p:endCondLst>
                </p:cTn>
                <p:tgtEl>
                  <p:spTgt spid="22"/>
                </p:tgtEl>
              </p:cMediaNode>
            </p:audio>
            <p:audio>
              <p:cMediaNode vol="80000">
                <p:cTn id="94" fill="hold" display="0">
                  <p:stCondLst>
                    <p:cond delay="indefinite"/>
                  </p:stCondLst>
                  <p:endCondLst>
                    <p:cond evt="onStopAudio" delay="0">
                      <p:tgtEl>
                        <p:sldTgt/>
                      </p:tgtEl>
                    </p:cond>
                  </p:endCondLst>
                </p:cTn>
                <p:tgtEl>
                  <p:spTgt spid="23"/>
                </p:tgtEl>
              </p:cMediaNode>
            </p:audio>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animBg="1"/>
      <p:bldP spid="3" grpId="0"/>
      <p:bldP spid="6" grpId="0" animBg="1"/>
      <p:bldP spid="9" grpId="0" animBg="1"/>
      <p:bldP spid="10" grpId="0" animBg="1"/>
      <p:bldP spid="11" grpId="0" animBg="1"/>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7734440" y="4452248"/>
            <a:ext cx="4222404" cy="10338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Ngày tháng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ô tính chỉ chấp nhận dữ liệu ngày tháng.</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7734440" y="5595510"/>
            <a:ext cx="3933795" cy="10338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ô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chấp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1905000" y="4418458"/>
            <a:ext cx="4114800" cy="10338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it-IT"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Số nguyên- ô tính chỉ chấp nhận các số nguyên.</a:t>
            </a:r>
            <a:endParaRPr kumimoji="0" lang="pt-B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1905000" y="5603606"/>
            <a:ext cx="4222404" cy="10338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Số thập phân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ô tính chỉ chấp nhận các số thập phân.</a:t>
            </a:r>
            <a:endParaRPr kumimoji="0" lang="pt-B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566971"/>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959334" cy="650817"/>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5"/>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914400" y="1034414"/>
            <a:ext cx="3048000" cy="282630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Ý nghĩa của kiểu dữ liệu Decimal trong hình dưới đây là gì?</a:t>
            </a:r>
          </a:p>
        </p:txBody>
      </p:sp>
      <p:pic>
        <p:nvPicPr>
          <p:cNvPr id="10" name="Hình ảnh 9">
            <a:extLst>
              <a:ext uri="{FF2B5EF4-FFF2-40B4-BE49-F238E27FC236}">
                <a16:creationId xmlns:a16="http://schemas.microsoft.com/office/drawing/2014/main" id="{17DC1A73-35A7-F279-9B9A-117BE6FCA9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62639" y="283608"/>
            <a:ext cx="7194205" cy="3930541"/>
          </a:xfrm>
          <a:prstGeom prst="rect">
            <a:avLst/>
          </a:prstGeom>
          <a:noFill/>
          <a:ln>
            <a:noFill/>
          </a:ln>
        </p:spPr>
      </p:pic>
    </p:spTree>
    <p:extLst>
      <p:ext uri="{BB962C8B-B14F-4D97-AF65-F5344CB8AC3E}">
        <p14:creationId xmlns:p14="http://schemas.microsoft.com/office/powerpoint/2010/main" val="118705805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378917"/>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Bất kì giá trị nào.</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21917"/>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Tuỳ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chỉnh – cho công thức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tuỳ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chỉnh.</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1929435" y="4639795"/>
            <a:ext cx="9817032" cy="5912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Độ dài văn bản – hạn chế độ dài của văn bản nhập vào ô tính.</a:t>
            </a:r>
            <a:endParaRPr kumimoji="0" lang="pt-BR"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2010769" y="5807917"/>
            <a:ext cx="8809631"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Danh sách – chọn dữ liệu từ danh sách thả xuống.</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207385"/>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400" y="5647296"/>
            <a:ext cx="13716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4340267"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Ý nghĩa của </a:t>
            </a:r>
            <a:r>
              <a:rPr kumimoji="0" lang="vi-VN"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Custom</a:t>
            </a: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trong hình </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9a.5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gì</a:t>
            </a: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a:t>
            </a:r>
          </a:p>
        </p:txBody>
      </p:sp>
      <p:pic>
        <p:nvPicPr>
          <p:cNvPr id="11" name="Hình ảnh 10">
            <a:extLst>
              <a:ext uri="{FF2B5EF4-FFF2-40B4-BE49-F238E27FC236}">
                <a16:creationId xmlns:a16="http://schemas.microsoft.com/office/drawing/2014/main" id="{9CF6BB21-DEE7-12CC-1D1E-D1733C3646EF}"/>
              </a:ext>
            </a:extLst>
          </p:cNvPr>
          <p:cNvPicPr>
            <a:picLocks noChangeAspect="1"/>
          </p:cNvPicPr>
          <p:nvPr/>
        </p:nvPicPr>
        <p:blipFill>
          <a:blip r:embed="rId5"/>
          <a:stretch>
            <a:fillRect/>
          </a:stretch>
        </p:blipFill>
        <p:spPr>
          <a:xfrm>
            <a:off x="6324600" y="176814"/>
            <a:ext cx="5715000" cy="3352563"/>
          </a:xfrm>
          <a:prstGeom prst="rect">
            <a:avLst/>
          </a:prstGeom>
        </p:spPr>
      </p:pic>
    </p:spTree>
    <p:extLst>
      <p:ext uri="{BB962C8B-B14F-4D97-AF65-F5344CB8AC3E}">
        <p14:creationId xmlns:p14="http://schemas.microsoft.com/office/powerpoint/2010/main" val="181705861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7734440" y="4656559"/>
            <a:ext cx="39337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Any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value</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7734440" y="5724237"/>
            <a:ext cx="3933795"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Text length.</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69"/>
            <a:ext cx="4009031"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it-IT"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Whole number.</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7"/>
            <a:ext cx="3933795"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List.</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566971"/>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959334" cy="650817"/>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5"/>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914401" y="791467"/>
            <a:ext cx="2743200" cy="33122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Dữ liệu nhập vào cột Khoản chi trong hình dưới đây cần thuộc kiểu dữ liệu nào?</a:t>
            </a:r>
          </a:p>
        </p:txBody>
      </p:sp>
      <p:pic>
        <p:nvPicPr>
          <p:cNvPr id="10" name="Hình ảnh 9">
            <a:extLst>
              <a:ext uri="{FF2B5EF4-FFF2-40B4-BE49-F238E27FC236}">
                <a16:creationId xmlns:a16="http://schemas.microsoft.com/office/drawing/2014/main" id="{42F5D583-E290-4FD4-BA14-B57972B19CB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57737" y="707300"/>
            <a:ext cx="7910498" cy="3473059"/>
          </a:xfrm>
          <a:prstGeom prst="rect">
            <a:avLst/>
          </a:prstGeom>
          <a:noFill/>
          <a:ln>
            <a:noFill/>
          </a:ln>
        </p:spPr>
      </p:pic>
    </p:spTree>
    <p:extLst>
      <p:ext uri="{BB962C8B-B14F-4D97-AF65-F5344CB8AC3E}">
        <p14:creationId xmlns:p14="http://schemas.microsoft.com/office/powerpoint/2010/main" val="309274335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7734440" y="4656559"/>
            <a:ext cx="39337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Decimal</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&gt; 0.</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7734440" y="5451822"/>
            <a:ext cx="3933795"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Custom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69"/>
            <a:ext cx="4009031"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it-IT"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Whole number &gt; 0.</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1998968" y="5535502"/>
            <a:ext cx="4009030"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Any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value</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và không có điều kiện.</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49" y="446550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959334" cy="650817"/>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5"/>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914400" y="761999"/>
            <a:ext cx="3428999" cy="337113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Dữ liệu nhập vào cột Số tiền (nghìn đồng) trong hình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nên</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thuộc kiểu dữ liệu nào và cần điều kiện gì?</a:t>
            </a:r>
          </a:p>
        </p:txBody>
      </p:sp>
      <p:pic>
        <p:nvPicPr>
          <p:cNvPr id="13" name="Hình ảnh 12">
            <a:extLst>
              <a:ext uri="{FF2B5EF4-FFF2-40B4-BE49-F238E27FC236}">
                <a16:creationId xmlns:a16="http://schemas.microsoft.com/office/drawing/2014/main" id="{C6E8EC0F-CA8F-7D35-CD43-3FD8675CCC21}"/>
              </a:ext>
            </a:extLst>
          </p:cNvPr>
          <p:cNvPicPr>
            <a:picLocks noChangeAspect="1"/>
          </p:cNvPicPr>
          <p:nvPr/>
        </p:nvPicPr>
        <p:blipFill>
          <a:blip r:embed="rId6"/>
          <a:stretch>
            <a:fillRect/>
          </a:stretch>
        </p:blipFill>
        <p:spPr>
          <a:xfrm>
            <a:off x="4495800" y="684847"/>
            <a:ext cx="7172435" cy="3448287"/>
          </a:xfrm>
          <a:prstGeom prst="rect">
            <a:avLst/>
          </a:prstGeom>
        </p:spPr>
      </p:pic>
      <p:pic>
        <p:nvPicPr>
          <p:cNvPr id="14" name="Picture 10" descr="flowers0c">
            <a:extLst>
              <a:ext uri="{FF2B5EF4-FFF2-40B4-BE49-F238E27FC236}">
                <a16:creationId xmlns:a16="http://schemas.microsoft.com/office/drawing/2014/main" id="{0620EB87-A0B3-354F-067C-0F8493A2B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2" y="4378872"/>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55414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06738B1-25F8-CFE8-2B1C-4D423E5B82BD}"/>
              </a:ext>
            </a:extLst>
          </p:cNvPr>
          <p:cNvGrpSpPr/>
          <p:nvPr/>
        </p:nvGrpSpPr>
        <p:grpSpPr>
          <a:xfrm>
            <a:off x="4788001" y="432455"/>
            <a:ext cx="2615999" cy="646331"/>
            <a:chOff x="2257169" y="-16329"/>
            <a:chExt cx="3010781" cy="646331"/>
          </a:xfrm>
        </p:grpSpPr>
        <p:sp>
          <p:nvSpPr>
            <p:cNvPr id="7" name="Rectangle: Rounded Corners 6">
              <a:extLst>
                <a:ext uri="{FF2B5EF4-FFF2-40B4-BE49-F238E27FC236}">
                  <a16:creationId xmlns:a16="http://schemas.microsoft.com/office/drawing/2014/main" id="{77CA2C59-CC64-2BF3-A847-7233FF164BF3}"/>
                </a:ext>
              </a:extLst>
            </p:cNvPr>
            <p:cNvSpPr/>
            <p:nvPr/>
          </p:nvSpPr>
          <p:spPr>
            <a:xfrm>
              <a:off x="2257169" y="-16329"/>
              <a:ext cx="3010781" cy="646331"/>
            </a:xfrm>
            <a:prstGeom prst="roundRect">
              <a:avLst>
                <a:gd name="adj" fmla="val 12761"/>
              </a:avLst>
            </a:prstGeom>
            <a:solidFill>
              <a:schemeClr val="bg1"/>
            </a:solidFill>
            <a:ln w="85725" cmpd="tri">
              <a:solidFill>
                <a:srgbClr val="E19D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197442BF-16E0-49E8-4591-0E5193B3E7C6}"/>
                </a:ext>
              </a:extLst>
            </p:cNvPr>
            <p:cNvSpPr txBox="1"/>
            <p:nvPr/>
          </p:nvSpPr>
          <p:spPr>
            <a:xfrm>
              <a:off x="2329800" y="-16329"/>
              <a:ext cx="2778809" cy="584775"/>
            </a:xfrm>
            <a:prstGeom prst="rect">
              <a:avLst/>
            </a:prstGeom>
            <a:noFill/>
          </p:spPr>
          <p:txBody>
            <a:bodyPr wrap="none" rtlCol="0">
              <a:spAutoFit/>
            </a:bodyPr>
            <a:lstStyle/>
            <a:p>
              <a:r>
                <a:rPr lang="en-US" sz="3200" b="1">
                  <a:solidFill>
                    <a:srgbClr val="446ED2"/>
                  </a:solidFill>
                  <a:latin typeface="Tahoma" panose="020B0604030504040204" pitchFamily="34" charset="0"/>
                  <a:ea typeface="Tahoma" panose="020B0604030504040204" pitchFamily="34" charset="0"/>
                  <a:cs typeface="Tahoma" panose="020B0604030504040204" pitchFamily="34" charset="0"/>
                </a:rPr>
                <a:t>VẬN DỤNG</a:t>
              </a:r>
            </a:p>
          </p:txBody>
        </p:sp>
      </p:grpSp>
      <p:grpSp>
        <p:nvGrpSpPr>
          <p:cNvPr id="9" name="Giao NV về nhà">
            <a:extLst>
              <a:ext uri="{FF2B5EF4-FFF2-40B4-BE49-F238E27FC236}">
                <a16:creationId xmlns:a16="http://schemas.microsoft.com/office/drawing/2014/main" id="{3370621A-54DF-7260-0F74-FC23FE5EF31A}"/>
              </a:ext>
            </a:extLst>
          </p:cNvPr>
          <p:cNvGrpSpPr/>
          <p:nvPr/>
        </p:nvGrpSpPr>
        <p:grpSpPr>
          <a:xfrm>
            <a:off x="722549" y="1939165"/>
            <a:ext cx="10360893" cy="3869810"/>
            <a:chOff x="722549" y="2215663"/>
            <a:chExt cx="10360893" cy="3869810"/>
          </a:xfrm>
        </p:grpSpPr>
        <p:grpSp>
          <p:nvGrpSpPr>
            <p:cNvPr id="10" name="Group 9">
              <a:extLst>
                <a:ext uri="{FF2B5EF4-FFF2-40B4-BE49-F238E27FC236}">
                  <a16:creationId xmlns:a16="http://schemas.microsoft.com/office/drawing/2014/main" id="{14DEA99B-7423-9A7D-E10A-706259837CFC}"/>
                </a:ext>
              </a:extLst>
            </p:cNvPr>
            <p:cNvGrpSpPr/>
            <p:nvPr/>
          </p:nvGrpSpPr>
          <p:grpSpPr>
            <a:xfrm>
              <a:off x="722549" y="2215663"/>
              <a:ext cx="10360893" cy="3000583"/>
              <a:chOff x="751424" y="4271768"/>
              <a:chExt cx="10360893" cy="3258581"/>
            </a:xfrm>
          </p:grpSpPr>
          <p:grpSp>
            <p:nvGrpSpPr>
              <p:cNvPr id="12" name="Group 11">
                <a:extLst>
                  <a:ext uri="{FF2B5EF4-FFF2-40B4-BE49-F238E27FC236}">
                    <a16:creationId xmlns:a16="http://schemas.microsoft.com/office/drawing/2014/main" id="{C5CC3566-B03A-4415-5072-0939A29B1B7E}"/>
                  </a:ext>
                </a:extLst>
              </p:cNvPr>
              <p:cNvGrpSpPr/>
              <p:nvPr/>
            </p:nvGrpSpPr>
            <p:grpSpPr>
              <a:xfrm>
                <a:off x="751424" y="4271768"/>
                <a:ext cx="10340110" cy="3258581"/>
                <a:chOff x="748591" y="4323722"/>
                <a:chExt cx="10193330" cy="3258581"/>
              </a:xfrm>
            </p:grpSpPr>
            <p:sp>
              <p:nvSpPr>
                <p:cNvPr id="15" name="Rectangle: Rounded Corners 14">
                  <a:extLst>
                    <a:ext uri="{FF2B5EF4-FFF2-40B4-BE49-F238E27FC236}">
                      <a16:creationId xmlns:a16="http://schemas.microsoft.com/office/drawing/2014/main" id="{AB44AA55-C498-9E66-FD95-739C0127F779}"/>
                    </a:ext>
                  </a:extLst>
                </p:cNvPr>
                <p:cNvSpPr/>
                <p:nvPr/>
              </p:nvSpPr>
              <p:spPr>
                <a:xfrm>
                  <a:off x="1181534" y="4593968"/>
                  <a:ext cx="9760387" cy="2988335"/>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C7650D0-FF2A-81A3-27DA-631657D38A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3" name="Rectangle 12">
                <a:extLst>
                  <a:ext uri="{FF2B5EF4-FFF2-40B4-BE49-F238E27FC236}">
                    <a16:creationId xmlns:a16="http://schemas.microsoft.com/office/drawing/2014/main" id="{87B19377-D7B8-BCA1-3C4C-C1C002D9EB55}"/>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1D39C2FF-36D5-5B48-5A88-8E6888FB4F3E}"/>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CF4F25FD-23B8-7B67-6E7F-7E8A464F4984}"/>
                </a:ext>
              </a:extLst>
            </p:cNvPr>
            <p:cNvSpPr txBox="1"/>
            <p:nvPr/>
          </p:nvSpPr>
          <p:spPr>
            <a:xfrm>
              <a:off x="1615756" y="2735517"/>
              <a:ext cx="9312221" cy="3349956"/>
            </a:xfrm>
            <a:prstGeom prst="rect">
              <a:avLst/>
            </a:prstGeom>
            <a:noFill/>
          </p:spPr>
          <p:txBody>
            <a:bodyPr wrap="square">
              <a:spAutoFit/>
            </a:bodyPr>
            <a:lstStyle/>
            <a:p>
              <a:pPr>
                <a:lnSpc>
                  <a:spcPct val="150000"/>
                </a:lnSpc>
              </a:pPr>
              <a:r>
                <a:rPr lang="en-US" sz="24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Về</a:t>
              </a:r>
              <a:r>
                <a:rPr lang="en-US" sz="24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nhà</a:t>
              </a:r>
              <a:r>
                <a:rPr lang="en-US" sz="24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 hãy tạo bảng tính để quản lý tài chính cho dự án Triển lãm tin học. Nhập dữ liệu các khoản thu, chi của dự án. Trong đó, các khoản thu (ví dụ như: kinh phí tài trợ, quỹ lớp,…) được lưu ở một trang tính (Hình 9a.14), các khoản chi cho triển lãm (ví dụ như: mua văn phòng phẩm, in tài liệu,…) được lưu ở một trang tính khác (Hình 9a.15). Lưu tệp bảng tính với tên KinhPhiTrienLam.xlsx.</a:t>
              </a:r>
              <a:endParaRPr lang="vi-VN"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5443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iới thiệu">
            <a:extLst>
              <a:ext uri="{FF2B5EF4-FFF2-40B4-BE49-F238E27FC236}">
                <a16:creationId xmlns:a16="http://schemas.microsoft.com/office/drawing/2014/main" id="{46336B46-5E92-51B5-D586-E841EA20E73E}"/>
              </a:ext>
            </a:extLst>
          </p:cNvPr>
          <p:cNvGrpSpPr/>
          <p:nvPr/>
        </p:nvGrpSpPr>
        <p:grpSpPr>
          <a:xfrm>
            <a:off x="722549" y="215151"/>
            <a:ext cx="10684551" cy="1667743"/>
            <a:chOff x="722549" y="2215663"/>
            <a:chExt cx="10684551" cy="1667743"/>
          </a:xfrm>
        </p:grpSpPr>
        <p:grpSp>
          <p:nvGrpSpPr>
            <p:cNvPr id="8" name="Group 7">
              <a:extLst>
                <a:ext uri="{FF2B5EF4-FFF2-40B4-BE49-F238E27FC236}">
                  <a16:creationId xmlns:a16="http://schemas.microsoft.com/office/drawing/2014/main" id="{99E6EA65-90A2-9493-FE74-595703069079}"/>
                </a:ext>
              </a:extLst>
            </p:cNvPr>
            <p:cNvGrpSpPr/>
            <p:nvPr/>
          </p:nvGrpSpPr>
          <p:grpSpPr>
            <a:xfrm>
              <a:off x="722549" y="2215663"/>
              <a:ext cx="10612120" cy="1667743"/>
              <a:chOff x="751424" y="4271768"/>
              <a:chExt cx="10612120" cy="1811140"/>
            </a:xfrm>
          </p:grpSpPr>
          <p:grpSp>
            <p:nvGrpSpPr>
              <p:cNvPr id="10" name="Group 9">
                <a:extLst>
                  <a:ext uri="{FF2B5EF4-FFF2-40B4-BE49-F238E27FC236}">
                    <a16:creationId xmlns:a16="http://schemas.microsoft.com/office/drawing/2014/main" id="{6CF51302-2F48-A91D-DA88-03643AECAFD7}"/>
                  </a:ext>
                </a:extLst>
              </p:cNvPr>
              <p:cNvGrpSpPr/>
              <p:nvPr/>
            </p:nvGrpSpPr>
            <p:grpSpPr>
              <a:xfrm>
                <a:off x="751424" y="4271768"/>
                <a:ext cx="10612120" cy="1811140"/>
                <a:chOff x="748591" y="4323722"/>
                <a:chExt cx="10461479" cy="1811140"/>
              </a:xfrm>
            </p:grpSpPr>
            <p:sp>
              <p:nvSpPr>
                <p:cNvPr id="22" name="Rectangle: Rounded Corners 21">
                  <a:extLst>
                    <a:ext uri="{FF2B5EF4-FFF2-40B4-BE49-F238E27FC236}">
                      <a16:creationId xmlns:a16="http://schemas.microsoft.com/office/drawing/2014/main" id="{C9CD76C9-6320-F5EC-D68F-ACE14CEA496F}"/>
                    </a:ext>
                  </a:extLst>
                </p:cNvPr>
                <p:cNvSpPr/>
                <p:nvPr/>
              </p:nvSpPr>
              <p:spPr>
                <a:xfrm>
                  <a:off x="1181534" y="4719157"/>
                  <a:ext cx="10028536" cy="1415705"/>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E2A37ED5-F321-1753-0A3E-623626B4A3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3" name="Rectangle 12">
                <a:extLst>
                  <a:ext uri="{FF2B5EF4-FFF2-40B4-BE49-F238E27FC236}">
                    <a16:creationId xmlns:a16="http://schemas.microsoft.com/office/drawing/2014/main" id="{31A3E49B-712C-C8E9-11B8-AF896FD82CB5}"/>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FE7C91EA-DA94-7105-4951-B9C900CEA0E1}"/>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140DCADE-2238-56DD-7D65-8A3CDC9CC5A9}"/>
                </a:ext>
              </a:extLst>
            </p:cNvPr>
            <p:cNvSpPr txBox="1"/>
            <p:nvPr/>
          </p:nvSpPr>
          <p:spPr>
            <a:xfrm>
              <a:off x="1615756" y="2579789"/>
              <a:ext cx="9791344" cy="1282402"/>
            </a:xfrm>
            <a:prstGeom prst="rect">
              <a:avLst/>
            </a:prstGeom>
            <a:noFill/>
          </p:spPr>
          <p:txBody>
            <a:bodyPr wrap="square">
              <a:spAutoFit/>
            </a:bodyPr>
            <a:lstStyle/>
            <a:p>
              <a:pPr>
                <a:lnSpc>
                  <a:spcPct val="150000"/>
                </a:lnSpc>
              </a:pPr>
              <a:r>
                <a:rPr lang="en-US"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D</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ự án Quản lí tài chính gia đình gồm các nội dung sau đây:</a:t>
              </a: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Xây dựng cấu trúc của bảng tính cho bài toán quản lí tài chính gia đình.</a:t>
              </a: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Sử dụng một số công cụ cơ bản và nâng cao của phần mềm bảng tính để giải quyết bài toán.</a:t>
              </a:r>
            </a:p>
          </p:txBody>
        </p:sp>
      </p:grpSp>
      <p:grpSp>
        <p:nvGrpSpPr>
          <p:cNvPr id="2" name="Hỏi cá nhân">
            <a:extLst>
              <a:ext uri="{FF2B5EF4-FFF2-40B4-BE49-F238E27FC236}">
                <a16:creationId xmlns:a16="http://schemas.microsoft.com/office/drawing/2014/main" id="{FEA48A43-DA1C-07AC-0139-7D03F9D6B081}"/>
              </a:ext>
            </a:extLst>
          </p:cNvPr>
          <p:cNvGrpSpPr/>
          <p:nvPr/>
        </p:nvGrpSpPr>
        <p:grpSpPr>
          <a:xfrm>
            <a:off x="722549" y="1978871"/>
            <a:ext cx="10612120" cy="1753703"/>
            <a:chOff x="722549" y="2215665"/>
            <a:chExt cx="10612120" cy="1753703"/>
          </a:xfrm>
        </p:grpSpPr>
        <p:grpSp>
          <p:nvGrpSpPr>
            <p:cNvPr id="3" name="Group 2">
              <a:extLst>
                <a:ext uri="{FF2B5EF4-FFF2-40B4-BE49-F238E27FC236}">
                  <a16:creationId xmlns:a16="http://schemas.microsoft.com/office/drawing/2014/main" id="{170328D2-A3DB-4349-7778-4C1547B8EB85}"/>
                </a:ext>
              </a:extLst>
            </p:cNvPr>
            <p:cNvGrpSpPr/>
            <p:nvPr/>
          </p:nvGrpSpPr>
          <p:grpSpPr>
            <a:xfrm>
              <a:off x="722549" y="2215665"/>
              <a:ext cx="10612120" cy="1753703"/>
              <a:chOff x="751424" y="4271768"/>
              <a:chExt cx="10612120" cy="1904490"/>
            </a:xfrm>
          </p:grpSpPr>
          <p:grpSp>
            <p:nvGrpSpPr>
              <p:cNvPr id="5" name="Group 4">
                <a:extLst>
                  <a:ext uri="{FF2B5EF4-FFF2-40B4-BE49-F238E27FC236}">
                    <a16:creationId xmlns:a16="http://schemas.microsoft.com/office/drawing/2014/main" id="{BD8DE0CD-9C16-206A-EFC1-704AF64112F2}"/>
                  </a:ext>
                </a:extLst>
              </p:cNvPr>
              <p:cNvGrpSpPr/>
              <p:nvPr/>
            </p:nvGrpSpPr>
            <p:grpSpPr>
              <a:xfrm>
                <a:off x="751424" y="4271768"/>
                <a:ext cx="10612120" cy="1904490"/>
                <a:chOff x="748591" y="4323722"/>
                <a:chExt cx="10461479" cy="1904490"/>
              </a:xfrm>
            </p:grpSpPr>
            <p:sp>
              <p:nvSpPr>
                <p:cNvPr id="12" name="Rectangle: Rounded Corners 11">
                  <a:extLst>
                    <a:ext uri="{FF2B5EF4-FFF2-40B4-BE49-F238E27FC236}">
                      <a16:creationId xmlns:a16="http://schemas.microsoft.com/office/drawing/2014/main" id="{4861647E-D5B1-EDAF-C327-902A0808FEBA}"/>
                    </a:ext>
                  </a:extLst>
                </p:cNvPr>
                <p:cNvSpPr/>
                <p:nvPr/>
              </p:nvSpPr>
              <p:spPr>
                <a:xfrm>
                  <a:off x="1181534" y="4593968"/>
                  <a:ext cx="10028536" cy="16342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CE60E2B-0076-9219-F2E0-A703C8366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7" name="Rectangle 6">
                <a:extLst>
                  <a:ext uri="{FF2B5EF4-FFF2-40B4-BE49-F238E27FC236}">
                    <a16:creationId xmlns:a16="http://schemas.microsoft.com/office/drawing/2014/main" id="{EC4896F4-DDC1-5755-A0A1-111BA87B82BA}"/>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B1811FD-3B9F-0340-2F2E-45E5755D8E31}"/>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1728362F-DB98-80F4-C53B-5700C1D25B82}"/>
                </a:ext>
              </a:extLst>
            </p:cNvPr>
            <p:cNvSpPr txBox="1"/>
            <p:nvPr/>
          </p:nvSpPr>
          <p:spPr>
            <a:xfrm>
              <a:off x="1615756" y="2470098"/>
              <a:ext cx="9312221" cy="1414554"/>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Mục tiêu của dự án là gì?</a:t>
              </a:r>
            </a:p>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Những công việc nào cần thực hiện trong dự án Quản lí tài chính gia đình?</a:t>
              </a:r>
            </a:p>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Cần sử dụng công cụ nào trong phần mềm bảng tính để giải quyết bài toán?</a:t>
              </a:r>
            </a:p>
          </p:txBody>
        </p:sp>
      </p:grpSp>
      <p:grpSp>
        <p:nvGrpSpPr>
          <p:cNvPr id="15" name="Trả lời cá nhân">
            <a:extLst>
              <a:ext uri="{FF2B5EF4-FFF2-40B4-BE49-F238E27FC236}">
                <a16:creationId xmlns:a16="http://schemas.microsoft.com/office/drawing/2014/main" id="{6C332FC8-8DD9-F052-E160-D562D27ED4AC}"/>
              </a:ext>
            </a:extLst>
          </p:cNvPr>
          <p:cNvGrpSpPr/>
          <p:nvPr/>
        </p:nvGrpSpPr>
        <p:grpSpPr>
          <a:xfrm>
            <a:off x="722549" y="3961117"/>
            <a:ext cx="10642985" cy="2763976"/>
            <a:chOff x="722549" y="2215664"/>
            <a:chExt cx="10642985" cy="2763976"/>
          </a:xfrm>
        </p:grpSpPr>
        <p:grpSp>
          <p:nvGrpSpPr>
            <p:cNvPr id="16" name="Group 15">
              <a:extLst>
                <a:ext uri="{FF2B5EF4-FFF2-40B4-BE49-F238E27FC236}">
                  <a16:creationId xmlns:a16="http://schemas.microsoft.com/office/drawing/2014/main" id="{3B9A126D-FB5A-11A1-F8E3-1D81DAFA6882}"/>
                </a:ext>
              </a:extLst>
            </p:cNvPr>
            <p:cNvGrpSpPr/>
            <p:nvPr/>
          </p:nvGrpSpPr>
          <p:grpSpPr>
            <a:xfrm>
              <a:off x="722549" y="2215664"/>
              <a:ext cx="10642985" cy="2763976"/>
              <a:chOff x="751424" y="4271768"/>
              <a:chExt cx="10642985" cy="3001629"/>
            </a:xfrm>
          </p:grpSpPr>
          <p:grpSp>
            <p:nvGrpSpPr>
              <p:cNvPr id="18" name="Group 17">
                <a:extLst>
                  <a:ext uri="{FF2B5EF4-FFF2-40B4-BE49-F238E27FC236}">
                    <a16:creationId xmlns:a16="http://schemas.microsoft.com/office/drawing/2014/main" id="{12F04E7A-8D01-BED9-5D39-2250D4568333}"/>
                  </a:ext>
                </a:extLst>
              </p:cNvPr>
              <p:cNvGrpSpPr/>
              <p:nvPr/>
            </p:nvGrpSpPr>
            <p:grpSpPr>
              <a:xfrm>
                <a:off x="751424" y="4271768"/>
                <a:ext cx="10642985" cy="3001629"/>
                <a:chOff x="748591" y="4323722"/>
                <a:chExt cx="10491906" cy="3001629"/>
              </a:xfrm>
            </p:grpSpPr>
            <p:sp>
              <p:nvSpPr>
                <p:cNvPr id="24" name="Rectangle: Rounded Corners 23">
                  <a:extLst>
                    <a:ext uri="{FF2B5EF4-FFF2-40B4-BE49-F238E27FC236}">
                      <a16:creationId xmlns:a16="http://schemas.microsoft.com/office/drawing/2014/main" id="{0DC97DD9-359A-BD80-F11B-8398368C73A3}"/>
                    </a:ext>
                  </a:extLst>
                </p:cNvPr>
                <p:cNvSpPr/>
                <p:nvPr/>
              </p:nvSpPr>
              <p:spPr>
                <a:xfrm>
                  <a:off x="1211961" y="4614927"/>
                  <a:ext cx="10028536" cy="2710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CBD7FC20-F41F-5BD0-834D-C0A774B09B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9" name="Rectangle 18">
                <a:extLst>
                  <a:ext uri="{FF2B5EF4-FFF2-40B4-BE49-F238E27FC236}">
                    <a16:creationId xmlns:a16="http://schemas.microsoft.com/office/drawing/2014/main" id="{070C711D-EEBA-1A8C-7716-237CD07F668E}"/>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B1629B6-66CC-001C-3D89-F1E17F0AD79C}"/>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AE9FD652-703F-5A35-28B7-513E2487FA46}"/>
                </a:ext>
              </a:extLst>
            </p:cNvPr>
            <p:cNvSpPr txBox="1"/>
            <p:nvPr/>
          </p:nvSpPr>
          <p:spPr>
            <a:xfrm>
              <a:off x="1615756" y="2622456"/>
              <a:ext cx="9749778" cy="1876219"/>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Mục tiêu của dự án là </a:t>
              </a:r>
              <a:r>
                <a:rPr lang="en-US" sz="2000">
                  <a:solidFill>
                    <a:srgbClr val="231F20"/>
                  </a:solidFill>
                  <a:latin typeface="Times New Roman" panose="02020603050405020304" pitchFamily="18" charset="0"/>
                  <a:ea typeface="Tahoma" panose="020B0604030504040204" pitchFamily="34" charset="0"/>
                  <a:cs typeface="Times New Roman" panose="02020603050405020304" pitchFamily="18" charset="0"/>
                </a:rPr>
                <a:t>quản lý chi tiêu và thu nhập trong gia đình.</a:t>
              </a:r>
              <a:endPar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Cần nhập dữ liệu các khoản chi tiêu và thu nhập, sau đó tính toán và đưa ra nhận xét phù hợp</a:t>
              </a:r>
              <a:endPar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Cần sử dụng công cụ </a:t>
              </a:r>
              <a:r>
                <a:rPr lang="en-US"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xác thực dữ liệu và các hàm cần thiết để </a:t>
              </a: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giải quyết bài toán?</a:t>
              </a:r>
            </a:p>
          </p:txBody>
        </p:sp>
      </p:grpSp>
    </p:spTree>
    <p:extLst>
      <p:ext uri="{BB962C8B-B14F-4D97-AF65-F5344CB8AC3E}">
        <p14:creationId xmlns:p14="http://schemas.microsoft.com/office/powerpoint/2010/main" val="30673317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iới thiệu">
            <a:extLst>
              <a:ext uri="{FF2B5EF4-FFF2-40B4-BE49-F238E27FC236}">
                <a16:creationId xmlns:a16="http://schemas.microsoft.com/office/drawing/2014/main" id="{46336B46-5E92-51B5-D586-E841EA20E73E}"/>
              </a:ext>
            </a:extLst>
          </p:cNvPr>
          <p:cNvGrpSpPr/>
          <p:nvPr/>
        </p:nvGrpSpPr>
        <p:grpSpPr>
          <a:xfrm>
            <a:off x="722549" y="775589"/>
            <a:ext cx="10684551" cy="3029494"/>
            <a:chOff x="722549" y="2215663"/>
            <a:chExt cx="10684551" cy="3029494"/>
          </a:xfrm>
        </p:grpSpPr>
        <p:grpSp>
          <p:nvGrpSpPr>
            <p:cNvPr id="8" name="Group 7">
              <a:extLst>
                <a:ext uri="{FF2B5EF4-FFF2-40B4-BE49-F238E27FC236}">
                  <a16:creationId xmlns:a16="http://schemas.microsoft.com/office/drawing/2014/main" id="{99E6EA65-90A2-9493-FE74-595703069079}"/>
                </a:ext>
              </a:extLst>
            </p:cNvPr>
            <p:cNvGrpSpPr/>
            <p:nvPr/>
          </p:nvGrpSpPr>
          <p:grpSpPr>
            <a:xfrm>
              <a:off x="722549" y="2215663"/>
              <a:ext cx="10612120" cy="3029494"/>
              <a:chOff x="751424" y="4271768"/>
              <a:chExt cx="10612120" cy="3289978"/>
            </a:xfrm>
          </p:grpSpPr>
          <p:grpSp>
            <p:nvGrpSpPr>
              <p:cNvPr id="10" name="Group 9">
                <a:extLst>
                  <a:ext uri="{FF2B5EF4-FFF2-40B4-BE49-F238E27FC236}">
                    <a16:creationId xmlns:a16="http://schemas.microsoft.com/office/drawing/2014/main" id="{6CF51302-2F48-A91D-DA88-03643AECAFD7}"/>
                  </a:ext>
                </a:extLst>
              </p:cNvPr>
              <p:cNvGrpSpPr/>
              <p:nvPr/>
            </p:nvGrpSpPr>
            <p:grpSpPr>
              <a:xfrm>
                <a:off x="751424" y="4271768"/>
                <a:ext cx="10612120" cy="3289978"/>
                <a:chOff x="748591" y="4323722"/>
                <a:chExt cx="10461479" cy="3289978"/>
              </a:xfrm>
            </p:grpSpPr>
            <p:sp>
              <p:nvSpPr>
                <p:cNvPr id="22" name="Rectangle: Rounded Corners 21">
                  <a:extLst>
                    <a:ext uri="{FF2B5EF4-FFF2-40B4-BE49-F238E27FC236}">
                      <a16:creationId xmlns:a16="http://schemas.microsoft.com/office/drawing/2014/main" id="{C9CD76C9-6320-F5EC-D68F-ACE14CEA496F}"/>
                    </a:ext>
                  </a:extLst>
                </p:cNvPr>
                <p:cNvSpPr/>
                <p:nvPr/>
              </p:nvSpPr>
              <p:spPr>
                <a:xfrm>
                  <a:off x="1181534" y="4719157"/>
                  <a:ext cx="10028536" cy="2894543"/>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extLst>
                    <a:ext uri="{FF2B5EF4-FFF2-40B4-BE49-F238E27FC236}">
                      <a16:creationId xmlns:a16="http://schemas.microsoft.com/office/drawing/2014/main" id="{E2A37ED5-F321-1753-0A3E-623626B4A3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3" name="Rectangle 12">
                <a:extLst>
                  <a:ext uri="{FF2B5EF4-FFF2-40B4-BE49-F238E27FC236}">
                    <a16:creationId xmlns:a16="http://schemas.microsoft.com/office/drawing/2014/main" id="{31A3E49B-712C-C8E9-11B8-AF896FD82CB5}"/>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FE7C91EA-DA94-7105-4951-B9C900CEA0E1}"/>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140DCADE-2238-56DD-7D65-8A3CDC9CC5A9}"/>
                </a:ext>
              </a:extLst>
            </p:cNvPr>
            <p:cNvSpPr txBox="1"/>
            <p:nvPr/>
          </p:nvSpPr>
          <p:spPr>
            <a:xfrm>
              <a:off x="1615756" y="2579789"/>
              <a:ext cx="9791344" cy="2120068"/>
            </a:xfrm>
            <a:prstGeom prst="rect">
              <a:avLst/>
            </a:prstGeom>
            <a:noFill/>
          </p:spPr>
          <p:txBody>
            <a:bodyPr wrap="square">
              <a:spAutoFit/>
            </a:bodyPr>
            <a:lstStyle/>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Ở các lớp trước , em đã biết sử dụng các công cụ cơ bản của phần mềm bảng tính để giải quyết các bài toán thực tế. Trong chủ đề này, em sẽ tiếp tục tìm hiểu và sử dụng các công cụ nâng cao của phần mềm để giải quyết bài toán thực tế (bài toán quản lí tài chính gia đình) bằng cách hoàn thành dự án Quản lí tài chính gia đình. Công cụ xác thực dữ liệu trong bài học này sẽ giúp chúng ta thực hiện dự án một cách dễ dàng hơn. Chúng ta cùng </a:t>
              </a:r>
              <a:r>
                <a:rPr lang="en-US"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tìm</a:t>
              </a:r>
              <a:r>
                <a:rPr lang="en-US"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hiểu</a:t>
              </a: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Bài 9a: Sử dụng công cụ xác thực dữ liệu.</a:t>
              </a:r>
              <a:endPar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026" name="Picture 2" descr="Data Validation: What is it, Importance, Types, Pros &amp; Cons">
            <a:extLst>
              <a:ext uri="{FF2B5EF4-FFF2-40B4-BE49-F238E27FC236}">
                <a16:creationId xmlns:a16="http://schemas.microsoft.com/office/drawing/2014/main" id="{571E7D82-B6A4-C2D7-3F41-02E977C1F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400" y="4032738"/>
            <a:ext cx="3795201" cy="22664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397432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780573-8928-4CF2-7A51-221D827696EE}"/>
              </a:ext>
            </a:extLst>
          </p:cNvPr>
          <p:cNvGrpSpPr/>
          <p:nvPr/>
        </p:nvGrpSpPr>
        <p:grpSpPr>
          <a:xfrm>
            <a:off x="884852" y="459504"/>
            <a:ext cx="5928903" cy="646331"/>
            <a:chOff x="335280" y="320869"/>
            <a:chExt cx="6823638" cy="646331"/>
          </a:xfrm>
        </p:grpSpPr>
        <p:sp>
          <p:nvSpPr>
            <p:cNvPr id="3" name="Rectangle: Rounded Corners 2">
              <a:extLst>
                <a:ext uri="{FF2B5EF4-FFF2-40B4-BE49-F238E27FC236}">
                  <a16:creationId xmlns:a16="http://schemas.microsoft.com/office/drawing/2014/main" id="{E9FD7236-6F5C-47A2-6605-A5EC9CD73941}"/>
                </a:ext>
              </a:extLst>
            </p:cNvPr>
            <p:cNvSpPr/>
            <p:nvPr/>
          </p:nvSpPr>
          <p:spPr>
            <a:xfrm>
              <a:off x="335280" y="320869"/>
              <a:ext cx="6823638" cy="646331"/>
            </a:xfrm>
            <a:prstGeom prst="roundRect">
              <a:avLst>
                <a:gd name="adj" fmla="val 12761"/>
              </a:avLst>
            </a:prstGeom>
            <a:solidFill>
              <a:schemeClr val="bg1"/>
            </a:solidFill>
            <a:ln w="85725" cmpd="tri">
              <a:solidFill>
                <a:srgbClr val="E19D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E00A4F5E-D9C8-DA27-461B-EFAADE958B6D}"/>
                </a:ext>
              </a:extLst>
            </p:cNvPr>
            <p:cNvSpPr txBox="1"/>
            <p:nvPr/>
          </p:nvSpPr>
          <p:spPr>
            <a:xfrm>
              <a:off x="480542" y="320869"/>
              <a:ext cx="5780750" cy="584775"/>
            </a:xfrm>
            <a:prstGeom prst="rect">
              <a:avLst/>
            </a:prstGeom>
            <a:noFill/>
          </p:spPr>
          <p:txBody>
            <a:bodyPr wrap="none" rtlCol="0">
              <a:spAutoFit/>
            </a:bodyPr>
            <a:lstStyle/>
            <a:p>
              <a:r>
                <a:rPr lang="en-US" sz="3200" b="1">
                  <a:solidFill>
                    <a:srgbClr val="446ED2"/>
                  </a:solidFill>
                  <a:latin typeface="Tahoma" panose="020B0604030504040204" pitchFamily="34" charset="0"/>
                  <a:ea typeface="Tahoma" panose="020B0604030504040204" pitchFamily="34" charset="0"/>
                  <a:cs typeface="Tahoma" panose="020B0604030504040204" pitchFamily="34" charset="0"/>
                </a:rPr>
                <a:t>1. Công cụ xác thực dữ liệu</a:t>
              </a:r>
            </a:p>
          </p:txBody>
        </p:sp>
      </p:grpSp>
      <p:pic>
        <p:nvPicPr>
          <p:cNvPr id="19" name="y2meta.com - 5 Minute Timer-(1080p)">
            <a:hlinkClick r:id="" action="ppaction://media"/>
            <a:extLst>
              <a:ext uri="{FF2B5EF4-FFF2-40B4-BE49-F238E27FC236}">
                <a16:creationId xmlns:a16="http://schemas.microsoft.com/office/drawing/2014/main" id="{3DF6CFE9-AF01-62C9-E9B5-B6606E84096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1193331" y="3855904"/>
            <a:ext cx="2206414" cy="965167"/>
          </a:xfrm>
          <a:prstGeom prst="rect">
            <a:avLst/>
          </a:prstGeom>
        </p:spPr>
      </p:pic>
      <p:grpSp>
        <p:nvGrpSpPr>
          <p:cNvPr id="20" name="Xem KQ">
            <a:extLst>
              <a:ext uri="{FF2B5EF4-FFF2-40B4-BE49-F238E27FC236}">
                <a16:creationId xmlns:a16="http://schemas.microsoft.com/office/drawing/2014/main" id="{E9713A89-F520-0BB3-1B82-411C88A04A04}"/>
              </a:ext>
            </a:extLst>
          </p:cNvPr>
          <p:cNvGrpSpPr/>
          <p:nvPr/>
        </p:nvGrpSpPr>
        <p:grpSpPr>
          <a:xfrm>
            <a:off x="1794895" y="5336443"/>
            <a:ext cx="1062053" cy="1062053"/>
            <a:chOff x="1580575" y="4515507"/>
            <a:chExt cx="1278588" cy="1278588"/>
          </a:xfrm>
        </p:grpSpPr>
        <p:pic>
          <p:nvPicPr>
            <p:cNvPr id="21" name="Picture 2">
              <a:extLst>
                <a:ext uri="{FF2B5EF4-FFF2-40B4-BE49-F238E27FC236}">
                  <a16:creationId xmlns:a16="http://schemas.microsoft.com/office/drawing/2014/main" id="{8AF02D95-698A-343E-869E-24537255F0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E1BC559-2BEB-0F12-46F6-D2820F1A8B9C}"/>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3" name="Group 22">
            <a:extLst>
              <a:ext uri="{FF2B5EF4-FFF2-40B4-BE49-F238E27FC236}">
                <a16:creationId xmlns:a16="http://schemas.microsoft.com/office/drawing/2014/main" id="{FED0A8FF-A408-B5CB-12A2-4EB3B247832D}"/>
              </a:ext>
            </a:extLst>
          </p:cNvPr>
          <p:cNvGrpSpPr/>
          <p:nvPr/>
        </p:nvGrpSpPr>
        <p:grpSpPr>
          <a:xfrm>
            <a:off x="884852" y="3406328"/>
            <a:ext cx="2848282" cy="1881318"/>
            <a:chOff x="5430688" y="198416"/>
            <a:chExt cx="3429000" cy="2264888"/>
          </a:xfrm>
        </p:grpSpPr>
        <p:pic>
          <p:nvPicPr>
            <p:cNvPr id="24" name="Picture 4">
              <a:extLst>
                <a:ext uri="{FF2B5EF4-FFF2-40B4-BE49-F238E27FC236}">
                  <a16:creationId xmlns:a16="http://schemas.microsoft.com/office/drawing/2014/main" id="{994C007E-808B-8EF5-45F2-3FF76A11B6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2CD5F0C-838E-946B-553D-0B09C3E88058}"/>
                </a:ext>
              </a:extLst>
            </p:cNvPr>
            <p:cNvSpPr txBox="1"/>
            <p:nvPr/>
          </p:nvSpPr>
          <p:spPr>
            <a:xfrm>
              <a:off x="5991048" y="976917"/>
              <a:ext cx="2707936" cy="778107"/>
            </a:xfrm>
            <a:prstGeom prst="rect">
              <a:avLst/>
            </a:prstGeom>
            <a:noFill/>
          </p:spPr>
          <p:txBody>
            <a:bodyPr wrap="none" rtlCol="0">
              <a:spAutoFit/>
            </a:bodyPr>
            <a:lstStyle/>
            <a:p>
              <a:r>
                <a:rPr lang="en-US" sz="36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26" name="Câu hỏi hoạt động nhóm">
            <a:extLst>
              <a:ext uri="{FF2B5EF4-FFF2-40B4-BE49-F238E27FC236}">
                <a16:creationId xmlns:a16="http://schemas.microsoft.com/office/drawing/2014/main" id="{FAA29D07-BEDB-C0A1-A825-503858C7EC05}"/>
              </a:ext>
            </a:extLst>
          </p:cNvPr>
          <p:cNvSpPr txBox="1"/>
          <p:nvPr/>
        </p:nvSpPr>
        <p:spPr>
          <a:xfrm>
            <a:off x="884852" y="1382512"/>
            <a:ext cx="6391316" cy="1710095"/>
          </a:xfrm>
          <a:prstGeom prst="roundRect">
            <a:avLst>
              <a:gd name="adj" fmla="val 8218"/>
            </a:avLst>
          </a:prstGeom>
          <a:solidFill>
            <a:srgbClr val="92D050"/>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Dựa trên hiểu biết về những khoản chi tiêu của gia đình, em hãy cho biết:</a:t>
            </a:r>
          </a:p>
          <a:p>
            <a:r>
              <a:rPr lang="vi-VN" sz="2000" dirty="0">
                <a:latin typeface="Times New Roman" panose="02020603050405020304" pitchFamily="18" charset="0"/>
                <a:cs typeface="Times New Roman" panose="02020603050405020304" pitchFamily="18" charset="0"/>
              </a:rPr>
              <a:t>1. Tài chính gia đình gồm những khoản mục gì?</a:t>
            </a:r>
          </a:p>
          <a:p>
            <a:r>
              <a:rPr lang="vi-VN" sz="2000" dirty="0">
                <a:latin typeface="Times New Roman" panose="02020603050405020304" pitchFamily="18" charset="0"/>
                <a:cs typeface="Times New Roman" panose="02020603050405020304" pitchFamily="18" charset="0"/>
              </a:rPr>
              <a:t>2. Nêu cấu trúc một bảng tính điện tử quản lí tài chính mà em thấy phù hợp với gia đình em.</a:t>
            </a:r>
          </a:p>
        </p:txBody>
      </p:sp>
      <p:grpSp>
        <p:nvGrpSpPr>
          <p:cNvPr id="27" name="Báo cáo hoạt động nhóm">
            <a:extLst>
              <a:ext uri="{FF2B5EF4-FFF2-40B4-BE49-F238E27FC236}">
                <a16:creationId xmlns:a16="http://schemas.microsoft.com/office/drawing/2014/main" id="{98C11FC0-3A8D-1DB6-2CA5-70D94934A107}"/>
              </a:ext>
            </a:extLst>
          </p:cNvPr>
          <p:cNvGrpSpPr/>
          <p:nvPr/>
        </p:nvGrpSpPr>
        <p:grpSpPr>
          <a:xfrm>
            <a:off x="3733134" y="3507766"/>
            <a:ext cx="7949767" cy="3026857"/>
            <a:chOff x="99533" y="2275709"/>
            <a:chExt cx="7949767" cy="3026857"/>
          </a:xfrm>
        </p:grpSpPr>
        <p:sp>
          <p:nvSpPr>
            <p:cNvPr id="28" name="Rectangle: Rounded Corners 27">
              <a:extLst>
                <a:ext uri="{FF2B5EF4-FFF2-40B4-BE49-F238E27FC236}">
                  <a16:creationId xmlns:a16="http://schemas.microsoft.com/office/drawing/2014/main" id="{087C49B7-B739-CDA2-36D6-C4BDF6A402FA}"/>
                </a:ext>
              </a:extLst>
            </p:cNvPr>
            <p:cNvSpPr/>
            <p:nvPr/>
          </p:nvSpPr>
          <p:spPr>
            <a:xfrm>
              <a:off x="515241" y="2275709"/>
              <a:ext cx="7534059" cy="3026857"/>
            </a:xfrm>
            <a:prstGeom prst="roundRect">
              <a:avLst>
                <a:gd name="adj" fmla="val 9845"/>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284C4FD0-DAE1-0643-1858-93464A09177E}"/>
                </a:ext>
              </a:extLst>
            </p:cNvPr>
            <p:cNvSpPr txBox="1"/>
            <p:nvPr/>
          </p:nvSpPr>
          <p:spPr>
            <a:xfrm>
              <a:off x="1010923" y="2377148"/>
              <a:ext cx="6728329" cy="2585323"/>
            </a:xfrm>
            <a:prstGeom prst="rect">
              <a:avLst/>
            </a:prstGeom>
            <a:noFill/>
          </p:spPr>
          <p:txBody>
            <a:bodyPr wrap="square" rtlCol="0">
              <a:spAutoFit/>
            </a:bodyPr>
            <a:lstStyle/>
            <a:p>
              <a:r>
                <a:rPr lang="vi-VN">
                  <a:latin typeface="Times New Roman" panose="02020603050405020304" pitchFamily="18" charset="0"/>
                  <a:cs typeface="Times New Roman" panose="02020603050405020304" pitchFamily="18" charset="0"/>
                </a:rPr>
                <a:t>+ Các khoản mục tài chính gia đình thường được phân thành hai loại là Thu và Chi.</a:t>
              </a:r>
            </a:p>
            <a:p>
              <a:r>
                <a:rPr lang="vi-VN">
                  <a:latin typeface="Times New Roman" panose="02020603050405020304" pitchFamily="18" charset="0"/>
                  <a:cs typeface="Times New Roman" panose="02020603050405020304" pitchFamily="18" charset="0"/>
                </a:rPr>
                <a:t>+ Ví dụ:</a:t>
              </a:r>
            </a:p>
            <a:p>
              <a:r>
                <a:rPr lang="vi-VN">
                  <a:latin typeface="Times New Roman" panose="02020603050405020304" pitchFamily="18" charset="0"/>
                  <a:cs typeface="Times New Roman" panose="02020603050405020304" pitchFamily="18" charset="0"/>
                </a:rPr>
                <a:t>Khoản thu gồm: Lương, thưởng, làm thêm, được cho/tặng…</a:t>
              </a:r>
            </a:p>
            <a:p>
              <a:r>
                <a:rPr lang="vi-VN">
                  <a:latin typeface="Times New Roman" panose="02020603050405020304" pitchFamily="18" charset="0"/>
                  <a:cs typeface="Times New Roman" panose="02020603050405020304" pitchFamily="18" charset="0"/>
                </a:rPr>
                <a:t>Khoản chi gồm: tiền ăn, tiền xăng, tiền học, sức khỏe, giải trí, quà tặng, tiết kiệm…</a:t>
              </a:r>
            </a:p>
            <a:p>
              <a:r>
                <a:rPr lang="vi-VN">
                  <a:latin typeface="Times New Roman" panose="02020603050405020304" pitchFamily="18" charset="0"/>
                  <a:cs typeface="Times New Roman" panose="02020603050405020304" pitchFamily="18" charset="0"/>
                </a:rPr>
                <a:t>Hình 9a.1. Khoản mục thu, chi gia đình</a:t>
              </a:r>
            </a:p>
            <a:p>
              <a:r>
                <a:rPr lang="vi-VN">
                  <a:latin typeface="Times New Roman" panose="02020603050405020304" pitchFamily="18" charset="0"/>
                  <a:cs typeface="Times New Roman" panose="02020603050405020304" pitchFamily="18" charset="0"/>
                </a:rPr>
                <a:t>+ Cấu trúc một bảng tính điện tử quản lí tài chính: Ngày thu/chi, Tên khoản thu/chi, Nội dung thu/chi, Số tiền (nghìn đồng)...</a:t>
              </a:r>
            </a:p>
          </p:txBody>
        </p:sp>
        <p:pic>
          <p:nvPicPr>
            <p:cNvPr id="30" name="Picture 29">
              <a:extLst>
                <a:ext uri="{FF2B5EF4-FFF2-40B4-BE49-F238E27FC236}">
                  <a16:creationId xmlns:a16="http://schemas.microsoft.com/office/drawing/2014/main" id="{0E15F6CB-0083-6435-0ABF-A76032ED66F5}"/>
                </a:ext>
              </a:extLst>
            </p:cNvPr>
            <p:cNvPicPr>
              <a:picLocks noChangeAspect="1"/>
            </p:cNvPicPr>
            <p:nvPr/>
          </p:nvPicPr>
          <p:blipFill>
            <a:blip r:embed="rId7"/>
            <a:stretch>
              <a:fillRect/>
            </a:stretch>
          </p:blipFill>
          <p:spPr>
            <a:xfrm>
              <a:off x="99533" y="2275709"/>
              <a:ext cx="831417" cy="831417"/>
            </a:xfrm>
            <a:prstGeom prst="rect">
              <a:avLst/>
            </a:prstGeom>
          </p:spPr>
        </p:pic>
      </p:grpSp>
      <p:pic>
        <p:nvPicPr>
          <p:cNvPr id="31" name="Picture 30">
            <a:extLst>
              <a:ext uri="{FF2B5EF4-FFF2-40B4-BE49-F238E27FC236}">
                <a16:creationId xmlns:a16="http://schemas.microsoft.com/office/drawing/2014/main" id="{ED8ABD82-7E9A-57FF-16AD-6B588F79F96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489350" y="167187"/>
            <a:ext cx="3566190" cy="3026858"/>
          </a:xfrm>
          <a:prstGeom prst="rect">
            <a:avLst/>
          </a:prstGeom>
        </p:spPr>
      </p:pic>
    </p:spTree>
    <p:extLst>
      <p:ext uri="{BB962C8B-B14F-4D97-AF65-F5344CB8AC3E}">
        <p14:creationId xmlns:p14="http://schemas.microsoft.com/office/powerpoint/2010/main" val="3184530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3"/>
                    </p:tgtEl>
                  </p:cond>
                </p:stCondLst>
                <p:endSync evt="end" delay="0">
                  <p:rtn val="all"/>
                </p:endSync>
                <p:childTnLst>
                  <p:par>
                    <p:cTn id="16" fill="hold">
                      <p:stCondLst>
                        <p:cond delay="0"/>
                      </p:stCondLst>
                      <p:childTnLst>
                        <p:par>
                          <p:cTn id="17" fill="hold">
                            <p:stCondLst>
                              <p:cond delay="0"/>
                            </p:stCondLst>
                            <p:childTnLst>
                              <p:par>
                                <p:cTn id="18" presetID="49" presetClass="exit" presetSubtype="0" accel="100000" fill="hold" nodeType="clickEffect">
                                  <p:stCondLst>
                                    <p:cond delay="0"/>
                                  </p:stCondLst>
                                  <p:childTnLst>
                                    <p:anim calcmode="lin" valueType="num">
                                      <p:cBhvr>
                                        <p:cTn id="19" dur="500"/>
                                        <p:tgtEl>
                                          <p:spTgt spid="23"/>
                                        </p:tgtEl>
                                        <p:attrNameLst>
                                          <p:attrName>ppt_w</p:attrName>
                                        </p:attrNameLst>
                                      </p:cBhvr>
                                      <p:tavLst>
                                        <p:tav tm="0">
                                          <p:val>
                                            <p:strVal val="ppt_w"/>
                                          </p:val>
                                        </p:tav>
                                        <p:tav tm="100000">
                                          <p:val>
                                            <p:fltVal val="0"/>
                                          </p:val>
                                        </p:tav>
                                      </p:tavLst>
                                    </p:anim>
                                    <p:anim calcmode="lin" valueType="num">
                                      <p:cBhvr>
                                        <p:cTn id="20" dur="500"/>
                                        <p:tgtEl>
                                          <p:spTgt spid="23"/>
                                        </p:tgtEl>
                                        <p:attrNameLst>
                                          <p:attrName>ppt_h</p:attrName>
                                        </p:attrNameLst>
                                      </p:cBhvr>
                                      <p:tavLst>
                                        <p:tav tm="0">
                                          <p:val>
                                            <p:strVal val="ppt_h"/>
                                          </p:val>
                                        </p:tav>
                                        <p:tav tm="100000">
                                          <p:val>
                                            <p:fltVal val="0"/>
                                          </p:val>
                                        </p:tav>
                                      </p:tavLst>
                                    </p:anim>
                                    <p:anim calcmode="lin" valueType="num">
                                      <p:cBhvr>
                                        <p:cTn id="21" dur="500"/>
                                        <p:tgtEl>
                                          <p:spTgt spid="23"/>
                                        </p:tgtEl>
                                        <p:attrNameLst>
                                          <p:attrName>style.rotation</p:attrName>
                                        </p:attrNameLst>
                                      </p:cBhvr>
                                      <p:tavLst>
                                        <p:tav tm="0">
                                          <p:val>
                                            <p:fltVal val="0"/>
                                          </p:val>
                                        </p:tav>
                                        <p:tav tm="100000">
                                          <p:val>
                                            <p:fltVal val="360"/>
                                          </p:val>
                                        </p:tav>
                                      </p:tavLst>
                                    </p:anim>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315015" fill="hold"/>
                                        <p:tgtEl>
                                          <p:spTgt spid="19"/>
                                        </p:tgtEl>
                                      </p:cBhvr>
                                    </p:cmd>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after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md type="call" cmd="stop">
                                      <p:cBhvr>
                                        <p:cTn id="33" dur="1">
                                          <p:stCondLst>
                                            <p:cond delay="499"/>
                                          </p:stCondLst>
                                        </p:cTn>
                                        <p:tgtEl>
                                          <p:spTgt spid="19"/>
                                        </p:tgtEl>
                                      </p:cBhvr>
                                    </p:cmd>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video>
              <p:cMediaNode vol="80000" mute="1">
                <p:cTn id="39" fill="hold" display="0">
                  <p:stCondLst>
                    <p:cond delay="indefinite"/>
                  </p:stCondLst>
                </p:cTn>
                <p:tgtEl>
                  <p:spTgt spid="19"/>
                </p:tgtEl>
              </p:cMediaNode>
            </p:video>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780573-8928-4CF2-7A51-221D827696EE}"/>
              </a:ext>
            </a:extLst>
          </p:cNvPr>
          <p:cNvGrpSpPr/>
          <p:nvPr/>
        </p:nvGrpSpPr>
        <p:grpSpPr>
          <a:xfrm>
            <a:off x="884852" y="459504"/>
            <a:ext cx="5928903" cy="646331"/>
            <a:chOff x="335280" y="320869"/>
            <a:chExt cx="6823638" cy="646331"/>
          </a:xfrm>
        </p:grpSpPr>
        <p:sp>
          <p:nvSpPr>
            <p:cNvPr id="3" name="Rectangle: Rounded Corners 2">
              <a:extLst>
                <a:ext uri="{FF2B5EF4-FFF2-40B4-BE49-F238E27FC236}">
                  <a16:creationId xmlns:a16="http://schemas.microsoft.com/office/drawing/2014/main" id="{E9FD7236-6F5C-47A2-6605-A5EC9CD73941}"/>
                </a:ext>
              </a:extLst>
            </p:cNvPr>
            <p:cNvSpPr/>
            <p:nvPr/>
          </p:nvSpPr>
          <p:spPr>
            <a:xfrm>
              <a:off x="335280" y="320869"/>
              <a:ext cx="6823638" cy="646331"/>
            </a:xfrm>
            <a:prstGeom prst="roundRect">
              <a:avLst>
                <a:gd name="adj" fmla="val 12761"/>
              </a:avLst>
            </a:prstGeom>
            <a:solidFill>
              <a:schemeClr val="bg1"/>
            </a:solidFill>
            <a:ln w="85725" cmpd="tri">
              <a:solidFill>
                <a:srgbClr val="E19D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E00A4F5E-D9C8-DA27-461B-EFAADE958B6D}"/>
                </a:ext>
              </a:extLst>
            </p:cNvPr>
            <p:cNvSpPr txBox="1"/>
            <p:nvPr/>
          </p:nvSpPr>
          <p:spPr>
            <a:xfrm>
              <a:off x="480542" y="320869"/>
              <a:ext cx="5780750" cy="584775"/>
            </a:xfrm>
            <a:prstGeom prst="rect">
              <a:avLst/>
            </a:prstGeom>
            <a:noFill/>
          </p:spPr>
          <p:txBody>
            <a:bodyPr wrap="none" rtlCol="0">
              <a:spAutoFit/>
            </a:bodyPr>
            <a:lstStyle/>
            <a:p>
              <a:r>
                <a:rPr lang="en-US" sz="3200" b="1">
                  <a:solidFill>
                    <a:srgbClr val="446ED2"/>
                  </a:solidFill>
                  <a:latin typeface="Tahoma" panose="020B0604030504040204" pitchFamily="34" charset="0"/>
                  <a:ea typeface="Tahoma" panose="020B0604030504040204" pitchFamily="34" charset="0"/>
                  <a:cs typeface="Tahoma" panose="020B0604030504040204" pitchFamily="34" charset="0"/>
                </a:rPr>
                <a:t>1. Công cụ xác thực dữ liệu</a:t>
              </a:r>
            </a:p>
          </p:txBody>
        </p:sp>
      </p:grpSp>
      <p:grpSp>
        <p:nvGrpSpPr>
          <p:cNvPr id="5" name="Hỏi cá nhân">
            <a:extLst>
              <a:ext uri="{FF2B5EF4-FFF2-40B4-BE49-F238E27FC236}">
                <a16:creationId xmlns:a16="http://schemas.microsoft.com/office/drawing/2014/main" id="{89975FDC-90A0-364E-609E-11CE374D134B}"/>
              </a:ext>
            </a:extLst>
          </p:cNvPr>
          <p:cNvGrpSpPr/>
          <p:nvPr/>
        </p:nvGrpSpPr>
        <p:grpSpPr>
          <a:xfrm>
            <a:off x="722549" y="1472581"/>
            <a:ext cx="10340110" cy="1388396"/>
            <a:chOff x="722549" y="2215667"/>
            <a:chExt cx="10340110" cy="1388396"/>
          </a:xfrm>
        </p:grpSpPr>
        <p:grpSp>
          <p:nvGrpSpPr>
            <p:cNvPr id="6" name="Group 5">
              <a:extLst>
                <a:ext uri="{FF2B5EF4-FFF2-40B4-BE49-F238E27FC236}">
                  <a16:creationId xmlns:a16="http://schemas.microsoft.com/office/drawing/2014/main" id="{8EF38E88-CB0F-E03D-66DA-4DCBA59F8BFF}"/>
                </a:ext>
              </a:extLst>
            </p:cNvPr>
            <p:cNvGrpSpPr/>
            <p:nvPr/>
          </p:nvGrpSpPr>
          <p:grpSpPr>
            <a:xfrm>
              <a:off x="722549" y="2215667"/>
              <a:ext cx="10340110" cy="881328"/>
              <a:chOff x="751424" y="4271768"/>
              <a:chExt cx="10340110" cy="957106"/>
            </a:xfrm>
          </p:grpSpPr>
          <p:grpSp>
            <p:nvGrpSpPr>
              <p:cNvPr id="8" name="Group 7">
                <a:extLst>
                  <a:ext uri="{FF2B5EF4-FFF2-40B4-BE49-F238E27FC236}">
                    <a16:creationId xmlns:a16="http://schemas.microsoft.com/office/drawing/2014/main" id="{1AE159A1-A432-0E2E-979F-993AFCB8E048}"/>
                  </a:ext>
                </a:extLst>
              </p:cNvPr>
              <p:cNvGrpSpPr/>
              <p:nvPr/>
            </p:nvGrpSpPr>
            <p:grpSpPr>
              <a:xfrm>
                <a:off x="751424" y="4271768"/>
                <a:ext cx="6091206" cy="952911"/>
                <a:chOff x="748591" y="4323722"/>
                <a:chExt cx="6004740" cy="952911"/>
              </a:xfrm>
            </p:grpSpPr>
            <p:sp>
              <p:nvSpPr>
                <p:cNvPr id="11" name="Rectangle: Rounded Corners 10">
                  <a:extLst>
                    <a:ext uri="{FF2B5EF4-FFF2-40B4-BE49-F238E27FC236}">
                      <a16:creationId xmlns:a16="http://schemas.microsoft.com/office/drawing/2014/main" id="{C8C2B93E-604C-136A-B619-2D9CABDA9224}"/>
                    </a:ext>
                  </a:extLst>
                </p:cNvPr>
                <p:cNvSpPr/>
                <p:nvPr/>
              </p:nvSpPr>
              <p:spPr>
                <a:xfrm>
                  <a:off x="1181535" y="4593967"/>
                  <a:ext cx="5571796" cy="6826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F38B9989-FA0C-CE0E-1A69-51E49A37EF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9" name="Rectangle 8">
                <a:extLst>
                  <a:ext uri="{FF2B5EF4-FFF2-40B4-BE49-F238E27FC236}">
                    <a16:creationId xmlns:a16="http://schemas.microsoft.com/office/drawing/2014/main" id="{80AC82CE-F423-1FEC-FB36-E76424E554D2}"/>
                  </a:ext>
                </a:extLst>
              </p:cNvPr>
              <p:cNvSpPr/>
              <p:nvPr/>
            </p:nvSpPr>
            <p:spPr>
              <a:xfrm>
                <a:off x="1514259" y="4644163"/>
                <a:ext cx="5239881"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092E6A6E-2F00-2AE0-5B0E-65156FC189D1}"/>
                  </a:ext>
                </a:extLst>
              </p:cNvPr>
              <p:cNvSpPr/>
              <p:nvPr/>
            </p:nvSpPr>
            <p:spPr>
              <a:xfrm>
                <a:off x="1493476" y="4562973"/>
                <a:ext cx="9598058" cy="629833"/>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C910A34C-C7AD-DB48-8723-944C94ECE935}"/>
                </a:ext>
              </a:extLst>
            </p:cNvPr>
            <p:cNvSpPr txBox="1"/>
            <p:nvPr/>
          </p:nvSpPr>
          <p:spPr>
            <a:xfrm>
              <a:off x="1615756" y="2470098"/>
              <a:ext cx="4932527" cy="1133965"/>
            </a:xfrm>
            <a:prstGeom prst="rect">
              <a:avLst/>
            </a:prstGeom>
            <a:noFill/>
          </p:spPr>
          <p:txBody>
            <a:bodyPr wrap="square">
              <a:spAutoFit/>
            </a:bodyPr>
            <a:lstStyle/>
            <a:p>
              <a:pPr>
                <a:lnSpc>
                  <a:spcPct val="150000"/>
                </a:lnSpc>
              </a:pPr>
              <a:r>
                <a:rPr lang="en-US" sz="24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Công</a:t>
              </a:r>
              <a:r>
                <a:rPr lang="en-US"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cụ</a:t>
              </a:r>
              <a:r>
                <a:rPr lang="en-US"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xác</a:t>
              </a:r>
              <a:r>
                <a:rPr lang="en-US"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dữ</a:t>
              </a:r>
              <a:r>
                <a:rPr lang="en-US"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liệu</a:t>
              </a:r>
              <a:r>
                <a:rPr lang="en-US"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dùng</a:t>
              </a:r>
              <a:r>
                <a:rPr lang="en-US"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làm</a:t>
              </a:r>
              <a:r>
                <a:rPr lang="en-US"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gì</a:t>
              </a:r>
              <a:r>
                <a:rPr lang="en-US"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3" name="Trả lời cá nhân">
            <a:extLst>
              <a:ext uri="{FF2B5EF4-FFF2-40B4-BE49-F238E27FC236}">
                <a16:creationId xmlns:a16="http://schemas.microsoft.com/office/drawing/2014/main" id="{76F91F08-3614-9DC0-5EA9-13577E6A7FC8}"/>
              </a:ext>
            </a:extLst>
          </p:cNvPr>
          <p:cNvGrpSpPr/>
          <p:nvPr/>
        </p:nvGrpSpPr>
        <p:grpSpPr>
          <a:xfrm>
            <a:off x="722549" y="2606672"/>
            <a:ext cx="10642985" cy="2094755"/>
            <a:chOff x="722549" y="2215664"/>
            <a:chExt cx="10642985" cy="2094755"/>
          </a:xfrm>
        </p:grpSpPr>
        <p:grpSp>
          <p:nvGrpSpPr>
            <p:cNvPr id="14" name="Group 13">
              <a:extLst>
                <a:ext uri="{FF2B5EF4-FFF2-40B4-BE49-F238E27FC236}">
                  <a16:creationId xmlns:a16="http://schemas.microsoft.com/office/drawing/2014/main" id="{870D8E7D-1D66-7422-2239-390B4221A25A}"/>
                </a:ext>
              </a:extLst>
            </p:cNvPr>
            <p:cNvGrpSpPr/>
            <p:nvPr/>
          </p:nvGrpSpPr>
          <p:grpSpPr>
            <a:xfrm>
              <a:off x="722549" y="2215664"/>
              <a:ext cx="10642985" cy="1901284"/>
              <a:chOff x="751424" y="4271768"/>
              <a:chExt cx="10642985" cy="2064761"/>
            </a:xfrm>
          </p:grpSpPr>
          <p:grpSp>
            <p:nvGrpSpPr>
              <p:cNvPr id="16" name="Group 15">
                <a:extLst>
                  <a:ext uri="{FF2B5EF4-FFF2-40B4-BE49-F238E27FC236}">
                    <a16:creationId xmlns:a16="http://schemas.microsoft.com/office/drawing/2014/main" id="{D7F8287F-3BF2-C865-5FAA-CF5E9731D08A}"/>
                  </a:ext>
                </a:extLst>
              </p:cNvPr>
              <p:cNvGrpSpPr/>
              <p:nvPr/>
            </p:nvGrpSpPr>
            <p:grpSpPr>
              <a:xfrm>
                <a:off x="751424" y="4271768"/>
                <a:ext cx="10642985" cy="2064761"/>
                <a:chOff x="748591" y="4323722"/>
                <a:chExt cx="10491906" cy="2064761"/>
              </a:xfrm>
            </p:grpSpPr>
            <p:sp>
              <p:nvSpPr>
                <p:cNvPr id="32" name="Rectangle: Rounded Corners 31">
                  <a:extLst>
                    <a:ext uri="{FF2B5EF4-FFF2-40B4-BE49-F238E27FC236}">
                      <a16:creationId xmlns:a16="http://schemas.microsoft.com/office/drawing/2014/main" id="{49DBDE14-B77C-DC42-F18E-602DEF1BD747}"/>
                    </a:ext>
                  </a:extLst>
                </p:cNvPr>
                <p:cNvSpPr/>
                <p:nvPr/>
              </p:nvSpPr>
              <p:spPr>
                <a:xfrm>
                  <a:off x="1211961" y="4614928"/>
                  <a:ext cx="10028536" cy="17735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E445E72D-604C-7A11-C77F-66A8D909A3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7" name="Rectangle 16">
                <a:extLst>
                  <a:ext uri="{FF2B5EF4-FFF2-40B4-BE49-F238E27FC236}">
                    <a16:creationId xmlns:a16="http://schemas.microsoft.com/office/drawing/2014/main" id="{C4285EFD-8885-DC3D-2497-557B2235C39C}"/>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3D22A3F7-0468-F953-2A71-D3A32BF24099}"/>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5242C0D9-0793-9287-3947-D1E7760EAAC7}"/>
                </a:ext>
              </a:extLst>
            </p:cNvPr>
            <p:cNvSpPr txBox="1"/>
            <p:nvPr/>
          </p:nvSpPr>
          <p:spPr>
            <a:xfrm>
              <a:off x="1615756" y="2622456"/>
              <a:ext cx="9749778" cy="1687963"/>
            </a:xfrm>
            <a:prstGeom prst="rect">
              <a:avLst/>
            </a:prstGeom>
            <a:noFill/>
          </p:spPr>
          <p:txBody>
            <a:bodyPr wrap="square">
              <a:spAutoFit/>
            </a:bodyPr>
            <a:lstStyle/>
            <a:p>
              <a:pPr>
                <a:lnSpc>
                  <a:spcPct val="150000"/>
                </a:lnSpc>
              </a:pPr>
              <a:r>
                <a:rPr lang="vi-VN" sz="24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Công cụ xác thực dữ liệu (Data Validation) hạn chế kiểu dữ liệu hoặc giá trị dữ liệu nhập vào ô tính, giúp cho việc nhập dữ liệu được chính xác và thỏa mãn những yêu cầu bài toán đặt ra.</a:t>
              </a:r>
            </a:p>
          </p:txBody>
        </p:sp>
      </p:grpSp>
    </p:spTree>
    <p:extLst>
      <p:ext uri="{BB962C8B-B14F-4D97-AF65-F5344CB8AC3E}">
        <p14:creationId xmlns:p14="http://schemas.microsoft.com/office/powerpoint/2010/main" val="33092131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13438111-2E5A-E943-5842-2B7904F7B470}"/>
              </a:ext>
            </a:extLst>
          </p:cNvPr>
          <p:cNvSpPr/>
          <p:nvPr/>
        </p:nvSpPr>
        <p:spPr>
          <a:xfrm>
            <a:off x="1192591" y="1380584"/>
            <a:ext cx="10172943" cy="1834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B780573-8928-4CF2-7A51-221D827696EE}"/>
              </a:ext>
            </a:extLst>
          </p:cNvPr>
          <p:cNvGrpSpPr/>
          <p:nvPr/>
        </p:nvGrpSpPr>
        <p:grpSpPr>
          <a:xfrm>
            <a:off x="884852" y="459504"/>
            <a:ext cx="5928903" cy="646331"/>
            <a:chOff x="335280" y="320869"/>
            <a:chExt cx="6823638" cy="646331"/>
          </a:xfrm>
        </p:grpSpPr>
        <p:sp>
          <p:nvSpPr>
            <p:cNvPr id="3" name="Rectangle: Rounded Corners 2">
              <a:extLst>
                <a:ext uri="{FF2B5EF4-FFF2-40B4-BE49-F238E27FC236}">
                  <a16:creationId xmlns:a16="http://schemas.microsoft.com/office/drawing/2014/main" id="{E9FD7236-6F5C-47A2-6605-A5EC9CD73941}"/>
                </a:ext>
              </a:extLst>
            </p:cNvPr>
            <p:cNvSpPr/>
            <p:nvPr/>
          </p:nvSpPr>
          <p:spPr>
            <a:xfrm>
              <a:off x="335280" y="320869"/>
              <a:ext cx="6823638" cy="646331"/>
            </a:xfrm>
            <a:prstGeom prst="roundRect">
              <a:avLst>
                <a:gd name="adj" fmla="val 12761"/>
              </a:avLst>
            </a:prstGeom>
            <a:solidFill>
              <a:schemeClr val="bg1"/>
            </a:solidFill>
            <a:ln w="85725" cmpd="tri">
              <a:solidFill>
                <a:srgbClr val="E19D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E00A4F5E-D9C8-DA27-461B-EFAADE958B6D}"/>
                </a:ext>
              </a:extLst>
            </p:cNvPr>
            <p:cNvSpPr txBox="1"/>
            <p:nvPr/>
          </p:nvSpPr>
          <p:spPr>
            <a:xfrm>
              <a:off x="480542" y="320869"/>
              <a:ext cx="5780750" cy="584775"/>
            </a:xfrm>
            <a:prstGeom prst="rect">
              <a:avLst/>
            </a:prstGeom>
            <a:noFill/>
          </p:spPr>
          <p:txBody>
            <a:bodyPr wrap="none" rtlCol="0">
              <a:spAutoFit/>
            </a:bodyPr>
            <a:lstStyle/>
            <a:p>
              <a:r>
                <a:rPr lang="en-US" sz="3200" b="1">
                  <a:solidFill>
                    <a:srgbClr val="446ED2"/>
                  </a:solidFill>
                  <a:latin typeface="Tahoma" panose="020B0604030504040204" pitchFamily="34" charset="0"/>
                  <a:ea typeface="Tahoma" panose="020B0604030504040204" pitchFamily="34" charset="0"/>
                  <a:cs typeface="Tahoma" panose="020B0604030504040204" pitchFamily="34" charset="0"/>
                </a:rPr>
                <a:t>1. Công cụ xác thực dữ liệu</a:t>
              </a:r>
            </a:p>
          </p:txBody>
        </p:sp>
      </p:grpSp>
      <p:sp>
        <p:nvSpPr>
          <p:cNvPr id="20" name="TextBox 19">
            <a:extLst>
              <a:ext uri="{FF2B5EF4-FFF2-40B4-BE49-F238E27FC236}">
                <a16:creationId xmlns:a16="http://schemas.microsoft.com/office/drawing/2014/main" id="{66884D07-859D-1904-179D-C197D57B4D81}"/>
              </a:ext>
            </a:extLst>
          </p:cNvPr>
          <p:cNvSpPr txBox="1"/>
          <p:nvPr/>
        </p:nvSpPr>
        <p:spPr>
          <a:xfrm>
            <a:off x="1648499" y="1423317"/>
            <a:ext cx="9498473" cy="170957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nSpc>
                <a:spcPct val="150000"/>
              </a:lnSpc>
            </a:pPr>
            <a:r>
              <a:rPr lang="en-US" dirty="0" err="1">
                <a:latin typeface="Times New Roman" panose="02020603050405020304" pitchFamily="18" charset="0"/>
                <a:ea typeface="Tahoma" panose="020B0604030504040204" pitchFamily="34" charset="0"/>
                <a:cs typeface="Times New Roman" panose="02020603050405020304" pitchFamily="18" charset="0"/>
              </a:rPr>
              <a:t>Để</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sử</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dụng</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công</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cụ</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xác</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thực</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dữ</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liệu</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trong</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nhóm</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lệnh</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b="1" dirty="0">
                <a:latin typeface="Times New Roman" panose="02020603050405020304" pitchFamily="18" charset="0"/>
                <a:ea typeface="Tahoma" panose="020B0604030504040204" pitchFamily="34" charset="0"/>
                <a:cs typeface="Times New Roman" panose="02020603050405020304" pitchFamily="18" charset="0"/>
              </a:rPr>
              <a:t>Data Tools</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của</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dải</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lệnh</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b="1" dirty="0">
                <a:latin typeface="Times New Roman" panose="02020603050405020304" pitchFamily="18" charset="0"/>
                <a:ea typeface="Tahoma" panose="020B0604030504040204" pitchFamily="34" charset="0"/>
                <a:cs typeface="Times New Roman" panose="02020603050405020304" pitchFamily="18" charset="0"/>
              </a:rPr>
              <a:t>Data</a:t>
            </a:r>
            <a:r>
              <a:rPr lang="en-US" dirty="0">
                <a:latin typeface="Times New Roman" panose="02020603050405020304" pitchFamily="18" charset="0"/>
                <a:ea typeface="Tahoma" panose="020B0604030504040204" pitchFamily="34" charset="0"/>
                <a:cs typeface="Times New Roman" panose="02020603050405020304" pitchFamily="18" charset="0"/>
              </a:rPr>
              <a:t>, </a:t>
            </a:r>
          </a:p>
          <a:p>
            <a:pPr>
              <a:lnSpc>
                <a:spcPct val="150000"/>
              </a:lnSpc>
            </a:pPr>
            <a:r>
              <a:rPr lang="en-US" dirty="0" err="1">
                <a:latin typeface="Times New Roman" panose="02020603050405020304" pitchFamily="18" charset="0"/>
                <a:ea typeface="Tahoma" panose="020B0604030504040204" pitchFamily="34" charset="0"/>
                <a:cs typeface="Times New Roman" panose="02020603050405020304" pitchFamily="18" charset="0"/>
              </a:rPr>
              <a:t>chọn</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b="1" dirty="0">
                <a:latin typeface="Times New Roman" panose="02020603050405020304" pitchFamily="18" charset="0"/>
                <a:ea typeface="Tahoma" panose="020B0604030504040204" pitchFamily="34" charset="0"/>
                <a:cs typeface="Times New Roman" panose="02020603050405020304" pitchFamily="18" charset="0"/>
              </a:rPr>
              <a:t>Data Validation</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Hình</a:t>
            </a:r>
            <a:r>
              <a:rPr lang="en-US" dirty="0">
                <a:latin typeface="Times New Roman" panose="02020603050405020304" pitchFamily="18" charset="0"/>
                <a:ea typeface="Tahoma" panose="020B0604030504040204" pitchFamily="34" charset="0"/>
                <a:cs typeface="Times New Roman" panose="02020603050405020304" pitchFamily="18" charset="0"/>
              </a:rPr>
              <a:t> 9a.4). </a:t>
            </a:r>
            <a:r>
              <a:rPr lang="en-US" dirty="0" err="1">
                <a:latin typeface="Times New Roman" panose="02020603050405020304" pitchFamily="18" charset="0"/>
                <a:ea typeface="Tahoma" panose="020B0604030504040204" pitchFamily="34" charset="0"/>
                <a:cs typeface="Times New Roman" panose="02020603050405020304" pitchFamily="18" charset="0"/>
              </a:rPr>
              <a:t>Hộp</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thoại</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b="1" dirty="0">
                <a:latin typeface="Times New Roman" panose="02020603050405020304" pitchFamily="18" charset="0"/>
                <a:ea typeface="Tahoma" panose="020B0604030504040204" pitchFamily="34" charset="0"/>
                <a:cs typeface="Times New Roman" panose="02020603050405020304" pitchFamily="18" charset="0"/>
              </a:rPr>
              <a:t>Data Validation</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xuất</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hiện</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Tại</a:t>
            </a:r>
            <a:r>
              <a:rPr lang="en-US" dirty="0">
                <a:latin typeface="Times New Roman" panose="02020603050405020304" pitchFamily="18" charset="0"/>
                <a:ea typeface="Tahoma" panose="020B0604030504040204" pitchFamily="34" charset="0"/>
                <a:cs typeface="Times New Roman" panose="02020603050405020304" pitchFamily="18" charset="0"/>
              </a:rPr>
              <a:t> ô </a:t>
            </a:r>
            <a:r>
              <a:rPr lang="en-US" b="1" dirty="0">
                <a:latin typeface="Times New Roman" panose="02020603050405020304" pitchFamily="18" charset="0"/>
                <a:ea typeface="Tahoma" panose="020B0604030504040204" pitchFamily="34" charset="0"/>
                <a:cs typeface="Times New Roman" panose="02020603050405020304" pitchFamily="18" charset="0"/>
              </a:rPr>
              <a:t>Allow </a:t>
            </a:r>
            <a:endParaRPr lang="en-US"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en-US" dirty="0" err="1">
                <a:latin typeface="Times New Roman" panose="02020603050405020304" pitchFamily="18" charset="0"/>
                <a:ea typeface="Tahoma" panose="020B0604030504040204" pitchFamily="34" charset="0"/>
                <a:cs typeface="Times New Roman" panose="02020603050405020304" pitchFamily="18" charset="0"/>
              </a:rPr>
              <a:t>trong</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thẻ</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b="1" dirty="0">
                <a:latin typeface="Times New Roman" panose="02020603050405020304" pitchFamily="18" charset="0"/>
                <a:ea typeface="Tahoma" panose="020B0604030504040204" pitchFamily="34" charset="0"/>
                <a:cs typeface="Times New Roman" panose="02020603050405020304" pitchFamily="18" charset="0"/>
              </a:rPr>
              <a:t>Settings</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em</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lựa</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chọn</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kiểu</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dữ</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liệu</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hoặc</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giá</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trị</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dữ</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liệu</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cho</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phù</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hợp</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với</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yêu</a:t>
            </a:r>
            <a:r>
              <a:rPr lang="en-US" dirty="0">
                <a:latin typeface="Times New Roman" panose="02020603050405020304" pitchFamily="18" charset="0"/>
                <a:ea typeface="Tahoma" panose="020B0604030504040204" pitchFamily="34" charset="0"/>
                <a:cs typeface="Times New Roman" panose="02020603050405020304" pitchFamily="18" charset="0"/>
              </a:rPr>
              <a:t> </a:t>
            </a:r>
          </a:p>
          <a:p>
            <a:pPr>
              <a:lnSpc>
                <a:spcPct val="150000"/>
              </a:lnSpc>
            </a:pPr>
            <a:r>
              <a:rPr lang="en-US" dirty="0" err="1">
                <a:latin typeface="Times New Roman" panose="02020603050405020304" pitchFamily="18" charset="0"/>
                <a:ea typeface="Tahoma" panose="020B0604030504040204" pitchFamily="34" charset="0"/>
                <a:cs typeface="Times New Roman" panose="02020603050405020304" pitchFamily="18" charset="0"/>
              </a:rPr>
              <a:t>cầu</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của</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từng</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bài</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toán</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cụ</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thể</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Hình</a:t>
            </a:r>
            <a:r>
              <a:rPr lang="en-US" dirty="0">
                <a:latin typeface="Times New Roman" panose="02020603050405020304" pitchFamily="18" charset="0"/>
                <a:ea typeface="Tahoma" panose="020B0604030504040204" pitchFamily="34" charset="0"/>
                <a:cs typeface="Times New Roman" panose="02020603050405020304" pitchFamily="18" charset="0"/>
              </a:rPr>
              <a:t> 9a.5).</a:t>
            </a:r>
            <a:endParaRPr lang="vi-VN" sz="2400" dirty="0">
              <a:solidFill>
                <a:schemeClr val="accent1">
                  <a:lumMod val="90000"/>
                  <a:lumOff val="1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19B675E1-04B3-2CDE-2268-E00DEC04B9BB}"/>
              </a:ext>
            </a:extLst>
          </p:cNvPr>
          <p:cNvPicPr>
            <a:picLocks noChangeAspect="1"/>
          </p:cNvPicPr>
          <p:nvPr/>
        </p:nvPicPr>
        <p:blipFill>
          <a:blip r:embed="rId2"/>
          <a:stretch>
            <a:fillRect/>
          </a:stretch>
        </p:blipFill>
        <p:spPr>
          <a:xfrm>
            <a:off x="657191" y="3782622"/>
            <a:ext cx="5602344" cy="2776631"/>
          </a:xfrm>
          <a:prstGeom prst="rect">
            <a:avLst/>
          </a:prstGeom>
        </p:spPr>
      </p:pic>
      <p:pic>
        <p:nvPicPr>
          <p:cNvPr id="22" name="Picture 21">
            <a:extLst>
              <a:ext uri="{FF2B5EF4-FFF2-40B4-BE49-F238E27FC236}">
                <a16:creationId xmlns:a16="http://schemas.microsoft.com/office/drawing/2014/main" id="{9E0B0F1D-5D28-7832-FB09-4F2A2287C4B3}"/>
              </a:ext>
            </a:extLst>
          </p:cNvPr>
          <p:cNvPicPr>
            <a:picLocks noChangeAspect="1"/>
          </p:cNvPicPr>
          <p:nvPr/>
        </p:nvPicPr>
        <p:blipFill>
          <a:blip r:embed="rId3"/>
          <a:stretch>
            <a:fillRect/>
          </a:stretch>
        </p:blipFill>
        <p:spPr>
          <a:xfrm>
            <a:off x="6804127" y="3257880"/>
            <a:ext cx="4730682" cy="3426365"/>
          </a:xfrm>
          <a:prstGeom prst="rect">
            <a:avLst/>
          </a:prstGeom>
        </p:spPr>
      </p:pic>
    </p:spTree>
    <p:extLst>
      <p:ext uri="{BB962C8B-B14F-4D97-AF65-F5344CB8AC3E}">
        <p14:creationId xmlns:p14="http://schemas.microsoft.com/office/powerpoint/2010/main" val="17617986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13438111-2E5A-E943-5842-2B7904F7B470}"/>
              </a:ext>
            </a:extLst>
          </p:cNvPr>
          <p:cNvSpPr/>
          <p:nvPr/>
        </p:nvSpPr>
        <p:spPr>
          <a:xfrm>
            <a:off x="1192591" y="1380585"/>
            <a:ext cx="10172943" cy="9889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B780573-8928-4CF2-7A51-221D827696EE}"/>
              </a:ext>
            </a:extLst>
          </p:cNvPr>
          <p:cNvGrpSpPr/>
          <p:nvPr/>
        </p:nvGrpSpPr>
        <p:grpSpPr>
          <a:xfrm>
            <a:off x="884852" y="459504"/>
            <a:ext cx="5928903" cy="646331"/>
            <a:chOff x="335280" y="320869"/>
            <a:chExt cx="6823638" cy="646331"/>
          </a:xfrm>
        </p:grpSpPr>
        <p:sp>
          <p:nvSpPr>
            <p:cNvPr id="3" name="Rectangle: Rounded Corners 2">
              <a:extLst>
                <a:ext uri="{FF2B5EF4-FFF2-40B4-BE49-F238E27FC236}">
                  <a16:creationId xmlns:a16="http://schemas.microsoft.com/office/drawing/2014/main" id="{E9FD7236-6F5C-47A2-6605-A5EC9CD73941}"/>
                </a:ext>
              </a:extLst>
            </p:cNvPr>
            <p:cNvSpPr/>
            <p:nvPr/>
          </p:nvSpPr>
          <p:spPr>
            <a:xfrm>
              <a:off x="335280" y="320869"/>
              <a:ext cx="6823638" cy="646331"/>
            </a:xfrm>
            <a:prstGeom prst="roundRect">
              <a:avLst>
                <a:gd name="adj" fmla="val 12761"/>
              </a:avLst>
            </a:prstGeom>
            <a:solidFill>
              <a:schemeClr val="bg1"/>
            </a:solidFill>
            <a:ln w="85725" cmpd="tri">
              <a:solidFill>
                <a:srgbClr val="E19D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E00A4F5E-D9C8-DA27-461B-EFAADE958B6D}"/>
                </a:ext>
              </a:extLst>
            </p:cNvPr>
            <p:cNvSpPr txBox="1"/>
            <p:nvPr/>
          </p:nvSpPr>
          <p:spPr>
            <a:xfrm>
              <a:off x="480542" y="320869"/>
              <a:ext cx="5780750" cy="584775"/>
            </a:xfrm>
            <a:prstGeom prst="rect">
              <a:avLst/>
            </a:prstGeom>
            <a:noFill/>
          </p:spPr>
          <p:txBody>
            <a:bodyPr wrap="none" rtlCol="0">
              <a:spAutoFit/>
            </a:bodyPr>
            <a:lstStyle/>
            <a:p>
              <a:r>
                <a:rPr lang="en-US" sz="3200" b="1">
                  <a:solidFill>
                    <a:srgbClr val="446ED2"/>
                  </a:solidFill>
                  <a:latin typeface="Tahoma" panose="020B0604030504040204" pitchFamily="34" charset="0"/>
                  <a:ea typeface="Tahoma" panose="020B0604030504040204" pitchFamily="34" charset="0"/>
                  <a:cs typeface="Tahoma" panose="020B0604030504040204" pitchFamily="34" charset="0"/>
                </a:rPr>
                <a:t>1. Công cụ xác thực dữ liệu</a:t>
              </a:r>
            </a:p>
          </p:txBody>
        </p:sp>
      </p:grpSp>
      <p:sp>
        <p:nvSpPr>
          <p:cNvPr id="20" name="TextBox 19">
            <a:extLst>
              <a:ext uri="{FF2B5EF4-FFF2-40B4-BE49-F238E27FC236}">
                <a16:creationId xmlns:a16="http://schemas.microsoft.com/office/drawing/2014/main" id="{66884D07-859D-1904-179D-C197D57B4D81}"/>
              </a:ext>
            </a:extLst>
          </p:cNvPr>
          <p:cNvSpPr txBox="1"/>
          <p:nvPr/>
        </p:nvSpPr>
        <p:spPr>
          <a:xfrm>
            <a:off x="1648499" y="1423317"/>
            <a:ext cx="9498473" cy="45807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nSpc>
                <a:spcPct val="150000"/>
              </a:lnSpc>
            </a:pPr>
            <a:r>
              <a:rPr lang="vi-VN" dirty="0">
                <a:latin typeface="Times New Roman" panose="02020603050405020304" pitchFamily="18" charset="0"/>
                <a:ea typeface="Tahoma" panose="020B0604030504040204" pitchFamily="34" charset="0"/>
                <a:cs typeface="Times New Roman" panose="02020603050405020304" pitchFamily="18" charset="0"/>
              </a:rPr>
              <a:t>Ý nghĩa của mỗi kiểu dữ liệu hoặc giá trị dữ liệu ở Hình 9a.5 được giải thích trong Bảng 9a.1.</a:t>
            </a:r>
          </a:p>
        </p:txBody>
      </p:sp>
      <p:pic>
        <p:nvPicPr>
          <p:cNvPr id="5" name="Picture 4">
            <a:extLst>
              <a:ext uri="{FF2B5EF4-FFF2-40B4-BE49-F238E27FC236}">
                <a16:creationId xmlns:a16="http://schemas.microsoft.com/office/drawing/2014/main" id="{682A97CE-13AD-2D0F-11E4-6095154B0D5C}"/>
              </a:ext>
            </a:extLst>
          </p:cNvPr>
          <p:cNvPicPr>
            <a:picLocks noChangeAspect="1"/>
          </p:cNvPicPr>
          <p:nvPr/>
        </p:nvPicPr>
        <p:blipFill>
          <a:blip r:embed="rId2"/>
          <a:stretch>
            <a:fillRect/>
          </a:stretch>
        </p:blipFill>
        <p:spPr>
          <a:xfrm>
            <a:off x="1648499" y="2830930"/>
            <a:ext cx="9237215" cy="3051044"/>
          </a:xfrm>
          <a:prstGeom prst="rect">
            <a:avLst/>
          </a:prstGeom>
        </p:spPr>
      </p:pic>
    </p:spTree>
    <p:extLst>
      <p:ext uri="{BB962C8B-B14F-4D97-AF65-F5344CB8AC3E}">
        <p14:creationId xmlns:p14="http://schemas.microsoft.com/office/powerpoint/2010/main" val="42054789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9283148" y="855745"/>
            <a:ext cx="2446892" cy="3785652"/>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spcBef>
                <a:spcPts val="600"/>
              </a:spcBef>
              <a:spcAft>
                <a:spcPts val="600"/>
              </a:spcAft>
            </a:pPr>
            <a:r>
              <a:rPr lang="en-US" sz="6000" b="1">
                <a:solidFill>
                  <a:prstClr val="white"/>
                </a:solidFill>
                <a:latin typeface="Open Sans" panose="020B0606030504020204" pitchFamily="34" charset="0"/>
                <a:cs typeface="Open Sans" panose="020B0606030504020204" pitchFamily="34" charset="0"/>
              </a:rPr>
              <a:t>GAME TRÁI  TÁO ĐỘC</a:t>
            </a:r>
          </a:p>
        </p:txBody>
      </p:sp>
      <p:sp>
        <p:nvSpPr>
          <p:cNvPr id="7" name="Rounded Rectangle 6"/>
          <p:cNvSpPr/>
          <p:nvPr/>
        </p:nvSpPr>
        <p:spPr>
          <a:xfrm>
            <a:off x="2667000" y="3553599"/>
            <a:ext cx="6400800" cy="2819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8" name="TextBox 7"/>
          <p:cNvSpPr txBox="1"/>
          <p:nvPr/>
        </p:nvSpPr>
        <p:spPr>
          <a:xfrm>
            <a:off x="2971800" y="4018593"/>
            <a:ext cx="5791200" cy="1938992"/>
          </a:xfrm>
          <a:prstGeom prst="rect">
            <a:avLst/>
          </a:prstGeom>
          <a:noFill/>
        </p:spPr>
        <p:txBody>
          <a:bodyPr wrap="square" rtlCol="0">
            <a:spAutoFit/>
          </a:bodyPr>
          <a:lstStyle/>
          <a:p>
            <a:r>
              <a:rPr lang="en-US" sz="3000" dirty="0">
                <a:solidFill>
                  <a:prstClr val="black"/>
                </a:solidFill>
                <a:latin typeface="Open Sans" panose="020B0606030504020204" pitchFamily="34" charset="0"/>
                <a:cs typeface="Open Sans" panose="020B0606030504020204" pitchFamily="34" charset="0"/>
              </a:rPr>
              <a:t>Em </a:t>
            </a:r>
            <a:r>
              <a:rPr lang="en-US" sz="3000" dirty="0" err="1">
                <a:solidFill>
                  <a:prstClr val="black"/>
                </a:solidFill>
                <a:latin typeface="Open Sans" panose="020B0606030504020204" pitchFamily="34" charset="0"/>
                <a:cs typeface="Open Sans" panose="020B0606030504020204" pitchFamily="34" charset="0"/>
              </a:rPr>
              <a:t>hãy</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ngăn</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nàng</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Bạch</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Tuyết</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ăn</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trái</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táo</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độc</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của</a:t>
            </a:r>
            <a:r>
              <a:rPr lang="en-US" sz="3000" dirty="0">
                <a:solidFill>
                  <a:prstClr val="black"/>
                </a:solidFill>
                <a:latin typeface="Open Sans" panose="020B0606030504020204" pitchFamily="34" charset="0"/>
                <a:cs typeface="Open Sans" panose="020B0606030504020204" pitchFamily="34" charset="0"/>
              </a:rPr>
              <a:t> mụ </a:t>
            </a:r>
            <a:r>
              <a:rPr lang="en-US" sz="3000" dirty="0" err="1">
                <a:solidFill>
                  <a:prstClr val="black"/>
                </a:solidFill>
                <a:latin typeface="Open Sans" panose="020B0606030504020204" pitchFamily="34" charset="0"/>
                <a:cs typeface="Open Sans" panose="020B0606030504020204" pitchFamily="34" charset="0"/>
              </a:rPr>
              <a:t>phu</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thủy</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độc</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ác</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bằng</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cách</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tra</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lời</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các</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câu</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hỏi</a:t>
            </a:r>
            <a:r>
              <a:rPr lang="en-US" sz="3000" dirty="0">
                <a:solidFill>
                  <a:prstClr val="black"/>
                </a:solidFill>
                <a:latin typeface="Open Sans" panose="020B0606030504020204" pitchFamily="34" charset="0"/>
                <a:cs typeface="Open Sans" panose="020B0606030504020204" pitchFamily="34" charset="0"/>
              </a:rPr>
              <a:t> </a:t>
            </a:r>
            <a:r>
              <a:rPr lang="en-US" sz="3000" dirty="0" err="1">
                <a:solidFill>
                  <a:prstClr val="black"/>
                </a:solidFill>
                <a:latin typeface="Open Sans" panose="020B0606030504020204" pitchFamily="34" charset="0"/>
                <a:cs typeface="Open Sans" panose="020B0606030504020204" pitchFamily="34" charset="0"/>
              </a:rPr>
              <a:t>nhe</a:t>
            </a:r>
            <a:r>
              <a:rPr lang="en-US" sz="3000" dirty="0">
                <a:solidFill>
                  <a:prstClr val="black"/>
                </a:solidFill>
                <a:latin typeface="Open Sans" panose="020B0606030504020204" pitchFamily="34" charset="0"/>
                <a:cs typeface="Open Sans" panose="020B0606030504020204" pitchFamily="34" charset="0"/>
              </a:rPr>
              <a:t>́.</a:t>
            </a:r>
          </a:p>
        </p:txBody>
      </p:sp>
      <p:pic>
        <p:nvPicPr>
          <p:cNvPr id="9" name="Picture 5" descr="C:\Users\ADMIN\Desktop\Tai nguyen thiet ke tro choi\Bảng gỗ\choi.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9067800" y="5558712"/>
            <a:ext cx="2971585" cy="1136734"/>
          </a:xfrm>
          <a:prstGeom prst="rect">
            <a:avLst/>
          </a:prstGeom>
          <a:noFill/>
          <a:extLst>
            <a:ext uri="{909E8E84-426E-40DD-AFC4-6F175D3DCCD1}">
              <a14:hiddenFill xmlns:a14="http://schemas.microsoft.com/office/drawing/2010/main">
                <a:solidFill>
                  <a:srgbClr val="FFFFFF"/>
                </a:solidFill>
              </a14:hiddenFill>
            </a:ext>
          </a:extLst>
        </p:spPr>
      </p:pic>
      <p:pic>
        <p:nvPicPr>
          <p:cNvPr id="10"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1481" y="270622"/>
            <a:ext cx="609600" cy="609600"/>
          </a:xfrm>
          <a:prstGeom prst="rect">
            <a:avLst/>
          </a:prstGeom>
        </p:spPr>
      </p:pic>
      <p:grpSp>
        <p:nvGrpSpPr>
          <p:cNvPr id="2" name="Group 1">
            <a:extLst>
              <a:ext uri="{FF2B5EF4-FFF2-40B4-BE49-F238E27FC236}">
                <a16:creationId xmlns:a16="http://schemas.microsoft.com/office/drawing/2014/main" id="{FD336024-33E1-FF81-F224-17FE0CD4EAD2}"/>
              </a:ext>
            </a:extLst>
          </p:cNvPr>
          <p:cNvGrpSpPr/>
          <p:nvPr/>
        </p:nvGrpSpPr>
        <p:grpSpPr>
          <a:xfrm>
            <a:off x="4788001" y="122306"/>
            <a:ext cx="2615999" cy="646331"/>
            <a:chOff x="2257169" y="-16329"/>
            <a:chExt cx="3010781" cy="646331"/>
          </a:xfrm>
        </p:grpSpPr>
        <p:sp>
          <p:nvSpPr>
            <p:cNvPr id="3" name="Rectangle: Rounded Corners 2">
              <a:extLst>
                <a:ext uri="{FF2B5EF4-FFF2-40B4-BE49-F238E27FC236}">
                  <a16:creationId xmlns:a16="http://schemas.microsoft.com/office/drawing/2014/main" id="{5110E3E2-ED8D-9CDC-A60F-F721C9946080}"/>
                </a:ext>
              </a:extLst>
            </p:cNvPr>
            <p:cNvSpPr/>
            <p:nvPr/>
          </p:nvSpPr>
          <p:spPr>
            <a:xfrm>
              <a:off x="2257169" y="-16329"/>
              <a:ext cx="3010781" cy="646331"/>
            </a:xfrm>
            <a:prstGeom prst="roundRect">
              <a:avLst>
                <a:gd name="adj" fmla="val 12761"/>
              </a:avLst>
            </a:prstGeom>
            <a:solidFill>
              <a:schemeClr val="bg1"/>
            </a:solidFill>
            <a:ln w="85725" cmpd="tri">
              <a:solidFill>
                <a:srgbClr val="E19D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60918417-91E8-469F-17A9-BFD986193D33}"/>
                </a:ext>
              </a:extLst>
            </p:cNvPr>
            <p:cNvSpPr txBox="1"/>
            <p:nvPr/>
          </p:nvSpPr>
          <p:spPr>
            <a:xfrm>
              <a:off x="2329800" y="-16329"/>
              <a:ext cx="2865520" cy="584775"/>
            </a:xfrm>
            <a:prstGeom prst="rect">
              <a:avLst/>
            </a:prstGeom>
            <a:noFill/>
          </p:spPr>
          <p:txBody>
            <a:bodyPr wrap="none" rtlCol="0">
              <a:spAutoFit/>
            </a:bodyPr>
            <a:lstStyle/>
            <a:p>
              <a:r>
                <a:rPr lang="en-US" sz="3200" b="1">
                  <a:solidFill>
                    <a:srgbClr val="446ED2"/>
                  </a:solidFill>
                  <a:latin typeface="Tahoma" panose="020B0604030504040204" pitchFamily="34" charset="0"/>
                  <a:ea typeface="Tahoma" panose="020B0604030504040204" pitchFamily="34" charset="0"/>
                  <a:cs typeface="Tahoma" panose="020B0604030504040204" pitchFamily="34" charset="0"/>
                </a:rPr>
                <a:t>LUYỆN TẬP</a:t>
              </a:r>
            </a:p>
          </p:txBody>
        </p:sp>
      </p:grpSp>
    </p:spTree>
    <p:extLst>
      <p:ext uri="{BB962C8B-B14F-4D97-AF65-F5344CB8AC3E}">
        <p14:creationId xmlns:p14="http://schemas.microsoft.com/office/powerpoint/2010/main" val="5165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5"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7"/>
                                        </p:tgtEl>
                                        <p:attrNameLst>
                                          <p:attrName>ppt_y</p:attrName>
                                        </p:attrNameLst>
                                      </p:cBhvr>
                                      <p:tavLst>
                                        <p:tav tm="0" fmla="#ppt_y+(sin(-2*pi*(1-$))*-#ppt_x+cos(-2*pi*(1-$))*(1-#ppt_y))*(1-$)">
                                          <p:val>
                                            <p:fltVal val="0"/>
                                          </p:val>
                                        </p:tav>
                                        <p:tav tm="100000">
                                          <p:val>
                                            <p:fltVal val="1"/>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0" fill="hold" display="0">
                  <p:stCondLst>
                    <p:cond delay="indefinite"/>
                  </p:stCondLst>
                  <p:endCondLst>
                    <p:cond evt="onStopAudio" delay="0">
                      <p:tgtEl>
                        <p:sldTgt/>
                      </p:tgtEl>
                    </p:cond>
                  </p:endCondLst>
                </p:cTn>
                <p:tgtEl>
                  <p:spTgt spid="10"/>
                </p:tgtEl>
              </p:cMediaNode>
            </p:audio>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5000" r="-25000"/>
          </a:stretch>
        </a:blipFill>
        <a:effectLst/>
      </p:bgPr>
    </p:bg>
    <p:spTree>
      <p:nvGrpSpPr>
        <p:cNvPr id="1" name=""/>
        <p:cNvGrpSpPr/>
        <p:nvPr/>
      </p:nvGrpSpPr>
      <p:grpSpPr>
        <a:xfrm>
          <a:off x="0" y="0"/>
          <a:ext cx="0" cy="0"/>
          <a:chOff x="0" y="0"/>
          <a:chExt cx="0" cy="0"/>
        </a:xfrm>
      </p:grpSpPr>
      <p:sp>
        <p:nvSpPr>
          <p:cNvPr id="2" name="Cloud 1"/>
          <p:cNvSpPr/>
          <p:nvPr/>
        </p:nvSpPr>
        <p:spPr>
          <a:xfrm>
            <a:off x="1981200" y="-76200"/>
            <a:ext cx="6858000" cy="210070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3" name="TextBox 2"/>
          <p:cNvSpPr txBox="1"/>
          <p:nvPr/>
        </p:nvSpPr>
        <p:spPr>
          <a:xfrm>
            <a:off x="3543299" y="219878"/>
            <a:ext cx="4674177" cy="1323439"/>
          </a:xfrm>
          <a:prstGeom prst="rect">
            <a:avLst/>
          </a:prstGeom>
          <a:noFill/>
        </p:spPr>
        <p:txBody>
          <a:bodyPr wrap="square" rtlCol="0">
            <a:spAutoFit/>
          </a:bodyPr>
          <a:lstStyle/>
          <a:p>
            <a:r>
              <a:rPr lang="en-US" sz="2000">
                <a:solidFill>
                  <a:prstClr val="black"/>
                </a:solidFill>
                <a:latin typeface="Open Sans" panose="020B0606030504020204" pitchFamily="34" charset="0"/>
                <a:cs typeface="Open Sans" panose="020B0606030504020204" pitchFamily="34" charset="0"/>
              </a:rPr>
              <a:t>Để quản lí tài chính gia đình một cách thuận tiện và hiệu quả, sử dụng phần mềm nào thích hợp nhất trong các phần mềm sau?</a:t>
            </a:r>
          </a:p>
        </p:txBody>
      </p:sp>
      <p:sp>
        <p:nvSpPr>
          <p:cNvPr id="6" name="Rounded Rectangle 5"/>
          <p:cNvSpPr/>
          <p:nvPr/>
        </p:nvSpPr>
        <p:spPr>
          <a:xfrm>
            <a:off x="1981200" y="2438400"/>
            <a:ext cx="23622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9" name="Rounded Rectangle 8"/>
          <p:cNvSpPr/>
          <p:nvPr/>
        </p:nvSpPr>
        <p:spPr>
          <a:xfrm>
            <a:off x="1981200" y="3643745"/>
            <a:ext cx="3113314"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10" name="Rounded Rectangle 9"/>
          <p:cNvSpPr/>
          <p:nvPr/>
        </p:nvSpPr>
        <p:spPr>
          <a:xfrm>
            <a:off x="5410200" y="3605645"/>
            <a:ext cx="23622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11" name="Rounded Rectangle 10"/>
          <p:cNvSpPr/>
          <p:nvPr/>
        </p:nvSpPr>
        <p:spPr>
          <a:xfrm>
            <a:off x="5417127" y="2438400"/>
            <a:ext cx="23622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
        <p:nvSpPr>
          <p:cNvPr id="12" name="TextBox 11"/>
          <p:cNvSpPr txBox="1"/>
          <p:nvPr/>
        </p:nvSpPr>
        <p:spPr>
          <a:xfrm>
            <a:off x="2400299" y="2580502"/>
            <a:ext cx="1789863" cy="553998"/>
          </a:xfrm>
          <a:prstGeom prst="rect">
            <a:avLst/>
          </a:prstGeom>
          <a:noFill/>
        </p:spPr>
        <p:txBody>
          <a:bodyPr wrap="square" rtlCol="0">
            <a:spAutoFit/>
          </a:bodyPr>
          <a:lstStyle/>
          <a:p>
            <a:r>
              <a:rPr lang="en-US" sz="3000">
                <a:solidFill>
                  <a:prstClr val="black"/>
                </a:solidFill>
                <a:latin typeface="Open Sans" panose="020B0606030504020204" pitchFamily="34" charset="0"/>
                <a:cs typeface="Open Sans" panose="020B0606030504020204" pitchFamily="34" charset="0"/>
              </a:rPr>
              <a:t>A: Excel</a:t>
            </a:r>
          </a:p>
        </p:txBody>
      </p:sp>
      <p:sp>
        <p:nvSpPr>
          <p:cNvPr id="13" name="TextBox 12"/>
          <p:cNvSpPr txBox="1"/>
          <p:nvPr/>
        </p:nvSpPr>
        <p:spPr>
          <a:xfrm>
            <a:off x="5715000" y="2587428"/>
            <a:ext cx="1660490" cy="553998"/>
          </a:xfrm>
          <a:prstGeom prst="rect">
            <a:avLst/>
          </a:prstGeom>
          <a:noFill/>
        </p:spPr>
        <p:txBody>
          <a:bodyPr wrap="square" rtlCol="0">
            <a:spAutoFit/>
          </a:bodyPr>
          <a:lstStyle/>
          <a:p>
            <a:r>
              <a:rPr lang="en-US" sz="3000">
                <a:solidFill>
                  <a:prstClr val="black"/>
                </a:solidFill>
                <a:latin typeface="Open Sans" panose="020B0606030504020204" pitchFamily="34" charset="0"/>
                <a:cs typeface="Open Sans" panose="020B0606030504020204" pitchFamily="34" charset="0"/>
              </a:rPr>
              <a:t>B: Word</a:t>
            </a:r>
          </a:p>
        </p:txBody>
      </p:sp>
      <p:sp>
        <p:nvSpPr>
          <p:cNvPr id="14" name="TextBox 13"/>
          <p:cNvSpPr txBox="1"/>
          <p:nvPr/>
        </p:nvSpPr>
        <p:spPr>
          <a:xfrm>
            <a:off x="5715000" y="3785846"/>
            <a:ext cx="1891602" cy="553998"/>
          </a:xfrm>
          <a:prstGeom prst="rect">
            <a:avLst/>
          </a:prstGeom>
          <a:noFill/>
        </p:spPr>
        <p:txBody>
          <a:bodyPr wrap="square" rtlCol="0">
            <a:spAutoFit/>
          </a:bodyPr>
          <a:lstStyle/>
          <a:p>
            <a:r>
              <a:rPr lang="en-US" sz="3000">
                <a:solidFill>
                  <a:prstClr val="black"/>
                </a:solidFill>
                <a:latin typeface="Open Sans" panose="020B0606030504020204" pitchFamily="34" charset="0"/>
                <a:cs typeface="Open Sans" panose="020B0606030504020204" pitchFamily="34" charset="0"/>
              </a:rPr>
              <a:t>D: Acces</a:t>
            </a:r>
          </a:p>
        </p:txBody>
      </p:sp>
      <p:sp>
        <p:nvSpPr>
          <p:cNvPr id="15" name="TextBox 14"/>
          <p:cNvSpPr txBox="1"/>
          <p:nvPr/>
        </p:nvSpPr>
        <p:spPr>
          <a:xfrm>
            <a:off x="2400299" y="3785846"/>
            <a:ext cx="2834891" cy="553998"/>
          </a:xfrm>
          <a:prstGeom prst="rect">
            <a:avLst/>
          </a:prstGeom>
          <a:noFill/>
        </p:spPr>
        <p:txBody>
          <a:bodyPr wrap="square" rtlCol="0">
            <a:spAutoFit/>
          </a:bodyPr>
          <a:lstStyle/>
          <a:p>
            <a:r>
              <a:rPr lang="en-US" sz="3000">
                <a:solidFill>
                  <a:prstClr val="black"/>
                </a:solidFill>
                <a:latin typeface="Open Sans" panose="020B0606030504020204" pitchFamily="34" charset="0"/>
                <a:cs typeface="Open Sans" panose="020B0606030504020204" pitchFamily="34" charset="0"/>
              </a:rPr>
              <a:t>C: Powerpoint</a:t>
            </a:r>
          </a:p>
        </p:txBody>
      </p:sp>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5181600" y="1570914"/>
            <a:ext cx="1562100" cy="1705687"/>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5200650" y="2752802"/>
            <a:ext cx="1562100" cy="1705687"/>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752600" y="2803968"/>
            <a:ext cx="1562100" cy="1705687"/>
          </a:xfrm>
          <a:prstGeom prst="rect">
            <a:avLst/>
          </a:prstGeom>
        </p:spPr>
      </p:pic>
      <p:pic>
        <p:nvPicPr>
          <p:cNvPr id="19" name="Picture 18"/>
          <p:cNvPicPr>
            <a:picLocks noChangeAspect="1"/>
          </p:cNvPicPr>
          <p:nvPr/>
        </p:nvPicPr>
        <p:blipFill rotWithShape="1">
          <a:blip r:embed="rId9">
            <a:extLst>
              <a:ext uri="{BEBA8EAE-BF5A-486C-A8C5-ECC9F3942E4B}">
                <a14:imgProps xmlns:a14="http://schemas.microsoft.com/office/drawing/2010/main">
                  <a14:imgLayer r:embed="rId10">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3393363" y="1566694"/>
            <a:ext cx="4469092" cy="5282801"/>
          </a:xfrm>
          <a:prstGeom prst="rect">
            <a:avLst/>
          </a:prstGeom>
        </p:spPr>
      </p:pic>
      <p:pic>
        <p:nvPicPr>
          <p:cNvPr id="2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8759" y="1731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85518" y="1000964"/>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85518" y="3530690"/>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38759" y="2194367"/>
            <a:ext cx="609600" cy="609600"/>
          </a:xfrm>
          <a:prstGeom prst="rect">
            <a:avLst/>
          </a:prstGeom>
        </p:spPr>
      </p:pic>
      <p:pic>
        <p:nvPicPr>
          <p:cNvPr id="24" name="Picture 23"/>
          <p:cNvPicPr>
            <a:picLocks noChangeAspect="1"/>
          </p:cNvPicPr>
          <p:nvPr/>
        </p:nvPicPr>
        <p:blipFill>
          <a:blip r:embed="rId12">
            <a:extLst>
              <a:ext uri="{BEBA8EAE-BF5A-486C-A8C5-ECC9F3942E4B}">
                <a14:imgProps xmlns:a14="http://schemas.microsoft.com/office/drawing/2010/main">
                  <a14:imgLayer r:embed="rId13">
                    <a14:imgEffect>
                      <a14:backgroundRemoval t="0" b="98126" l="0" r="100000">
                        <a14:foregroundMark x1="46264" y1="18735" x2="60920" y2="20609"/>
                        <a14:foregroundMark x1="66667" y1="90632" x2="77299" y2="95550"/>
                        <a14:foregroundMark x1="46552" y1="26230" x2="52586" y2="18735"/>
                      </a14:backgroundRemoval>
                    </a14:imgEffect>
                  </a14:imgLayer>
                </a14:imgProps>
              </a:ext>
              <a:ext uri="{28A0092B-C50C-407E-A947-70E740481C1C}">
                <a14:useLocalDpi xmlns:a14="http://schemas.microsoft.com/office/drawing/2010/main" val="0"/>
              </a:ext>
            </a:extLst>
          </a:blip>
          <a:stretch>
            <a:fillRect/>
          </a:stretch>
        </p:blipFill>
        <p:spPr>
          <a:xfrm>
            <a:off x="10533601" y="4632290"/>
            <a:ext cx="1594074" cy="1955948"/>
          </a:xfrm>
          <a:prstGeom prst="rect">
            <a:avLst/>
          </a:prstGeom>
        </p:spPr>
      </p:pic>
      <p:sp>
        <p:nvSpPr>
          <p:cNvPr id="25" name="Right Arrow 24">
            <a:hlinkClick r:id="" action="ppaction://hlinkshowjump?jump=nextslide"/>
          </p:cNvPr>
          <p:cNvSpPr/>
          <p:nvPr/>
        </p:nvSpPr>
        <p:spPr>
          <a:xfrm>
            <a:off x="9809018" y="67499"/>
            <a:ext cx="838200" cy="51608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360830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anim calcmode="lin" valueType="num">
                                      <p:cBhvr>
                                        <p:cTn id="16" dur="750" fill="hold"/>
                                        <p:tgtEl>
                                          <p:spTgt spid="6"/>
                                        </p:tgtEl>
                                        <p:attrNameLst>
                                          <p:attrName>ppt_x</p:attrName>
                                        </p:attrNameLst>
                                      </p:cBhvr>
                                      <p:tavLst>
                                        <p:tav tm="0">
                                          <p:val>
                                            <p:strVal val="#ppt_x"/>
                                          </p:val>
                                        </p:tav>
                                        <p:tav tm="100000">
                                          <p:val>
                                            <p:strVal val="#ppt_x"/>
                                          </p:val>
                                        </p:tav>
                                      </p:tavLst>
                                    </p:anim>
                                    <p:anim calcmode="lin" valueType="num">
                                      <p:cBhvr>
                                        <p:cTn id="17" dur="75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750"/>
                                        <p:tgtEl>
                                          <p:spTgt spid="12"/>
                                        </p:tgtEl>
                                      </p:cBhvr>
                                    </p:animEffect>
                                    <p:anim calcmode="lin" valueType="num">
                                      <p:cBhvr>
                                        <p:cTn id="21" dur="750" fill="hold"/>
                                        <p:tgtEl>
                                          <p:spTgt spid="12"/>
                                        </p:tgtEl>
                                        <p:attrNameLst>
                                          <p:attrName>ppt_x</p:attrName>
                                        </p:attrNameLst>
                                      </p:cBhvr>
                                      <p:tavLst>
                                        <p:tav tm="0">
                                          <p:val>
                                            <p:strVal val="#ppt_x"/>
                                          </p:val>
                                        </p:tav>
                                        <p:tav tm="100000">
                                          <p:val>
                                            <p:strVal val="#ppt_x"/>
                                          </p:val>
                                        </p:tav>
                                      </p:tavLst>
                                    </p:anim>
                                    <p:anim calcmode="lin" valueType="num">
                                      <p:cBhvr>
                                        <p:cTn id="22"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750"/>
                                        <p:tgtEl>
                                          <p:spTgt spid="11"/>
                                        </p:tgtEl>
                                      </p:cBhvr>
                                    </p:animEffect>
                                    <p:anim calcmode="lin" valueType="num">
                                      <p:cBhvr>
                                        <p:cTn id="28" dur="750" fill="hold"/>
                                        <p:tgtEl>
                                          <p:spTgt spid="11"/>
                                        </p:tgtEl>
                                        <p:attrNameLst>
                                          <p:attrName>ppt_x</p:attrName>
                                        </p:attrNameLst>
                                      </p:cBhvr>
                                      <p:tavLst>
                                        <p:tav tm="0">
                                          <p:val>
                                            <p:strVal val="#ppt_x"/>
                                          </p:val>
                                        </p:tav>
                                        <p:tav tm="100000">
                                          <p:val>
                                            <p:strVal val="#ppt_x"/>
                                          </p:val>
                                        </p:tav>
                                      </p:tavLst>
                                    </p:anim>
                                    <p:anim calcmode="lin" valueType="num">
                                      <p:cBhvr>
                                        <p:cTn id="29" dur="75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750"/>
                                        <p:tgtEl>
                                          <p:spTgt spid="13"/>
                                        </p:tgtEl>
                                      </p:cBhvr>
                                    </p:animEffect>
                                    <p:anim calcmode="lin" valueType="num">
                                      <p:cBhvr>
                                        <p:cTn id="33" dur="750" fill="hold"/>
                                        <p:tgtEl>
                                          <p:spTgt spid="13"/>
                                        </p:tgtEl>
                                        <p:attrNameLst>
                                          <p:attrName>ppt_x</p:attrName>
                                        </p:attrNameLst>
                                      </p:cBhvr>
                                      <p:tavLst>
                                        <p:tav tm="0">
                                          <p:val>
                                            <p:strVal val="#ppt_x"/>
                                          </p:val>
                                        </p:tav>
                                        <p:tav tm="100000">
                                          <p:val>
                                            <p:strVal val="#ppt_x"/>
                                          </p:val>
                                        </p:tav>
                                      </p:tavLst>
                                    </p:anim>
                                    <p:anim calcmode="lin" valueType="num">
                                      <p:cBhvr>
                                        <p:cTn id="34"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750"/>
                                        <p:tgtEl>
                                          <p:spTgt spid="9"/>
                                        </p:tgtEl>
                                      </p:cBhvr>
                                    </p:animEffect>
                                    <p:anim calcmode="lin" valueType="num">
                                      <p:cBhvr>
                                        <p:cTn id="40" dur="750" fill="hold"/>
                                        <p:tgtEl>
                                          <p:spTgt spid="9"/>
                                        </p:tgtEl>
                                        <p:attrNameLst>
                                          <p:attrName>ppt_x</p:attrName>
                                        </p:attrNameLst>
                                      </p:cBhvr>
                                      <p:tavLst>
                                        <p:tav tm="0">
                                          <p:val>
                                            <p:strVal val="#ppt_x"/>
                                          </p:val>
                                        </p:tav>
                                        <p:tav tm="100000">
                                          <p:val>
                                            <p:strVal val="#ppt_x"/>
                                          </p:val>
                                        </p:tav>
                                      </p:tavLst>
                                    </p:anim>
                                    <p:anim calcmode="lin" valueType="num">
                                      <p:cBhvr>
                                        <p:cTn id="41" dur="75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750"/>
                                        <p:tgtEl>
                                          <p:spTgt spid="15"/>
                                        </p:tgtEl>
                                      </p:cBhvr>
                                    </p:animEffect>
                                    <p:anim calcmode="lin" valueType="num">
                                      <p:cBhvr>
                                        <p:cTn id="45" dur="750" fill="hold"/>
                                        <p:tgtEl>
                                          <p:spTgt spid="15"/>
                                        </p:tgtEl>
                                        <p:attrNameLst>
                                          <p:attrName>ppt_x</p:attrName>
                                        </p:attrNameLst>
                                      </p:cBhvr>
                                      <p:tavLst>
                                        <p:tav tm="0">
                                          <p:val>
                                            <p:strVal val="#ppt_x"/>
                                          </p:val>
                                        </p:tav>
                                        <p:tav tm="100000">
                                          <p:val>
                                            <p:strVal val="#ppt_x"/>
                                          </p:val>
                                        </p:tav>
                                      </p:tavLst>
                                    </p:anim>
                                    <p:anim calcmode="lin" valueType="num">
                                      <p:cBhvr>
                                        <p:cTn id="46"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750"/>
                                        <p:tgtEl>
                                          <p:spTgt spid="10"/>
                                        </p:tgtEl>
                                      </p:cBhvr>
                                    </p:animEffect>
                                    <p:anim calcmode="lin" valueType="num">
                                      <p:cBhvr>
                                        <p:cTn id="52" dur="750" fill="hold"/>
                                        <p:tgtEl>
                                          <p:spTgt spid="10"/>
                                        </p:tgtEl>
                                        <p:attrNameLst>
                                          <p:attrName>ppt_x</p:attrName>
                                        </p:attrNameLst>
                                      </p:cBhvr>
                                      <p:tavLst>
                                        <p:tav tm="0">
                                          <p:val>
                                            <p:strVal val="#ppt_x"/>
                                          </p:val>
                                        </p:tav>
                                        <p:tav tm="100000">
                                          <p:val>
                                            <p:strVal val="#ppt_x"/>
                                          </p:val>
                                        </p:tav>
                                      </p:tavLst>
                                    </p:anim>
                                    <p:anim calcmode="lin" valueType="num">
                                      <p:cBhvr>
                                        <p:cTn id="53" dur="75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750"/>
                                        <p:tgtEl>
                                          <p:spTgt spid="14"/>
                                        </p:tgtEl>
                                      </p:cBhvr>
                                    </p:animEffect>
                                    <p:anim calcmode="lin" valueType="num">
                                      <p:cBhvr>
                                        <p:cTn id="57" dur="750" fill="hold"/>
                                        <p:tgtEl>
                                          <p:spTgt spid="14"/>
                                        </p:tgtEl>
                                        <p:attrNameLst>
                                          <p:attrName>ppt_x</p:attrName>
                                        </p:attrNameLst>
                                      </p:cBhvr>
                                      <p:tavLst>
                                        <p:tav tm="0">
                                          <p:val>
                                            <p:strVal val="#ppt_x"/>
                                          </p:val>
                                        </p:tav>
                                        <p:tav tm="100000">
                                          <p:val>
                                            <p:strVal val="#ppt_x"/>
                                          </p:val>
                                        </p:tav>
                                      </p:tavLst>
                                    </p:anim>
                                    <p:anim calcmode="lin" valueType="num">
                                      <p:cBhvr>
                                        <p:cTn id="58"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20"/>
                                        </p:tgtEl>
                                      </p:cBhvr>
                                    </p:cmd>
                                  </p:childTnLst>
                                </p:cTn>
                              </p:par>
                              <p:par>
                                <p:cTn id="64" presetID="10"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childTnLst>
              </p:cTn>
              <p:nextCondLst>
                <p:cond evt="onClick" delay="0">
                  <p:tgtEl>
                    <p:spTgt spid="12"/>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8" fill="hold"/>
                                        <p:tgtEl>
                                          <p:spTgt spid="21"/>
                                        </p:tgtEl>
                                      </p:cBhvr>
                                    </p:cmd>
                                  </p:childTnLst>
                                </p:cTn>
                              </p:par>
                              <p:par>
                                <p:cTn id="72" presetID="10" presetClass="entr" presetSubtype="0"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23"/>
                                        </p:tgtEl>
                                      </p:cBhvr>
                                    </p:cmd>
                                  </p:childTnLst>
                                </p:cTn>
                              </p:par>
                              <p:par>
                                <p:cTn id="80" presetID="10"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22"/>
                                        </p:tgtEl>
                                      </p:cBhvr>
                                    </p:cmd>
                                  </p:childTnLst>
                                </p:cTn>
                              </p:par>
                              <p:par>
                                <p:cTn id="88" presetID="10" presetClass="entr" presetSubtype="0"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childTnLst>
                          </p:cTn>
                        </p:par>
                      </p:childTnLst>
                    </p:cTn>
                  </p:par>
                </p:childTnLst>
              </p:cTn>
              <p:nextCondLst>
                <p:cond evt="onClick" delay="0">
                  <p:tgtEl>
                    <p:spTgt spid="14"/>
                  </p:tgtEl>
                </p:cond>
              </p:nextCondLst>
            </p:seq>
            <p:audio>
              <p:cMediaNode vol="80000">
                <p:cTn id="91" fill="hold" display="0">
                  <p:stCondLst>
                    <p:cond delay="indefinite"/>
                  </p:stCondLst>
                  <p:endCondLst>
                    <p:cond evt="onStopAudio" delay="0">
                      <p:tgtEl>
                        <p:sldTgt/>
                      </p:tgtEl>
                    </p:cond>
                  </p:endCondLst>
                </p:cTn>
                <p:tgtEl>
                  <p:spTgt spid="20"/>
                </p:tgtEl>
              </p:cMediaNode>
            </p:audio>
            <p:audio>
              <p:cMediaNode vol="80000">
                <p:cTn id="92" fill="hold" display="0">
                  <p:stCondLst>
                    <p:cond delay="indefinite"/>
                  </p:stCondLst>
                  <p:endCondLst>
                    <p:cond evt="onStopAudio" delay="0">
                      <p:tgtEl>
                        <p:sldTgt/>
                      </p:tgtEl>
                    </p:cond>
                  </p:endCondLst>
                </p:cTn>
                <p:tgtEl>
                  <p:spTgt spid="21"/>
                </p:tgtEl>
              </p:cMediaNode>
            </p:audio>
            <p:audio>
              <p:cMediaNode vol="80000">
                <p:cTn id="93" fill="hold" display="0">
                  <p:stCondLst>
                    <p:cond delay="indefinite"/>
                  </p:stCondLst>
                  <p:endCondLst>
                    <p:cond evt="onStopAudio" delay="0">
                      <p:tgtEl>
                        <p:sldTgt/>
                      </p:tgtEl>
                    </p:cond>
                  </p:endCondLst>
                </p:cTn>
                <p:tgtEl>
                  <p:spTgt spid="22"/>
                </p:tgtEl>
              </p:cMediaNode>
            </p:audio>
            <p:audio>
              <p:cMediaNode vol="80000">
                <p:cTn id="94" fill="hold" display="0">
                  <p:stCondLst>
                    <p:cond delay="indefinite"/>
                  </p:stCondLst>
                  <p:endCondLst>
                    <p:cond evt="onStopAudio" delay="0">
                      <p:tgtEl>
                        <p:sldTgt/>
                      </p:tgtEl>
                    </p:cond>
                  </p:endCondLst>
                </p:cTn>
                <p:tgtEl>
                  <p:spTgt spid="23"/>
                </p:tgtEl>
              </p:cMediaNode>
            </p:audio>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animBg="1"/>
      <p:bldP spid="3" grpId="0"/>
      <p:bldP spid="6" grpId="0" animBg="1"/>
      <p:bldP spid="9" grpId="0" animBg="1"/>
      <p:bldP spid="10" grpId="0" animBg="1"/>
      <p:bldP spid="11" grpId="0" animBg="1"/>
      <p:bldP spid="12" grpId="0"/>
      <p:bldP spid="13" grpId="0"/>
      <p:bldP spid="14" grpId="0"/>
      <p:bldP spid="15"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3_Custom Design">
  <a:themeElements>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1373</TotalTime>
  <Words>1155</Words>
  <PresentationFormat>Widescreen</PresentationFormat>
  <Paragraphs>75</Paragraphs>
  <Slides>16</Slides>
  <Notes>3</Notes>
  <HiddenSlides>0</HiddenSlides>
  <MMClips>14</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16</vt:i4>
      </vt:variant>
    </vt:vector>
  </HeadingPairs>
  <TitlesOfParts>
    <vt:vector size="30" baseType="lpstr">
      <vt:lpstr>Arial</vt:lpstr>
      <vt:lpstr>Grandview Display</vt:lpstr>
      <vt:lpstr>Open Sans</vt:lpstr>
      <vt:lpstr>Tahoma</vt:lpstr>
      <vt:lpstr>Times New Roman</vt:lpstr>
      <vt:lpstr>UTM Avo</vt:lpstr>
      <vt:lpstr>DashVTI</vt:lpstr>
      <vt:lpstr>Office Theme</vt:lpstr>
      <vt:lpstr>1_Office Theme</vt:lpstr>
      <vt:lpstr>4_Office Theme</vt:lpstr>
      <vt:lpstr>6_Default Design</vt:lpstr>
      <vt:lpstr>4_Default Design</vt:lpstr>
      <vt:lpstr>13_Custom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2024-08-29T03:02:15Z</dcterms:modified>
</cp:coreProperties>
</file>