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5" r:id="rId12"/>
    <p:sldId id="300" r:id="rId13"/>
    <p:sldId id="258" r:id="rId14"/>
    <p:sldId id="260" r:id="rId15"/>
    <p:sldId id="262" r:id="rId16"/>
    <p:sldId id="263" r:id="rId17"/>
    <p:sldId id="298" r:id="rId18"/>
    <p:sldId id="306" r:id="rId19"/>
    <p:sldId id="299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401C4-5D01-4A67-B056-79942F0BDAC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E8D70-AB9E-4DF7-9133-2F0E014F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B77A1-B030-4FC4-9038-A7D8AC60F794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5FD33-5283-488F-A6CC-C38D9334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C7D365-3DA6-4C06-A683-A763FCBB5A00}"/>
              </a:ext>
            </a:extLst>
          </p:cNvPr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F02137-454F-451B-AD7D-741AD6377EDE}"/>
              </a:ext>
            </a:extLst>
          </p:cNvPr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C476A8-4482-4B42-99D0-AC924F8AA972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3A150-63D2-4719-81A9-0B6FA51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8D595-C319-4432-A7CE-4B3E4ACEFD7B}"/>
              </a:ext>
            </a:extLst>
          </p:cNvPr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C1656-A800-4E37-AB50-D2E5F3B63653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68AC4-9DDB-4E04-96C8-531F61996282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14A72-D745-45BD-B1E8-48CF80C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6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3B854-879B-49B2-B8FA-943713F6EF5C}"/>
              </a:ext>
            </a:extLst>
          </p:cNvPr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0F2C9-F702-4C53-8FDF-DEA3BCD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295400" y="140109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EF2A9-7B9F-4744-BCD3-A2BB17CB0B3E}"/>
              </a:ext>
            </a:extLst>
          </p:cNvPr>
          <p:cNvSpPr txBox="1"/>
          <p:nvPr/>
        </p:nvSpPr>
        <p:spPr>
          <a:xfrm>
            <a:off x="3200400" y="491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C8D8D-810C-4942-8A12-D53A7F31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7391400" cy="3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371601" y="1371600"/>
            <a:ext cx="12954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9E380-E8A2-4572-8BA5-65FD3B96078D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14A1C-880D-4004-B5F1-60CCCE55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1"/>
            <a:ext cx="94892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19547-BEA7-4D07-B2DE-887C89D62FBC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DA5AA-0C8C-46DA-8D1F-0BF96476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94645-0196-4975-AF18-D05B4E51099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FE693-9717-4836-9BBC-DF424C18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8F236-9769-40BE-9CF5-9363751604D7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88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217</Words>
  <PresentationFormat>Custom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2020-08-24T16:20:09Z</dcterms:modified>
</cp:coreProperties>
</file>