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5" r:id="rId9"/>
    <p:sldId id="266" r:id="rId10"/>
    <p:sldId id="267" r:id="rId11"/>
    <p:sldId id="268" r:id="rId12"/>
    <p:sldId id="274" r:id="rId13"/>
    <p:sldId id="275" r:id="rId14"/>
    <p:sldId id="271" r:id="rId15"/>
    <p:sldId id="270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electric 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" b="3774"/>
          <a:stretch/>
        </p:blipFill>
        <p:spPr bwMode="auto">
          <a:xfrm>
            <a:off x="0" y="1752600"/>
            <a:ext cx="121919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99" y="250174"/>
            <a:ext cx="1104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Tiết</a:t>
            </a:r>
            <a:r>
              <a:rPr lang="en-US" sz="3000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 3,4,5,6 – </a:t>
            </a:r>
            <a:r>
              <a:rPr lang="en-US" sz="3000" u="sng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cs typeface="Times New Roman" pitchFamily="18" charset="0"/>
              </a:rPr>
              <a:t> 2:</a:t>
            </a:r>
            <a:endParaRPr lang="vi-VN" sz="3000" u="sng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A3DEA-01C4-4951-A479-B9D88358E44D}"/>
              </a:ext>
            </a:extLst>
          </p:cNvPr>
          <p:cNvSpPr/>
          <p:nvPr/>
        </p:nvSpPr>
        <p:spPr>
          <a:xfrm>
            <a:off x="759032" y="804172"/>
            <a:ext cx="11211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ĐIỆN TRƯỜNG. CƯỜNG ĐỘ ĐIỆN TRƯỜNG.</a:t>
            </a:r>
            <a:endParaRPr lang="en-US" sz="48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AC170-5BB7-433D-B60A-9DF7728126C8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FA388-FCB2-4B7E-A668-289C34A9AA9F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92F12-DA81-4330-A2DC-941D00766F58}"/>
              </a:ext>
            </a:extLst>
          </p:cNvPr>
          <p:cNvSpPr txBox="1"/>
          <p:nvPr/>
        </p:nvSpPr>
        <p:spPr>
          <a:xfrm>
            <a:off x="381000" y="1905000"/>
            <a:ext cx="11621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EE2CF-E08D-4D05-90D0-DAB8976BA1B3}"/>
              </a:ext>
            </a:extLst>
          </p:cNvPr>
          <p:cNvSpPr txBox="1"/>
          <p:nvPr/>
        </p:nvSpPr>
        <p:spPr>
          <a:xfrm>
            <a:off x="609600" y="1248635"/>
            <a:ext cx="2526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DD5FCE9-D97A-440F-9C2F-8ABA8A66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3140"/>
            <a:ext cx="6705600" cy="320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3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9" y="1289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ết quả hình ảnh cho duong suc die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Kết quả hình ảnh cho duong suc die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7539B-8D97-4D19-9BCB-2E4932911D61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D2DDE-0136-4D1C-BD27-774147C72368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6B6094C-957C-402B-AC70-FA155D0E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6705600" cy="320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0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9" y="1289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ết quả hình ảnh cho duong suc die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Kết quả hình ảnh cho duong suc die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7539B-8D97-4D19-9BCB-2E4932911D61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D2DDE-0136-4D1C-BD27-774147C72368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ình ảnh có liên quan">
            <a:extLst>
              <a:ext uri="{FF2B5EF4-FFF2-40B4-BE49-F238E27FC236}">
                <a16:creationId xmlns:a16="http://schemas.microsoft.com/office/drawing/2014/main" id="{2016A7DE-6F74-4A49-A19C-EE9A4DAEB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1"/>
          <a:stretch/>
        </p:blipFill>
        <p:spPr bwMode="auto">
          <a:xfrm>
            <a:off x="2476500" y="1981200"/>
            <a:ext cx="7239000" cy="46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02E3C-9D63-410A-ABF9-E0DABFF88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812410"/>
            <a:ext cx="6647744" cy="4610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E75CB-0619-474D-8EE5-87E2BCBC631E}"/>
              </a:ext>
            </a:extLst>
          </p:cNvPr>
          <p:cNvSpPr/>
          <p:nvPr/>
        </p:nvSpPr>
        <p:spPr>
          <a:xfrm>
            <a:off x="480969" y="1289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5258E-DC91-4F29-9369-06292CF31645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FF283-DE0F-4C5B-8CA6-2102953AE5AD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A10AB-2AED-44B9-93CE-71AA7E850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/>
          <a:stretch/>
        </p:blipFill>
        <p:spPr>
          <a:xfrm>
            <a:off x="156606" y="2057400"/>
            <a:ext cx="4720194" cy="41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527649-A25F-4185-B05A-5AB3AF110120}"/>
              </a:ext>
            </a:extLst>
          </p:cNvPr>
          <p:cNvSpPr/>
          <p:nvPr/>
        </p:nvSpPr>
        <p:spPr>
          <a:xfrm>
            <a:off x="480969" y="1289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6CE71-B786-41CE-A227-D26E71036EC1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890BC-EDDD-4C4A-AB38-56EEE6B65416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AF01B-A38E-4F28-8E7A-971BDAF2A45E}"/>
              </a:ext>
            </a:extLst>
          </p:cNvPr>
          <p:cNvSpPr txBox="1"/>
          <p:nvPr/>
        </p:nvSpPr>
        <p:spPr>
          <a:xfrm>
            <a:off x="228600" y="1940979"/>
            <a:ext cx="1173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Qua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8710D2-9377-447C-B9D5-63D20DD9833E}"/>
                  </a:ext>
                </a:extLst>
              </p:cNvPr>
              <p:cNvSpPr txBox="1"/>
              <p:nvPr/>
            </p:nvSpPr>
            <p:spPr>
              <a:xfrm>
                <a:off x="228600" y="2761411"/>
                <a:ext cx="11734800" cy="1006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sức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8710D2-9377-447C-B9D5-63D20DD98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61411"/>
                <a:ext cx="11734800" cy="1006366"/>
              </a:xfrm>
              <a:prstGeom prst="rect">
                <a:avLst/>
              </a:prstGeom>
              <a:blipFill>
                <a:blip r:embed="rId2"/>
                <a:stretch>
                  <a:fillRect l="-1091" t="-1212" b="-1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D0CD229-A018-412B-958F-31E7CAD43638}"/>
              </a:ext>
            </a:extLst>
          </p:cNvPr>
          <p:cNvSpPr txBox="1"/>
          <p:nvPr/>
        </p:nvSpPr>
        <p:spPr>
          <a:xfrm>
            <a:off x="266700" y="3834656"/>
            <a:ext cx="11544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(+) ra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9502C-D3F9-4594-8883-B374C4903D57}"/>
              </a:ext>
            </a:extLst>
          </p:cNvPr>
          <p:cNvSpPr txBox="1"/>
          <p:nvPr/>
        </p:nvSpPr>
        <p:spPr>
          <a:xfrm>
            <a:off x="228600" y="5257800"/>
            <a:ext cx="1143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5723635"/>
            <a:ext cx="1165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ết quả hình ảnh cho duong suc 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71977"/>
            <a:ext cx="6172201" cy="24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13557-AADB-4AB5-B2B2-FE8CA6262CCC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64593-C5D9-446D-9C78-61B4EBCDE647}"/>
              </a:ext>
            </a:extLst>
          </p:cNvPr>
          <p:cNvSpPr txBox="1"/>
          <p:nvPr/>
        </p:nvSpPr>
        <p:spPr>
          <a:xfrm>
            <a:off x="228600" y="684242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ĐƯỜNG SỨC ĐIỆN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15088-FAE1-4FB9-95BB-C0A82E3BA20B}"/>
              </a:ext>
            </a:extLst>
          </p:cNvPr>
          <p:cNvSpPr txBox="1"/>
          <p:nvPr/>
        </p:nvSpPr>
        <p:spPr>
          <a:xfrm>
            <a:off x="228600" y="134650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0808A-E92A-4902-91BF-64D4B741A3F1}"/>
              </a:ext>
            </a:extLst>
          </p:cNvPr>
          <p:cNvSpPr txBox="1"/>
          <p:nvPr/>
        </p:nvSpPr>
        <p:spPr>
          <a:xfrm>
            <a:off x="381000" y="1889104"/>
            <a:ext cx="10982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véc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3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electric fiel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4593" r="27432" b="12709"/>
          <a:stretch/>
        </p:blipFill>
        <p:spPr bwMode="auto">
          <a:xfrm>
            <a:off x="5181600" y="2022322"/>
            <a:ext cx="624840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C6F4B-39DB-4382-A92A-0A1BA4B97363}"/>
              </a:ext>
            </a:extLst>
          </p:cNvPr>
          <p:cNvSpPr txBox="1"/>
          <p:nvPr/>
        </p:nvSpPr>
        <p:spPr>
          <a:xfrm>
            <a:off x="457200" y="709423"/>
            <a:ext cx="3200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 ĐIỆN TRƯỜNG: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3A489-B7FF-41CA-8F91-26DB7EE82BAC}"/>
              </a:ext>
            </a:extLst>
          </p:cNvPr>
          <p:cNvSpPr txBox="1"/>
          <p:nvPr/>
        </p:nvSpPr>
        <p:spPr>
          <a:xfrm>
            <a:off x="482600" y="5917088"/>
            <a:ext cx="11658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>
              <a:lnSpc>
                <a:spcPct val="150000"/>
              </a:lnSpc>
            </a:pP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tuyền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CACCF-C50E-4D15-BA16-224B5DEAA805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5BFA3D9-C669-4E34-B628-8905AC99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590800"/>
            <a:ext cx="3824195" cy="23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65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2017-08-20_154929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23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electric 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02000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91C58-E76F-40A3-A564-D35EAC9362D6}"/>
              </a:ext>
            </a:extLst>
          </p:cNvPr>
          <p:cNvSpPr txBox="1"/>
          <p:nvPr/>
        </p:nvSpPr>
        <p:spPr>
          <a:xfrm>
            <a:off x="457200" y="709423"/>
            <a:ext cx="3200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 ĐIỆN TRƯỜNG: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A38EA-FA01-460A-B46B-17FD96406B31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4E79795-106B-42A3-8783-9A1AB0DA052D}"/>
              </a:ext>
            </a:extLst>
          </p:cNvPr>
          <p:cNvSpPr txBox="1">
            <a:spLocks/>
          </p:cNvSpPr>
          <p:nvPr/>
        </p:nvSpPr>
        <p:spPr>
          <a:xfrm>
            <a:off x="304800" y="1518020"/>
            <a:ext cx="11734800" cy="661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E81DA-ABAD-4763-8117-897E035F7D58}"/>
              </a:ext>
            </a:extLst>
          </p:cNvPr>
          <p:cNvSpPr txBox="1"/>
          <p:nvPr/>
        </p:nvSpPr>
        <p:spPr>
          <a:xfrm>
            <a:off x="304800" y="2241089"/>
            <a:ext cx="1158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AFA84-642B-4B1D-AC24-2A355F630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1066800" cy="106680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E729CC5-84F5-43F5-BF92-643A0F6E74AA}"/>
              </a:ext>
            </a:extLst>
          </p:cNvPr>
          <p:cNvSpPr/>
          <p:nvPr/>
        </p:nvSpPr>
        <p:spPr>
          <a:xfrm>
            <a:off x="1581839" y="2749620"/>
            <a:ext cx="5562600" cy="2950691"/>
          </a:xfrm>
          <a:prstGeom prst="cloudCallout">
            <a:avLst>
              <a:gd name="adj1" fmla="val -50043"/>
              <a:gd name="adj2" fmla="val 572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52128"/>
            <a:ext cx="667004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1. Định nghĩa:</a:t>
            </a:r>
            <a:endParaRPr lang="vi-VN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0D0AC-D405-4395-BEE7-3044A7D44317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5616F-FE49-4CA5-BA82-E0B01069DB05}"/>
              </a:ext>
            </a:extLst>
          </p:cNvPr>
          <p:cNvSpPr txBox="1"/>
          <p:nvPr/>
        </p:nvSpPr>
        <p:spPr>
          <a:xfrm>
            <a:off x="223520" y="821777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CƯỜNG ĐỘ ĐIỆN TRƯỜNG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7ADFA-7A37-4C31-B017-73A5246EFE42}"/>
              </a:ext>
            </a:extLst>
          </p:cNvPr>
          <p:cNvSpPr txBox="1"/>
          <p:nvPr/>
        </p:nvSpPr>
        <p:spPr>
          <a:xfrm>
            <a:off x="495300" y="2029478"/>
            <a:ext cx="11201400" cy="1307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722313" algn="just">
              <a:lnSpc>
                <a:spcPct val="150000"/>
              </a:lnSpc>
            </a:pPr>
            <a:r>
              <a:rPr lang="pt-BR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Cường độ điện trường tại một điểm là đại lượng </a:t>
            </a:r>
            <a:r>
              <a:rPr lang="pt-BR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 trưng cho tác dụng lực (độ mạnh, yếu)</a:t>
            </a:r>
            <a:r>
              <a:rPr lang="pt-BR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của điện trường tại điểm đó.</a:t>
            </a:r>
            <a:endParaRPr lang="vi-VN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96D785-E233-4B1B-9110-AB06D4C69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00271"/>
              </p:ext>
            </p:extLst>
          </p:nvPr>
        </p:nvGraphicFramePr>
        <p:xfrm>
          <a:off x="5257800" y="3520986"/>
          <a:ext cx="1312863" cy="122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464589" imgH="1368769" progId="Equation.DSMT4">
                  <p:embed/>
                </p:oleObj>
              </mc:Choice>
              <mc:Fallback>
                <p:oleObj name="Equation" r:id="rId3" imgW="1464589" imgH="13687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3520986"/>
                        <a:ext cx="1312863" cy="1226097"/>
                      </a:xfrm>
                      <a:prstGeom prst="rect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5D5626-B582-47E2-9158-9C57D16DA0CA}"/>
              </a:ext>
            </a:extLst>
          </p:cNvPr>
          <p:cNvSpPr txBox="1"/>
          <p:nvPr/>
        </p:nvSpPr>
        <p:spPr>
          <a:xfrm>
            <a:off x="304800" y="6036223"/>
            <a:ext cx="117348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>
              <a:lnSpc>
                <a:spcPct val="150000"/>
              </a:lnSpc>
            </a:pP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 vị cường độ điện trường là N/C hoặc người ta thường dùng là V/m.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A88EB-6D01-4E7C-AEC6-0B831C4FEB80}"/>
              </a:ext>
            </a:extLst>
          </p:cNvPr>
          <p:cNvSpPr txBox="1"/>
          <p:nvPr/>
        </p:nvSpPr>
        <p:spPr>
          <a:xfrm>
            <a:off x="1066800" y="50337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BA5599-8526-498D-86B7-8FC6F9EAB63A}"/>
              </a:ext>
            </a:extLst>
          </p:cNvPr>
          <p:cNvSpPr txBox="1"/>
          <p:nvPr/>
        </p:nvSpPr>
        <p:spPr>
          <a:xfrm>
            <a:off x="2819400" y="50337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q.</a:t>
            </a:r>
          </a:p>
        </p:txBody>
      </p:sp>
    </p:spTree>
    <p:extLst>
      <p:ext uri="{BB962C8B-B14F-4D97-AF65-F5344CB8AC3E}">
        <p14:creationId xmlns:p14="http://schemas.microsoft.com/office/powerpoint/2010/main" val="34607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136211"/>
            <a:ext cx="3886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pt-BR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 điểm: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07981"/>
              </p:ext>
            </p:extLst>
          </p:nvPr>
        </p:nvGraphicFramePr>
        <p:xfrm>
          <a:off x="9525000" y="4724743"/>
          <a:ext cx="1640840" cy="98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3" imgW="647419" imgH="393529" progId="Equation.3">
                  <p:embed/>
                </p:oleObj>
              </mc:Choice>
              <mc:Fallback>
                <p:oleObj name="Equation" r:id="rId3" imgW="64741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4724743"/>
                        <a:ext cx="1640840" cy="989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87453"/>
              </p:ext>
            </p:extLst>
          </p:nvPr>
        </p:nvGraphicFramePr>
        <p:xfrm>
          <a:off x="5687457" y="1177236"/>
          <a:ext cx="1160383" cy="114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5" imgW="444240" imgH="444240" progId="Equation.3">
                  <p:embed/>
                </p:oleObj>
              </mc:Choice>
              <mc:Fallback>
                <p:oleObj name="Equation" r:id="rId5" imgW="4442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457" y="1177236"/>
                        <a:ext cx="1160383" cy="1149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2C6B72-A969-443F-A054-A2A5222C7B79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329C0-21DB-4919-A146-DE368B062DC7}"/>
              </a:ext>
            </a:extLst>
          </p:cNvPr>
          <p:cNvSpPr txBox="1"/>
          <p:nvPr/>
        </p:nvSpPr>
        <p:spPr>
          <a:xfrm>
            <a:off x="223520" y="703958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CƯỜNG ĐỘ ĐIỆN TRƯỜNG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783A-F9D6-4842-9E49-52D43A60CCDE}"/>
              </a:ext>
            </a:extLst>
          </p:cNvPr>
          <p:cNvSpPr txBox="1"/>
          <p:nvPr/>
        </p:nvSpPr>
        <p:spPr>
          <a:xfrm>
            <a:off x="381000" y="1489078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2. Véc tơ cường độ điện trường: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B7774-2772-41EB-BE91-971D9530C1CC}"/>
              </a:ext>
            </a:extLst>
          </p:cNvPr>
          <p:cNvSpPr txBox="1"/>
          <p:nvPr/>
        </p:nvSpPr>
        <p:spPr>
          <a:xfrm>
            <a:off x="416560" y="2783344"/>
            <a:ext cx="944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DABA2-0F27-41AF-BB3E-EBC78BB177CE}"/>
              </a:ext>
            </a:extLst>
          </p:cNvPr>
          <p:cNvSpPr txBox="1"/>
          <p:nvPr/>
        </p:nvSpPr>
        <p:spPr>
          <a:xfrm>
            <a:off x="381000" y="3325653"/>
            <a:ext cx="11152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8E93D-36F1-4577-B1DB-B09DC6A61861}"/>
              </a:ext>
            </a:extLst>
          </p:cNvPr>
          <p:cNvSpPr txBox="1"/>
          <p:nvPr/>
        </p:nvSpPr>
        <p:spPr>
          <a:xfrm>
            <a:off x="416560" y="4009767"/>
            <a:ext cx="11623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21F91-2109-4100-98D7-5F4471957110}"/>
              </a:ext>
            </a:extLst>
          </p:cNvPr>
          <p:cNvSpPr txBox="1"/>
          <p:nvPr/>
        </p:nvSpPr>
        <p:spPr>
          <a:xfrm>
            <a:off x="416560" y="5014556"/>
            <a:ext cx="11242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Độ lớn cường đội điện trường gây ra bởi điện tích  điểm:</a:t>
            </a:r>
            <a:endParaRPr lang="vi-VN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20" y="1573471"/>
            <a:ext cx="565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77090"/>
              </p:ext>
            </p:extLst>
          </p:nvPr>
        </p:nvGraphicFramePr>
        <p:xfrm>
          <a:off x="3805119" y="2438400"/>
          <a:ext cx="3657600" cy="721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1384300" imgH="266700" progId="Equation.DSMT4">
                  <p:embed/>
                </p:oleObj>
              </mc:Choice>
              <mc:Fallback>
                <p:oleObj name="Equation" r:id="rId3" imgW="13843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119" y="2438400"/>
                        <a:ext cx="3657600" cy="721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979F6-27D3-4FB1-97BE-099738B3EB2C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2CA9A-2CB0-4F42-997A-2ACEDF69974B}"/>
              </a:ext>
            </a:extLst>
          </p:cNvPr>
          <p:cNvSpPr txBox="1"/>
          <p:nvPr/>
        </p:nvSpPr>
        <p:spPr>
          <a:xfrm>
            <a:off x="223520" y="821777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CƯỜNG ĐỘ ĐIỆN TRƯỜNG</a:t>
            </a:r>
            <a:endParaRPr lang="vi-VN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0"/>
            <a:ext cx="1173480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 = 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30cm,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ε = 16.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9E4CD-187F-4462-9727-EB1E5AC55F88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95400"/>
            <a:ext cx="11582400" cy="443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 &gt; 0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36V/m,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9V/m.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AB.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-10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8AA44-BCE1-4DCE-AB5F-E5128147B1CD}"/>
              </a:ext>
            </a:extLst>
          </p:cNvPr>
          <p:cNvSpPr txBox="1"/>
          <p:nvPr/>
        </p:nvSpPr>
        <p:spPr>
          <a:xfrm>
            <a:off x="0" y="8340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333300"/>
                </a:solidFill>
                <a:latin typeface="UTM Guanine" panose="02040603050506020204" pitchFamily="18" charset="0"/>
                <a:cs typeface="Times New Roman" pitchFamily="18" charset="0"/>
              </a:rPr>
              <a:t> 2: ĐIỆN TRƯỜNG. CƯỜNG ĐỘ ĐIỆN TRƯỜNG</a:t>
            </a:r>
            <a:endParaRPr lang="vi-VN" sz="3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11&quot;&gt;&lt;property id=&quot;20148&quot; value=&quot;5&quot;/&gt;&lt;property id=&quot;20300&quot; value=&quot;Slide 2&quot;/&gt;&lt;property id=&quot;20307&quot; value=&quot;257&quot;/&gt;&lt;/object&gt;&lt;object type=&quot;3&quot; unique_id=&quot;10028&quot;&gt;&lt;property id=&quot;20148&quot; value=&quot;5&quot;/&gt;&lt;property id=&quot;20300&quot; value=&quot;Slide 3&quot;/&gt;&lt;property id=&quot;20307&quot; value=&quot;258&quot;/&gt;&lt;/object&gt;&lt;object type=&quot;3&quot; unique_id=&quot;10064&quot;&gt;&lt;property id=&quot;20148&quot; value=&quot;5&quot;/&gt;&lt;property id=&quot;20300&quot; value=&quot;Slide 5&quot;/&gt;&lt;property id=&quot;20307&quot; value=&quot;259&quot;/&gt;&lt;/object&gt;&lt;object type=&quot;3&quot; unique_id=&quot;10065&quot;&gt;&lt;property id=&quot;20148&quot; value=&quot;5&quot;/&gt;&lt;property id=&quot;20300&quot; value=&quot;Slide 6&quot;/&gt;&lt;property id=&quot;20307&quot; value=&quot;260&quot;/&gt;&lt;/object&gt;&lt;object type=&quot;3&quot; unique_id=&quot;10066&quot;&gt;&lt;property id=&quot;20148&quot; value=&quot;5&quot;/&gt;&lt;property id=&quot;20300&quot; value=&quot;Slide 7&quot;/&gt;&lt;property id=&quot;20307&quot; value=&quot;261&quot;/&gt;&lt;/object&gt;&lt;object type=&quot;3&quot; unique_id=&quot;10091&quot;&gt;&lt;property id=&quot;20148&quot; value=&quot;5&quot;/&gt;&lt;property id=&quot;20300&quot; value=&quot;Slide 8&quot;/&gt;&lt;property id=&quot;20307&quot; value=&quot;262&quot;/&gt;&lt;/object&gt;&lt;object type=&quot;3&quot; unique_id=&quot;10227&quot;&gt;&lt;property id=&quot;20148&quot; value=&quot;5&quot;/&gt;&lt;property id=&quot;20300&quot; value=&quot;Slide 4&quot;/&gt;&lt;property id=&quot;20307&quot; value=&quot;263&quot;/&gt;&lt;/object&gt;&lt;object type=&quot;3&quot; unique_id=&quot;14187&quot;&gt;&lt;property id=&quot;20148&quot; value=&quot;5&quot;/&gt;&lt;property id=&quot;20300&quot; value=&quot;Slide 9&quot;/&gt;&lt;property id=&quot;20307&quot; value=&quot;264&quot;/&gt;&lt;/object&gt;&lt;object type=&quot;3&quot; unique_id=&quot;14188&quot;&gt;&lt;property id=&quot;20148&quot; value=&quot;5&quot;/&gt;&lt;property id=&quot;20300&quot; value=&quot;Slide 10&quot;/&gt;&lt;property id=&quot;20307&quot; value=&quot;265&quot;/&gt;&lt;/object&gt;&lt;object type=&quot;3&quot; unique_id=&quot;14189&quot;&gt;&lt;property id=&quot;20148&quot; value=&quot;5&quot;/&gt;&lt;property id=&quot;20300&quot; value=&quot;Slide 11&quot;/&gt;&lt;property id=&quot;20307&quot; value=&quot;266&quot;/&gt;&lt;/object&gt;&lt;object type=&quot;3&quot; unique_id=&quot;14268&quot;&gt;&lt;property id=&quot;20148&quot; value=&quot;5&quot;/&gt;&lt;property id=&quot;20300&quot; value=&quot;Slide 12&quot;/&gt;&lt;property id=&quot;20307&quot; value=&quot;267&quot;/&gt;&lt;/object&gt;&lt;object type=&quot;3&quot; unique_id=&quot;14269&quot;&gt;&lt;property id=&quot;20148&quot; value=&quot;5&quot;/&gt;&lt;property id=&quot;20300&quot; value=&quot;Slide 13&quot;/&gt;&lt;property id=&quot;20307&quot; value=&quot;269&quot;/&gt;&lt;/object&gt;&lt;object type=&quot;3&quot; unique_id=&quot;14270&quot;&gt;&lt;property id=&quot;20148&quot; value=&quot;5&quot;/&gt;&lt;property id=&quot;20300&quot; value=&quot;Slide 14&quot;/&gt;&lt;property id=&quot;20307&quot; value=&quot;268&quot;/&gt;&lt;/object&gt;&lt;object type=&quot;3&quot; unique_id=&quot;14271&quot;&gt;&lt;property id=&quot;20148&quot; value=&quot;5&quot;/&gt;&lt;property id=&quot;20300&quot; value=&quot;Slide 17&quot;/&gt;&lt;property id=&quot;20307&quot; value=&quot;270&quot;/&gt;&lt;/object&gt;&lt;object type=&quot;3&quot; unique_id=&quot;14357&quot;&gt;&lt;property id=&quot;20148&quot; value=&quot;5&quot;/&gt;&lt;property id=&quot;20300&quot; value=&quot;Slide 15&quot;/&gt;&lt;property id=&quot;20307&quot; value=&quot;272&quot;/&gt;&lt;/object&gt;&lt;object type=&quot;3&quot; unique_id=&quot;14358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875</Words>
  <Application>Microsoft Office PowerPoint</Application>
  <PresentationFormat>Widescreen</PresentationFormat>
  <Paragraphs>66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UTM Davida</vt:lpstr>
      <vt:lpstr>UTM Guanine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VIEN DO</cp:lastModifiedBy>
  <cp:revision>35</cp:revision>
  <dcterms:created xsi:type="dcterms:W3CDTF">2006-08-16T00:00:00Z</dcterms:created>
  <dcterms:modified xsi:type="dcterms:W3CDTF">2020-09-20T14:54:36Z</dcterms:modified>
</cp:coreProperties>
</file>