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11: SỰ TÍCH THÀNH  CỔ LOA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7" y="3352800"/>
            <a:ext cx="597710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Tần: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Triều đại ở Trung Quốc, cách đây h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 2000 năm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7369D4-5DFB-4D0E-824D-9EDEE173CF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519" y="1975230"/>
            <a:ext cx="8605838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9706</TotalTime>
  <Words>33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1060</cp:revision>
  <dcterms:created xsi:type="dcterms:W3CDTF">2008-09-09T22:52:10Z</dcterms:created>
  <dcterms:modified xsi:type="dcterms:W3CDTF">2022-07-30T05:46:46Z</dcterms:modified>
</cp:coreProperties>
</file>