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47" r:id="rId3"/>
  </p:sldMasterIdLst>
  <p:notesMasterIdLst>
    <p:notesMasterId r:id="rId25"/>
  </p:notesMasterIdLst>
  <p:sldIdLst>
    <p:sldId id="744" r:id="rId4"/>
    <p:sldId id="262" r:id="rId5"/>
    <p:sldId id="257" r:id="rId6"/>
    <p:sldId id="256" r:id="rId7"/>
    <p:sldId id="740" r:id="rId8"/>
    <p:sldId id="741" r:id="rId9"/>
    <p:sldId id="742" r:id="rId10"/>
    <p:sldId id="743" r:id="rId11"/>
    <p:sldId id="258" r:id="rId12"/>
    <p:sldId id="259" r:id="rId13"/>
    <p:sldId id="745" r:id="rId14"/>
    <p:sldId id="739" r:id="rId15"/>
    <p:sldId id="261" r:id="rId16"/>
    <p:sldId id="263" r:id="rId17"/>
    <p:sldId id="746" r:id="rId18"/>
    <p:sldId id="264" r:id="rId19"/>
    <p:sldId id="747" r:id="rId20"/>
    <p:sldId id="748" r:id="rId21"/>
    <p:sldId id="749" r:id="rId22"/>
    <p:sldId id="282" r:id="rId23"/>
    <p:sldId id="7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238" autoAdjust="0"/>
  </p:normalViewPr>
  <p:slideViewPr>
    <p:cSldViewPr snapToGrid="0">
      <p:cViewPr varScale="1">
        <p:scale>
          <a:sx n="43" d="100"/>
          <a:sy n="43" d="100"/>
        </p:scale>
        <p:origin x="176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0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69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f9d9595075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f9d9595075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2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8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44600" y="419210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0800000">
            <a:off x="5464667" y="5250867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08933" y="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" y="1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621800" y="642701"/>
            <a:ext cx="8959077" cy="517369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47463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2133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4000" y="1346433"/>
            <a:ext cx="7844000" cy="3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128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2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8510496" y="5253367"/>
            <a:ext cx="3783152" cy="169269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8" y="1734"/>
            <a:ext cx="6158208" cy="276073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960000" y="1951600"/>
            <a:ext cx="1797200" cy="1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972767" y="4980433"/>
            <a:ext cx="4541200" cy="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972900" y="3734667"/>
            <a:ext cx="52340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30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30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5300388" y="3919753"/>
            <a:ext cx="2302392" cy="6502435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127000" y="-69867"/>
            <a:ext cx="1326400" cy="157973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30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251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530201" y="1566067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573647">
            <a:off x="9149202" y="3334695"/>
            <a:ext cx="4492037" cy="3523301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77577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11696979" y="1087286"/>
            <a:ext cx="600264" cy="60034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-10646755">
            <a:off x="11345776" y="1799755"/>
            <a:ext cx="360189" cy="36026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-435224" y="-530732"/>
            <a:ext cx="1695653" cy="778854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39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39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82240" y="4714833"/>
            <a:ext cx="12374200" cy="244796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-182240" y="-127001"/>
            <a:ext cx="5744591" cy="130034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981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784167"/>
            <a:ext cx="10272000" cy="5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86429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667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728767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576149"/>
            <a:ext cx="1027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44171" y="2489571"/>
            <a:ext cx="559605" cy="55960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0" y="3344216"/>
            <a:ext cx="1276296" cy="3828673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586429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6728767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7810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10272000" cy="4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15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56" y="2090533"/>
            <a:ext cx="134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2745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5976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65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6751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388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170981" y="977171"/>
            <a:ext cx="7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705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318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574807" cy="477523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865600" y="2413000"/>
            <a:ext cx="1326400" cy="451472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53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01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981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3533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1615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749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2786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2059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3362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8466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80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972900" y="1879600"/>
            <a:ext cx="5664359" cy="425835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 flipH="1">
            <a:off x="-15" y="0"/>
            <a:ext cx="3113232" cy="2141464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1276663" y="2217491"/>
            <a:ext cx="50568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31200" y="2329501"/>
            <a:ext cx="3860752" cy="4598129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8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308033" y="2999084"/>
            <a:ext cx="62492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367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2927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7156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3581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8299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7536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406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6696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2234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59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303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377-2564-4A3F-AE72-815638C4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52D33-60BE-49F9-81CC-0B3B3E67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AAFA-16E0-4929-B420-ED92C66A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D5C6-BE45-4F3C-8447-176837C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F2CC-E508-458A-A3AB-F8F1F314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A9B-0BB6-49D7-A54C-AD68830F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E17C-42F1-4B94-813C-D916FCF1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8AF4-250D-44EB-9D99-6A9901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6BBF-8AB3-4728-8B9E-248629C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8CA4-9135-4EEE-84B7-616FAE6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208-CBF4-479D-BB07-A948B25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8994-3F05-41DC-89C6-884CB24C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2F9E-99C1-409A-94BD-79E6855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14CD-16BF-4197-BE4D-D8BF7339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562C-A3C4-42FF-A2C2-C4276A05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F04B-6F26-4AB7-A2D0-3BFE8F8E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556B-57E5-4C4C-9689-16430250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1026-802A-49A6-B61F-1616546A3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961F-2A1D-4773-B2D9-A63BC49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8D2-C07F-4CB0-A733-5F197326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BADDC-1B15-4ED8-92D4-FAC7DC0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4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19BF-6906-4C3A-A673-DF630A4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C3E1-D52C-49BE-93F5-DA6D27F9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9B2C-9C4A-42B1-B184-C49E9779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35484-6451-4FF8-AF59-8193B6B1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7969F-2AA4-4EDA-AD00-616F493BC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DB07D-88D5-4E84-AE1D-87A0BE9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573B9-3942-41E4-94CF-E6CC354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8A88B-4703-4AAB-A049-3C826DD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55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B97-2B79-499D-A9E5-C26AE32A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C9A94-57EF-4F2E-ABAB-DE24F66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55833-1F29-4431-8949-7CB715DE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4B90-06EC-45D7-98BB-FCBB28C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A1170-0B39-448A-977B-E6B49F58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0A7F-3838-47C0-AE86-D1C1B10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0B09-2B33-4DB0-8273-88873C0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2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4D02-C7C2-4321-9226-09F91CA8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4E86-7D82-44D7-A937-BF2B184F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0AC2-D16D-4042-8F1A-241D0565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73E1-19DE-46B2-8C31-B843CD98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E33C-C746-47E7-B9B2-236BC1E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D2DF4-DDB2-440F-A5F2-6ED9C7F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5BEB-4C0B-4A24-A7D2-FE4A121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AAC-87CA-4122-BA99-1B1AC1E4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8574-83BA-4EEA-9089-8FB3E307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F602-EC8D-44C0-8C6B-4AFD848A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2E818-3F4E-4C79-ACDC-D224D2AD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81C2-BB39-4AC3-9029-207BA43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A2A8-55FF-4634-8940-98DA20A1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C1E7-4A01-4FFC-AFD1-0AA76293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C586-DDAD-4716-A8E5-7681222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FA58-8A8D-4517-85AD-1A34D4C8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D2BA-2A41-4BAF-9AEC-41FBE05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47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5CEBF-D7BD-4C0A-B93F-EC6188A0A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393EC-F8FC-4B97-B454-B1A6DAE9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95EF-749C-40FE-9609-5B49EAB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D814-5ED1-4F3A-AD8F-1F827283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99D5-AFA2-4FC4-9145-777499B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FA87F1A-3FA2-87DA-988A-42B900E523A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F05FF7D-9B5E-68BD-1760-4ABF075A8E9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07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336249D-F68E-A765-4A44-E4AB5CBB1A6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6A1EE-AFB1-4197-B426-6C0431E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D9A6-BA6A-485A-8E75-380FA569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D93A-B0D8-403A-8BF2-A82049EE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B847-38B6-46FE-9B3E-F46E7AC1A8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4AC4-8235-42FA-A1C5-0E27F585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9A7-237C-4537-864B-85B83B48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5.xml"/><Relationship Id="rId18" Type="http://schemas.openxmlformats.org/officeDocument/2006/relationships/image" Target="../media/image15.png"/><Relationship Id="rId26" Type="http://schemas.openxmlformats.org/officeDocument/2006/relationships/image" Target="../media/image10.png"/><Relationship Id="rId3" Type="http://schemas.openxmlformats.org/officeDocument/2006/relationships/audio" Target="../media/audio2.wav"/><Relationship Id="rId21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slide" Target="slide7.xml"/><Relationship Id="rId25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2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24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23" Type="http://schemas.openxmlformats.org/officeDocument/2006/relationships/image" Target="../media/image8.png"/><Relationship Id="rId28" Type="http://schemas.openxmlformats.org/officeDocument/2006/relationships/image" Target="../media/image17.gif"/><Relationship Id="rId10" Type="http://schemas.microsoft.com/office/2007/relationships/hdphoto" Target="../media/hdphoto3.wdp"/><Relationship Id="rId19" Type="http://schemas.openxmlformats.org/officeDocument/2006/relationships/slide" Target="slide8.xml"/><Relationship Id="rId4" Type="http://schemas.openxmlformats.org/officeDocument/2006/relationships/image" Target="../media/image4.jpg"/><Relationship Id="rId9" Type="http://schemas.openxmlformats.org/officeDocument/2006/relationships/image" Target="../media/image7.png"/><Relationship Id="rId14" Type="http://schemas.openxmlformats.org/officeDocument/2006/relationships/image" Target="../media/image13.png"/><Relationship Id="rId22" Type="http://schemas.microsoft.com/office/2007/relationships/hdphoto" Target="../media/hdphoto5.wdp"/><Relationship Id="rId27" Type="http://schemas.openxmlformats.org/officeDocument/2006/relationships/hyperlink" Target="https://www.facebook.com/nkpowerskil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91F0AF-3E88-4148-9485-342F6B7559C6}"/>
              </a:ext>
            </a:extLst>
          </p:cNvPr>
          <p:cNvSpPr txBox="1"/>
          <p:nvPr/>
        </p:nvSpPr>
        <p:spPr>
          <a:xfrm>
            <a:off x="2971800" y="1990725"/>
            <a:ext cx="773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Showcard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478828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528;p37">
            <a:extLst>
              <a:ext uri="{FF2B5EF4-FFF2-40B4-BE49-F238E27FC236}">
                <a16:creationId xmlns:a16="http://schemas.microsoft.com/office/drawing/2014/main" id="{ED740A85-E93E-4DED-B900-9CBB73824452}"/>
              </a:ext>
            </a:extLst>
          </p:cNvPr>
          <p:cNvSpPr/>
          <p:nvPr/>
        </p:nvSpPr>
        <p:spPr>
          <a:xfrm flipH="1">
            <a:off x="7493128" y="-54915"/>
            <a:ext cx="1472855" cy="984033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0" name="Google Shape;1529;p37">
            <a:extLst>
              <a:ext uri="{FF2B5EF4-FFF2-40B4-BE49-F238E27FC236}">
                <a16:creationId xmlns:a16="http://schemas.microsoft.com/office/drawing/2014/main" id="{30EC7926-76A6-455C-80BB-834ECF715E7F}"/>
              </a:ext>
            </a:extLst>
          </p:cNvPr>
          <p:cNvSpPr/>
          <p:nvPr/>
        </p:nvSpPr>
        <p:spPr>
          <a:xfrm>
            <a:off x="454074" y="602166"/>
            <a:ext cx="11283851" cy="5305092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9" name="Google Shape;1598;p37">
            <a:extLst>
              <a:ext uri="{FF2B5EF4-FFF2-40B4-BE49-F238E27FC236}">
                <a16:creationId xmlns:a16="http://schemas.microsoft.com/office/drawing/2014/main" id="{487C7D88-41F0-47D6-B4A6-4ABB541897D5}"/>
              </a:ext>
            </a:extLst>
          </p:cNvPr>
          <p:cNvSpPr/>
          <p:nvPr/>
        </p:nvSpPr>
        <p:spPr>
          <a:xfrm>
            <a:off x="1930096" y="-169608"/>
            <a:ext cx="1009298" cy="674324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F5D53856-7255-48A3-8C6C-59C086E40503}"/>
              </a:ext>
            </a:extLst>
          </p:cNvPr>
          <p:cNvSpPr txBox="1"/>
          <p:nvPr/>
        </p:nvSpPr>
        <p:spPr>
          <a:xfrm>
            <a:off x="1992156" y="1445749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hai đường thẳng vuông góc, hai đường thẳng song song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id="{A28CB77A-D77F-44CB-A23B-4CCF00AD6872}"/>
              </a:ext>
            </a:extLst>
          </p:cNvPr>
          <p:cNvSpPr txBox="1"/>
          <p:nvPr/>
        </p:nvSpPr>
        <p:spPr>
          <a:xfrm>
            <a:off x="2002036" y="24696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một số loại hình đã học (hình bình hành hình, hình thoi)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3" name="Google Shape;605;p27">
            <a:extLst>
              <a:ext uri="{FF2B5EF4-FFF2-40B4-BE49-F238E27FC236}">
                <a16:creationId xmlns:a16="http://schemas.microsoft.com/office/drawing/2014/main" id="{A1D8BD86-FF34-41AF-8691-C21DDD9D6A6E}"/>
              </a:ext>
            </a:extLst>
          </p:cNvPr>
          <p:cNvGrpSpPr/>
          <p:nvPr/>
        </p:nvGrpSpPr>
        <p:grpSpPr>
          <a:xfrm rot="21254729" flipH="1">
            <a:off x="1298512" y="1393477"/>
            <a:ext cx="451339" cy="622269"/>
            <a:chOff x="10334852" y="2548724"/>
            <a:chExt cx="1076956" cy="1931726"/>
          </a:xfrm>
        </p:grpSpPr>
        <p:sp>
          <p:nvSpPr>
            <p:cNvPr id="994" name="Google Shape;606;p27">
              <a:extLst>
                <a:ext uri="{FF2B5EF4-FFF2-40B4-BE49-F238E27FC236}">
                  <a16:creationId xmlns:a16="http://schemas.microsoft.com/office/drawing/2014/main" id="{0563218B-127B-4308-8B85-BE80FD9C44AA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607;p27">
              <a:extLst>
                <a:ext uri="{FF2B5EF4-FFF2-40B4-BE49-F238E27FC236}">
                  <a16:creationId xmlns:a16="http://schemas.microsoft.com/office/drawing/2014/main" id="{A75E051B-F3FA-4D48-8E23-8200D0B17761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608;p27">
              <a:extLst>
                <a:ext uri="{FF2B5EF4-FFF2-40B4-BE49-F238E27FC236}">
                  <a16:creationId xmlns:a16="http://schemas.microsoft.com/office/drawing/2014/main" id="{AA2A1A4A-A3C8-4572-8899-A73B53FFDB41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609;p27">
              <a:extLst>
                <a:ext uri="{FF2B5EF4-FFF2-40B4-BE49-F238E27FC236}">
                  <a16:creationId xmlns:a16="http://schemas.microsoft.com/office/drawing/2014/main" id="{30761914-9184-4458-A23F-874AE307EDC4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610;p27">
              <a:extLst>
                <a:ext uri="{FF2B5EF4-FFF2-40B4-BE49-F238E27FC236}">
                  <a16:creationId xmlns:a16="http://schemas.microsoft.com/office/drawing/2014/main" id="{1B6A83EB-9FA2-43FE-A64F-42422D89ECB3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611;p27">
              <a:extLst>
                <a:ext uri="{FF2B5EF4-FFF2-40B4-BE49-F238E27FC236}">
                  <a16:creationId xmlns:a16="http://schemas.microsoft.com/office/drawing/2014/main" id="{540CB34F-5CDC-41A5-B26C-43C4E0386E66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612;p27">
              <a:extLst>
                <a:ext uri="{FF2B5EF4-FFF2-40B4-BE49-F238E27FC236}">
                  <a16:creationId xmlns:a16="http://schemas.microsoft.com/office/drawing/2014/main" id="{B63D0681-AD80-4F14-982F-9626F41BAA22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613;p27">
              <a:extLst>
                <a:ext uri="{FF2B5EF4-FFF2-40B4-BE49-F238E27FC236}">
                  <a16:creationId xmlns:a16="http://schemas.microsoft.com/office/drawing/2014/main" id="{79E2D530-2207-4EE3-A3CD-A08F9D0DDD2C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614;p27">
              <a:extLst>
                <a:ext uri="{FF2B5EF4-FFF2-40B4-BE49-F238E27FC236}">
                  <a16:creationId xmlns:a16="http://schemas.microsoft.com/office/drawing/2014/main" id="{5F30C05E-57F9-4CC3-877F-E2B471912843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615;p27">
              <a:extLst>
                <a:ext uri="{FF2B5EF4-FFF2-40B4-BE49-F238E27FC236}">
                  <a16:creationId xmlns:a16="http://schemas.microsoft.com/office/drawing/2014/main" id="{DDA9756B-057E-4E8F-9382-F2E59A699A71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616;p27">
              <a:extLst>
                <a:ext uri="{FF2B5EF4-FFF2-40B4-BE49-F238E27FC236}">
                  <a16:creationId xmlns:a16="http://schemas.microsoft.com/office/drawing/2014/main" id="{5AF7C284-43C1-4EB0-AAC6-B24D0EDB960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617;p27">
              <a:extLst>
                <a:ext uri="{FF2B5EF4-FFF2-40B4-BE49-F238E27FC236}">
                  <a16:creationId xmlns:a16="http://schemas.microsoft.com/office/drawing/2014/main" id="{1385F005-E8F6-4C9F-B54B-175EE2D25D0B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618;p27">
              <a:extLst>
                <a:ext uri="{FF2B5EF4-FFF2-40B4-BE49-F238E27FC236}">
                  <a16:creationId xmlns:a16="http://schemas.microsoft.com/office/drawing/2014/main" id="{0271FDDD-EFC2-4843-B6AA-6687FEA47CFC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619;p27">
              <a:extLst>
                <a:ext uri="{FF2B5EF4-FFF2-40B4-BE49-F238E27FC236}">
                  <a16:creationId xmlns:a16="http://schemas.microsoft.com/office/drawing/2014/main" id="{03A7746B-BBA9-4D42-AF1D-B8A427424C0D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620;p27">
              <a:extLst>
                <a:ext uri="{FF2B5EF4-FFF2-40B4-BE49-F238E27FC236}">
                  <a16:creationId xmlns:a16="http://schemas.microsoft.com/office/drawing/2014/main" id="{3629E1BB-A66A-413B-8A1A-C7A7733B5438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621;p27">
              <a:extLst>
                <a:ext uri="{FF2B5EF4-FFF2-40B4-BE49-F238E27FC236}">
                  <a16:creationId xmlns:a16="http://schemas.microsoft.com/office/drawing/2014/main" id="{F3B9CCB8-0CE8-49D0-8CAC-8001407F645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622;p27">
              <a:extLst>
                <a:ext uri="{FF2B5EF4-FFF2-40B4-BE49-F238E27FC236}">
                  <a16:creationId xmlns:a16="http://schemas.microsoft.com/office/drawing/2014/main" id="{F4BCF9EC-81BF-4433-8F4E-023A85656FFA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623;p27">
              <a:extLst>
                <a:ext uri="{FF2B5EF4-FFF2-40B4-BE49-F238E27FC236}">
                  <a16:creationId xmlns:a16="http://schemas.microsoft.com/office/drawing/2014/main" id="{3663727F-5DD3-492A-8298-2EA4CC6F40F8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624;p27">
              <a:extLst>
                <a:ext uri="{FF2B5EF4-FFF2-40B4-BE49-F238E27FC236}">
                  <a16:creationId xmlns:a16="http://schemas.microsoft.com/office/drawing/2014/main" id="{1FA6032C-FB25-44D1-9877-FCD2EEAD4B18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625;p27">
              <a:extLst>
                <a:ext uri="{FF2B5EF4-FFF2-40B4-BE49-F238E27FC236}">
                  <a16:creationId xmlns:a16="http://schemas.microsoft.com/office/drawing/2014/main" id="{5970AF62-B620-4368-8C16-E48B541AC37C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626;p27">
              <a:extLst>
                <a:ext uri="{FF2B5EF4-FFF2-40B4-BE49-F238E27FC236}">
                  <a16:creationId xmlns:a16="http://schemas.microsoft.com/office/drawing/2014/main" id="{8812B25D-0B94-4A25-A4A1-57019E7596CE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627;p27">
              <a:extLst>
                <a:ext uri="{FF2B5EF4-FFF2-40B4-BE49-F238E27FC236}">
                  <a16:creationId xmlns:a16="http://schemas.microsoft.com/office/drawing/2014/main" id="{C68C6A41-57F4-4CF3-A273-F809340A782F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628;p27">
              <a:extLst>
                <a:ext uri="{FF2B5EF4-FFF2-40B4-BE49-F238E27FC236}">
                  <a16:creationId xmlns:a16="http://schemas.microsoft.com/office/drawing/2014/main" id="{6A89B56B-1CAE-4C0F-8A1A-603EEB8F738B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629;p27">
              <a:extLst>
                <a:ext uri="{FF2B5EF4-FFF2-40B4-BE49-F238E27FC236}">
                  <a16:creationId xmlns:a16="http://schemas.microsoft.com/office/drawing/2014/main" id="{CD0A7C2B-F0D7-42B3-9882-2C5757682F04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630;p27">
              <a:extLst>
                <a:ext uri="{FF2B5EF4-FFF2-40B4-BE49-F238E27FC236}">
                  <a16:creationId xmlns:a16="http://schemas.microsoft.com/office/drawing/2014/main" id="{E846FBA3-0A2A-44EE-BA27-1935ADA204C4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631;p27">
              <a:extLst>
                <a:ext uri="{FF2B5EF4-FFF2-40B4-BE49-F238E27FC236}">
                  <a16:creationId xmlns:a16="http://schemas.microsoft.com/office/drawing/2014/main" id="{B5C8F527-0482-4A28-BEF5-72F4ABCDB682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632;p27">
              <a:extLst>
                <a:ext uri="{FF2B5EF4-FFF2-40B4-BE49-F238E27FC236}">
                  <a16:creationId xmlns:a16="http://schemas.microsoft.com/office/drawing/2014/main" id="{A8220484-A0E4-4860-A248-1AEFFBA022FE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633;p27">
              <a:extLst>
                <a:ext uri="{FF2B5EF4-FFF2-40B4-BE49-F238E27FC236}">
                  <a16:creationId xmlns:a16="http://schemas.microsoft.com/office/drawing/2014/main" id="{2599DCE8-3142-4BA1-AEC3-B01131136EF4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634;p27">
              <a:extLst>
                <a:ext uri="{FF2B5EF4-FFF2-40B4-BE49-F238E27FC236}">
                  <a16:creationId xmlns:a16="http://schemas.microsoft.com/office/drawing/2014/main" id="{128D9EA9-033D-4D98-92E1-35B844D07FCC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635;p27">
              <a:extLst>
                <a:ext uri="{FF2B5EF4-FFF2-40B4-BE49-F238E27FC236}">
                  <a16:creationId xmlns:a16="http://schemas.microsoft.com/office/drawing/2014/main" id="{2A1A96B1-4536-46F8-92E7-4F405039F543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636;p27">
              <a:extLst>
                <a:ext uri="{FF2B5EF4-FFF2-40B4-BE49-F238E27FC236}">
                  <a16:creationId xmlns:a16="http://schemas.microsoft.com/office/drawing/2014/main" id="{7A41E1AA-642C-40EB-8859-E48155A94A90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637;p27">
              <a:extLst>
                <a:ext uri="{FF2B5EF4-FFF2-40B4-BE49-F238E27FC236}">
                  <a16:creationId xmlns:a16="http://schemas.microsoft.com/office/drawing/2014/main" id="{795501EE-01DD-4D87-8731-82713BFB6AE8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638;p27">
              <a:extLst>
                <a:ext uri="{FF2B5EF4-FFF2-40B4-BE49-F238E27FC236}">
                  <a16:creationId xmlns:a16="http://schemas.microsoft.com/office/drawing/2014/main" id="{3AB5B736-2E57-46D8-9208-24389C57BE0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639;p27">
              <a:extLst>
                <a:ext uri="{FF2B5EF4-FFF2-40B4-BE49-F238E27FC236}">
                  <a16:creationId xmlns:a16="http://schemas.microsoft.com/office/drawing/2014/main" id="{B4D36F23-5745-401A-AB5C-CE399A68A5C9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640;p27">
              <a:extLst>
                <a:ext uri="{FF2B5EF4-FFF2-40B4-BE49-F238E27FC236}">
                  <a16:creationId xmlns:a16="http://schemas.microsoft.com/office/drawing/2014/main" id="{941DAA48-6303-4D1F-BC04-B4909C5CBD16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641;p27">
              <a:extLst>
                <a:ext uri="{FF2B5EF4-FFF2-40B4-BE49-F238E27FC236}">
                  <a16:creationId xmlns:a16="http://schemas.microsoft.com/office/drawing/2014/main" id="{4FAE67B2-3AA5-43E5-844D-E53257EC7F1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642;p27">
              <a:extLst>
                <a:ext uri="{FF2B5EF4-FFF2-40B4-BE49-F238E27FC236}">
                  <a16:creationId xmlns:a16="http://schemas.microsoft.com/office/drawing/2014/main" id="{219971E3-79BB-4042-B1B7-65F2D75E0F61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643;p27">
              <a:extLst>
                <a:ext uri="{FF2B5EF4-FFF2-40B4-BE49-F238E27FC236}">
                  <a16:creationId xmlns:a16="http://schemas.microsoft.com/office/drawing/2014/main" id="{756384D4-E445-4AFD-BBC6-D9153622C1CB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644;p27">
              <a:extLst>
                <a:ext uri="{FF2B5EF4-FFF2-40B4-BE49-F238E27FC236}">
                  <a16:creationId xmlns:a16="http://schemas.microsoft.com/office/drawing/2014/main" id="{3A3F5F81-847D-4AD7-9236-0E5B1EE3FA4F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645;p27">
              <a:extLst>
                <a:ext uri="{FF2B5EF4-FFF2-40B4-BE49-F238E27FC236}">
                  <a16:creationId xmlns:a16="http://schemas.microsoft.com/office/drawing/2014/main" id="{DBC08BA5-1E93-4E18-98C4-0AE7F1D9C97E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646;p27">
              <a:extLst>
                <a:ext uri="{FF2B5EF4-FFF2-40B4-BE49-F238E27FC236}">
                  <a16:creationId xmlns:a16="http://schemas.microsoft.com/office/drawing/2014/main" id="{73A3D53D-5859-4F93-AD4D-BFB468B6A62A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647;p27">
              <a:extLst>
                <a:ext uri="{FF2B5EF4-FFF2-40B4-BE49-F238E27FC236}">
                  <a16:creationId xmlns:a16="http://schemas.microsoft.com/office/drawing/2014/main" id="{A50C9D2A-0ABE-4F67-8192-4F6CA03BF00A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648;p27">
              <a:extLst>
                <a:ext uri="{FF2B5EF4-FFF2-40B4-BE49-F238E27FC236}">
                  <a16:creationId xmlns:a16="http://schemas.microsoft.com/office/drawing/2014/main" id="{F8E91FF9-AFE9-4F56-AA0B-8BA14BD8126A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649;p27">
              <a:extLst>
                <a:ext uri="{FF2B5EF4-FFF2-40B4-BE49-F238E27FC236}">
                  <a16:creationId xmlns:a16="http://schemas.microsoft.com/office/drawing/2014/main" id="{41F78AE9-4742-43E0-8F92-7C9549DC212A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650;p27">
              <a:extLst>
                <a:ext uri="{FF2B5EF4-FFF2-40B4-BE49-F238E27FC236}">
                  <a16:creationId xmlns:a16="http://schemas.microsoft.com/office/drawing/2014/main" id="{B5332B51-DC22-4704-8C14-CC5337AE8C7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651;p27">
              <a:extLst>
                <a:ext uri="{FF2B5EF4-FFF2-40B4-BE49-F238E27FC236}">
                  <a16:creationId xmlns:a16="http://schemas.microsoft.com/office/drawing/2014/main" id="{832ED717-87EC-4DF5-B7D3-B5FF600E6F8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652;p27">
              <a:extLst>
                <a:ext uri="{FF2B5EF4-FFF2-40B4-BE49-F238E27FC236}">
                  <a16:creationId xmlns:a16="http://schemas.microsoft.com/office/drawing/2014/main" id="{3452CF39-DCA5-43DE-9638-1FEBE703B65D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653;p27">
              <a:extLst>
                <a:ext uri="{FF2B5EF4-FFF2-40B4-BE49-F238E27FC236}">
                  <a16:creationId xmlns:a16="http://schemas.microsoft.com/office/drawing/2014/main" id="{3FB1215E-FD9C-482A-A22D-8A4C97100740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654;p27">
              <a:extLst>
                <a:ext uri="{FF2B5EF4-FFF2-40B4-BE49-F238E27FC236}">
                  <a16:creationId xmlns:a16="http://schemas.microsoft.com/office/drawing/2014/main" id="{DEC185F9-2EA6-43EF-8930-65A08D2EBF53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655;p27">
              <a:extLst>
                <a:ext uri="{FF2B5EF4-FFF2-40B4-BE49-F238E27FC236}">
                  <a16:creationId xmlns:a16="http://schemas.microsoft.com/office/drawing/2014/main" id="{0367EB08-DFB3-4946-81B6-4DC01DCA3515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656;p27">
              <a:extLst>
                <a:ext uri="{FF2B5EF4-FFF2-40B4-BE49-F238E27FC236}">
                  <a16:creationId xmlns:a16="http://schemas.microsoft.com/office/drawing/2014/main" id="{F8134D1C-90E6-425D-AAFA-BCC4E3E06EE8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657;p27">
              <a:extLst>
                <a:ext uri="{FF2B5EF4-FFF2-40B4-BE49-F238E27FC236}">
                  <a16:creationId xmlns:a16="http://schemas.microsoft.com/office/drawing/2014/main" id="{4C285008-BF17-40E9-B4DD-B8AB420E4C93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658;p27">
              <a:extLst>
                <a:ext uri="{FF2B5EF4-FFF2-40B4-BE49-F238E27FC236}">
                  <a16:creationId xmlns:a16="http://schemas.microsoft.com/office/drawing/2014/main" id="{E099A7B8-1D2C-46FB-BECA-ECBF315D07B8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659;p27">
              <a:extLst>
                <a:ext uri="{FF2B5EF4-FFF2-40B4-BE49-F238E27FC236}">
                  <a16:creationId xmlns:a16="http://schemas.microsoft.com/office/drawing/2014/main" id="{08748FCF-4699-4EB7-B4CF-CF51023FC1B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8" name="Google Shape;605;p27">
            <a:extLst>
              <a:ext uri="{FF2B5EF4-FFF2-40B4-BE49-F238E27FC236}">
                <a16:creationId xmlns:a16="http://schemas.microsoft.com/office/drawing/2014/main" id="{1B01CE7D-8F50-44EA-8637-447B8D98ADE5}"/>
              </a:ext>
            </a:extLst>
          </p:cNvPr>
          <p:cNvGrpSpPr/>
          <p:nvPr/>
        </p:nvGrpSpPr>
        <p:grpSpPr>
          <a:xfrm rot="21254729" flipH="1">
            <a:off x="1307523" y="2401456"/>
            <a:ext cx="451339" cy="622269"/>
            <a:chOff x="10334852" y="2548724"/>
            <a:chExt cx="1076956" cy="1931726"/>
          </a:xfrm>
        </p:grpSpPr>
        <p:sp>
          <p:nvSpPr>
            <p:cNvPr id="1049" name="Google Shape;606;p27">
              <a:extLst>
                <a:ext uri="{FF2B5EF4-FFF2-40B4-BE49-F238E27FC236}">
                  <a16:creationId xmlns:a16="http://schemas.microsoft.com/office/drawing/2014/main" id="{38DBDDA8-3617-404A-B69D-F4EDEC79EAD8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607;p27">
              <a:extLst>
                <a:ext uri="{FF2B5EF4-FFF2-40B4-BE49-F238E27FC236}">
                  <a16:creationId xmlns:a16="http://schemas.microsoft.com/office/drawing/2014/main" id="{63F00844-88F5-4197-9290-E6363276FC1A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608;p27">
              <a:extLst>
                <a:ext uri="{FF2B5EF4-FFF2-40B4-BE49-F238E27FC236}">
                  <a16:creationId xmlns:a16="http://schemas.microsoft.com/office/drawing/2014/main" id="{76AE118C-DEC5-4514-8A07-6B7FAEDCCC7F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609;p27">
              <a:extLst>
                <a:ext uri="{FF2B5EF4-FFF2-40B4-BE49-F238E27FC236}">
                  <a16:creationId xmlns:a16="http://schemas.microsoft.com/office/drawing/2014/main" id="{793B64A8-F67E-41BD-A5EB-074A3333919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610;p27">
              <a:extLst>
                <a:ext uri="{FF2B5EF4-FFF2-40B4-BE49-F238E27FC236}">
                  <a16:creationId xmlns:a16="http://schemas.microsoft.com/office/drawing/2014/main" id="{8D9FF5AF-B2F8-4B87-9AA4-15AC7BD4960F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611;p27">
              <a:extLst>
                <a:ext uri="{FF2B5EF4-FFF2-40B4-BE49-F238E27FC236}">
                  <a16:creationId xmlns:a16="http://schemas.microsoft.com/office/drawing/2014/main" id="{FE951A9A-29D8-4F2A-9FF8-826F5AECCB9D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612;p27">
              <a:extLst>
                <a:ext uri="{FF2B5EF4-FFF2-40B4-BE49-F238E27FC236}">
                  <a16:creationId xmlns:a16="http://schemas.microsoft.com/office/drawing/2014/main" id="{E1ED9CED-FC55-48B7-9C00-D51E3D841250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613;p27">
              <a:extLst>
                <a:ext uri="{FF2B5EF4-FFF2-40B4-BE49-F238E27FC236}">
                  <a16:creationId xmlns:a16="http://schemas.microsoft.com/office/drawing/2014/main" id="{58C45AB3-A76A-4820-BE1D-87E535A11597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614;p27">
              <a:extLst>
                <a:ext uri="{FF2B5EF4-FFF2-40B4-BE49-F238E27FC236}">
                  <a16:creationId xmlns:a16="http://schemas.microsoft.com/office/drawing/2014/main" id="{266F15EB-3E35-425D-86B5-EA88EB66E886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615;p27">
              <a:extLst>
                <a:ext uri="{FF2B5EF4-FFF2-40B4-BE49-F238E27FC236}">
                  <a16:creationId xmlns:a16="http://schemas.microsoft.com/office/drawing/2014/main" id="{18F60346-7DCC-47F8-BE5A-15AF84D00986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616;p27">
              <a:extLst>
                <a:ext uri="{FF2B5EF4-FFF2-40B4-BE49-F238E27FC236}">
                  <a16:creationId xmlns:a16="http://schemas.microsoft.com/office/drawing/2014/main" id="{21341347-6422-4412-9A2C-6D31D206692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617;p27">
              <a:extLst>
                <a:ext uri="{FF2B5EF4-FFF2-40B4-BE49-F238E27FC236}">
                  <a16:creationId xmlns:a16="http://schemas.microsoft.com/office/drawing/2014/main" id="{AE5B22FF-2D69-420D-AF54-A49542ADC5F2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618;p27">
              <a:extLst>
                <a:ext uri="{FF2B5EF4-FFF2-40B4-BE49-F238E27FC236}">
                  <a16:creationId xmlns:a16="http://schemas.microsoft.com/office/drawing/2014/main" id="{46410C87-C6F0-46B6-980E-DDB1584AB893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619;p27">
              <a:extLst>
                <a:ext uri="{FF2B5EF4-FFF2-40B4-BE49-F238E27FC236}">
                  <a16:creationId xmlns:a16="http://schemas.microsoft.com/office/drawing/2014/main" id="{A933EF07-9C2B-4069-A402-C87D0AE44AA0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620;p27">
              <a:extLst>
                <a:ext uri="{FF2B5EF4-FFF2-40B4-BE49-F238E27FC236}">
                  <a16:creationId xmlns:a16="http://schemas.microsoft.com/office/drawing/2014/main" id="{E3ABA0E2-24E6-4FD8-B50C-276D0DA7091E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621;p27">
              <a:extLst>
                <a:ext uri="{FF2B5EF4-FFF2-40B4-BE49-F238E27FC236}">
                  <a16:creationId xmlns:a16="http://schemas.microsoft.com/office/drawing/2014/main" id="{775BF98F-4B77-4198-B033-E2883A3DB1C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622;p27">
              <a:extLst>
                <a:ext uri="{FF2B5EF4-FFF2-40B4-BE49-F238E27FC236}">
                  <a16:creationId xmlns:a16="http://schemas.microsoft.com/office/drawing/2014/main" id="{69399161-778C-4188-8A29-6F924D6F581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623;p27">
              <a:extLst>
                <a:ext uri="{FF2B5EF4-FFF2-40B4-BE49-F238E27FC236}">
                  <a16:creationId xmlns:a16="http://schemas.microsoft.com/office/drawing/2014/main" id="{19EC2C77-C8EE-4693-9BFC-3038A38A71B9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624;p27">
              <a:extLst>
                <a:ext uri="{FF2B5EF4-FFF2-40B4-BE49-F238E27FC236}">
                  <a16:creationId xmlns:a16="http://schemas.microsoft.com/office/drawing/2014/main" id="{6F2C627A-8A55-47D8-8E6D-B4C2BC6F1C66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625;p27">
              <a:extLst>
                <a:ext uri="{FF2B5EF4-FFF2-40B4-BE49-F238E27FC236}">
                  <a16:creationId xmlns:a16="http://schemas.microsoft.com/office/drawing/2014/main" id="{C79045A2-DF08-4878-AB3E-1014FD1DE896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626;p27">
              <a:extLst>
                <a:ext uri="{FF2B5EF4-FFF2-40B4-BE49-F238E27FC236}">
                  <a16:creationId xmlns:a16="http://schemas.microsoft.com/office/drawing/2014/main" id="{92105A0C-923A-4D30-BA39-D4BCC6253729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627;p27">
              <a:extLst>
                <a:ext uri="{FF2B5EF4-FFF2-40B4-BE49-F238E27FC236}">
                  <a16:creationId xmlns:a16="http://schemas.microsoft.com/office/drawing/2014/main" id="{E37C2CF3-57F1-4E9E-87DA-BFED3D2F5C17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628;p27">
              <a:extLst>
                <a:ext uri="{FF2B5EF4-FFF2-40B4-BE49-F238E27FC236}">
                  <a16:creationId xmlns:a16="http://schemas.microsoft.com/office/drawing/2014/main" id="{17645883-2F64-4A4F-94BF-D8A9F6094D14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629;p27">
              <a:extLst>
                <a:ext uri="{FF2B5EF4-FFF2-40B4-BE49-F238E27FC236}">
                  <a16:creationId xmlns:a16="http://schemas.microsoft.com/office/drawing/2014/main" id="{E62F6F53-B732-4AB5-8358-B5CAAAF9D542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630;p27">
              <a:extLst>
                <a:ext uri="{FF2B5EF4-FFF2-40B4-BE49-F238E27FC236}">
                  <a16:creationId xmlns:a16="http://schemas.microsoft.com/office/drawing/2014/main" id="{2DBF1C5D-900C-4BF3-87D1-EBFD351F776A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631;p27">
              <a:extLst>
                <a:ext uri="{FF2B5EF4-FFF2-40B4-BE49-F238E27FC236}">
                  <a16:creationId xmlns:a16="http://schemas.microsoft.com/office/drawing/2014/main" id="{CADCDF85-13FB-4E00-8B42-E6FF8946004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632;p27">
              <a:extLst>
                <a:ext uri="{FF2B5EF4-FFF2-40B4-BE49-F238E27FC236}">
                  <a16:creationId xmlns:a16="http://schemas.microsoft.com/office/drawing/2014/main" id="{DD375A88-A369-4FEF-9414-FE2733F51608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633;p27">
              <a:extLst>
                <a:ext uri="{FF2B5EF4-FFF2-40B4-BE49-F238E27FC236}">
                  <a16:creationId xmlns:a16="http://schemas.microsoft.com/office/drawing/2014/main" id="{95341702-F203-4ECC-8CBB-3E857CB8BC7A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634;p27">
              <a:extLst>
                <a:ext uri="{FF2B5EF4-FFF2-40B4-BE49-F238E27FC236}">
                  <a16:creationId xmlns:a16="http://schemas.microsoft.com/office/drawing/2014/main" id="{DC8CC308-837F-47C9-8ECE-13DBE876594B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635;p27">
              <a:extLst>
                <a:ext uri="{FF2B5EF4-FFF2-40B4-BE49-F238E27FC236}">
                  <a16:creationId xmlns:a16="http://schemas.microsoft.com/office/drawing/2014/main" id="{6F0815CF-B7BB-41E9-8889-D5C366B7832F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636;p27">
              <a:extLst>
                <a:ext uri="{FF2B5EF4-FFF2-40B4-BE49-F238E27FC236}">
                  <a16:creationId xmlns:a16="http://schemas.microsoft.com/office/drawing/2014/main" id="{32DF1BF2-BD37-4A04-8388-34670A0C89D8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637;p27">
              <a:extLst>
                <a:ext uri="{FF2B5EF4-FFF2-40B4-BE49-F238E27FC236}">
                  <a16:creationId xmlns:a16="http://schemas.microsoft.com/office/drawing/2014/main" id="{69F1C25E-B1C0-4565-AAE2-AD43AED10717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638;p27">
              <a:extLst>
                <a:ext uri="{FF2B5EF4-FFF2-40B4-BE49-F238E27FC236}">
                  <a16:creationId xmlns:a16="http://schemas.microsoft.com/office/drawing/2014/main" id="{AF39D98D-0FFB-4751-B6AE-1A3582E9D00F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639;p27">
              <a:extLst>
                <a:ext uri="{FF2B5EF4-FFF2-40B4-BE49-F238E27FC236}">
                  <a16:creationId xmlns:a16="http://schemas.microsoft.com/office/drawing/2014/main" id="{5D635DAA-943F-4D6E-B3BB-16FB928A749A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640;p27">
              <a:extLst>
                <a:ext uri="{FF2B5EF4-FFF2-40B4-BE49-F238E27FC236}">
                  <a16:creationId xmlns:a16="http://schemas.microsoft.com/office/drawing/2014/main" id="{C62607F4-9D3E-4E08-B1C2-A06B4BF30415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641;p27">
              <a:extLst>
                <a:ext uri="{FF2B5EF4-FFF2-40B4-BE49-F238E27FC236}">
                  <a16:creationId xmlns:a16="http://schemas.microsoft.com/office/drawing/2014/main" id="{59D6C270-6A38-41DD-8607-A77522A61772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642;p27">
              <a:extLst>
                <a:ext uri="{FF2B5EF4-FFF2-40B4-BE49-F238E27FC236}">
                  <a16:creationId xmlns:a16="http://schemas.microsoft.com/office/drawing/2014/main" id="{9FB9C1C4-F90B-4296-8C87-D1D7747A2A87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643;p27">
              <a:extLst>
                <a:ext uri="{FF2B5EF4-FFF2-40B4-BE49-F238E27FC236}">
                  <a16:creationId xmlns:a16="http://schemas.microsoft.com/office/drawing/2014/main" id="{B8A0D35E-A63F-4533-B952-4654BABA28B7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644;p27">
              <a:extLst>
                <a:ext uri="{FF2B5EF4-FFF2-40B4-BE49-F238E27FC236}">
                  <a16:creationId xmlns:a16="http://schemas.microsoft.com/office/drawing/2014/main" id="{D9F1E31E-6ABE-4F5D-B1B6-D69871C32F75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645;p27">
              <a:extLst>
                <a:ext uri="{FF2B5EF4-FFF2-40B4-BE49-F238E27FC236}">
                  <a16:creationId xmlns:a16="http://schemas.microsoft.com/office/drawing/2014/main" id="{4A36F1D7-6966-4B60-B6C7-E6981F065165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646;p27">
              <a:extLst>
                <a:ext uri="{FF2B5EF4-FFF2-40B4-BE49-F238E27FC236}">
                  <a16:creationId xmlns:a16="http://schemas.microsoft.com/office/drawing/2014/main" id="{C381B76A-099D-4FCC-811C-517CD0E8E030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647;p27">
              <a:extLst>
                <a:ext uri="{FF2B5EF4-FFF2-40B4-BE49-F238E27FC236}">
                  <a16:creationId xmlns:a16="http://schemas.microsoft.com/office/drawing/2014/main" id="{95F5DD56-F170-4280-A41A-39318772BF9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648;p27">
              <a:extLst>
                <a:ext uri="{FF2B5EF4-FFF2-40B4-BE49-F238E27FC236}">
                  <a16:creationId xmlns:a16="http://schemas.microsoft.com/office/drawing/2014/main" id="{4DF41349-D9C4-4731-99A8-CC1AA0A3853B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649;p27">
              <a:extLst>
                <a:ext uri="{FF2B5EF4-FFF2-40B4-BE49-F238E27FC236}">
                  <a16:creationId xmlns:a16="http://schemas.microsoft.com/office/drawing/2014/main" id="{CB262FA1-4B13-48AE-B560-570FB8BA69ED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650;p27">
              <a:extLst>
                <a:ext uri="{FF2B5EF4-FFF2-40B4-BE49-F238E27FC236}">
                  <a16:creationId xmlns:a16="http://schemas.microsoft.com/office/drawing/2014/main" id="{811D8256-4F00-413C-AFB8-F7EEFCC19019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651;p27">
              <a:extLst>
                <a:ext uri="{FF2B5EF4-FFF2-40B4-BE49-F238E27FC236}">
                  <a16:creationId xmlns:a16="http://schemas.microsoft.com/office/drawing/2014/main" id="{A8E34852-D6A5-416A-B6D6-8303AF6421B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652;p27">
              <a:extLst>
                <a:ext uri="{FF2B5EF4-FFF2-40B4-BE49-F238E27FC236}">
                  <a16:creationId xmlns:a16="http://schemas.microsoft.com/office/drawing/2014/main" id="{E8791D8D-A502-4F64-8EBB-FE1CD29D3F80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653;p27">
              <a:extLst>
                <a:ext uri="{FF2B5EF4-FFF2-40B4-BE49-F238E27FC236}">
                  <a16:creationId xmlns:a16="http://schemas.microsoft.com/office/drawing/2014/main" id="{C44DCA64-771F-4A51-AB4A-E4BD7054F17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654;p27">
              <a:extLst>
                <a:ext uri="{FF2B5EF4-FFF2-40B4-BE49-F238E27FC236}">
                  <a16:creationId xmlns:a16="http://schemas.microsoft.com/office/drawing/2014/main" id="{7E6B9357-8F68-47B3-BEEE-3BDA4EA55186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655;p27">
              <a:extLst>
                <a:ext uri="{FF2B5EF4-FFF2-40B4-BE49-F238E27FC236}">
                  <a16:creationId xmlns:a16="http://schemas.microsoft.com/office/drawing/2014/main" id="{3DC305A9-E69A-4C10-9774-102A213B4FC4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656;p27">
              <a:extLst>
                <a:ext uri="{FF2B5EF4-FFF2-40B4-BE49-F238E27FC236}">
                  <a16:creationId xmlns:a16="http://schemas.microsoft.com/office/drawing/2014/main" id="{14920402-4C23-48C1-9660-EBE2D4BE31AD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657;p27">
              <a:extLst>
                <a:ext uri="{FF2B5EF4-FFF2-40B4-BE49-F238E27FC236}">
                  <a16:creationId xmlns:a16="http://schemas.microsoft.com/office/drawing/2014/main" id="{C82A0516-C425-4E9C-9AB0-1550EBAD841E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658;p27">
              <a:extLst>
                <a:ext uri="{FF2B5EF4-FFF2-40B4-BE49-F238E27FC236}">
                  <a16:creationId xmlns:a16="http://schemas.microsoft.com/office/drawing/2014/main" id="{15379C98-0B7B-4603-B3D0-10525A626867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659;p27">
              <a:extLst>
                <a:ext uri="{FF2B5EF4-FFF2-40B4-BE49-F238E27FC236}">
                  <a16:creationId xmlns:a16="http://schemas.microsoft.com/office/drawing/2014/main" id="{CD5D7FDE-95C6-4B25-83A2-B7F4B669D31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FD3A83-289A-550D-7F1B-FF32737C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25" y="364191"/>
            <a:ext cx="3511600" cy="1024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2216C-115C-95A1-9FDC-30DC5C53D7B7}"/>
              </a:ext>
            </a:extLst>
          </p:cNvPr>
          <p:cNvSpPr txBox="1"/>
          <p:nvPr/>
        </p:nvSpPr>
        <p:spPr>
          <a:xfrm>
            <a:off x="1992511" y="3469786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vẽ đường thẳng vuông góc, đường thẳng song song bằng thước và eke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oogle Shape;605;p27">
            <a:extLst>
              <a:ext uri="{FF2B5EF4-FFF2-40B4-BE49-F238E27FC236}">
                <a16:creationId xmlns:a16="http://schemas.microsoft.com/office/drawing/2014/main" id="{5220DB3D-0D03-11F6-48C7-C282D47D2960}"/>
              </a:ext>
            </a:extLst>
          </p:cNvPr>
          <p:cNvGrpSpPr/>
          <p:nvPr/>
        </p:nvGrpSpPr>
        <p:grpSpPr>
          <a:xfrm rot="21254729" flipH="1">
            <a:off x="1297998" y="3401581"/>
            <a:ext cx="451339" cy="622269"/>
            <a:chOff x="10334852" y="2548724"/>
            <a:chExt cx="1076956" cy="1931726"/>
          </a:xfrm>
        </p:grpSpPr>
        <p:sp>
          <p:nvSpPr>
            <p:cNvPr id="6" name="Google Shape;606;p27">
              <a:extLst>
                <a:ext uri="{FF2B5EF4-FFF2-40B4-BE49-F238E27FC236}">
                  <a16:creationId xmlns:a16="http://schemas.microsoft.com/office/drawing/2014/main" id="{09085CEF-6D36-3DCF-F383-B51CAD9BF7C2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7;p27">
              <a:extLst>
                <a:ext uri="{FF2B5EF4-FFF2-40B4-BE49-F238E27FC236}">
                  <a16:creationId xmlns:a16="http://schemas.microsoft.com/office/drawing/2014/main" id="{DBA9E29D-27E6-2A69-D7C5-1A8AFB35E977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;p27">
              <a:extLst>
                <a:ext uri="{FF2B5EF4-FFF2-40B4-BE49-F238E27FC236}">
                  <a16:creationId xmlns:a16="http://schemas.microsoft.com/office/drawing/2014/main" id="{6980762D-C342-EDF1-472A-FC9AB8349AB6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09;p27">
              <a:extLst>
                <a:ext uri="{FF2B5EF4-FFF2-40B4-BE49-F238E27FC236}">
                  <a16:creationId xmlns:a16="http://schemas.microsoft.com/office/drawing/2014/main" id="{3E1D37CF-6024-B0EA-82D0-C16CC925DDC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10;p27">
              <a:extLst>
                <a:ext uri="{FF2B5EF4-FFF2-40B4-BE49-F238E27FC236}">
                  <a16:creationId xmlns:a16="http://schemas.microsoft.com/office/drawing/2014/main" id="{F41B656D-47A3-737B-3C53-39D2F4C34F76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11;p27">
              <a:extLst>
                <a:ext uri="{FF2B5EF4-FFF2-40B4-BE49-F238E27FC236}">
                  <a16:creationId xmlns:a16="http://schemas.microsoft.com/office/drawing/2014/main" id="{9D64AAF0-170F-D10C-737E-784EB418180C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12;p27">
              <a:extLst>
                <a:ext uri="{FF2B5EF4-FFF2-40B4-BE49-F238E27FC236}">
                  <a16:creationId xmlns:a16="http://schemas.microsoft.com/office/drawing/2014/main" id="{EB894E25-7475-897E-33F0-9546F27BE56B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13;p27">
              <a:extLst>
                <a:ext uri="{FF2B5EF4-FFF2-40B4-BE49-F238E27FC236}">
                  <a16:creationId xmlns:a16="http://schemas.microsoft.com/office/drawing/2014/main" id="{FE2FFAEB-426B-CF11-7F03-77223E36CC2B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14;p27">
              <a:extLst>
                <a:ext uri="{FF2B5EF4-FFF2-40B4-BE49-F238E27FC236}">
                  <a16:creationId xmlns:a16="http://schemas.microsoft.com/office/drawing/2014/main" id="{7FCB9861-6745-ADB9-F09B-6AB108D9D61F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15;p27">
              <a:extLst>
                <a:ext uri="{FF2B5EF4-FFF2-40B4-BE49-F238E27FC236}">
                  <a16:creationId xmlns:a16="http://schemas.microsoft.com/office/drawing/2014/main" id="{A10BBDBE-5910-02BE-3A5C-EE9EA2A66F07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16;p27">
              <a:extLst>
                <a:ext uri="{FF2B5EF4-FFF2-40B4-BE49-F238E27FC236}">
                  <a16:creationId xmlns:a16="http://schemas.microsoft.com/office/drawing/2014/main" id="{3BCD27B7-82D2-7273-2DC2-D246EF6C148F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17;p27">
              <a:extLst>
                <a:ext uri="{FF2B5EF4-FFF2-40B4-BE49-F238E27FC236}">
                  <a16:creationId xmlns:a16="http://schemas.microsoft.com/office/drawing/2014/main" id="{18494E66-7E24-6D88-8472-D9A9784FF038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18;p27">
              <a:extLst>
                <a:ext uri="{FF2B5EF4-FFF2-40B4-BE49-F238E27FC236}">
                  <a16:creationId xmlns:a16="http://schemas.microsoft.com/office/drawing/2014/main" id="{8058AC04-17A3-520A-0C67-DC7EF7B53992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19;p27">
              <a:extLst>
                <a:ext uri="{FF2B5EF4-FFF2-40B4-BE49-F238E27FC236}">
                  <a16:creationId xmlns:a16="http://schemas.microsoft.com/office/drawing/2014/main" id="{B274E788-3823-8512-EE7D-05E70A0D3427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20;p27">
              <a:extLst>
                <a:ext uri="{FF2B5EF4-FFF2-40B4-BE49-F238E27FC236}">
                  <a16:creationId xmlns:a16="http://schemas.microsoft.com/office/drawing/2014/main" id="{85415F52-CD22-2B9E-73D5-D4F7E674F724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21;p27">
              <a:extLst>
                <a:ext uri="{FF2B5EF4-FFF2-40B4-BE49-F238E27FC236}">
                  <a16:creationId xmlns:a16="http://schemas.microsoft.com/office/drawing/2014/main" id="{4D76CD89-81E7-7C66-DA2F-CA716C06279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22;p27">
              <a:extLst>
                <a:ext uri="{FF2B5EF4-FFF2-40B4-BE49-F238E27FC236}">
                  <a16:creationId xmlns:a16="http://schemas.microsoft.com/office/drawing/2014/main" id="{118F9E46-4416-4549-2EFA-3A125313762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23;p27">
              <a:extLst>
                <a:ext uri="{FF2B5EF4-FFF2-40B4-BE49-F238E27FC236}">
                  <a16:creationId xmlns:a16="http://schemas.microsoft.com/office/drawing/2014/main" id="{A9D3796F-9F42-337B-ABD4-561DE4BA19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24;p27">
              <a:extLst>
                <a:ext uri="{FF2B5EF4-FFF2-40B4-BE49-F238E27FC236}">
                  <a16:creationId xmlns:a16="http://schemas.microsoft.com/office/drawing/2014/main" id="{BEC9B85C-C902-43AB-AE39-D8EC6E3BFDA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25;p27">
              <a:extLst>
                <a:ext uri="{FF2B5EF4-FFF2-40B4-BE49-F238E27FC236}">
                  <a16:creationId xmlns:a16="http://schemas.microsoft.com/office/drawing/2014/main" id="{906E9887-DFFE-9C65-336C-88ED488352D8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26;p27">
              <a:extLst>
                <a:ext uri="{FF2B5EF4-FFF2-40B4-BE49-F238E27FC236}">
                  <a16:creationId xmlns:a16="http://schemas.microsoft.com/office/drawing/2014/main" id="{318C3C6B-8B27-3BF0-8EE6-5F1C0CA57696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27;p27">
              <a:extLst>
                <a:ext uri="{FF2B5EF4-FFF2-40B4-BE49-F238E27FC236}">
                  <a16:creationId xmlns:a16="http://schemas.microsoft.com/office/drawing/2014/main" id="{5E4B1F58-7441-B834-D60B-FBC9529D5813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28;p27">
              <a:extLst>
                <a:ext uri="{FF2B5EF4-FFF2-40B4-BE49-F238E27FC236}">
                  <a16:creationId xmlns:a16="http://schemas.microsoft.com/office/drawing/2014/main" id="{3F6B80CB-581D-D771-08C4-D72546B5DC45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629;p27">
              <a:extLst>
                <a:ext uri="{FF2B5EF4-FFF2-40B4-BE49-F238E27FC236}">
                  <a16:creationId xmlns:a16="http://schemas.microsoft.com/office/drawing/2014/main" id="{27090FE3-B190-E641-D472-4E2996976E61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630;p27">
              <a:extLst>
                <a:ext uri="{FF2B5EF4-FFF2-40B4-BE49-F238E27FC236}">
                  <a16:creationId xmlns:a16="http://schemas.microsoft.com/office/drawing/2014/main" id="{3D556FE9-B95A-3A11-F4FF-0CC7EDECA888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31;p27">
              <a:extLst>
                <a:ext uri="{FF2B5EF4-FFF2-40B4-BE49-F238E27FC236}">
                  <a16:creationId xmlns:a16="http://schemas.microsoft.com/office/drawing/2014/main" id="{60919521-C29A-CB67-E625-F5107C9B179F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632;p27">
              <a:extLst>
                <a:ext uri="{FF2B5EF4-FFF2-40B4-BE49-F238E27FC236}">
                  <a16:creationId xmlns:a16="http://schemas.microsoft.com/office/drawing/2014/main" id="{4D09E4C3-C6C1-802F-78DA-AA6556DCB989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633;p27">
              <a:extLst>
                <a:ext uri="{FF2B5EF4-FFF2-40B4-BE49-F238E27FC236}">
                  <a16:creationId xmlns:a16="http://schemas.microsoft.com/office/drawing/2014/main" id="{07CA2707-39E8-5E1E-82BE-F4122624BBC1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634;p27">
              <a:extLst>
                <a:ext uri="{FF2B5EF4-FFF2-40B4-BE49-F238E27FC236}">
                  <a16:creationId xmlns:a16="http://schemas.microsoft.com/office/drawing/2014/main" id="{C915ACD1-5D79-04B1-179D-B090B27C36F5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635;p27">
              <a:extLst>
                <a:ext uri="{FF2B5EF4-FFF2-40B4-BE49-F238E27FC236}">
                  <a16:creationId xmlns:a16="http://schemas.microsoft.com/office/drawing/2014/main" id="{8F216976-269E-BAD3-787F-647FCFF01AE9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636;p27">
              <a:extLst>
                <a:ext uri="{FF2B5EF4-FFF2-40B4-BE49-F238E27FC236}">
                  <a16:creationId xmlns:a16="http://schemas.microsoft.com/office/drawing/2014/main" id="{D9549770-AB68-E3A2-CA8D-0A8CA6DEA5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637;p27">
              <a:extLst>
                <a:ext uri="{FF2B5EF4-FFF2-40B4-BE49-F238E27FC236}">
                  <a16:creationId xmlns:a16="http://schemas.microsoft.com/office/drawing/2014/main" id="{79E87CC9-BBA6-AF0D-3E21-E1AD9F21FEFA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638;p27">
              <a:extLst>
                <a:ext uri="{FF2B5EF4-FFF2-40B4-BE49-F238E27FC236}">
                  <a16:creationId xmlns:a16="http://schemas.microsoft.com/office/drawing/2014/main" id="{004548BC-A673-8C69-9F32-84402AEC9A99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639;p27">
              <a:extLst>
                <a:ext uri="{FF2B5EF4-FFF2-40B4-BE49-F238E27FC236}">
                  <a16:creationId xmlns:a16="http://schemas.microsoft.com/office/drawing/2014/main" id="{30B89573-13FB-2E2B-4C26-1412122BD9F3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640;p27">
              <a:extLst>
                <a:ext uri="{FF2B5EF4-FFF2-40B4-BE49-F238E27FC236}">
                  <a16:creationId xmlns:a16="http://schemas.microsoft.com/office/drawing/2014/main" id="{C6A7B51A-115D-6370-289A-5B6DA8066DFE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641;p27">
              <a:extLst>
                <a:ext uri="{FF2B5EF4-FFF2-40B4-BE49-F238E27FC236}">
                  <a16:creationId xmlns:a16="http://schemas.microsoft.com/office/drawing/2014/main" id="{28242575-7A6A-65D3-C668-F870AF7AFED7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642;p27">
              <a:extLst>
                <a:ext uri="{FF2B5EF4-FFF2-40B4-BE49-F238E27FC236}">
                  <a16:creationId xmlns:a16="http://schemas.microsoft.com/office/drawing/2014/main" id="{A504CAB9-16AC-8FB9-7A10-FEA120AFB645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643;p27">
              <a:extLst>
                <a:ext uri="{FF2B5EF4-FFF2-40B4-BE49-F238E27FC236}">
                  <a16:creationId xmlns:a16="http://schemas.microsoft.com/office/drawing/2014/main" id="{C5A8BE56-B28D-5CCE-0D91-567C861F2E9A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644;p27">
              <a:extLst>
                <a:ext uri="{FF2B5EF4-FFF2-40B4-BE49-F238E27FC236}">
                  <a16:creationId xmlns:a16="http://schemas.microsoft.com/office/drawing/2014/main" id="{D3302674-A2E7-7611-CD3C-9766A86C8E58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645;p27">
              <a:extLst>
                <a:ext uri="{FF2B5EF4-FFF2-40B4-BE49-F238E27FC236}">
                  <a16:creationId xmlns:a16="http://schemas.microsoft.com/office/drawing/2014/main" id="{8D8CB885-AFC0-26C6-C42C-BB4704DEBD88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646;p27">
              <a:extLst>
                <a:ext uri="{FF2B5EF4-FFF2-40B4-BE49-F238E27FC236}">
                  <a16:creationId xmlns:a16="http://schemas.microsoft.com/office/drawing/2014/main" id="{96E4D789-2D2E-70B1-E2DD-5EECA408E142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647;p27">
              <a:extLst>
                <a:ext uri="{FF2B5EF4-FFF2-40B4-BE49-F238E27FC236}">
                  <a16:creationId xmlns:a16="http://schemas.microsoft.com/office/drawing/2014/main" id="{905230FD-D7A0-F9E7-B415-7D15A6DAF34E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648;p27">
              <a:extLst>
                <a:ext uri="{FF2B5EF4-FFF2-40B4-BE49-F238E27FC236}">
                  <a16:creationId xmlns:a16="http://schemas.microsoft.com/office/drawing/2014/main" id="{21D85EDB-C153-2CD7-01A7-2FF04C26A185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649;p27">
              <a:extLst>
                <a:ext uri="{FF2B5EF4-FFF2-40B4-BE49-F238E27FC236}">
                  <a16:creationId xmlns:a16="http://schemas.microsoft.com/office/drawing/2014/main" id="{4374F800-986E-499F-4AC6-F3D03EFCA935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650;p27">
              <a:extLst>
                <a:ext uri="{FF2B5EF4-FFF2-40B4-BE49-F238E27FC236}">
                  <a16:creationId xmlns:a16="http://schemas.microsoft.com/office/drawing/2014/main" id="{0BE9D6D0-55A4-F549-1FAB-F174F3CE25DF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651;p27">
              <a:extLst>
                <a:ext uri="{FF2B5EF4-FFF2-40B4-BE49-F238E27FC236}">
                  <a16:creationId xmlns:a16="http://schemas.microsoft.com/office/drawing/2014/main" id="{DB89FC08-52DD-7AFC-1302-070911EA7C29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652;p27">
              <a:extLst>
                <a:ext uri="{FF2B5EF4-FFF2-40B4-BE49-F238E27FC236}">
                  <a16:creationId xmlns:a16="http://schemas.microsoft.com/office/drawing/2014/main" id="{C4E842D1-EE28-3942-2BB7-FBD4E68D1DEB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653;p27">
              <a:extLst>
                <a:ext uri="{FF2B5EF4-FFF2-40B4-BE49-F238E27FC236}">
                  <a16:creationId xmlns:a16="http://schemas.microsoft.com/office/drawing/2014/main" id="{D755534D-FAAE-9F50-026C-0D89C70FF3E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654;p27">
              <a:extLst>
                <a:ext uri="{FF2B5EF4-FFF2-40B4-BE49-F238E27FC236}">
                  <a16:creationId xmlns:a16="http://schemas.microsoft.com/office/drawing/2014/main" id="{86B2C781-C02A-0F74-5A1C-82165152A39F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655;p27">
              <a:extLst>
                <a:ext uri="{FF2B5EF4-FFF2-40B4-BE49-F238E27FC236}">
                  <a16:creationId xmlns:a16="http://schemas.microsoft.com/office/drawing/2014/main" id="{3AEE2975-8A6F-A162-3D54-6EA6CB16DAC8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656;p27">
              <a:extLst>
                <a:ext uri="{FF2B5EF4-FFF2-40B4-BE49-F238E27FC236}">
                  <a16:creationId xmlns:a16="http://schemas.microsoft.com/office/drawing/2014/main" id="{7B434F84-4364-08CF-8788-C9A044F17B13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657;p27">
              <a:extLst>
                <a:ext uri="{FF2B5EF4-FFF2-40B4-BE49-F238E27FC236}">
                  <a16:creationId xmlns:a16="http://schemas.microsoft.com/office/drawing/2014/main" id="{A11C44E8-49E4-B7CE-CAD8-7A2CB51C87B7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658;p27">
              <a:extLst>
                <a:ext uri="{FF2B5EF4-FFF2-40B4-BE49-F238E27FC236}">
                  <a16:creationId xmlns:a16="http://schemas.microsoft.com/office/drawing/2014/main" id="{FE845CE6-FA32-A15E-3B41-ADEC8EBF9146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659;p27">
              <a:extLst>
                <a:ext uri="{FF2B5EF4-FFF2-40B4-BE49-F238E27FC236}">
                  <a16:creationId xmlns:a16="http://schemas.microsoft.com/office/drawing/2014/main" id="{CA04C6E8-A4FB-C1A9-981A-FE12FB637DBB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57" name="TextBox 956">
            <a:extLst>
              <a:ext uri="{FF2B5EF4-FFF2-40B4-BE49-F238E27FC236}">
                <a16:creationId xmlns:a16="http://schemas.microsoft.com/office/drawing/2014/main" id="{C357AD5E-8BA7-B28E-57A7-7801801EAA62}"/>
              </a:ext>
            </a:extLst>
          </p:cNvPr>
          <p:cNvSpPr txBox="1"/>
          <p:nvPr/>
        </p:nvSpPr>
        <p:spPr>
          <a:xfrm>
            <a:off x="1992511" y="44127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đo, vẽ, lắp ghép tạo lập một số hình phẳng đã 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58" name="Google Shape;605;p27">
            <a:extLst>
              <a:ext uri="{FF2B5EF4-FFF2-40B4-BE49-F238E27FC236}">
                <a16:creationId xmlns:a16="http://schemas.microsoft.com/office/drawing/2014/main" id="{8274342F-8BD0-74FB-6D67-28FF43A35112}"/>
              </a:ext>
            </a:extLst>
          </p:cNvPr>
          <p:cNvGrpSpPr/>
          <p:nvPr/>
        </p:nvGrpSpPr>
        <p:grpSpPr>
          <a:xfrm rot="21254729" flipH="1">
            <a:off x="1297998" y="4344556"/>
            <a:ext cx="451339" cy="622269"/>
            <a:chOff x="10334852" y="2548724"/>
            <a:chExt cx="1076956" cy="1931726"/>
          </a:xfrm>
        </p:grpSpPr>
        <p:sp>
          <p:nvSpPr>
            <p:cNvPr id="959" name="Google Shape;606;p27">
              <a:extLst>
                <a:ext uri="{FF2B5EF4-FFF2-40B4-BE49-F238E27FC236}">
                  <a16:creationId xmlns:a16="http://schemas.microsoft.com/office/drawing/2014/main" id="{F4A1F9BC-143E-68C1-7272-056F70242337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07;p27">
              <a:extLst>
                <a:ext uri="{FF2B5EF4-FFF2-40B4-BE49-F238E27FC236}">
                  <a16:creationId xmlns:a16="http://schemas.microsoft.com/office/drawing/2014/main" id="{F3DC0CF6-15F8-B41F-5839-71BF30C8E4C0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08;p27">
              <a:extLst>
                <a:ext uri="{FF2B5EF4-FFF2-40B4-BE49-F238E27FC236}">
                  <a16:creationId xmlns:a16="http://schemas.microsoft.com/office/drawing/2014/main" id="{2ABCE7FF-B394-41A4-507B-E85DFA6C7104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09;p27">
              <a:extLst>
                <a:ext uri="{FF2B5EF4-FFF2-40B4-BE49-F238E27FC236}">
                  <a16:creationId xmlns:a16="http://schemas.microsoft.com/office/drawing/2014/main" id="{D8C5DFB3-0358-8D80-96BF-F230B34EEE21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10;p27">
              <a:extLst>
                <a:ext uri="{FF2B5EF4-FFF2-40B4-BE49-F238E27FC236}">
                  <a16:creationId xmlns:a16="http://schemas.microsoft.com/office/drawing/2014/main" id="{107EBB23-3945-9AB0-07F7-C4EF3C041D1D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11;p27">
              <a:extLst>
                <a:ext uri="{FF2B5EF4-FFF2-40B4-BE49-F238E27FC236}">
                  <a16:creationId xmlns:a16="http://schemas.microsoft.com/office/drawing/2014/main" id="{3A7B0F29-4971-DDC8-8AE9-DCED37840E6B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12;p27">
              <a:extLst>
                <a:ext uri="{FF2B5EF4-FFF2-40B4-BE49-F238E27FC236}">
                  <a16:creationId xmlns:a16="http://schemas.microsoft.com/office/drawing/2014/main" id="{5F704918-E11A-63DC-9323-27B3DBC9CE67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13;p27">
              <a:extLst>
                <a:ext uri="{FF2B5EF4-FFF2-40B4-BE49-F238E27FC236}">
                  <a16:creationId xmlns:a16="http://schemas.microsoft.com/office/drawing/2014/main" id="{25ADFBD7-53A8-8352-19B2-1EFCAD85125A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14;p27">
              <a:extLst>
                <a:ext uri="{FF2B5EF4-FFF2-40B4-BE49-F238E27FC236}">
                  <a16:creationId xmlns:a16="http://schemas.microsoft.com/office/drawing/2014/main" id="{14DBF70A-81C3-D4FE-F59A-576F6EE86FFC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15;p27">
              <a:extLst>
                <a:ext uri="{FF2B5EF4-FFF2-40B4-BE49-F238E27FC236}">
                  <a16:creationId xmlns:a16="http://schemas.microsoft.com/office/drawing/2014/main" id="{8AF56BAF-759D-2D60-5E76-4C8C55857070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16;p27">
              <a:extLst>
                <a:ext uri="{FF2B5EF4-FFF2-40B4-BE49-F238E27FC236}">
                  <a16:creationId xmlns:a16="http://schemas.microsoft.com/office/drawing/2014/main" id="{E0F48C40-EF8E-4DD6-5A80-928B360E6B34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17;p27">
              <a:extLst>
                <a:ext uri="{FF2B5EF4-FFF2-40B4-BE49-F238E27FC236}">
                  <a16:creationId xmlns:a16="http://schemas.microsoft.com/office/drawing/2014/main" id="{97153D61-3B1F-EBA5-13A9-BDB43B8DB646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18;p27">
              <a:extLst>
                <a:ext uri="{FF2B5EF4-FFF2-40B4-BE49-F238E27FC236}">
                  <a16:creationId xmlns:a16="http://schemas.microsoft.com/office/drawing/2014/main" id="{D1CDFFE1-ABAA-0EB5-CD53-71C6A0D0A5B4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19;p27">
              <a:extLst>
                <a:ext uri="{FF2B5EF4-FFF2-40B4-BE49-F238E27FC236}">
                  <a16:creationId xmlns:a16="http://schemas.microsoft.com/office/drawing/2014/main" id="{B3B186A4-90F9-6EC8-3F5A-5BE30A82BB3E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20;p27">
              <a:extLst>
                <a:ext uri="{FF2B5EF4-FFF2-40B4-BE49-F238E27FC236}">
                  <a16:creationId xmlns:a16="http://schemas.microsoft.com/office/drawing/2014/main" id="{B050AA53-F1C4-212E-3023-CDC0309C35FA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21;p27">
              <a:extLst>
                <a:ext uri="{FF2B5EF4-FFF2-40B4-BE49-F238E27FC236}">
                  <a16:creationId xmlns:a16="http://schemas.microsoft.com/office/drawing/2014/main" id="{7E1880EC-165B-5E41-031F-02E2765F5F9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22;p27">
              <a:extLst>
                <a:ext uri="{FF2B5EF4-FFF2-40B4-BE49-F238E27FC236}">
                  <a16:creationId xmlns:a16="http://schemas.microsoft.com/office/drawing/2014/main" id="{6EEA30CA-8025-61A2-3D7D-00EE49F46D23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23;p27">
              <a:extLst>
                <a:ext uri="{FF2B5EF4-FFF2-40B4-BE49-F238E27FC236}">
                  <a16:creationId xmlns:a16="http://schemas.microsoft.com/office/drawing/2014/main" id="{E5CF53C5-07FD-0DC7-A386-370D938067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24;p27">
              <a:extLst>
                <a:ext uri="{FF2B5EF4-FFF2-40B4-BE49-F238E27FC236}">
                  <a16:creationId xmlns:a16="http://schemas.microsoft.com/office/drawing/2014/main" id="{97ECDB65-7181-A155-EC77-2887A7FAD96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25;p27">
              <a:extLst>
                <a:ext uri="{FF2B5EF4-FFF2-40B4-BE49-F238E27FC236}">
                  <a16:creationId xmlns:a16="http://schemas.microsoft.com/office/drawing/2014/main" id="{DE4018B1-26BD-7C51-16DF-EF158529D21E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26;p27">
              <a:extLst>
                <a:ext uri="{FF2B5EF4-FFF2-40B4-BE49-F238E27FC236}">
                  <a16:creationId xmlns:a16="http://schemas.microsoft.com/office/drawing/2014/main" id="{416FACB5-C9BB-3D3A-86FF-FBC3ECFB3B13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27;p27">
              <a:extLst>
                <a:ext uri="{FF2B5EF4-FFF2-40B4-BE49-F238E27FC236}">
                  <a16:creationId xmlns:a16="http://schemas.microsoft.com/office/drawing/2014/main" id="{82E42671-7691-5111-14F3-587823111706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28;p27">
              <a:extLst>
                <a:ext uri="{FF2B5EF4-FFF2-40B4-BE49-F238E27FC236}">
                  <a16:creationId xmlns:a16="http://schemas.microsoft.com/office/drawing/2014/main" id="{2F860A88-CC56-0BC2-04CF-DF9F2708549E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29;p27">
              <a:extLst>
                <a:ext uri="{FF2B5EF4-FFF2-40B4-BE49-F238E27FC236}">
                  <a16:creationId xmlns:a16="http://schemas.microsoft.com/office/drawing/2014/main" id="{4511BBE5-FCF9-2461-EE73-8490E19CA99A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0;p27">
              <a:extLst>
                <a:ext uri="{FF2B5EF4-FFF2-40B4-BE49-F238E27FC236}">
                  <a16:creationId xmlns:a16="http://schemas.microsoft.com/office/drawing/2014/main" id="{A162D050-9A26-1A5F-A6C3-B99C4AC1D7A3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1;p27">
              <a:extLst>
                <a:ext uri="{FF2B5EF4-FFF2-40B4-BE49-F238E27FC236}">
                  <a16:creationId xmlns:a16="http://schemas.microsoft.com/office/drawing/2014/main" id="{2724CCA7-7F07-93D4-F2E6-02DB1454EB6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2;p27">
              <a:extLst>
                <a:ext uri="{FF2B5EF4-FFF2-40B4-BE49-F238E27FC236}">
                  <a16:creationId xmlns:a16="http://schemas.microsoft.com/office/drawing/2014/main" id="{95824EEF-F682-CB5A-6DC4-ED3056FBE0A3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;p27">
              <a:extLst>
                <a:ext uri="{FF2B5EF4-FFF2-40B4-BE49-F238E27FC236}">
                  <a16:creationId xmlns:a16="http://schemas.microsoft.com/office/drawing/2014/main" id="{6EF72929-E1CD-B2D3-9FAD-3C5484335A0C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4;p27">
              <a:extLst>
                <a:ext uri="{FF2B5EF4-FFF2-40B4-BE49-F238E27FC236}">
                  <a16:creationId xmlns:a16="http://schemas.microsoft.com/office/drawing/2014/main" id="{0B1AF2E8-5F3B-D11F-9898-84DBCC4AC492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5;p27">
              <a:extLst>
                <a:ext uri="{FF2B5EF4-FFF2-40B4-BE49-F238E27FC236}">
                  <a16:creationId xmlns:a16="http://schemas.microsoft.com/office/drawing/2014/main" id="{1115A71B-761C-1E80-0511-6FF78E515CFC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6;p27">
              <a:extLst>
                <a:ext uri="{FF2B5EF4-FFF2-40B4-BE49-F238E27FC236}">
                  <a16:creationId xmlns:a16="http://schemas.microsoft.com/office/drawing/2014/main" id="{99BA2853-30F7-56AF-5613-B264012D119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37;p27">
              <a:extLst>
                <a:ext uri="{FF2B5EF4-FFF2-40B4-BE49-F238E27FC236}">
                  <a16:creationId xmlns:a16="http://schemas.microsoft.com/office/drawing/2014/main" id="{0926B61D-6599-6BCD-0C78-F98E991C575D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38;p27">
              <a:extLst>
                <a:ext uri="{FF2B5EF4-FFF2-40B4-BE49-F238E27FC236}">
                  <a16:creationId xmlns:a16="http://schemas.microsoft.com/office/drawing/2014/main" id="{8FC7904E-B8AD-8E09-89D8-21EB472C5EC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39;p27">
              <a:extLst>
                <a:ext uri="{FF2B5EF4-FFF2-40B4-BE49-F238E27FC236}">
                  <a16:creationId xmlns:a16="http://schemas.microsoft.com/office/drawing/2014/main" id="{1E25A164-7768-E6C9-33AF-A74BE9D64596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40;p27">
              <a:extLst>
                <a:ext uri="{FF2B5EF4-FFF2-40B4-BE49-F238E27FC236}">
                  <a16:creationId xmlns:a16="http://schemas.microsoft.com/office/drawing/2014/main" id="{BD5D8D92-7246-8C01-7913-DD1E51D29FF4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41;p27">
              <a:extLst>
                <a:ext uri="{FF2B5EF4-FFF2-40B4-BE49-F238E27FC236}">
                  <a16:creationId xmlns:a16="http://schemas.microsoft.com/office/drawing/2014/main" id="{F2008D9E-D666-8256-127E-A0527C556B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42;p27">
              <a:extLst>
                <a:ext uri="{FF2B5EF4-FFF2-40B4-BE49-F238E27FC236}">
                  <a16:creationId xmlns:a16="http://schemas.microsoft.com/office/drawing/2014/main" id="{B26AD78D-EA55-DE8A-CAF7-811ACD177B7E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43;p27">
              <a:extLst>
                <a:ext uri="{FF2B5EF4-FFF2-40B4-BE49-F238E27FC236}">
                  <a16:creationId xmlns:a16="http://schemas.microsoft.com/office/drawing/2014/main" id="{1BA0AB61-A204-B17A-3E0D-8A384DA0BC76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44;p27">
              <a:extLst>
                <a:ext uri="{FF2B5EF4-FFF2-40B4-BE49-F238E27FC236}">
                  <a16:creationId xmlns:a16="http://schemas.microsoft.com/office/drawing/2014/main" id="{D3416F56-84C2-D3DC-9EA9-295FBE56865D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45;p27">
              <a:extLst>
                <a:ext uri="{FF2B5EF4-FFF2-40B4-BE49-F238E27FC236}">
                  <a16:creationId xmlns:a16="http://schemas.microsoft.com/office/drawing/2014/main" id="{54994696-DB67-96E7-2BB6-DFBEC416BA41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46;p27">
              <a:extLst>
                <a:ext uri="{FF2B5EF4-FFF2-40B4-BE49-F238E27FC236}">
                  <a16:creationId xmlns:a16="http://schemas.microsoft.com/office/drawing/2014/main" id="{94CB877A-CCBA-2EA9-4F8A-2221A455875F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47;p27">
              <a:extLst>
                <a:ext uri="{FF2B5EF4-FFF2-40B4-BE49-F238E27FC236}">
                  <a16:creationId xmlns:a16="http://schemas.microsoft.com/office/drawing/2014/main" id="{135DC79B-9974-A318-F356-01180A34545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48;p27">
              <a:extLst>
                <a:ext uri="{FF2B5EF4-FFF2-40B4-BE49-F238E27FC236}">
                  <a16:creationId xmlns:a16="http://schemas.microsoft.com/office/drawing/2014/main" id="{1149E173-A37B-63B4-F5FC-78F0B1CF14E0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49;p27">
              <a:extLst>
                <a:ext uri="{FF2B5EF4-FFF2-40B4-BE49-F238E27FC236}">
                  <a16:creationId xmlns:a16="http://schemas.microsoft.com/office/drawing/2014/main" id="{4A89C435-7022-8F5C-5876-3E548B06BE0B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50;p27">
              <a:extLst>
                <a:ext uri="{FF2B5EF4-FFF2-40B4-BE49-F238E27FC236}">
                  <a16:creationId xmlns:a16="http://schemas.microsoft.com/office/drawing/2014/main" id="{1A026C2B-4C51-316B-E5B0-E9E5D774CFF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51;p27">
              <a:extLst>
                <a:ext uri="{FF2B5EF4-FFF2-40B4-BE49-F238E27FC236}">
                  <a16:creationId xmlns:a16="http://schemas.microsoft.com/office/drawing/2014/main" id="{0FD81389-4959-8988-A033-74899D3736D8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52;p27">
              <a:extLst>
                <a:ext uri="{FF2B5EF4-FFF2-40B4-BE49-F238E27FC236}">
                  <a16:creationId xmlns:a16="http://schemas.microsoft.com/office/drawing/2014/main" id="{8ADA1758-9672-9105-E7BF-ECD6B464D5A4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53;p27">
              <a:extLst>
                <a:ext uri="{FF2B5EF4-FFF2-40B4-BE49-F238E27FC236}">
                  <a16:creationId xmlns:a16="http://schemas.microsoft.com/office/drawing/2014/main" id="{79EB8A95-97C2-1CE3-FD7D-45CFB9D5F755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54;p27">
              <a:extLst>
                <a:ext uri="{FF2B5EF4-FFF2-40B4-BE49-F238E27FC236}">
                  <a16:creationId xmlns:a16="http://schemas.microsoft.com/office/drawing/2014/main" id="{FA4B21CD-2225-708B-E27F-BC82869E785E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55;p27">
              <a:extLst>
                <a:ext uri="{FF2B5EF4-FFF2-40B4-BE49-F238E27FC236}">
                  <a16:creationId xmlns:a16="http://schemas.microsoft.com/office/drawing/2014/main" id="{6A3DC456-E421-212F-C520-5AD3A0E31F29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56;p27">
              <a:extLst>
                <a:ext uri="{FF2B5EF4-FFF2-40B4-BE49-F238E27FC236}">
                  <a16:creationId xmlns:a16="http://schemas.microsoft.com/office/drawing/2014/main" id="{1607AE5A-C065-2759-0802-938469B826F6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57;p27">
              <a:extLst>
                <a:ext uri="{FF2B5EF4-FFF2-40B4-BE49-F238E27FC236}">
                  <a16:creationId xmlns:a16="http://schemas.microsoft.com/office/drawing/2014/main" id="{CA53E48E-A019-A830-8CD1-83B256452260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58;p27">
              <a:extLst>
                <a:ext uri="{FF2B5EF4-FFF2-40B4-BE49-F238E27FC236}">
                  <a16:creationId xmlns:a16="http://schemas.microsoft.com/office/drawing/2014/main" id="{F69AB717-B438-CB9E-AE2B-206D1A61D5ED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59;p27">
              <a:extLst>
                <a:ext uri="{FF2B5EF4-FFF2-40B4-BE49-F238E27FC236}">
                  <a16:creationId xmlns:a16="http://schemas.microsoft.com/office/drawing/2014/main" id="{67C23444-FC90-59B3-8A29-76823CFCDD71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3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4253EF-59F6-5639-5107-6547A99C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85" y="2145681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7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5131-0B08-2316-C452-0446A6B951CF}"/>
              </a:ext>
            </a:extLst>
          </p:cNvPr>
          <p:cNvSpPr txBox="1"/>
          <p:nvPr/>
        </p:nvSpPr>
        <p:spPr>
          <a:xfrm>
            <a:off x="95249" y="13335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A01B4-7B19-48A6-B38E-57C837001919}"/>
              </a:ext>
            </a:extLst>
          </p:cNvPr>
          <p:cNvSpPr txBox="1"/>
          <p:nvPr/>
        </p:nvSpPr>
        <p:spPr>
          <a:xfrm>
            <a:off x="5446644" y="149087"/>
            <a:ext cx="6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17" y="966373"/>
            <a:ext cx="7180607" cy="191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62" y="3891790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5FBF27C1-A1CC-4A81-B065-18194B010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50754" y="-490541"/>
            <a:ext cx="3531577" cy="3240221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B7F1327-7F74-44A5-8083-3B48D1819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802176">
            <a:off x="-726776" y="5619284"/>
            <a:ext cx="1849577" cy="1849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BA02A6-9109-6154-5A9B-8211CF74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35" y="1793256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6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32" y="3529228"/>
            <a:ext cx="3910635" cy="4219576"/>
          </a:xfrm>
          <a:prstGeom prst="rect">
            <a:avLst/>
          </a:prstGeom>
        </p:spPr>
      </p:pic>
      <p:pic>
        <p:nvPicPr>
          <p:cNvPr id="8" name="j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050" y="3181900"/>
            <a:ext cx="4233333" cy="4572000"/>
          </a:xfrm>
          <a:prstGeom prst="rect">
            <a:avLst/>
          </a:prstGeom>
        </p:spPr>
      </p:pic>
      <p:pic>
        <p:nvPicPr>
          <p:cNvPr id="9" name="q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0" y="3609859"/>
            <a:ext cx="3683590" cy="3978277"/>
          </a:xfrm>
          <a:prstGeom prst="rect">
            <a:avLst/>
          </a:prstGeom>
        </p:spPr>
      </p:pic>
      <p:pic>
        <p:nvPicPr>
          <p:cNvPr id="25" name="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35" y="2396263"/>
            <a:ext cx="4237256" cy="45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392"/>
          <a:stretch/>
        </p:blipFill>
        <p:spPr>
          <a:xfrm>
            <a:off x="3364924" y="890804"/>
            <a:ext cx="5859609" cy="2099812"/>
          </a:xfrm>
          <a:prstGeom prst="rect">
            <a:avLst/>
          </a:prstGeom>
        </p:spPr>
      </p:pic>
      <p:pic>
        <p:nvPicPr>
          <p:cNvPr id="16" name="g">
            <a:extLst>
              <a:ext uri="{FF2B5EF4-FFF2-40B4-BE49-F238E27FC236}">
                <a16:creationId xmlns:a16="http://schemas.microsoft.com/office/drawing/2014/main" id="{37BA924F-46F4-4E9F-9625-71476864AB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708" y="3210582"/>
            <a:ext cx="4233333" cy="45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177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id="{798ED647-AA8D-43BD-8998-2DE735FEF0D1}"/>
              </a:ext>
            </a:extLst>
          </p:cNvPr>
          <p:cNvSpPr/>
          <p:nvPr/>
        </p:nvSpPr>
        <p:spPr>
          <a:xfrm>
            <a:off x="3292619" y="380453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4032;p29">
            <a:extLst>
              <a:ext uri="{FF2B5EF4-FFF2-40B4-BE49-F238E27FC236}">
                <a16:creationId xmlns:a16="http://schemas.microsoft.com/office/drawing/2014/main" id="{8513B53C-A601-40EC-B86A-39348F12E487}"/>
              </a:ext>
            </a:extLst>
          </p:cNvPr>
          <p:cNvSpPr txBox="1">
            <a:spLocks/>
          </p:cNvSpPr>
          <p:nvPr/>
        </p:nvSpPr>
        <p:spPr>
          <a:xfrm>
            <a:off x="3478696" y="494051"/>
            <a:ext cx="5055582" cy="65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ye"/>
              <a:buNone/>
              <a:defRPr sz="6000" b="1" i="0" u="none" strike="noStrike" cap="none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60"/>
              </a:buClr>
              <a:buSzPts val="6000"/>
              <a:buFont typeface="Ry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nhanh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, 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đúng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ye"/>
            </a:endParaRPr>
          </a:p>
        </p:txBody>
      </p:sp>
      <p:sp>
        <p:nvSpPr>
          <p:cNvPr id="144" name="Hộp_Văn_Bản 3">
            <a:extLst>
              <a:ext uri="{FF2B5EF4-FFF2-40B4-BE49-F238E27FC236}">
                <a16:creationId xmlns:a16="http://schemas.microsoft.com/office/drawing/2014/main" id="{A1CD28AC-F342-4629-9B07-91B25955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657" y="1643622"/>
            <a:ext cx="9727894" cy="30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có 2 khay (mỗi khay đựng các thẻ hình vuông, hình chữ nhật, hình thoi, hình bình hành)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hiệm vụ của các nhóm là đưa các thẻ trong khay về nhóm phù hợp (nhóm hình chữ nhật; nhóm hình thoi; nhóm hình bình hành; nhóm hình vuông).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1" name="Google Shape;106;p21">
            <a:extLst>
              <a:ext uri="{FF2B5EF4-FFF2-40B4-BE49-F238E27FC236}">
                <a16:creationId xmlns:a16="http://schemas.microsoft.com/office/drawing/2014/main" id="{0808DBE6-9927-48B8-B860-EF285D8596DD}"/>
              </a:ext>
            </a:extLst>
          </p:cNvPr>
          <p:cNvGrpSpPr/>
          <p:nvPr/>
        </p:nvGrpSpPr>
        <p:grpSpPr>
          <a:xfrm>
            <a:off x="9829799" y="5039138"/>
            <a:ext cx="2476303" cy="1916579"/>
            <a:chOff x="4146400" y="2476499"/>
            <a:chExt cx="3740165" cy="3597107"/>
          </a:xfrm>
        </p:grpSpPr>
        <p:sp>
          <p:nvSpPr>
            <p:cNvPr id="172" name="Google Shape;107;p21">
              <a:extLst>
                <a:ext uri="{FF2B5EF4-FFF2-40B4-BE49-F238E27FC236}">
                  <a16:creationId xmlns:a16="http://schemas.microsoft.com/office/drawing/2014/main" id="{0CEC68B4-25E0-407A-8031-E44018313E75}"/>
                </a:ext>
              </a:extLst>
            </p:cNvPr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08;p21">
              <a:extLst>
                <a:ext uri="{FF2B5EF4-FFF2-40B4-BE49-F238E27FC236}">
                  <a16:creationId xmlns:a16="http://schemas.microsoft.com/office/drawing/2014/main" id="{6A5E58A0-B6A9-4DE6-9294-934D75835BED}"/>
                </a:ext>
              </a:extLst>
            </p:cNvPr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09;p21">
              <a:extLst>
                <a:ext uri="{FF2B5EF4-FFF2-40B4-BE49-F238E27FC236}">
                  <a16:creationId xmlns:a16="http://schemas.microsoft.com/office/drawing/2014/main" id="{628A55A5-9873-437E-9647-47928BB9A7C4}"/>
                </a:ext>
              </a:extLst>
            </p:cNvPr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0;p21">
              <a:extLst>
                <a:ext uri="{FF2B5EF4-FFF2-40B4-BE49-F238E27FC236}">
                  <a16:creationId xmlns:a16="http://schemas.microsoft.com/office/drawing/2014/main" id="{C995DC4E-B36A-4429-BA47-472E70800079}"/>
                </a:ext>
              </a:extLst>
            </p:cNvPr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1;p21">
              <a:extLst>
                <a:ext uri="{FF2B5EF4-FFF2-40B4-BE49-F238E27FC236}">
                  <a16:creationId xmlns:a16="http://schemas.microsoft.com/office/drawing/2014/main" id="{22ACF77F-EEA0-4F6B-9D5D-E74924D86292}"/>
                </a:ext>
              </a:extLst>
            </p:cNvPr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2;p21">
              <a:extLst>
                <a:ext uri="{FF2B5EF4-FFF2-40B4-BE49-F238E27FC236}">
                  <a16:creationId xmlns:a16="http://schemas.microsoft.com/office/drawing/2014/main" id="{18F4B781-DAFE-4611-A1A5-0008FA8F94D4}"/>
                </a:ext>
              </a:extLst>
            </p:cNvPr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3;p21">
              <a:extLst>
                <a:ext uri="{FF2B5EF4-FFF2-40B4-BE49-F238E27FC236}">
                  <a16:creationId xmlns:a16="http://schemas.microsoft.com/office/drawing/2014/main" id="{D28C4BD7-72C1-47A8-A8A9-BDA90640A257}"/>
                </a:ext>
              </a:extLst>
            </p:cNvPr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4;p21">
              <a:extLst>
                <a:ext uri="{FF2B5EF4-FFF2-40B4-BE49-F238E27FC236}">
                  <a16:creationId xmlns:a16="http://schemas.microsoft.com/office/drawing/2014/main" id="{F9F6777A-906E-41B4-A1A7-F61A5D4B5A00}"/>
                </a:ext>
              </a:extLst>
            </p:cNvPr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5;p21">
              <a:extLst>
                <a:ext uri="{FF2B5EF4-FFF2-40B4-BE49-F238E27FC236}">
                  <a16:creationId xmlns:a16="http://schemas.microsoft.com/office/drawing/2014/main" id="{1B434DED-AC3E-4F97-92AE-51DEF4A03183}"/>
                </a:ext>
              </a:extLst>
            </p:cNvPr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6;p21">
              <a:extLst>
                <a:ext uri="{FF2B5EF4-FFF2-40B4-BE49-F238E27FC236}">
                  <a16:creationId xmlns:a16="http://schemas.microsoft.com/office/drawing/2014/main" id="{DE39D717-5350-4FCF-A1ED-05C469D8A3CE}"/>
                </a:ext>
              </a:extLst>
            </p:cNvPr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;p21">
              <a:extLst>
                <a:ext uri="{FF2B5EF4-FFF2-40B4-BE49-F238E27FC236}">
                  <a16:creationId xmlns:a16="http://schemas.microsoft.com/office/drawing/2014/main" id="{8DDF7296-0C00-40F4-A78F-6E01776E8CA9}"/>
                </a:ext>
              </a:extLst>
            </p:cNvPr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8;p21">
              <a:extLst>
                <a:ext uri="{FF2B5EF4-FFF2-40B4-BE49-F238E27FC236}">
                  <a16:creationId xmlns:a16="http://schemas.microsoft.com/office/drawing/2014/main" id="{8C0EDC2F-9CF5-4B77-82C7-298E511844C8}"/>
                </a:ext>
              </a:extLst>
            </p:cNvPr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19;p21">
              <a:extLst>
                <a:ext uri="{FF2B5EF4-FFF2-40B4-BE49-F238E27FC236}">
                  <a16:creationId xmlns:a16="http://schemas.microsoft.com/office/drawing/2014/main" id="{52B886FE-4541-4BF2-820A-EC94A52B4657}"/>
                </a:ext>
              </a:extLst>
            </p:cNvPr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20;p21">
              <a:extLst>
                <a:ext uri="{FF2B5EF4-FFF2-40B4-BE49-F238E27FC236}">
                  <a16:creationId xmlns:a16="http://schemas.microsoft.com/office/drawing/2014/main" id="{A1E846DC-5E0F-4A9F-B330-C5F968E24D98}"/>
                </a:ext>
              </a:extLst>
            </p:cNvPr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21;p21">
              <a:extLst>
                <a:ext uri="{FF2B5EF4-FFF2-40B4-BE49-F238E27FC236}">
                  <a16:creationId xmlns:a16="http://schemas.microsoft.com/office/drawing/2014/main" id="{F2CE2579-0306-460F-8789-2CBBAC20254C}"/>
                </a:ext>
              </a:extLst>
            </p:cNvPr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22;p21">
              <a:extLst>
                <a:ext uri="{FF2B5EF4-FFF2-40B4-BE49-F238E27FC236}">
                  <a16:creationId xmlns:a16="http://schemas.microsoft.com/office/drawing/2014/main" id="{E339AFD6-DFE6-4C01-8486-3AB0D6F37A12}"/>
                </a:ext>
              </a:extLst>
            </p:cNvPr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23;p21">
              <a:extLst>
                <a:ext uri="{FF2B5EF4-FFF2-40B4-BE49-F238E27FC236}">
                  <a16:creationId xmlns:a16="http://schemas.microsoft.com/office/drawing/2014/main" id="{A96C60A0-F9E4-4EE2-A1EA-2ECFA87D09B1}"/>
                </a:ext>
              </a:extLst>
            </p:cNvPr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24;p21">
              <a:extLst>
                <a:ext uri="{FF2B5EF4-FFF2-40B4-BE49-F238E27FC236}">
                  <a16:creationId xmlns:a16="http://schemas.microsoft.com/office/drawing/2014/main" id="{16D96570-E9BC-40DD-A1FB-E1B264C67475}"/>
                </a:ext>
              </a:extLst>
            </p:cNvPr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25;p21">
              <a:extLst>
                <a:ext uri="{FF2B5EF4-FFF2-40B4-BE49-F238E27FC236}">
                  <a16:creationId xmlns:a16="http://schemas.microsoft.com/office/drawing/2014/main" id="{3F440A19-8875-40CD-A37E-B8A91DC48CC9}"/>
                </a:ext>
              </a:extLst>
            </p:cNvPr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26;p21">
              <a:extLst>
                <a:ext uri="{FF2B5EF4-FFF2-40B4-BE49-F238E27FC236}">
                  <a16:creationId xmlns:a16="http://schemas.microsoft.com/office/drawing/2014/main" id="{FF03DDC2-2C65-443D-B59B-66C203700D01}"/>
                </a:ext>
              </a:extLst>
            </p:cNvPr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27;p21">
              <a:extLst>
                <a:ext uri="{FF2B5EF4-FFF2-40B4-BE49-F238E27FC236}">
                  <a16:creationId xmlns:a16="http://schemas.microsoft.com/office/drawing/2014/main" id="{315F67FF-ED17-433D-8776-251A2E8E585D}"/>
                </a:ext>
              </a:extLst>
            </p:cNvPr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28;p21">
              <a:extLst>
                <a:ext uri="{FF2B5EF4-FFF2-40B4-BE49-F238E27FC236}">
                  <a16:creationId xmlns:a16="http://schemas.microsoft.com/office/drawing/2014/main" id="{6A6D4AE1-D659-43F1-B96D-C0036025E1E5}"/>
                </a:ext>
              </a:extLst>
            </p:cNvPr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29;p21">
              <a:extLst>
                <a:ext uri="{FF2B5EF4-FFF2-40B4-BE49-F238E27FC236}">
                  <a16:creationId xmlns:a16="http://schemas.microsoft.com/office/drawing/2014/main" id="{F26FE326-DA9D-46A3-ABD4-600B1B7EA090}"/>
                </a:ext>
              </a:extLst>
            </p:cNvPr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30;p21">
              <a:extLst>
                <a:ext uri="{FF2B5EF4-FFF2-40B4-BE49-F238E27FC236}">
                  <a16:creationId xmlns:a16="http://schemas.microsoft.com/office/drawing/2014/main" id="{DA1B708E-06DF-459A-A046-5BFBAF1D367C}"/>
                </a:ext>
              </a:extLst>
            </p:cNvPr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31;p21">
              <a:extLst>
                <a:ext uri="{FF2B5EF4-FFF2-40B4-BE49-F238E27FC236}">
                  <a16:creationId xmlns:a16="http://schemas.microsoft.com/office/drawing/2014/main" id="{E90C1E01-A0AE-4E24-BA58-140B6087B92E}"/>
                </a:ext>
              </a:extLst>
            </p:cNvPr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32;p21">
              <a:extLst>
                <a:ext uri="{FF2B5EF4-FFF2-40B4-BE49-F238E27FC236}">
                  <a16:creationId xmlns:a16="http://schemas.microsoft.com/office/drawing/2014/main" id="{3B373D7B-0F0C-4CF9-87E0-936A24FF5630}"/>
                </a:ext>
              </a:extLst>
            </p:cNvPr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33;p21">
              <a:extLst>
                <a:ext uri="{FF2B5EF4-FFF2-40B4-BE49-F238E27FC236}">
                  <a16:creationId xmlns:a16="http://schemas.microsoft.com/office/drawing/2014/main" id="{28772CD7-02AF-46A4-A1B5-0F0017A3148B}"/>
                </a:ext>
              </a:extLst>
            </p:cNvPr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34;p21">
              <a:extLst>
                <a:ext uri="{FF2B5EF4-FFF2-40B4-BE49-F238E27FC236}">
                  <a16:creationId xmlns:a16="http://schemas.microsoft.com/office/drawing/2014/main" id="{7B2C2B24-3B87-431C-B53D-BA37C26AFDD7}"/>
                </a:ext>
              </a:extLst>
            </p:cNvPr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35;p21">
              <a:extLst>
                <a:ext uri="{FF2B5EF4-FFF2-40B4-BE49-F238E27FC236}">
                  <a16:creationId xmlns:a16="http://schemas.microsoft.com/office/drawing/2014/main" id="{A6B66F1B-802E-4FBA-8805-ED1DAB7476D3}"/>
                </a:ext>
              </a:extLst>
            </p:cNvPr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36;p21">
              <a:extLst>
                <a:ext uri="{FF2B5EF4-FFF2-40B4-BE49-F238E27FC236}">
                  <a16:creationId xmlns:a16="http://schemas.microsoft.com/office/drawing/2014/main" id="{58FBDDA8-39B6-4765-9028-5940DB2FEFF4}"/>
                </a:ext>
              </a:extLst>
            </p:cNvPr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37;p21">
              <a:extLst>
                <a:ext uri="{FF2B5EF4-FFF2-40B4-BE49-F238E27FC236}">
                  <a16:creationId xmlns:a16="http://schemas.microsoft.com/office/drawing/2014/main" id="{FCA0784E-5E10-4A9E-A1E8-EF471F32EC19}"/>
                </a:ext>
              </a:extLst>
            </p:cNvPr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38;p21">
              <a:extLst>
                <a:ext uri="{FF2B5EF4-FFF2-40B4-BE49-F238E27FC236}">
                  <a16:creationId xmlns:a16="http://schemas.microsoft.com/office/drawing/2014/main" id="{65E70447-ABF9-4234-AB17-77FDEF9ADF7E}"/>
                </a:ext>
              </a:extLst>
            </p:cNvPr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39;p21">
              <a:extLst>
                <a:ext uri="{FF2B5EF4-FFF2-40B4-BE49-F238E27FC236}">
                  <a16:creationId xmlns:a16="http://schemas.microsoft.com/office/drawing/2014/main" id="{E7CCB66E-937E-4485-9F37-F9ACFDB98CF4}"/>
                </a:ext>
              </a:extLst>
            </p:cNvPr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0;p21">
              <a:extLst>
                <a:ext uri="{FF2B5EF4-FFF2-40B4-BE49-F238E27FC236}">
                  <a16:creationId xmlns:a16="http://schemas.microsoft.com/office/drawing/2014/main" id="{0B21AA2F-08FE-48B5-97A0-D5C2138E8217}"/>
                </a:ext>
              </a:extLst>
            </p:cNvPr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41;p21">
              <a:extLst>
                <a:ext uri="{FF2B5EF4-FFF2-40B4-BE49-F238E27FC236}">
                  <a16:creationId xmlns:a16="http://schemas.microsoft.com/office/drawing/2014/main" id="{ECB1BADC-859E-45A3-AD51-2DB69D62D6A8}"/>
                </a:ext>
              </a:extLst>
            </p:cNvPr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42;p21">
              <a:extLst>
                <a:ext uri="{FF2B5EF4-FFF2-40B4-BE49-F238E27FC236}">
                  <a16:creationId xmlns:a16="http://schemas.microsoft.com/office/drawing/2014/main" id="{699D513D-C297-43C4-A8D6-1CA1D6F4BE13}"/>
                </a:ext>
              </a:extLst>
            </p:cNvPr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;p21">
              <a:extLst>
                <a:ext uri="{FF2B5EF4-FFF2-40B4-BE49-F238E27FC236}">
                  <a16:creationId xmlns:a16="http://schemas.microsoft.com/office/drawing/2014/main" id="{917B77C2-A39B-4608-8053-B6EE1E2FDC5B}"/>
                </a:ext>
              </a:extLst>
            </p:cNvPr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4;p21">
              <a:extLst>
                <a:ext uri="{FF2B5EF4-FFF2-40B4-BE49-F238E27FC236}">
                  <a16:creationId xmlns:a16="http://schemas.microsoft.com/office/drawing/2014/main" id="{6ABB5802-4A50-42CC-A6AC-97099E63C6CF}"/>
                </a:ext>
              </a:extLst>
            </p:cNvPr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5;p21">
              <a:extLst>
                <a:ext uri="{FF2B5EF4-FFF2-40B4-BE49-F238E27FC236}">
                  <a16:creationId xmlns:a16="http://schemas.microsoft.com/office/drawing/2014/main" id="{EE407911-BFC9-4B7A-8253-3F7B6F6D714A}"/>
                </a:ext>
              </a:extLst>
            </p:cNvPr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6;p21">
              <a:extLst>
                <a:ext uri="{FF2B5EF4-FFF2-40B4-BE49-F238E27FC236}">
                  <a16:creationId xmlns:a16="http://schemas.microsoft.com/office/drawing/2014/main" id="{F009EED6-6F9B-4D12-9120-C452E49A986E}"/>
                </a:ext>
              </a:extLst>
            </p:cNvPr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7;p21">
              <a:extLst>
                <a:ext uri="{FF2B5EF4-FFF2-40B4-BE49-F238E27FC236}">
                  <a16:creationId xmlns:a16="http://schemas.microsoft.com/office/drawing/2014/main" id="{5A9F51A5-1952-4AC1-81A7-87AAE238FB69}"/>
                </a:ext>
              </a:extLst>
            </p:cNvPr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148;p21">
              <a:extLst>
                <a:ext uri="{FF2B5EF4-FFF2-40B4-BE49-F238E27FC236}">
                  <a16:creationId xmlns:a16="http://schemas.microsoft.com/office/drawing/2014/main" id="{809365DB-855D-4D47-A218-E4BCB669ABF8}"/>
                </a:ext>
              </a:extLst>
            </p:cNvPr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49;p21">
              <a:extLst>
                <a:ext uri="{FF2B5EF4-FFF2-40B4-BE49-F238E27FC236}">
                  <a16:creationId xmlns:a16="http://schemas.microsoft.com/office/drawing/2014/main" id="{5C03E5AB-DBA3-4C7E-B971-F41AEA44CDBA}"/>
                </a:ext>
              </a:extLst>
            </p:cNvPr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50;p21">
              <a:extLst>
                <a:ext uri="{FF2B5EF4-FFF2-40B4-BE49-F238E27FC236}">
                  <a16:creationId xmlns:a16="http://schemas.microsoft.com/office/drawing/2014/main" id="{89780717-6D22-4290-A141-10946E412EE7}"/>
                </a:ext>
              </a:extLst>
            </p:cNvPr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51;p21">
              <a:extLst>
                <a:ext uri="{FF2B5EF4-FFF2-40B4-BE49-F238E27FC236}">
                  <a16:creationId xmlns:a16="http://schemas.microsoft.com/office/drawing/2014/main" id="{46C05FB9-C024-47E4-9925-3793E77F5F5E}"/>
                </a:ext>
              </a:extLst>
            </p:cNvPr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52;p21">
              <a:extLst>
                <a:ext uri="{FF2B5EF4-FFF2-40B4-BE49-F238E27FC236}">
                  <a16:creationId xmlns:a16="http://schemas.microsoft.com/office/drawing/2014/main" id="{F9ED18C2-70ED-487B-8A15-82F6AB9AD46C}"/>
                </a:ext>
              </a:extLst>
            </p:cNvPr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53;p21">
              <a:extLst>
                <a:ext uri="{FF2B5EF4-FFF2-40B4-BE49-F238E27FC236}">
                  <a16:creationId xmlns:a16="http://schemas.microsoft.com/office/drawing/2014/main" id="{0C1B5214-228A-4AC0-B9B5-E37CF8F53529}"/>
                </a:ext>
              </a:extLst>
            </p:cNvPr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54;p21">
              <a:extLst>
                <a:ext uri="{FF2B5EF4-FFF2-40B4-BE49-F238E27FC236}">
                  <a16:creationId xmlns:a16="http://schemas.microsoft.com/office/drawing/2014/main" id="{70B500CC-FD18-4CA0-81C6-65D04EBAE5CA}"/>
                </a:ext>
              </a:extLst>
            </p:cNvPr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55;p21">
              <a:extLst>
                <a:ext uri="{FF2B5EF4-FFF2-40B4-BE49-F238E27FC236}">
                  <a16:creationId xmlns:a16="http://schemas.microsoft.com/office/drawing/2014/main" id="{AA94A681-3040-4E47-82FA-78202846B7F6}"/>
                </a:ext>
              </a:extLst>
            </p:cNvPr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56;p21">
              <a:extLst>
                <a:ext uri="{FF2B5EF4-FFF2-40B4-BE49-F238E27FC236}">
                  <a16:creationId xmlns:a16="http://schemas.microsoft.com/office/drawing/2014/main" id="{169B426E-4050-48E9-829B-2206C2173D4A}"/>
                </a:ext>
              </a:extLst>
            </p:cNvPr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57;p21">
              <a:extLst>
                <a:ext uri="{FF2B5EF4-FFF2-40B4-BE49-F238E27FC236}">
                  <a16:creationId xmlns:a16="http://schemas.microsoft.com/office/drawing/2014/main" id="{82EBA4BF-819B-44FA-83E0-3BA7C2692120}"/>
                </a:ext>
              </a:extLst>
            </p:cNvPr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58;p21">
              <a:extLst>
                <a:ext uri="{FF2B5EF4-FFF2-40B4-BE49-F238E27FC236}">
                  <a16:creationId xmlns:a16="http://schemas.microsoft.com/office/drawing/2014/main" id="{F0AA5036-7ADA-452C-AD6B-3B5F76F2E80A}"/>
                </a:ext>
              </a:extLst>
            </p:cNvPr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59;p21">
              <a:extLst>
                <a:ext uri="{FF2B5EF4-FFF2-40B4-BE49-F238E27FC236}">
                  <a16:creationId xmlns:a16="http://schemas.microsoft.com/office/drawing/2014/main" id="{7A8EE54B-701E-4559-ACCC-FEA78A97C59B}"/>
                </a:ext>
              </a:extLst>
            </p:cNvPr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160;p21">
              <a:extLst>
                <a:ext uri="{FF2B5EF4-FFF2-40B4-BE49-F238E27FC236}">
                  <a16:creationId xmlns:a16="http://schemas.microsoft.com/office/drawing/2014/main" id="{F6BAAA43-F16D-4754-B98E-A773FF8606C3}"/>
                </a:ext>
              </a:extLst>
            </p:cNvPr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61;p21">
              <a:extLst>
                <a:ext uri="{FF2B5EF4-FFF2-40B4-BE49-F238E27FC236}">
                  <a16:creationId xmlns:a16="http://schemas.microsoft.com/office/drawing/2014/main" id="{261429DE-430C-438C-A589-C7A178593505}"/>
                </a:ext>
              </a:extLst>
            </p:cNvPr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62;p21">
              <a:extLst>
                <a:ext uri="{FF2B5EF4-FFF2-40B4-BE49-F238E27FC236}">
                  <a16:creationId xmlns:a16="http://schemas.microsoft.com/office/drawing/2014/main" id="{6712DEA4-30E0-4AFD-898F-8327BBD25FF5}"/>
                </a:ext>
              </a:extLst>
            </p:cNvPr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63;p21">
              <a:extLst>
                <a:ext uri="{FF2B5EF4-FFF2-40B4-BE49-F238E27FC236}">
                  <a16:creationId xmlns:a16="http://schemas.microsoft.com/office/drawing/2014/main" id="{F3E78191-95EF-44F4-989F-D43B4A4C4838}"/>
                </a:ext>
              </a:extLst>
            </p:cNvPr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64;p21">
              <a:extLst>
                <a:ext uri="{FF2B5EF4-FFF2-40B4-BE49-F238E27FC236}">
                  <a16:creationId xmlns:a16="http://schemas.microsoft.com/office/drawing/2014/main" id="{4CE314E2-8FB9-434C-B690-28AD2AF5D9F8}"/>
                </a:ext>
              </a:extLst>
            </p:cNvPr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65;p21">
              <a:extLst>
                <a:ext uri="{FF2B5EF4-FFF2-40B4-BE49-F238E27FC236}">
                  <a16:creationId xmlns:a16="http://schemas.microsoft.com/office/drawing/2014/main" id="{5A815654-A9E7-47B5-9525-27D05CA1E114}"/>
                </a:ext>
              </a:extLst>
            </p:cNvPr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66;p21">
              <a:extLst>
                <a:ext uri="{FF2B5EF4-FFF2-40B4-BE49-F238E27FC236}">
                  <a16:creationId xmlns:a16="http://schemas.microsoft.com/office/drawing/2014/main" id="{7ADB2275-2CD0-4A5F-ACB9-E081B216B9DC}"/>
                </a:ext>
              </a:extLst>
            </p:cNvPr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67;p21">
              <a:extLst>
                <a:ext uri="{FF2B5EF4-FFF2-40B4-BE49-F238E27FC236}">
                  <a16:creationId xmlns:a16="http://schemas.microsoft.com/office/drawing/2014/main" id="{F3DA8BDC-3A92-4024-AC9E-6A6B87FF259F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68;p21">
              <a:extLst>
                <a:ext uri="{FF2B5EF4-FFF2-40B4-BE49-F238E27FC236}">
                  <a16:creationId xmlns:a16="http://schemas.microsoft.com/office/drawing/2014/main" id="{A1B3EC77-8E2C-40C3-9A3D-85376A286ACA}"/>
                </a:ext>
              </a:extLst>
            </p:cNvPr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69;p21">
              <a:extLst>
                <a:ext uri="{FF2B5EF4-FFF2-40B4-BE49-F238E27FC236}">
                  <a16:creationId xmlns:a16="http://schemas.microsoft.com/office/drawing/2014/main" id="{C2291C18-DFD1-4094-9BE4-862323A9104A}"/>
                </a:ext>
              </a:extLst>
            </p:cNvPr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70;p21">
              <a:extLst>
                <a:ext uri="{FF2B5EF4-FFF2-40B4-BE49-F238E27FC236}">
                  <a16:creationId xmlns:a16="http://schemas.microsoft.com/office/drawing/2014/main" id="{1BBB0344-B47C-405D-9C15-02CA9A4DB29B}"/>
                </a:ext>
              </a:extLst>
            </p:cNvPr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71;p21">
              <a:extLst>
                <a:ext uri="{FF2B5EF4-FFF2-40B4-BE49-F238E27FC236}">
                  <a16:creationId xmlns:a16="http://schemas.microsoft.com/office/drawing/2014/main" id="{E5A228FE-E77A-49D5-BAF6-118F7E49FCA9}"/>
                </a:ext>
              </a:extLst>
            </p:cNvPr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72;p21">
              <a:extLst>
                <a:ext uri="{FF2B5EF4-FFF2-40B4-BE49-F238E27FC236}">
                  <a16:creationId xmlns:a16="http://schemas.microsoft.com/office/drawing/2014/main" id="{452CCCBC-2375-490B-AF6B-EB052DAC834D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73;p21">
              <a:extLst>
                <a:ext uri="{FF2B5EF4-FFF2-40B4-BE49-F238E27FC236}">
                  <a16:creationId xmlns:a16="http://schemas.microsoft.com/office/drawing/2014/main" id="{65C84EB8-5F32-4736-A403-CAB935296E19}"/>
                </a:ext>
              </a:extLst>
            </p:cNvPr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74;p21">
              <a:extLst>
                <a:ext uri="{FF2B5EF4-FFF2-40B4-BE49-F238E27FC236}">
                  <a16:creationId xmlns:a16="http://schemas.microsoft.com/office/drawing/2014/main" id="{69105A44-B2C7-4BD6-8E8F-3ED3C083C19D}"/>
                </a:ext>
              </a:extLst>
            </p:cNvPr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75;p21">
              <a:extLst>
                <a:ext uri="{FF2B5EF4-FFF2-40B4-BE49-F238E27FC236}">
                  <a16:creationId xmlns:a16="http://schemas.microsoft.com/office/drawing/2014/main" id="{2FB4F2FD-8203-44D4-9716-47C4140509D6}"/>
                </a:ext>
              </a:extLst>
            </p:cNvPr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76;p21">
              <a:extLst>
                <a:ext uri="{FF2B5EF4-FFF2-40B4-BE49-F238E27FC236}">
                  <a16:creationId xmlns:a16="http://schemas.microsoft.com/office/drawing/2014/main" id="{4EAE71EB-45A2-43A0-8A93-1067D46581AC}"/>
                </a:ext>
              </a:extLst>
            </p:cNvPr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77;p21">
              <a:extLst>
                <a:ext uri="{FF2B5EF4-FFF2-40B4-BE49-F238E27FC236}">
                  <a16:creationId xmlns:a16="http://schemas.microsoft.com/office/drawing/2014/main" id="{2833974B-A57E-47D0-B09D-C84A39BCD1CB}"/>
                </a:ext>
              </a:extLst>
            </p:cNvPr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78;p21">
              <a:extLst>
                <a:ext uri="{FF2B5EF4-FFF2-40B4-BE49-F238E27FC236}">
                  <a16:creationId xmlns:a16="http://schemas.microsoft.com/office/drawing/2014/main" id="{99C989F1-8A35-446F-87F9-448E61F60ECC}"/>
                </a:ext>
              </a:extLst>
            </p:cNvPr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79;p21">
              <a:extLst>
                <a:ext uri="{FF2B5EF4-FFF2-40B4-BE49-F238E27FC236}">
                  <a16:creationId xmlns:a16="http://schemas.microsoft.com/office/drawing/2014/main" id="{BEC28AB8-DFD2-4CDC-95FB-59C90C5E423A}"/>
                </a:ext>
              </a:extLst>
            </p:cNvPr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80;p21">
              <a:extLst>
                <a:ext uri="{FF2B5EF4-FFF2-40B4-BE49-F238E27FC236}">
                  <a16:creationId xmlns:a16="http://schemas.microsoft.com/office/drawing/2014/main" id="{C8EB5A8A-7D06-45B5-8125-708CAB0F939E}"/>
                </a:ext>
              </a:extLst>
            </p:cNvPr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81;p21">
              <a:extLst>
                <a:ext uri="{FF2B5EF4-FFF2-40B4-BE49-F238E27FC236}">
                  <a16:creationId xmlns:a16="http://schemas.microsoft.com/office/drawing/2014/main" id="{DF98C742-501E-40AF-B983-10685F807C07}"/>
                </a:ext>
              </a:extLst>
            </p:cNvPr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82;p21">
              <a:extLst>
                <a:ext uri="{FF2B5EF4-FFF2-40B4-BE49-F238E27FC236}">
                  <a16:creationId xmlns:a16="http://schemas.microsoft.com/office/drawing/2014/main" id="{1354985F-EC11-4DD7-B848-B5F4BA2AF34F}"/>
                </a:ext>
              </a:extLst>
            </p:cNvPr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83;p21">
              <a:extLst>
                <a:ext uri="{FF2B5EF4-FFF2-40B4-BE49-F238E27FC236}">
                  <a16:creationId xmlns:a16="http://schemas.microsoft.com/office/drawing/2014/main" id="{4E05E7B8-99DF-4C55-BE20-E628C5F31D33}"/>
                </a:ext>
              </a:extLst>
            </p:cNvPr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84;p21">
              <a:extLst>
                <a:ext uri="{FF2B5EF4-FFF2-40B4-BE49-F238E27FC236}">
                  <a16:creationId xmlns:a16="http://schemas.microsoft.com/office/drawing/2014/main" id="{ABCDCC95-C7D9-40D7-9FA9-14B5D769AE69}"/>
                </a:ext>
              </a:extLst>
            </p:cNvPr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85;p21">
              <a:extLst>
                <a:ext uri="{FF2B5EF4-FFF2-40B4-BE49-F238E27FC236}">
                  <a16:creationId xmlns:a16="http://schemas.microsoft.com/office/drawing/2014/main" id="{D5084724-532B-4125-83DE-6CA29954AC1B}"/>
                </a:ext>
              </a:extLst>
            </p:cNvPr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86;p21">
              <a:extLst>
                <a:ext uri="{FF2B5EF4-FFF2-40B4-BE49-F238E27FC236}">
                  <a16:creationId xmlns:a16="http://schemas.microsoft.com/office/drawing/2014/main" id="{3FE50966-D241-40BD-A1E7-005B80C20DEC}"/>
                </a:ext>
              </a:extLst>
            </p:cNvPr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87;p21">
              <a:extLst>
                <a:ext uri="{FF2B5EF4-FFF2-40B4-BE49-F238E27FC236}">
                  <a16:creationId xmlns:a16="http://schemas.microsoft.com/office/drawing/2014/main" id="{BB67D027-9C41-4D3D-AF16-B752ED128D49}"/>
                </a:ext>
              </a:extLst>
            </p:cNvPr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88;p21">
              <a:extLst>
                <a:ext uri="{FF2B5EF4-FFF2-40B4-BE49-F238E27FC236}">
                  <a16:creationId xmlns:a16="http://schemas.microsoft.com/office/drawing/2014/main" id="{9989F4E3-60FC-48AB-955B-05D466390A20}"/>
                </a:ext>
              </a:extLst>
            </p:cNvPr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89;p21">
              <a:extLst>
                <a:ext uri="{FF2B5EF4-FFF2-40B4-BE49-F238E27FC236}">
                  <a16:creationId xmlns:a16="http://schemas.microsoft.com/office/drawing/2014/main" id="{0E62B846-23B5-4DF9-9886-0C1AD1EC0E5C}"/>
                </a:ext>
              </a:extLst>
            </p:cNvPr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90;p21">
              <a:extLst>
                <a:ext uri="{FF2B5EF4-FFF2-40B4-BE49-F238E27FC236}">
                  <a16:creationId xmlns:a16="http://schemas.microsoft.com/office/drawing/2014/main" id="{3B7580BE-E429-4377-84EE-7FCCC96D8018}"/>
                </a:ext>
              </a:extLst>
            </p:cNvPr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91;p21">
              <a:extLst>
                <a:ext uri="{FF2B5EF4-FFF2-40B4-BE49-F238E27FC236}">
                  <a16:creationId xmlns:a16="http://schemas.microsoft.com/office/drawing/2014/main" id="{E101E3A8-1474-435E-864E-670C78CA1C2F}"/>
                </a:ext>
              </a:extLst>
            </p:cNvPr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92;p21">
              <a:extLst>
                <a:ext uri="{FF2B5EF4-FFF2-40B4-BE49-F238E27FC236}">
                  <a16:creationId xmlns:a16="http://schemas.microsoft.com/office/drawing/2014/main" id="{CB29DA6F-F1F6-458F-BEDF-63225F9CF6DA}"/>
                </a:ext>
              </a:extLst>
            </p:cNvPr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93;p21">
              <a:extLst>
                <a:ext uri="{FF2B5EF4-FFF2-40B4-BE49-F238E27FC236}">
                  <a16:creationId xmlns:a16="http://schemas.microsoft.com/office/drawing/2014/main" id="{7EB53D4E-60ED-4469-9105-ADCC5B12AD6C}"/>
                </a:ext>
              </a:extLst>
            </p:cNvPr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94;p21">
              <a:extLst>
                <a:ext uri="{FF2B5EF4-FFF2-40B4-BE49-F238E27FC236}">
                  <a16:creationId xmlns:a16="http://schemas.microsoft.com/office/drawing/2014/main" id="{6097770D-CAD4-4DD8-84CE-17B18FEAFF82}"/>
                </a:ext>
              </a:extLst>
            </p:cNvPr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95;p21">
              <a:extLst>
                <a:ext uri="{FF2B5EF4-FFF2-40B4-BE49-F238E27FC236}">
                  <a16:creationId xmlns:a16="http://schemas.microsoft.com/office/drawing/2014/main" id="{54FBE1F3-CF62-4A44-A32B-7A24E6751B0A}"/>
                </a:ext>
              </a:extLst>
            </p:cNvPr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96;p21">
              <a:extLst>
                <a:ext uri="{FF2B5EF4-FFF2-40B4-BE49-F238E27FC236}">
                  <a16:creationId xmlns:a16="http://schemas.microsoft.com/office/drawing/2014/main" id="{A16EF815-7C5D-418B-B63A-D130AF998C28}"/>
                </a:ext>
              </a:extLst>
            </p:cNvPr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97;p21">
              <a:extLst>
                <a:ext uri="{FF2B5EF4-FFF2-40B4-BE49-F238E27FC236}">
                  <a16:creationId xmlns:a16="http://schemas.microsoft.com/office/drawing/2014/main" id="{55C49A65-34D7-45F0-A770-9549EC089982}"/>
                </a:ext>
              </a:extLst>
            </p:cNvPr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98;p21">
              <a:extLst>
                <a:ext uri="{FF2B5EF4-FFF2-40B4-BE49-F238E27FC236}">
                  <a16:creationId xmlns:a16="http://schemas.microsoft.com/office/drawing/2014/main" id="{2312590F-018D-4764-A157-FD252FC6C13D}"/>
                </a:ext>
              </a:extLst>
            </p:cNvPr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99;p21">
              <a:extLst>
                <a:ext uri="{FF2B5EF4-FFF2-40B4-BE49-F238E27FC236}">
                  <a16:creationId xmlns:a16="http://schemas.microsoft.com/office/drawing/2014/main" id="{B6C9A03B-74A2-40AF-9377-C8C2F7A7C83E}"/>
                </a:ext>
              </a:extLst>
            </p:cNvPr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00;p21">
              <a:extLst>
                <a:ext uri="{FF2B5EF4-FFF2-40B4-BE49-F238E27FC236}">
                  <a16:creationId xmlns:a16="http://schemas.microsoft.com/office/drawing/2014/main" id="{4DAEB5DA-84A1-485D-A56D-0CF25F487B9E}"/>
                </a:ext>
              </a:extLst>
            </p:cNvPr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01;p21">
              <a:extLst>
                <a:ext uri="{FF2B5EF4-FFF2-40B4-BE49-F238E27FC236}">
                  <a16:creationId xmlns:a16="http://schemas.microsoft.com/office/drawing/2014/main" id="{4EE0723F-679B-4DA4-B3DC-D6A3890B3628}"/>
                </a:ext>
              </a:extLst>
            </p:cNvPr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02;p21">
              <a:extLst>
                <a:ext uri="{FF2B5EF4-FFF2-40B4-BE49-F238E27FC236}">
                  <a16:creationId xmlns:a16="http://schemas.microsoft.com/office/drawing/2014/main" id="{59CAB420-67A6-4A6E-91CD-51F6ACAA2304}"/>
                </a:ext>
              </a:extLst>
            </p:cNvPr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03;p21">
              <a:extLst>
                <a:ext uri="{FF2B5EF4-FFF2-40B4-BE49-F238E27FC236}">
                  <a16:creationId xmlns:a16="http://schemas.microsoft.com/office/drawing/2014/main" id="{2258C4FC-0F11-4C24-B4E7-30DEA4AC0A7B}"/>
                </a:ext>
              </a:extLst>
            </p:cNvPr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04;p21">
              <a:extLst>
                <a:ext uri="{FF2B5EF4-FFF2-40B4-BE49-F238E27FC236}">
                  <a16:creationId xmlns:a16="http://schemas.microsoft.com/office/drawing/2014/main" id="{F4BEF4AA-FD97-4D61-8C66-7989FEFA6E9E}"/>
                </a:ext>
              </a:extLst>
            </p:cNvPr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05;p21">
              <a:extLst>
                <a:ext uri="{FF2B5EF4-FFF2-40B4-BE49-F238E27FC236}">
                  <a16:creationId xmlns:a16="http://schemas.microsoft.com/office/drawing/2014/main" id="{D8B7FA93-6299-4DA0-B8B4-31F8D3B1F648}"/>
                </a:ext>
              </a:extLst>
            </p:cNvPr>
            <p:cNvSpPr/>
            <p:nvPr/>
          </p:nvSpPr>
          <p:spPr>
            <a:xfrm>
              <a:off x="4146400" y="4314858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06;p21">
              <a:extLst>
                <a:ext uri="{FF2B5EF4-FFF2-40B4-BE49-F238E27FC236}">
                  <a16:creationId xmlns:a16="http://schemas.microsoft.com/office/drawing/2014/main" id="{B9FA9DB9-C69A-48DC-9BAD-BB5B0BE64175}"/>
                </a:ext>
              </a:extLst>
            </p:cNvPr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07;p21">
              <a:extLst>
                <a:ext uri="{FF2B5EF4-FFF2-40B4-BE49-F238E27FC236}">
                  <a16:creationId xmlns:a16="http://schemas.microsoft.com/office/drawing/2014/main" id="{474816E3-FF64-4426-AE84-3890D1330097}"/>
                </a:ext>
              </a:extLst>
            </p:cNvPr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08;p21">
              <a:extLst>
                <a:ext uri="{FF2B5EF4-FFF2-40B4-BE49-F238E27FC236}">
                  <a16:creationId xmlns:a16="http://schemas.microsoft.com/office/drawing/2014/main" id="{C9DE0B43-4978-4FB9-8EFF-B9329727B265}"/>
                </a:ext>
              </a:extLst>
            </p:cNvPr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09;p21">
              <a:extLst>
                <a:ext uri="{FF2B5EF4-FFF2-40B4-BE49-F238E27FC236}">
                  <a16:creationId xmlns:a16="http://schemas.microsoft.com/office/drawing/2014/main" id="{B071FD10-DF94-42A3-91BD-E26C2DE2F201}"/>
                </a:ext>
              </a:extLst>
            </p:cNvPr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10;p21">
              <a:extLst>
                <a:ext uri="{FF2B5EF4-FFF2-40B4-BE49-F238E27FC236}">
                  <a16:creationId xmlns:a16="http://schemas.microsoft.com/office/drawing/2014/main" id="{0D9149FD-9112-4F30-A518-A870D77E9BD3}"/>
                </a:ext>
              </a:extLst>
            </p:cNvPr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11;p21">
              <a:extLst>
                <a:ext uri="{FF2B5EF4-FFF2-40B4-BE49-F238E27FC236}">
                  <a16:creationId xmlns:a16="http://schemas.microsoft.com/office/drawing/2014/main" id="{C34538C6-0EEC-4A50-98F9-B93CABA319B9}"/>
                </a:ext>
              </a:extLst>
            </p:cNvPr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12;p21">
              <a:extLst>
                <a:ext uri="{FF2B5EF4-FFF2-40B4-BE49-F238E27FC236}">
                  <a16:creationId xmlns:a16="http://schemas.microsoft.com/office/drawing/2014/main" id="{701E8480-45A1-4FFE-91F1-CB32C4B7FF0B}"/>
                </a:ext>
              </a:extLst>
            </p:cNvPr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13;p21">
              <a:extLst>
                <a:ext uri="{FF2B5EF4-FFF2-40B4-BE49-F238E27FC236}">
                  <a16:creationId xmlns:a16="http://schemas.microsoft.com/office/drawing/2014/main" id="{D0CAEA32-4E55-43E4-A6DD-317D677970B4}"/>
                </a:ext>
              </a:extLst>
            </p:cNvPr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14;p21">
              <a:extLst>
                <a:ext uri="{FF2B5EF4-FFF2-40B4-BE49-F238E27FC236}">
                  <a16:creationId xmlns:a16="http://schemas.microsoft.com/office/drawing/2014/main" id="{A91E993D-8256-4203-A863-43716A48A455}"/>
                </a:ext>
              </a:extLst>
            </p:cNvPr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5;p21">
              <a:extLst>
                <a:ext uri="{FF2B5EF4-FFF2-40B4-BE49-F238E27FC236}">
                  <a16:creationId xmlns:a16="http://schemas.microsoft.com/office/drawing/2014/main" id="{86ACE2BD-277C-4804-893A-B8D0C735647C}"/>
                </a:ext>
              </a:extLst>
            </p:cNvPr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16;p21">
              <a:extLst>
                <a:ext uri="{FF2B5EF4-FFF2-40B4-BE49-F238E27FC236}">
                  <a16:creationId xmlns:a16="http://schemas.microsoft.com/office/drawing/2014/main" id="{D86F31B3-7CBA-4CA8-8EFE-E34E9A60CFE0}"/>
                </a:ext>
              </a:extLst>
            </p:cNvPr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17;p21">
              <a:extLst>
                <a:ext uri="{FF2B5EF4-FFF2-40B4-BE49-F238E27FC236}">
                  <a16:creationId xmlns:a16="http://schemas.microsoft.com/office/drawing/2014/main" id="{085DD626-E786-43E5-A33D-EC9985C0ECA4}"/>
                </a:ext>
              </a:extLst>
            </p:cNvPr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8;p21">
              <a:extLst>
                <a:ext uri="{FF2B5EF4-FFF2-40B4-BE49-F238E27FC236}">
                  <a16:creationId xmlns:a16="http://schemas.microsoft.com/office/drawing/2014/main" id="{9CEDF4BD-5B3D-445D-8BFE-CAEAD0093318}"/>
                </a:ext>
              </a:extLst>
            </p:cNvPr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9;p21">
              <a:extLst>
                <a:ext uri="{FF2B5EF4-FFF2-40B4-BE49-F238E27FC236}">
                  <a16:creationId xmlns:a16="http://schemas.microsoft.com/office/drawing/2014/main" id="{167653C9-AF34-4319-BCE4-860A5C5FE2BB}"/>
                </a:ext>
              </a:extLst>
            </p:cNvPr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20;p21">
              <a:extLst>
                <a:ext uri="{FF2B5EF4-FFF2-40B4-BE49-F238E27FC236}">
                  <a16:creationId xmlns:a16="http://schemas.microsoft.com/office/drawing/2014/main" id="{F22E4D7C-0096-4E61-960A-DA6652366811}"/>
                </a:ext>
              </a:extLst>
            </p:cNvPr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21;p21">
              <a:extLst>
                <a:ext uri="{FF2B5EF4-FFF2-40B4-BE49-F238E27FC236}">
                  <a16:creationId xmlns:a16="http://schemas.microsoft.com/office/drawing/2014/main" id="{C615363B-F7D2-4F5C-AA96-DC72B38D3E6C}"/>
                </a:ext>
              </a:extLst>
            </p:cNvPr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2;p21">
              <a:extLst>
                <a:ext uri="{FF2B5EF4-FFF2-40B4-BE49-F238E27FC236}">
                  <a16:creationId xmlns:a16="http://schemas.microsoft.com/office/drawing/2014/main" id="{557AB356-708C-473C-A0A7-167499AAE623}"/>
                </a:ext>
              </a:extLst>
            </p:cNvPr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3;p21">
              <a:extLst>
                <a:ext uri="{FF2B5EF4-FFF2-40B4-BE49-F238E27FC236}">
                  <a16:creationId xmlns:a16="http://schemas.microsoft.com/office/drawing/2014/main" id="{D34848C2-9B1A-4952-BAF3-4F971EDD3890}"/>
                </a:ext>
              </a:extLst>
            </p:cNvPr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4;p21">
              <a:extLst>
                <a:ext uri="{FF2B5EF4-FFF2-40B4-BE49-F238E27FC236}">
                  <a16:creationId xmlns:a16="http://schemas.microsoft.com/office/drawing/2014/main" id="{077D626B-0580-4D16-95A0-3D4A4D3FFC4D}"/>
                </a:ext>
              </a:extLst>
            </p:cNvPr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5;p21">
              <a:extLst>
                <a:ext uri="{FF2B5EF4-FFF2-40B4-BE49-F238E27FC236}">
                  <a16:creationId xmlns:a16="http://schemas.microsoft.com/office/drawing/2014/main" id="{C109F23D-F381-4F65-90DF-32C7F9FA105F}"/>
                </a:ext>
              </a:extLst>
            </p:cNvPr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6;p21">
              <a:extLst>
                <a:ext uri="{FF2B5EF4-FFF2-40B4-BE49-F238E27FC236}">
                  <a16:creationId xmlns:a16="http://schemas.microsoft.com/office/drawing/2014/main" id="{2B346346-CF65-44B6-9806-261403ED9F6C}"/>
                </a:ext>
              </a:extLst>
            </p:cNvPr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27;p21">
              <a:extLst>
                <a:ext uri="{FF2B5EF4-FFF2-40B4-BE49-F238E27FC236}">
                  <a16:creationId xmlns:a16="http://schemas.microsoft.com/office/drawing/2014/main" id="{941FE85E-024E-495F-9ED8-4140FD7DC379}"/>
                </a:ext>
              </a:extLst>
            </p:cNvPr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28;p21">
              <a:extLst>
                <a:ext uri="{FF2B5EF4-FFF2-40B4-BE49-F238E27FC236}">
                  <a16:creationId xmlns:a16="http://schemas.microsoft.com/office/drawing/2014/main" id="{98D54D53-9636-4CA2-ACBB-C1612C2D497D}"/>
                </a:ext>
              </a:extLst>
            </p:cNvPr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9;p21">
              <a:extLst>
                <a:ext uri="{FF2B5EF4-FFF2-40B4-BE49-F238E27FC236}">
                  <a16:creationId xmlns:a16="http://schemas.microsoft.com/office/drawing/2014/main" id="{6D25467D-5E6F-41E1-A47E-0716D8F1468B}"/>
                </a:ext>
              </a:extLst>
            </p:cNvPr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30;p21">
              <a:extLst>
                <a:ext uri="{FF2B5EF4-FFF2-40B4-BE49-F238E27FC236}">
                  <a16:creationId xmlns:a16="http://schemas.microsoft.com/office/drawing/2014/main" id="{C6A86F31-BF2F-4699-8662-A524AFC4D112}"/>
                </a:ext>
              </a:extLst>
            </p:cNvPr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31;p21">
              <a:extLst>
                <a:ext uri="{FF2B5EF4-FFF2-40B4-BE49-F238E27FC236}">
                  <a16:creationId xmlns:a16="http://schemas.microsoft.com/office/drawing/2014/main" id="{A24667C5-6BD3-4B2A-9E8E-90F21BEDD1E8}"/>
                </a:ext>
              </a:extLst>
            </p:cNvPr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32;p21">
              <a:extLst>
                <a:ext uri="{FF2B5EF4-FFF2-40B4-BE49-F238E27FC236}">
                  <a16:creationId xmlns:a16="http://schemas.microsoft.com/office/drawing/2014/main" id="{AF79BBBC-A25F-453C-A7EF-C9D3757E1CDD}"/>
                </a:ext>
              </a:extLst>
            </p:cNvPr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33;p21">
              <a:extLst>
                <a:ext uri="{FF2B5EF4-FFF2-40B4-BE49-F238E27FC236}">
                  <a16:creationId xmlns:a16="http://schemas.microsoft.com/office/drawing/2014/main" id="{F9AEB901-053A-4C69-A5AC-FD5B7587A9E1}"/>
                </a:ext>
              </a:extLst>
            </p:cNvPr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4;p21">
              <a:extLst>
                <a:ext uri="{FF2B5EF4-FFF2-40B4-BE49-F238E27FC236}">
                  <a16:creationId xmlns:a16="http://schemas.microsoft.com/office/drawing/2014/main" id="{91AA6F59-7A13-48E6-A1D4-38AF65C102A2}"/>
                </a:ext>
              </a:extLst>
            </p:cNvPr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35;p21">
              <a:extLst>
                <a:ext uri="{FF2B5EF4-FFF2-40B4-BE49-F238E27FC236}">
                  <a16:creationId xmlns:a16="http://schemas.microsoft.com/office/drawing/2014/main" id="{DF14D73A-2625-4911-AB84-D2FF9329EE1B}"/>
                </a:ext>
              </a:extLst>
            </p:cNvPr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36;p21">
              <a:extLst>
                <a:ext uri="{FF2B5EF4-FFF2-40B4-BE49-F238E27FC236}">
                  <a16:creationId xmlns:a16="http://schemas.microsoft.com/office/drawing/2014/main" id="{1F260E1C-656B-46E4-BF99-13203EC84FB3}"/>
                </a:ext>
              </a:extLst>
            </p:cNvPr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37;p21">
              <a:extLst>
                <a:ext uri="{FF2B5EF4-FFF2-40B4-BE49-F238E27FC236}">
                  <a16:creationId xmlns:a16="http://schemas.microsoft.com/office/drawing/2014/main" id="{14680490-E800-4E12-A70B-0DF5008D2A78}"/>
                </a:ext>
              </a:extLst>
            </p:cNvPr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38;p21">
              <a:extLst>
                <a:ext uri="{FF2B5EF4-FFF2-40B4-BE49-F238E27FC236}">
                  <a16:creationId xmlns:a16="http://schemas.microsoft.com/office/drawing/2014/main" id="{E2F11E9F-31EF-4003-80E9-EB74913BB1FE}"/>
                </a:ext>
              </a:extLst>
            </p:cNvPr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39;p21">
              <a:extLst>
                <a:ext uri="{FF2B5EF4-FFF2-40B4-BE49-F238E27FC236}">
                  <a16:creationId xmlns:a16="http://schemas.microsoft.com/office/drawing/2014/main" id="{93BAD6FF-73F2-4CA9-9D50-4C7C9E16388D}"/>
                </a:ext>
              </a:extLst>
            </p:cNvPr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40;p21">
              <a:extLst>
                <a:ext uri="{FF2B5EF4-FFF2-40B4-BE49-F238E27FC236}">
                  <a16:creationId xmlns:a16="http://schemas.microsoft.com/office/drawing/2014/main" id="{74E993A8-0061-4A8A-9AB1-324A2BB4999C}"/>
                </a:ext>
              </a:extLst>
            </p:cNvPr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41;p21">
              <a:extLst>
                <a:ext uri="{FF2B5EF4-FFF2-40B4-BE49-F238E27FC236}">
                  <a16:creationId xmlns:a16="http://schemas.microsoft.com/office/drawing/2014/main" id="{A926B688-DF74-4FDF-892C-AB70CA175030}"/>
                </a:ext>
              </a:extLst>
            </p:cNvPr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42;p21">
              <a:extLst>
                <a:ext uri="{FF2B5EF4-FFF2-40B4-BE49-F238E27FC236}">
                  <a16:creationId xmlns:a16="http://schemas.microsoft.com/office/drawing/2014/main" id="{661AB9A4-1B42-4CD5-A105-45DAE174972B}"/>
                </a:ext>
              </a:extLst>
            </p:cNvPr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43;p21">
              <a:extLst>
                <a:ext uri="{FF2B5EF4-FFF2-40B4-BE49-F238E27FC236}">
                  <a16:creationId xmlns:a16="http://schemas.microsoft.com/office/drawing/2014/main" id="{7BEB301F-6F8C-44E4-8A1C-4B53C8AC8191}"/>
                </a:ext>
              </a:extLst>
            </p:cNvPr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44;p21">
              <a:extLst>
                <a:ext uri="{FF2B5EF4-FFF2-40B4-BE49-F238E27FC236}">
                  <a16:creationId xmlns:a16="http://schemas.microsoft.com/office/drawing/2014/main" id="{31F928A6-0504-4E55-8ACE-84ABD1FEA09C}"/>
                </a:ext>
              </a:extLst>
            </p:cNvPr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45;p21">
              <a:extLst>
                <a:ext uri="{FF2B5EF4-FFF2-40B4-BE49-F238E27FC236}">
                  <a16:creationId xmlns:a16="http://schemas.microsoft.com/office/drawing/2014/main" id="{04C26743-D8E5-46EA-84B8-009E21CF9EC4}"/>
                </a:ext>
              </a:extLst>
            </p:cNvPr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46;p21">
              <a:extLst>
                <a:ext uri="{FF2B5EF4-FFF2-40B4-BE49-F238E27FC236}">
                  <a16:creationId xmlns:a16="http://schemas.microsoft.com/office/drawing/2014/main" id="{835CB1DB-FFA9-4E62-A38C-EF0B974702D5}"/>
                </a:ext>
              </a:extLst>
            </p:cNvPr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47;p21">
              <a:extLst>
                <a:ext uri="{FF2B5EF4-FFF2-40B4-BE49-F238E27FC236}">
                  <a16:creationId xmlns:a16="http://schemas.microsoft.com/office/drawing/2014/main" id="{652BE567-F4F9-48D8-AEB2-14A4DD5A818E}"/>
                </a:ext>
              </a:extLst>
            </p:cNvPr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48;p21">
              <a:extLst>
                <a:ext uri="{FF2B5EF4-FFF2-40B4-BE49-F238E27FC236}">
                  <a16:creationId xmlns:a16="http://schemas.microsoft.com/office/drawing/2014/main" id="{86393D0A-50E1-430E-ABC7-811810F43364}"/>
                </a:ext>
              </a:extLst>
            </p:cNvPr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49;p21">
              <a:extLst>
                <a:ext uri="{FF2B5EF4-FFF2-40B4-BE49-F238E27FC236}">
                  <a16:creationId xmlns:a16="http://schemas.microsoft.com/office/drawing/2014/main" id="{5490AB51-B511-4A3A-AAD7-679D39A63F11}"/>
                </a:ext>
              </a:extLst>
            </p:cNvPr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50;p21">
              <a:extLst>
                <a:ext uri="{FF2B5EF4-FFF2-40B4-BE49-F238E27FC236}">
                  <a16:creationId xmlns:a16="http://schemas.microsoft.com/office/drawing/2014/main" id="{B55DD6F9-11DD-40F0-B9E3-137AD1CDCFAC}"/>
                </a:ext>
              </a:extLst>
            </p:cNvPr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51;p21">
              <a:extLst>
                <a:ext uri="{FF2B5EF4-FFF2-40B4-BE49-F238E27FC236}">
                  <a16:creationId xmlns:a16="http://schemas.microsoft.com/office/drawing/2014/main" id="{CEBA7254-0DE9-4389-B54B-0CDB4C8E6541}"/>
                </a:ext>
              </a:extLst>
            </p:cNvPr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52;p21">
              <a:extLst>
                <a:ext uri="{FF2B5EF4-FFF2-40B4-BE49-F238E27FC236}">
                  <a16:creationId xmlns:a16="http://schemas.microsoft.com/office/drawing/2014/main" id="{E1E6173B-511A-44AB-AB25-3B90513126FE}"/>
                </a:ext>
              </a:extLst>
            </p:cNvPr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53;p21">
              <a:extLst>
                <a:ext uri="{FF2B5EF4-FFF2-40B4-BE49-F238E27FC236}">
                  <a16:creationId xmlns:a16="http://schemas.microsoft.com/office/drawing/2014/main" id="{EE809FA0-91EA-4FCD-804E-85ECE6E1EF3C}"/>
                </a:ext>
              </a:extLst>
            </p:cNvPr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54;p21">
              <a:extLst>
                <a:ext uri="{FF2B5EF4-FFF2-40B4-BE49-F238E27FC236}">
                  <a16:creationId xmlns:a16="http://schemas.microsoft.com/office/drawing/2014/main" id="{E6AC1A6E-1907-4E79-A2F0-4AD9C2D6F6CC}"/>
                </a:ext>
              </a:extLst>
            </p:cNvPr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55;p21">
              <a:extLst>
                <a:ext uri="{FF2B5EF4-FFF2-40B4-BE49-F238E27FC236}">
                  <a16:creationId xmlns:a16="http://schemas.microsoft.com/office/drawing/2014/main" id="{7E11B4ED-C153-453B-AD01-D791BD2615C9}"/>
                </a:ext>
              </a:extLst>
            </p:cNvPr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56;p21">
              <a:extLst>
                <a:ext uri="{FF2B5EF4-FFF2-40B4-BE49-F238E27FC236}">
                  <a16:creationId xmlns:a16="http://schemas.microsoft.com/office/drawing/2014/main" id="{F4B2B293-B979-4700-AEA1-EBB6A1CAFC71}"/>
                </a:ext>
              </a:extLst>
            </p:cNvPr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57;p21">
              <a:extLst>
                <a:ext uri="{FF2B5EF4-FFF2-40B4-BE49-F238E27FC236}">
                  <a16:creationId xmlns:a16="http://schemas.microsoft.com/office/drawing/2014/main" id="{1BFACAD3-E237-49BE-B65F-6806BB4B2881}"/>
                </a:ext>
              </a:extLst>
            </p:cNvPr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58;p21">
              <a:extLst>
                <a:ext uri="{FF2B5EF4-FFF2-40B4-BE49-F238E27FC236}">
                  <a16:creationId xmlns:a16="http://schemas.microsoft.com/office/drawing/2014/main" id="{50BCFCF9-6FC2-46F2-BDD4-9D5328E9AE26}"/>
                </a:ext>
              </a:extLst>
            </p:cNvPr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59;p21">
              <a:extLst>
                <a:ext uri="{FF2B5EF4-FFF2-40B4-BE49-F238E27FC236}">
                  <a16:creationId xmlns:a16="http://schemas.microsoft.com/office/drawing/2014/main" id="{4E69BFFB-3168-408D-9E25-7DA5C403D11F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0;p21">
              <a:extLst>
                <a:ext uri="{FF2B5EF4-FFF2-40B4-BE49-F238E27FC236}">
                  <a16:creationId xmlns:a16="http://schemas.microsoft.com/office/drawing/2014/main" id="{6CB0BDCC-C82D-45B8-991B-F7E306EDD56D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1;p21">
              <a:extLst>
                <a:ext uri="{FF2B5EF4-FFF2-40B4-BE49-F238E27FC236}">
                  <a16:creationId xmlns:a16="http://schemas.microsoft.com/office/drawing/2014/main" id="{B73CE065-729C-4C71-8784-1BEA9CB47225}"/>
                </a:ext>
              </a:extLst>
            </p:cNvPr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2;p21">
              <a:extLst>
                <a:ext uri="{FF2B5EF4-FFF2-40B4-BE49-F238E27FC236}">
                  <a16:creationId xmlns:a16="http://schemas.microsoft.com/office/drawing/2014/main" id="{C1143DBE-4750-47DD-BD8D-C0A346BB4092}"/>
                </a:ext>
              </a:extLst>
            </p:cNvPr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3;p21">
              <a:extLst>
                <a:ext uri="{FF2B5EF4-FFF2-40B4-BE49-F238E27FC236}">
                  <a16:creationId xmlns:a16="http://schemas.microsoft.com/office/drawing/2014/main" id="{4D4A4B12-4F97-4095-93CE-E32D342E852B}"/>
                </a:ext>
              </a:extLst>
            </p:cNvPr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4;p21">
              <a:extLst>
                <a:ext uri="{FF2B5EF4-FFF2-40B4-BE49-F238E27FC236}">
                  <a16:creationId xmlns:a16="http://schemas.microsoft.com/office/drawing/2014/main" id="{CDE48AA0-890D-4C55-BCF3-FD3B6A20918D}"/>
                </a:ext>
              </a:extLst>
            </p:cNvPr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959D4E4-BA3D-FEC5-5009-ACBFC035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3" y="2307979"/>
            <a:ext cx="1046164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09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09 NK PowerSkills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08 NK PowerSkills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55246" y="3777190"/>
            <a:ext cx="3910635" cy="4219576"/>
          </a:xfrm>
          <a:prstGeom prst="rect">
            <a:avLst/>
          </a:prstGeom>
        </p:spPr>
      </p:pic>
      <p:pic>
        <p:nvPicPr>
          <p:cNvPr id="8" name="07 NK PowerSkills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83688" y="3566383"/>
            <a:ext cx="4233333" cy="4572000"/>
          </a:xfrm>
          <a:prstGeom prst="rect">
            <a:avLst/>
          </a:prstGeom>
        </p:spPr>
      </p:pic>
      <p:pic>
        <p:nvPicPr>
          <p:cNvPr id="9" name="06 NK PowerSkills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06975" y="3800071"/>
            <a:ext cx="3683590" cy="3978277"/>
          </a:xfrm>
          <a:prstGeom prst="rect">
            <a:avLst/>
          </a:prstGeom>
        </p:spPr>
      </p:pic>
      <p:pic>
        <p:nvPicPr>
          <p:cNvPr id="10" name="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BC89F669-8C83-4E5A-9EF3-562BA86D2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3412555" y="834312"/>
            <a:ext cx="1016084" cy="1052811"/>
          </a:xfrm>
          <a:prstGeom prst="rect">
            <a:avLst/>
          </a:prstGeom>
          <a:effectLst>
            <a:glow rad="101600">
              <a:srgbClr val="F91545"/>
            </a:glow>
          </a:effectLst>
        </p:spPr>
      </p:pic>
      <p:pic>
        <p:nvPicPr>
          <p:cNvPr id="11" name="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88A67E20-831E-42E0-9550-D30DFE2D09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3" y="794051"/>
            <a:ext cx="1053583" cy="1133335"/>
          </a:xfrm>
          <a:prstGeom prst="rect">
            <a:avLst/>
          </a:prstGeom>
          <a:effectLst>
            <a:glow rad="101600">
              <a:srgbClr val="DE16D3">
                <a:alpha val="60000"/>
              </a:srgbClr>
            </a:glow>
          </a:effectLst>
        </p:spPr>
      </p:pic>
      <p:pic>
        <p:nvPicPr>
          <p:cNvPr id="12" name="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3B44D520-8F71-4F1C-8E48-576D00D92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8" y="813578"/>
            <a:ext cx="1053583" cy="1094279"/>
          </a:xfrm>
          <a:prstGeom prst="rect">
            <a:avLst/>
          </a:prstGeom>
          <a:effectLst>
            <a:glow rad="101600">
              <a:srgbClr val="1587EB">
                <a:alpha val="60000"/>
              </a:srgbClr>
            </a:glow>
          </a:effectLst>
        </p:spPr>
      </p:pic>
      <p:pic>
        <p:nvPicPr>
          <p:cNvPr id="13" name="Ghé thăm Fb.com/nkpowerskills">
            <a:hlinkClick r:id="rId17" action="ppaction://hlinksldjump"/>
            <a:extLst>
              <a:ext uri="{FF2B5EF4-FFF2-40B4-BE49-F238E27FC236}">
                <a16:creationId xmlns:a16="http://schemas.microsoft.com/office/drawing/2014/main" id="{F3035CFA-F687-43E6-9CC3-A7F5B69199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4" y="812855"/>
            <a:ext cx="1053581" cy="1095724"/>
          </a:xfrm>
          <a:prstGeom prst="rect">
            <a:avLst/>
          </a:prstGeom>
          <a:effectLst>
            <a:glow rad="127000">
              <a:srgbClr val="11D6B2"/>
            </a:glow>
          </a:effectLst>
        </p:spPr>
      </p:pic>
      <p:pic>
        <p:nvPicPr>
          <p:cNvPr id="14" name="Ghé thăm Fb.com/nkpowerskills">
            <a:hlinkClick r:id="rId19" action="ppaction://hlinksldjump"/>
            <a:extLst>
              <a:ext uri="{FF2B5EF4-FFF2-40B4-BE49-F238E27FC236}">
                <a16:creationId xmlns:a16="http://schemas.microsoft.com/office/drawing/2014/main" id="{486D652A-1E29-4BAC-9D39-4946C7D4CB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6" y="800356"/>
            <a:ext cx="1053583" cy="1062664"/>
          </a:xfrm>
          <a:prstGeom prst="rect">
            <a:avLst/>
          </a:prstGeom>
          <a:effectLst>
            <a:glow rad="127000">
              <a:srgbClr val="FA9F37"/>
            </a:glow>
          </a:effectLst>
        </p:spPr>
      </p:pic>
      <p:pic>
        <p:nvPicPr>
          <p:cNvPr id="24" name="05 NK PowerSkills">
            <a:extLst>
              <a:ext uri="{FF2B5EF4-FFF2-40B4-BE49-F238E27FC236}">
                <a16:creationId xmlns:a16="http://schemas.microsoft.com/office/drawing/2014/main" id="{B2436276-E33F-4198-8D9E-63C359CDE4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660873" y="3429000"/>
            <a:ext cx="4233333" cy="4567766"/>
          </a:xfrm>
          <a:prstGeom prst="rect">
            <a:avLst/>
          </a:prstGeom>
        </p:spPr>
      </p:pic>
      <p:pic>
        <p:nvPicPr>
          <p:cNvPr id="25" name="04 NK PowerSkill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79501" y="3643711"/>
            <a:ext cx="4237256" cy="4572000"/>
          </a:xfrm>
          <a:prstGeom prst="rect">
            <a:avLst/>
          </a:prstGeom>
        </p:spPr>
      </p:pic>
      <p:pic>
        <p:nvPicPr>
          <p:cNvPr id="26" name="03 NK PowerSkills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02 NK PowerSkills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392"/>
          <a:stretch/>
        </p:blipFill>
        <p:spPr>
          <a:xfrm>
            <a:off x="4453740" y="1927386"/>
            <a:ext cx="3759022" cy="1347059"/>
          </a:xfrm>
          <a:prstGeom prst="rect">
            <a:avLst/>
          </a:prstGeom>
        </p:spPr>
      </p:pic>
      <p:pic>
        <p:nvPicPr>
          <p:cNvPr id="22" name="01 NK PowerSkills" descr="Káº¿t quáº£ hÃ¬nh áº£nh cho win text gif">
            <a:hlinkClick r:id="rId27"/>
            <a:extLst>
              <a:ext uri="{FF2B5EF4-FFF2-40B4-BE49-F238E27FC236}">
                <a16:creationId xmlns:a16="http://schemas.microsoft.com/office/drawing/2014/main" id="{A3131C0D-48E3-426E-9AC3-C13D45510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0" y="494411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92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6758 -0.01088 -0.02409 0.00301 0.10898 -0.00856 C 0.11471 -0.00903 0.12031 -0.01088 0.12591 -0.01296 C 0.13255 -0.01528 0.14518 -0.02153 0.14518 -0.0213 L 0.32903 -0.01713 L 0.59023 -0.01296 C 0.59687 -0.0125 0.60312 -0.00718 0.60963 -0.00417 C 0.61732 -0.00093 0.62344 0.00208 0.63138 0.0044 C 0.63776 0.00602 0.64427 0.00694 0.65078 0.0088 C 0.65482 0.00972 0.65885 0.01181 0.66289 0.01296 C 0.6789 0.01782 0.68672 0.01852 0.70403 0.02176 C 0.72174 0.02014 0.73945 0.01968 0.75716 0.01736 C 0.76966 0.01551 0.76549 0.01134 0.77656 -3.7037E-7 C 0.77877 -0.00231 0.78151 -0.00255 0.78385 -0.00417 C 0.80156 -0.01782 0.78528 -0.00926 0.80312 -0.01713 C 0.8056 -0.02014 0.80768 -0.02454 0.81041 -0.02593 C 0.82044 -0.03079 0.8276 -0.03009 0.83711 -0.03009 " pathEditMode="relative" rAng="0" ptsTypes="AAAAAAAAAAAAAAAA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9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055 L 4.16667E-6 -0.03078 L 0.05286 -0.02685 C 0.06315 -0.02615 0.07343 -0.02569 0.08372 -0.02477 C 0.0888 -0.0243 0.09401 -0.02315 0.09921 -0.02291 C 0.11445 -0.02199 0.12994 -0.02152 0.14531 -0.02106 L 0.37825 -0.02291 C 0.38203 -0.02291 0.38554 -0.0243 0.38919 -0.02477 C 0.39505 -0.02546 0.40091 -0.02615 0.4069 -0.02685 L 0.42005 -0.03055 C 0.45377 -0.04004 0.42421 -0.0324 0.5125 -0.03426 C 0.51757 -0.03495 0.52278 -0.03541 0.52786 -0.03611 C 0.53086 -0.03657 0.53372 -0.03773 0.53658 -0.03819 C 0.54466 -0.03912 0.55273 -0.03912 0.5608 -0.04004 C 0.56744 -0.04051 0.57408 -0.0412 0.58073 -0.0419 L 0.73684 -0.04004 C 0.73906 -0.03981 0.74127 -0.03865 0.74349 -0.03819 C 0.74635 -0.03727 0.74921 -0.0368 0.75221 -0.03611 C 0.75664 -0.03495 0.7608 -0.03264 0.76536 -0.0324 C 0.8388 -0.03032 0.80937 -0.03055 0.85351 -0.03055 " pathEditMode="relative" rAng="0" ptsTypes="AAAAAAAA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6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22222E-6 L -2.77556E-17 0.00023 C 0.01432 -0.00231 0.02865 -0.00324 0.04284 -0.00625 C 0.07292 -0.01273 0.04583 -0.00972 0.06628 -0.01852 C 0.07057 -0.02037 0.07487 -0.0206 0.07917 -0.02153 C 0.08281 -0.02245 0.0862 -0.02361 0.08984 -0.02477 C 0.09414 -0.02778 0.09831 -0.03055 0.1026 -0.03403 C 0.10495 -0.03565 0.10677 -0.03866 0.10911 -0.04004 C 0.11185 -0.04166 0.11484 -0.04213 0.11758 -0.04305 C 0.13919 -0.0618 0.11667 -0.04491 0.14115 -0.05532 C 0.14414 -0.05671 0.14648 -0.06157 0.14974 -0.06157 C 0.25612 -0.06458 0.36302 -0.06366 0.46992 -0.06458 C 0.49805 -0.07477 0.48125 -0.07129 0.52109 -0.06782 C 0.52331 -0.06551 0.52513 -0.06227 0.5276 -0.06157 C 0.53542 -0.05926 0.54323 -0.05926 0.55117 -0.05856 C 0.56888 -0.05694 0.58672 -0.05648 0.60456 -0.05532 C 0.61719 -0.05092 0.61016 -0.05231 0.62591 -0.05231 " pathEditMode="relative" rAng="0" ptsTypes="AAAAAAAAAAAAAAA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379 L 4.16667E-7 -0.03356 L 0.01341 -0.03217 C 0.01523 -0.03194 0.0168 -0.03171 0.01849 -0.03171 C 0.02396 -0.03148 0.02969 -0.03148 0.03529 -0.03125 C 0.04427 -0.03055 0.04727 -0.03009 0.05859 -0.03009 C 0.1056 -0.03009 0.1526 -0.03055 0.19909 -0.03078 C 0.20221 -0.03078 0.20456 -0.03102 0.20768 -0.03125 C 0.21185 -0.03148 0.21654 -0.03148 0.22083 -0.03171 C 0.22396 -0.03194 0.22669 -0.0324 0.22943 -0.03264 C 0.23281 -0.0331 0.2362 -0.0331 0.23958 -0.03333 C 0.24167 -0.03356 0.24362 -0.03402 0.24596 -0.03426 C 0.24974 -0.03449 0.25391 -0.03449 0.25794 -0.03472 C 0.26003 -0.03495 0.26198 -0.03518 0.26471 -0.03518 C 0.2681 -0.03541 0.27213 -0.03564 0.27604 -0.03588 C 0.31992 -0.03796 0.26784 -0.03564 0.31445 -0.03727 C 0.32018 -0.0375 0.33034 -0.03819 0.33607 -0.03819 C 0.36172 -0.03865 0.38737 -0.03865 0.41289 -0.03889 L 0.43633 -0.03935 C 0.44102 -0.03935 0.45625 -0.04004 0.46146 -0.04027 C 0.46471 -0.04051 0.4681 -0.04074 0.47135 -0.04074 C 0.47799 -0.04097 0.48477 -0.0412 0.49141 -0.04143 C 0.50872 -0.04305 0.49844 -0.04236 0.525 -0.04189 L 0.5651 -0.04074 C 0.56784 -0.04074 0.5707 -0.04051 0.57344 -0.04027 C 0.57513 -0.04027 0.57669 -0.03981 0.57839 -0.03981 C 0.5862 -0.03958 0.59401 -0.03981 0.60195 -0.03981 " pathEditMode="relative" rAng="0" ptsTypes="AAAAAAAAAAAAAAAAAAAAAAAAA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777 L 3.54167E-6 -0.02754 C 0.00781 -0.0287 0.01093 -0.02939 0.01901 -0.02986 C 0.02161 -0.03009 0.02435 -0.03009 0.02695 -0.03009 L 0.14257 -0.02986 C 0.15599 -0.02986 0.15247 -0.02963 0.16145 -0.02916 C 0.16588 -0.02893 0.17044 -0.0287 0.17487 -0.02847 C 0.1802 -0.02824 0.19101 -0.02731 0.19101 -0.02708 C 0.20338 -0.02523 0.18437 -0.02847 0.20156 -0.02639 C 0.2039 -0.02615 0.20507 -0.02569 0.20716 -0.02523 C 0.20937 -0.02477 0.21145 -0.02453 0.2138 -0.0243 C 0.21836 -0.02361 0.23229 -0.02361 0.23398 -0.02338 L 0.35768 -0.0243 C 0.36289 -0.0243 0.36536 -0.02453 0.36979 -0.025 C 0.37109 -0.02523 0.37239 -0.02546 0.37369 -0.02569 C 0.37864 -0.02615 0.38737 -0.02615 0.39127 -0.02639 C 0.39752 -0.02685 0.39479 -0.02662 0.39935 -0.02662 " pathEditMode="relative" rAng="0" ptsTypes="AAAAAAAAAAAAAAA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30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chéo của hình thoi có đặc điểm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314825"/>
            <a:ext cx="7105650" cy="224354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đường chéo của hình thoi vuông góc với nhau và cắt nhau tại trung điểm mỗi đường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4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tìm hai đường thẳng vuông góc cần sử dụng đồ dùng học tập nào?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37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7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7A2BC-AD62-B062-28E7-F23E92CD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4D41F-20B2-4B91-9382-2DDFBE53C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27A1F-2183-FDDC-2E9D-2CDE54A5467B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7778DB3-84A1-D4EC-70CB-BDD325E481AF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hăn trải bàn, con diều, miếng xốp dán tường, cúc áo, 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ED9A3D2D-0372-C279-B112-DF1A56FA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7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E07125-29E5-B41B-EF6F-D05BC50A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42" y="814141"/>
            <a:ext cx="3749365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0F4FB-7B2A-1F3F-9F6F-82299431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013" y="1859911"/>
            <a:ext cx="8035224" cy="30238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231</TotalTime>
  <Words>552</Words>
  <PresentationFormat>Widescreen</PresentationFormat>
  <Paragraphs>48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Arial</vt:lpstr>
      <vt:lpstr>Bebas Neue</vt:lpstr>
      <vt:lpstr>Calibri</vt:lpstr>
      <vt:lpstr>Calibri Light</vt:lpstr>
      <vt:lpstr>Cambria</vt:lpstr>
      <vt:lpstr>Comfortaa</vt:lpstr>
      <vt:lpstr>Comfortaa Light</vt:lpstr>
      <vt:lpstr>Comfortaa Medium</vt:lpstr>
      <vt:lpstr>Comfortaa SemiBold</vt:lpstr>
      <vt:lpstr>Crete Round</vt:lpstr>
      <vt:lpstr>Mali</vt:lpstr>
      <vt:lpstr>Mali Medium</vt:lpstr>
      <vt:lpstr>Mali SemiBold</vt:lpstr>
      <vt:lpstr>Roboto Slab</vt:lpstr>
      <vt:lpstr>Roboto Slab SemiBold</vt:lpstr>
      <vt:lpstr>Rye</vt:lpstr>
      <vt:lpstr>Single Day</vt:lpstr>
      <vt:lpstr>UTM Showcard</vt:lpstr>
      <vt:lpstr>Basic Chemistry for Pre-K by Slidesgo</vt:lpstr>
      <vt:lpstr>Brazilian Literature Thesis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2023-10-08T00:56:32Z</dcterms:created>
  <dcterms:modified xsi:type="dcterms:W3CDTF">2023-10-15T08:49:38Z</dcterms:modified>
</cp:coreProperties>
</file>