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3" r:id="rId2"/>
    <p:sldId id="482" r:id="rId3"/>
    <p:sldId id="459" r:id="rId4"/>
    <p:sldId id="448" r:id="rId5"/>
    <p:sldId id="466" r:id="rId6"/>
    <p:sldId id="465" r:id="rId7"/>
    <p:sldId id="464" r:id="rId8"/>
    <p:sldId id="462" r:id="rId9"/>
    <p:sldId id="450" r:id="rId10"/>
    <p:sldId id="452" r:id="rId11"/>
    <p:sldId id="467" r:id="rId12"/>
    <p:sldId id="483" r:id="rId13"/>
    <p:sldId id="469" r:id="rId14"/>
    <p:sldId id="453" r:id="rId15"/>
    <p:sldId id="479" r:id="rId16"/>
    <p:sldId id="478" r:id="rId17"/>
    <p:sldId id="480" r:id="rId18"/>
    <p:sldId id="473" r:id="rId19"/>
    <p:sldId id="456" r:id="rId20"/>
    <p:sldId id="484" r:id="rId21"/>
    <p:sldId id="486" r:id="rId22"/>
    <p:sldId id="476" r:id="rId23"/>
    <p:sldId id="475" r:id="rId24"/>
    <p:sldId id="481" r:id="rId25"/>
    <p:sldId id="457" r:id="rId26"/>
    <p:sldId id="455" r:id="rId27"/>
    <p:sldId id="487" r:id="rId28"/>
    <p:sldId id="488" r:id="rId29"/>
    <p:sldId id="489" r:id="rId30"/>
  </p:sldIdLst>
  <p:sldSz cx="12192000" cy="6858000"/>
  <p:notesSz cx="6858000" cy="9144000"/>
  <p:defaultTextStyle>
    <a:defPPr>
      <a:defRPr lang="en-US"/>
    </a:defPPr>
    <a:lvl1pPr marL="0" algn="l" defTabSz="12170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504" algn="l" defTabSz="12170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007" algn="l" defTabSz="12170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509" algn="l" defTabSz="12170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013" algn="l" defTabSz="12170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2516" algn="l" defTabSz="12170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020" algn="l" defTabSz="12170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9523" algn="l" defTabSz="12170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025" algn="l" defTabSz="12170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0" autoAdjust="0"/>
    <p:restoredTop sz="94859" autoAdjust="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889C6-D549-40EE-8124-87DECF23451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3E2B98-18D5-4F75-A044-4098B7FA7BF1}">
      <dgm:prSet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thưởng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699077-4A86-491E-945C-E6A3521B2632}" type="parTrans" cxnId="{5DFD31D1-DF73-431F-87CD-7D360F608032}">
      <dgm:prSet/>
      <dgm:spPr/>
      <dgm:t>
        <a:bodyPr/>
        <a:lstStyle/>
        <a:p>
          <a:endParaRPr lang="en-US"/>
        </a:p>
      </dgm:t>
    </dgm:pt>
    <dgm:pt modelId="{FD86477C-84BA-47C1-891D-47EE0CD924C6}" type="sibTrans" cxnId="{5DFD31D1-DF73-431F-87CD-7D360F608032}">
      <dgm:prSet/>
      <dgm:spPr/>
      <dgm:t>
        <a:bodyPr/>
        <a:lstStyle/>
        <a:p>
          <a:endParaRPr lang="en-US"/>
        </a:p>
      </dgm:t>
    </dgm:pt>
    <dgm:pt modelId="{A7DC54CF-249F-4C02-A8EC-770C50184E37}">
      <dgm:prSet custT="1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danh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sách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EA2A3-332C-4110-86E8-C6F66E840AAA}" type="parTrans" cxnId="{682606F5-8F44-4917-A341-E919168B5ED3}">
      <dgm:prSet/>
      <dgm:spPr/>
      <dgm:t>
        <a:bodyPr/>
        <a:lstStyle/>
        <a:p>
          <a:endParaRPr lang="en-US"/>
        </a:p>
      </dgm:t>
    </dgm:pt>
    <dgm:pt modelId="{78747A90-8CAB-452C-8609-7C05539DA59A}" type="sibTrans" cxnId="{682606F5-8F44-4917-A341-E919168B5ED3}">
      <dgm:prSet/>
      <dgm:spPr/>
      <dgm:t>
        <a:bodyPr/>
        <a:lstStyle/>
        <a:p>
          <a:endParaRPr lang="en-US"/>
        </a:p>
      </dgm:t>
    </dgm:pt>
    <dgm:pt modelId="{74A764AD-867E-4F58-A283-8C1B79FC50B8}" type="pres">
      <dgm:prSet presAssocID="{B2C889C6-D549-40EE-8124-87DECF23451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B9CEA-70E6-4392-8259-E323E4C2F92C}" type="pres">
      <dgm:prSet presAssocID="{503E2B98-18D5-4F75-A044-4098B7FA7BF1}" presName="composite" presStyleCnt="0"/>
      <dgm:spPr/>
    </dgm:pt>
    <dgm:pt modelId="{A4E25728-5DAA-4AFC-A2D4-1C26D7C5AD53}" type="pres">
      <dgm:prSet presAssocID="{503E2B98-18D5-4F75-A044-4098B7FA7BF1}" presName="imgShp" presStyleLbl="fgImgPlace1" presStyleIdx="0" presStyleCnt="2" custScaleX="95459" custLinFactNeighborX="-74303" custLinFactNeighborY="-27"/>
      <dgm:spPr/>
    </dgm:pt>
    <dgm:pt modelId="{914D9A2B-5FFD-4C3D-93CC-140FAAC775D6}" type="pres">
      <dgm:prSet presAssocID="{503E2B98-18D5-4F75-A044-4098B7FA7BF1}" presName="txShp" presStyleLbl="node1" presStyleIdx="0" presStyleCnt="2" custScaleX="123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6B601-E7DC-4B47-AB6B-F7046CC0881B}" type="pres">
      <dgm:prSet presAssocID="{FD86477C-84BA-47C1-891D-47EE0CD924C6}" presName="spacing" presStyleCnt="0"/>
      <dgm:spPr/>
    </dgm:pt>
    <dgm:pt modelId="{12A181F1-708E-4641-8922-3CF2947C1C70}" type="pres">
      <dgm:prSet presAssocID="{A7DC54CF-249F-4C02-A8EC-770C50184E37}" presName="composite" presStyleCnt="0"/>
      <dgm:spPr/>
    </dgm:pt>
    <dgm:pt modelId="{3CA7E7E4-42BE-4D60-93E2-AEEFBF5F53F9}" type="pres">
      <dgm:prSet presAssocID="{A7DC54CF-249F-4C02-A8EC-770C50184E37}" presName="imgShp" presStyleLbl="fgImgPlace1" presStyleIdx="1" presStyleCnt="2" custLinFactY="62300" custLinFactNeighborX="-97033" custLinFactNeighborY="100000"/>
      <dgm:spPr/>
    </dgm:pt>
    <dgm:pt modelId="{B7E2FA2D-84BD-4DF7-AA1F-37BD05460647}" type="pres">
      <dgm:prSet presAssocID="{A7DC54CF-249F-4C02-A8EC-770C50184E37}" presName="txShp" presStyleLbl="node1" presStyleIdx="1" presStyleCnt="2" custLinFactNeighborX="-15968" custLinFactNeighborY="-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2606F5-8F44-4917-A341-E919168B5ED3}" srcId="{B2C889C6-D549-40EE-8124-87DECF23451A}" destId="{A7DC54CF-249F-4C02-A8EC-770C50184E37}" srcOrd="1" destOrd="0" parTransId="{E45EA2A3-332C-4110-86E8-C6F66E840AAA}" sibTransId="{78747A90-8CAB-452C-8609-7C05539DA59A}"/>
    <dgm:cxn modelId="{901E8404-F38F-48C7-AAD3-5591653FEA4F}" type="presOf" srcId="{A7DC54CF-249F-4C02-A8EC-770C50184E37}" destId="{B7E2FA2D-84BD-4DF7-AA1F-37BD05460647}" srcOrd="0" destOrd="0" presId="urn:microsoft.com/office/officeart/2005/8/layout/vList3"/>
    <dgm:cxn modelId="{5DFD31D1-DF73-431F-87CD-7D360F608032}" srcId="{B2C889C6-D549-40EE-8124-87DECF23451A}" destId="{503E2B98-18D5-4F75-A044-4098B7FA7BF1}" srcOrd="0" destOrd="0" parTransId="{11699077-4A86-491E-945C-E6A3521B2632}" sibTransId="{FD86477C-84BA-47C1-891D-47EE0CD924C6}"/>
    <dgm:cxn modelId="{0EB1EE3F-EA18-40DD-9E29-2CAAA5E45F76}" type="presOf" srcId="{503E2B98-18D5-4F75-A044-4098B7FA7BF1}" destId="{914D9A2B-5FFD-4C3D-93CC-140FAAC775D6}" srcOrd="0" destOrd="0" presId="urn:microsoft.com/office/officeart/2005/8/layout/vList3"/>
    <dgm:cxn modelId="{296664AC-ED33-444A-9C4D-97DF038C75AB}" type="presOf" srcId="{B2C889C6-D549-40EE-8124-87DECF23451A}" destId="{74A764AD-867E-4F58-A283-8C1B79FC50B8}" srcOrd="0" destOrd="0" presId="urn:microsoft.com/office/officeart/2005/8/layout/vList3"/>
    <dgm:cxn modelId="{EA9055C9-05CF-4AFC-9622-57743059CDB6}" type="presParOf" srcId="{74A764AD-867E-4F58-A283-8C1B79FC50B8}" destId="{207B9CEA-70E6-4392-8259-E323E4C2F92C}" srcOrd="0" destOrd="0" presId="urn:microsoft.com/office/officeart/2005/8/layout/vList3"/>
    <dgm:cxn modelId="{0417FF09-EC4D-4566-96FF-C5BB77E36716}" type="presParOf" srcId="{207B9CEA-70E6-4392-8259-E323E4C2F92C}" destId="{A4E25728-5DAA-4AFC-A2D4-1C26D7C5AD53}" srcOrd="0" destOrd="0" presId="urn:microsoft.com/office/officeart/2005/8/layout/vList3"/>
    <dgm:cxn modelId="{0066C926-D9A2-4331-8001-7D7140055193}" type="presParOf" srcId="{207B9CEA-70E6-4392-8259-E323E4C2F92C}" destId="{914D9A2B-5FFD-4C3D-93CC-140FAAC775D6}" srcOrd="1" destOrd="0" presId="urn:microsoft.com/office/officeart/2005/8/layout/vList3"/>
    <dgm:cxn modelId="{7B8DD32D-F951-4E5E-81DD-5928C8FB0EC9}" type="presParOf" srcId="{74A764AD-867E-4F58-A283-8C1B79FC50B8}" destId="{9B36B601-E7DC-4B47-AB6B-F7046CC0881B}" srcOrd="1" destOrd="0" presId="urn:microsoft.com/office/officeart/2005/8/layout/vList3"/>
    <dgm:cxn modelId="{CDDB88E5-5881-4386-98D5-396F4D3E7E97}" type="presParOf" srcId="{74A764AD-867E-4F58-A283-8C1B79FC50B8}" destId="{12A181F1-708E-4641-8922-3CF2947C1C70}" srcOrd="2" destOrd="0" presId="urn:microsoft.com/office/officeart/2005/8/layout/vList3"/>
    <dgm:cxn modelId="{3C9D7E12-83A2-4037-8D5A-399F7A44E6E2}" type="presParOf" srcId="{12A181F1-708E-4641-8922-3CF2947C1C70}" destId="{3CA7E7E4-42BE-4D60-93E2-AEEFBF5F53F9}" srcOrd="0" destOrd="0" presId="urn:microsoft.com/office/officeart/2005/8/layout/vList3"/>
    <dgm:cxn modelId="{2DA9481D-0FC9-434D-A1AA-3A39C39FEA95}" type="presParOf" srcId="{12A181F1-708E-4641-8922-3CF2947C1C70}" destId="{B7E2FA2D-84BD-4DF7-AA1F-37BD054606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B19CA-2A98-4567-85DD-F61FB3DAC27F}" type="doc">
      <dgm:prSet loTypeId="urn:microsoft.com/office/officeart/2005/8/layout/hProcess3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4DAED18-8010-4C44-8864-9B90591F299B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1.Nói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thưởng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E6BE2-8BFB-405B-B340-43C9EC2B715C}" type="parTrans" cxnId="{EFD22851-A430-4D49-ACE4-5EB1068B0B8D}">
      <dgm:prSet/>
      <dgm:spPr/>
      <dgm:t>
        <a:bodyPr/>
        <a:lstStyle/>
        <a:p>
          <a:endParaRPr lang="en-US"/>
        </a:p>
      </dgm:t>
    </dgm:pt>
    <dgm:pt modelId="{2E24A21F-3337-4428-97E6-BB7AD604F471}" type="sibTrans" cxnId="{EFD22851-A430-4D49-ACE4-5EB1068B0B8D}">
      <dgm:prSet/>
      <dgm:spPr/>
      <dgm:t>
        <a:bodyPr/>
        <a:lstStyle/>
        <a:p>
          <a:endParaRPr lang="en-US"/>
        </a:p>
      </dgm:t>
    </dgm:pt>
    <dgm:pt modelId="{17D69187-E795-403E-B673-571DC2DD9FEB}" type="pres">
      <dgm:prSet presAssocID="{ED8B19CA-2A98-4567-85DD-F61FB3DAC2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6CF24-0842-41E0-8338-6782C3D99461}" type="pres">
      <dgm:prSet presAssocID="{ED8B19CA-2A98-4567-85DD-F61FB3DAC27F}" presName="dummy" presStyleCnt="0"/>
      <dgm:spPr/>
    </dgm:pt>
    <dgm:pt modelId="{C0AF4E37-C9BA-4FCE-9D97-BDB925875BA3}" type="pres">
      <dgm:prSet presAssocID="{ED8B19CA-2A98-4567-85DD-F61FB3DAC27F}" presName="linH" presStyleCnt="0"/>
      <dgm:spPr/>
    </dgm:pt>
    <dgm:pt modelId="{52B3D2B8-C103-4892-BBA7-C2FFFD231EC1}" type="pres">
      <dgm:prSet presAssocID="{ED8B19CA-2A98-4567-85DD-F61FB3DAC27F}" presName="padding1" presStyleCnt="0"/>
      <dgm:spPr/>
    </dgm:pt>
    <dgm:pt modelId="{856CAFDA-B97A-4090-A40A-9EA32A079E9C}" type="pres">
      <dgm:prSet presAssocID="{B4DAED18-8010-4C44-8864-9B90591F299B}" presName="linV" presStyleCnt="0"/>
      <dgm:spPr/>
    </dgm:pt>
    <dgm:pt modelId="{FF9A2378-30A2-4578-9C54-4AABE8A2BE43}" type="pres">
      <dgm:prSet presAssocID="{B4DAED18-8010-4C44-8864-9B90591F299B}" presName="spVertical1" presStyleCnt="0"/>
      <dgm:spPr/>
    </dgm:pt>
    <dgm:pt modelId="{6C64F19E-4FD1-45CE-A731-52655378E0AD}" type="pres">
      <dgm:prSet presAssocID="{B4DAED18-8010-4C44-8864-9B90591F299B}" presName="parTx" presStyleLbl="revTx" presStyleIdx="0" presStyleCnt="1" custLinFactNeighborX="-7302" custLinFactNeighborY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A55B2-0D0A-43FF-B959-28469BC81297}" type="pres">
      <dgm:prSet presAssocID="{B4DAED18-8010-4C44-8864-9B90591F299B}" presName="spVertical2" presStyleCnt="0"/>
      <dgm:spPr/>
    </dgm:pt>
    <dgm:pt modelId="{AE5D7F0B-6D2B-4EB6-9166-AEF1295BB25D}" type="pres">
      <dgm:prSet presAssocID="{B4DAED18-8010-4C44-8864-9B90591F299B}" presName="spVertical3" presStyleCnt="0"/>
      <dgm:spPr/>
    </dgm:pt>
    <dgm:pt modelId="{F5DA8D23-A8D8-4B8E-A57B-E20881775370}" type="pres">
      <dgm:prSet presAssocID="{ED8B19CA-2A98-4567-85DD-F61FB3DAC27F}" presName="padding2" presStyleCnt="0"/>
      <dgm:spPr/>
    </dgm:pt>
    <dgm:pt modelId="{B3DFA75F-4907-4550-A9B6-41F1C3C62CE3}" type="pres">
      <dgm:prSet presAssocID="{ED8B19CA-2A98-4567-85DD-F61FB3DAC27F}" presName="negArrow" presStyleCnt="0"/>
      <dgm:spPr/>
    </dgm:pt>
    <dgm:pt modelId="{300BF0AA-B599-47B9-85A0-BAD7505FE0FD}" type="pres">
      <dgm:prSet presAssocID="{ED8B19CA-2A98-4567-85DD-F61FB3DAC27F}" presName="backgroundArrow" presStyleLbl="node1" presStyleIdx="0" presStyleCnt="1"/>
      <dgm:spPr/>
    </dgm:pt>
  </dgm:ptLst>
  <dgm:cxnLst>
    <dgm:cxn modelId="{0C351E84-A7C7-4DA4-A8BD-3A6660387A39}" type="presOf" srcId="{B4DAED18-8010-4C44-8864-9B90591F299B}" destId="{6C64F19E-4FD1-45CE-A731-52655378E0AD}" srcOrd="0" destOrd="0" presId="urn:microsoft.com/office/officeart/2005/8/layout/hProcess3"/>
    <dgm:cxn modelId="{F3B6A06B-8691-4D87-BC2A-4E264564209A}" type="presOf" srcId="{ED8B19CA-2A98-4567-85DD-F61FB3DAC27F}" destId="{17D69187-E795-403E-B673-571DC2DD9FEB}" srcOrd="0" destOrd="0" presId="urn:microsoft.com/office/officeart/2005/8/layout/hProcess3"/>
    <dgm:cxn modelId="{EFD22851-A430-4D49-ACE4-5EB1068B0B8D}" srcId="{ED8B19CA-2A98-4567-85DD-F61FB3DAC27F}" destId="{B4DAED18-8010-4C44-8864-9B90591F299B}" srcOrd="0" destOrd="0" parTransId="{74CE6BE2-8BFB-405B-B340-43C9EC2B715C}" sibTransId="{2E24A21F-3337-4428-97E6-BB7AD604F471}"/>
    <dgm:cxn modelId="{50751FB4-FAB6-4277-BCC4-C399DE014589}" type="presParOf" srcId="{17D69187-E795-403E-B673-571DC2DD9FEB}" destId="{0A36CF24-0842-41E0-8338-6782C3D99461}" srcOrd="0" destOrd="0" presId="urn:microsoft.com/office/officeart/2005/8/layout/hProcess3"/>
    <dgm:cxn modelId="{6A203739-AC20-47DC-A993-A0D6B8F6AA94}" type="presParOf" srcId="{17D69187-E795-403E-B673-571DC2DD9FEB}" destId="{C0AF4E37-C9BA-4FCE-9D97-BDB925875BA3}" srcOrd="1" destOrd="0" presId="urn:microsoft.com/office/officeart/2005/8/layout/hProcess3"/>
    <dgm:cxn modelId="{92B0E76E-BC8D-46A0-A270-88654E4C61BF}" type="presParOf" srcId="{C0AF4E37-C9BA-4FCE-9D97-BDB925875BA3}" destId="{52B3D2B8-C103-4892-BBA7-C2FFFD231EC1}" srcOrd="0" destOrd="0" presId="urn:microsoft.com/office/officeart/2005/8/layout/hProcess3"/>
    <dgm:cxn modelId="{E13BEE32-A2FF-400F-93F4-C275DFEAB326}" type="presParOf" srcId="{C0AF4E37-C9BA-4FCE-9D97-BDB925875BA3}" destId="{856CAFDA-B97A-4090-A40A-9EA32A079E9C}" srcOrd="1" destOrd="0" presId="urn:microsoft.com/office/officeart/2005/8/layout/hProcess3"/>
    <dgm:cxn modelId="{7844D3C1-FA52-4B41-97CC-03F657536EA7}" type="presParOf" srcId="{856CAFDA-B97A-4090-A40A-9EA32A079E9C}" destId="{FF9A2378-30A2-4578-9C54-4AABE8A2BE43}" srcOrd="0" destOrd="0" presId="urn:microsoft.com/office/officeart/2005/8/layout/hProcess3"/>
    <dgm:cxn modelId="{C5C137FB-63DF-4E1A-9112-534E4EE499F8}" type="presParOf" srcId="{856CAFDA-B97A-4090-A40A-9EA32A079E9C}" destId="{6C64F19E-4FD1-45CE-A731-52655378E0AD}" srcOrd="1" destOrd="0" presId="urn:microsoft.com/office/officeart/2005/8/layout/hProcess3"/>
    <dgm:cxn modelId="{DFB078D9-1066-4A94-A784-21DEC8A3C24F}" type="presParOf" srcId="{856CAFDA-B97A-4090-A40A-9EA32A079E9C}" destId="{290A55B2-0D0A-43FF-B959-28469BC81297}" srcOrd="2" destOrd="0" presId="urn:microsoft.com/office/officeart/2005/8/layout/hProcess3"/>
    <dgm:cxn modelId="{3F881E54-E7D3-4D15-9D1C-FA043AF8224C}" type="presParOf" srcId="{856CAFDA-B97A-4090-A40A-9EA32A079E9C}" destId="{AE5D7F0B-6D2B-4EB6-9166-AEF1295BB25D}" srcOrd="3" destOrd="0" presId="urn:microsoft.com/office/officeart/2005/8/layout/hProcess3"/>
    <dgm:cxn modelId="{1B5E44C2-3440-4EEE-ABF9-BE135ADA9061}" type="presParOf" srcId="{C0AF4E37-C9BA-4FCE-9D97-BDB925875BA3}" destId="{F5DA8D23-A8D8-4B8E-A57B-E20881775370}" srcOrd="2" destOrd="0" presId="urn:microsoft.com/office/officeart/2005/8/layout/hProcess3"/>
    <dgm:cxn modelId="{A112A15A-1200-4350-B9B1-DFA719BC9BBF}" type="presParOf" srcId="{C0AF4E37-C9BA-4FCE-9D97-BDB925875BA3}" destId="{B3DFA75F-4907-4550-A9B6-41F1C3C62CE3}" srcOrd="3" destOrd="0" presId="urn:microsoft.com/office/officeart/2005/8/layout/hProcess3"/>
    <dgm:cxn modelId="{844D8528-1F27-4015-91D0-BD81FA34FDE9}" type="presParOf" srcId="{C0AF4E37-C9BA-4FCE-9D97-BDB925875BA3}" destId="{300BF0AA-B599-47B9-85A0-BAD7505FE0F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8B19CA-2A98-4567-85DD-F61FB3DAC27F}" type="doc">
      <dgm:prSet loTypeId="urn:microsoft.com/office/officeart/2005/8/layout/hProcess3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4DAED18-8010-4C44-8864-9B90591F299B}">
      <dgm:prSet/>
      <dgm:spPr/>
      <dgm:t>
        <a:bodyPr/>
        <a:lstStyle/>
        <a:p>
          <a:pPr rtl="0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danh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sách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E6BE2-8BFB-405B-B340-43C9EC2B715C}" type="parTrans" cxnId="{EFD22851-A430-4D49-ACE4-5EB1068B0B8D}">
      <dgm:prSet/>
      <dgm:spPr/>
      <dgm:t>
        <a:bodyPr/>
        <a:lstStyle/>
        <a:p>
          <a:endParaRPr lang="en-US"/>
        </a:p>
      </dgm:t>
    </dgm:pt>
    <dgm:pt modelId="{2E24A21F-3337-4428-97E6-BB7AD604F471}" type="sibTrans" cxnId="{EFD22851-A430-4D49-ACE4-5EB1068B0B8D}">
      <dgm:prSet/>
      <dgm:spPr/>
      <dgm:t>
        <a:bodyPr/>
        <a:lstStyle/>
        <a:p>
          <a:endParaRPr lang="en-US"/>
        </a:p>
      </dgm:t>
    </dgm:pt>
    <dgm:pt modelId="{17D69187-E795-403E-B673-571DC2DD9FEB}" type="pres">
      <dgm:prSet presAssocID="{ED8B19CA-2A98-4567-85DD-F61FB3DAC2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6CF24-0842-41E0-8338-6782C3D99461}" type="pres">
      <dgm:prSet presAssocID="{ED8B19CA-2A98-4567-85DD-F61FB3DAC27F}" presName="dummy" presStyleCnt="0"/>
      <dgm:spPr/>
    </dgm:pt>
    <dgm:pt modelId="{C0AF4E37-C9BA-4FCE-9D97-BDB925875BA3}" type="pres">
      <dgm:prSet presAssocID="{ED8B19CA-2A98-4567-85DD-F61FB3DAC27F}" presName="linH" presStyleCnt="0"/>
      <dgm:spPr/>
    </dgm:pt>
    <dgm:pt modelId="{52B3D2B8-C103-4892-BBA7-C2FFFD231EC1}" type="pres">
      <dgm:prSet presAssocID="{ED8B19CA-2A98-4567-85DD-F61FB3DAC27F}" presName="padding1" presStyleCnt="0"/>
      <dgm:spPr/>
    </dgm:pt>
    <dgm:pt modelId="{856CAFDA-B97A-4090-A40A-9EA32A079E9C}" type="pres">
      <dgm:prSet presAssocID="{B4DAED18-8010-4C44-8864-9B90591F299B}" presName="linV" presStyleCnt="0"/>
      <dgm:spPr/>
    </dgm:pt>
    <dgm:pt modelId="{FF9A2378-30A2-4578-9C54-4AABE8A2BE43}" type="pres">
      <dgm:prSet presAssocID="{B4DAED18-8010-4C44-8864-9B90591F299B}" presName="spVertical1" presStyleCnt="0"/>
      <dgm:spPr/>
    </dgm:pt>
    <dgm:pt modelId="{6C64F19E-4FD1-45CE-A731-52655378E0AD}" type="pres">
      <dgm:prSet presAssocID="{B4DAED18-8010-4C44-8864-9B90591F299B}" presName="parTx" presStyleLbl="revTx" presStyleIdx="0" presStyleCnt="1" custLinFactNeighborX="-5607" custLinFactNeighborY="-58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A55B2-0D0A-43FF-B959-28469BC81297}" type="pres">
      <dgm:prSet presAssocID="{B4DAED18-8010-4C44-8864-9B90591F299B}" presName="spVertical2" presStyleCnt="0"/>
      <dgm:spPr/>
    </dgm:pt>
    <dgm:pt modelId="{AE5D7F0B-6D2B-4EB6-9166-AEF1295BB25D}" type="pres">
      <dgm:prSet presAssocID="{B4DAED18-8010-4C44-8864-9B90591F299B}" presName="spVertical3" presStyleCnt="0"/>
      <dgm:spPr/>
    </dgm:pt>
    <dgm:pt modelId="{F5DA8D23-A8D8-4B8E-A57B-E20881775370}" type="pres">
      <dgm:prSet presAssocID="{ED8B19CA-2A98-4567-85DD-F61FB3DAC27F}" presName="padding2" presStyleCnt="0"/>
      <dgm:spPr/>
    </dgm:pt>
    <dgm:pt modelId="{B3DFA75F-4907-4550-A9B6-41F1C3C62CE3}" type="pres">
      <dgm:prSet presAssocID="{ED8B19CA-2A98-4567-85DD-F61FB3DAC27F}" presName="negArrow" presStyleCnt="0"/>
      <dgm:spPr/>
    </dgm:pt>
    <dgm:pt modelId="{300BF0AA-B599-47B9-85A0-BAD7505FE0FD}" type="pres">
      <dgm:prSet presAssocID="{ED8B19CA-2A98-4567-85DD-F61FB3DAC27F}" presName="backgroundArrow" presStyleLbl="node1" presStyleIdx="0" presStyleCnt="1" custLinFactNeighborY="-14136"/>
      <dgm:spPr/>
    </dgm:pt>
  </dgm:ptLst>
  <dgm:cxnLst>
    <dgm:cxn modelId="{EFD22851-A430-4D49-ACE4-5EB1068B0B8D}" srcId="{ED8B19CA-2A98-4567-85DD-F61FB3DAC27F}" destId="{B4DAED18-8010-4C44-8864-9B90591F299B}" srcOrd="0" destOrd="0" parTransId="{74CE6BE2-8BFB-405B-B340-43C9EC2B715C}" sibTransId="{2E24A21F-3337-4428-97E6-BB7AD604F471}"/>
    <dgm:cxn modelId="{F42754E2-989E-4FCD-B393-273F783ED2FB}" type="presOf" srcId="{B4DAED18-8010-4C44-8864-9B90591F299B}" destId="{6C64F19E-4FD1-45CE-A731-52655378E0AD}" srcOrd="0" destOrd="0" presId="urn:microsoft.com/office/officeart/2005/8/layout/hProcess3"/>
    <dgm:cxn modelId="{06CDECD2-8736-4958-835D-FD824838A33A}" type="presOf" srcId="{ED8B19CA-2A98-4567-85DD-F61FB3DAC27F}" destId="{17D69187-E795-403E-B673-571DC2DD9FEB}" srcOrd="0" destOrd="0" presId="urn:microsoft.com/office/officeart/2005/8/layout/hProcess3"/>
    <dgm:cxn modelId="{F353147D-DE07-43DC-843D-F441A66BB151}" type="presParOf" srcId="{17D69187-E795-403E-B673-571DC2DD9FEB}" destId="{0A36CF24-0842-41E0-8338-6782C3D99461}" srcOrd="0" destOrd="0" presId="urn:microsoft.com/office/officeart/2005/8/layout/hProcess3"/>
    <dgm:cxn modelId="{3D80994C-D6EC-4281-9F01-895921DB4E1E}" type="presParOf" srcId="{17D69187-E795-403E-B673-571DC2DD9FEB}" destId="{C0AF4E37-C9BA-4FCE-9D97-BDB925875BA3}" srcOrd="1" destOrd="0" presId="urn:microsoft.com/office/officeart/2005/8/layout/hProcess3"/>
    <dgm:cxn modelId="{E225601B-2C00-4F60-AC60-4AB59932D6C3}" type="presParOf" srcId="{C0AF4E37-C9BA-4FCE-9D97-BDB925875BA3}" destId="{52B3D2B8-C103-4892-BBA7-C2FFFD231EC1}" srcOrd="0" destOrd="0" presId="urn:microsoft.com/office/officeart/2005/8/layout/hProcess3"/>
    <dgm:cxn modelId="{FC6037D0-9CDD-4440-A68F-62A8EDF8CE8B}" type="presParOf" srcId="{C0AF4E37-C9BA-4FCE-9D97-BDB925875BA3}" destId="{856CAFDA-B97A-4090-A40A-9EA32A079E9C}" srcOrd="1" destOrd="0" presId="urn:microsoft.com/office/officeart/2005/8/layout/hProcess3"/>
    <dgm:cxn modelId="{5131B164-89FC-43E2-B48A-909F017F8176}" type="presParOf" srcId="{856CAFDA-B97A-4090-A40A-9EA32A079E9C}" destId="{FF9A2378-30A2-4578-9C54-4AABE8A2BE43}" srcOrd="0" destOrd="0" presId="urn:microsoft.com/office/officeart/2005/8/layout/hProcess3"/>
    <dgm:cxn modelId="{1AE18A01-7F2D-44BB-8523-C9B053BA028C}" type="presParOf" srcId="{856CAFDA-B97A-4090-A40A-9EA32A079E9C}" destId="{6C64F19E-4FD1-45CE-A731-52655378E0AD}" srcOrd="1" destOrd="0" presId="urn:microsoft.com/office/officeart/2005/8/layout/hProcess3"/>
    <dgm:cxn modelId="{72015F7D-C0C0-4255-A91E-E839212BEE18}" type="presParOf" srcId="{856CAFDA-B97A-4090-A40A-9EA32A079E9C}" destId="{290A55B2-0D0A-43FF-B959-28469BC81297}" srcOrd="2" destOrd="0" presId="urn:microsoft.com/office/officeart/2005/8/layout/hProcess3"/>
    <dgm:cxn modelId="{C327C1F9-C032-4DDE-A6C5-78D2172C18D0}" type="presParOf" srcId="{856CAFDA-B97A-4090-A40A-9EA32A079E9C}" destId="{AE5D7F0B-6D2B-4EB6-9166-AEF1295BB25D}" srcOrd="3" destOrd="0" presId="urn:microsoft.com/office/officeart/2005/8/layout/hProcess3"/>
    <dgm:cxn modelId="{C6515FBB-29F1-4B7C-B054-5E5AEEC6D684}" type="presParOf" srcId="{C0AF4E37-C9BA-4FCE-9D97-BDB925875BA3}" destId="{F5DA8D23-A8D8-4B8E-A57B-E20881775370}" srcOrd="2" destOrd="0" presId="urn:microsoft.com/office/officeart/2005/8/layout/hProcess3"/>
    <dgm:cxn modelId="{93404568-D57F-47FF-9764-8AE28C922526}" type="presParOf" srcId="{C0AF4E37-C9BA-4FCE-9D97-BDB925875BA3}" destId="{B3DFA75F-4907-4550-A9B6-41F1C3C62CE3}" srcOrd="3" destOrd="0" presId="urn:microsoft.com/office/officeart/2005/8/layout/hProcess3"/>
    <dgm:cxn modelId="{3F10D3F4-3A4A-4722-BB3B-C48C42D7A862}" type="presParOf" srcId="{C0AF4E37-C9BA-4FCE-9D97-BDB925875BA3}" destId="{300BF0AA-B599-47B9-85A0-BAD7505FE0F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D9A2B-5FFD-4C3D-93CC-140FAAC775D6}">
      <dsp:nvSpPr>
        <dsp:cNvPr id="0" name=""/>
        <dsp:cNvSpPr/>
      </dsp:nvSpPr>
      <dsp:spPr>
        <a:xfrm rot="10800000">
          <a:off x="1070030" y="239"/>
          <a:ext cx="9670939" cy="871851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462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thưởng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87993" y="239"/>
        <a:ext cx="9452976" cy="871851"/>
      </dsp:txXfrm>
    </dsp:sp>
    <dsp:sp modelId="{A4E25728-5DAA-4AFC-A2D4-1C26D7C5AD53}">
      <dsp:nvSpPr>
        <dsp:cNvPr id="0" name=""/>
        <dsp:cNvSpPr/>
      </dsp:nvSpPr>
      <dsp:spPr>
        <a:xfrm>
          <a:off x="914400" y="4"/>
          <a:ext cx="832260" cy="8718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2FA2D-84BD-4DF7-AA1F-37BD05460647}">
      <dsp:nvSpPr>
        <dsp:cNvPr id="0" name=""/>
        <dsp:cNvSpPr/>
      </dsp:nvSpPr>
      <dsp:spPr>
        <a:xfrm rot="10800000">
          <a:off x="942128" y="1088074"/>
          <a:ext cx="7854315" cy="871851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462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danh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sách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60091" y="1088074"/>
        <a:ext cx="7636352" cy="871851"/>
      </dsp:txXfrm>
    </dsp:sp>
    <dsp:sp modelId="{3CA7E7E4-42BE-4D60-93E2-AEEFBF5F53F9}">
      <dsp:nvSpPr>
        <dsp:cNvPr id="0" name=""/>
        <dsp:cNvSpPr/>
      </dsp:nvSpPr>
      <dsp:spPr>
        <a:xfrm>
          <a:off x="914395" y="1090293"/>
          <a:ext cx="871851" cy="8718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BF0AA-B599-47B9-85A0-BAD7505FE0FD}">
      <dsp:nvSpPr>
        <dsp:cNvPr id="0" name=""/>
        <dsp:cNvSpPr/>
      </dsp:nvSpPr>
      <dsp:spPr>
        <a:xfrm>
          <a:off x="0" y="68156"/>
          <a:ext cx="10972800" cy="4389120"/>
        </a:xfrm>
        <a:prstGeom prst="rightArrow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4F19E-4FD1-45CE-A731-52655378E0AD}">
      <dsp:nvSpPr>
        <dsp:cNvPr id="0" name=""/>
        <dsp:cNvSpPr/>
      </dsp:nvSpPr>
      <dsp:spPr>
        <a:xfrm>
          <a:off x="228630" y="1165710"/>
          <a:ext cx="8990409" cy="219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77520" rIns="0" bIns="47752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1.Nói </a:t>
          </a:r>
          <a:r>
            <a:rPr lang="en-US" sz="4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4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chuyện</a:t>
          </a:r>
          <a:r>
            <a:rPr lang="en-US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4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thưởng</a:t>
          </a:r>
          <a:endParaRPr lang="en-US" sz="4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630" y="1165710"/>
        <a:ext cx="8990409" cy="2194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BF0AA-B599-47B9-85A0-BAD7505FE0FD}">
      <dsp:nvSpPr>
        <dsp:cNvPr id="0" name=""/>
        <dsp:cNvSpPr/>
      </dsp:nvSpPr>
      <dsp:spPr>
        <a:xfrm>
          <a:off x="0" y="0"/>
          <a:ext cx="10972800" cy="3528000"/>
        </a:xfrm>
        <a:prstGeom prst="rightArrow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4F19E-4FD1-45CE-A731-52655378E0AD}">
      <dsp:nvSpPr>
        <dsp:cNvPr id="0" name=""/>
        <dsp:cNvSpPr/>
      </dsp:nvSpPr>
      <dsp:spPr>
        <a:xfrm>
          <a:off x="381018" y="860909"/>
          <a:ext cx="8990409" cy="17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7840" rIns="0" bIns="49784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4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sz="4900" kern="1200" dirty="0" smtClean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sz="4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en-US" sz="4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danh</a:t>
          </a:r>
          <a:r>
            <a:rPr lang="en-US" sz="4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sách</a:t>
          </a:r>
          <a:r>
            <a:rPr lang="en-US" sz="4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4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endParaRPr lang="en-US" sz="4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018" y="860909"/>
        <a:ext cx="8990409" cy="17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BEA05-F1ED-48C2-BA4B-63E33E6431C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35820-05E9-4288-9CFD-99A04F247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0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504" algn="l" defTabSz="12170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007" algn="l" defTabSz="12170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509" algn="l" defTabSz="12170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013" algn="l" defTabSz="12170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2516" algn="l" defTabSz="12170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020" algn="l" defTabSz="12170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523" algn="l" defTabSz="12170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025" algn="l" defTabSz="121700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5820-05E9-4288-9CFD-99A04F2471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4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5820-05E9-4288-9CFD-99A04F2471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8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9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313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0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0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5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5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0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4585"/>
            <a:ext cx="5386918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04" indent="0">
              <a:buNone/>
              <a:defRPr sz="2700" b="1"/>
            </a:lvl2pPr>
            <a:lvl3pPr marL="1217007" indent="0">
              <a:buNone/>
              <a:defRPr sz="2400" b="1"/>
            </a:lvl3pPr>
            <a:lvl4pPr marL="1825509" indent="0">
              <a:buNone/>
              <a:defRPr sz="2100" b="1"/>
            </a:lvl4pPr>
            <a:lvl5pPr marL="2434013" indent="0">
              <a:buNone/>
              <a:defRPr sz="2100" b="1"/>
            </a:lvl5pPr>
            <a:lvl6pPr marL="3042516" indent="0">
              <a:buNone/>
              <a:defRPr sz="2100" b="1"/>
            </a:lvl6pPr>
            <a:lvl7pPr marL="3651020" indent="0">
              <a:buNone/>
              <a:defRPr sz="2100" b="1"/>
            </a:lvl7pPr>
            <a:lvl8pPr marL="4259523" indent="0">
              <a:buNone/>
              <a:defRPr sz="2100" b="1"/>
            </a:lvl8pPr>
            <a:lvl9pPr marL="48680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5935"/>
            <a:ext cx="5386918" cy="39497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04" indent="0">
              <a:buNone/>
              <a:defRPr sz="2700" b="1"/>
            </a:lvl2pPr>
            <a:lvl3pPr marL="1217007" indent="0">
              <a:buNone/>
              <a:defRPr sz="2400" b="1"/>
            </a:lvl3pPr>
            <a:lvl4pPr marL="1825509" indent="0">
              <a:buNone/>
              <a:defRPr sz="2100" b="1"/>
            </a:lvl4pPr>
            <a:lvl5pPr marL="2434013" indent="0">
              <a:buNone/>
              <a:defRPr sz="2100" b="1"/>
            </a:lvl5pPr>
            <a:lvl6pPr marL="3042516" indent="0">
              <a:buNone/>
              <a:defRPr sz="2100" b="1"/>
            </a:lvl6pPr>
            <a:lvl7pPr marL="3651020" indent="0">
              <a:buNone/>
              <a:defRPr sz="2100" b="1"/>
            </a:lvl7pPr>
            <a:lvl8pPr marL="4259523" indent="0">
              <a:buNone/>
              <a:defRPr sz="2100" b="1"/>
            </a:lvl8pPr>
            <a:lvl9pPr marL="48680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5935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4"/>
            <a:ext cx="4011084" cy="11620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6" cy="585258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1"/>
            <a:ext cx="4011084" cy="4690533"/>
          </a:xfrm>
        </p:spPr>
        <p:txBody>
          <a:bodyPr/>
          <a:lstStyle>
            <a:lvl1pPr marL="0" indent="0">
              <a:buNone/>
              <a:defRPr sz="1900"/>
            </a:lvl1pPr>
            <a:lvl2pPr marL="608504" indent="0">
              <a:buNone/>
              <a:defRPr sz="1600"/>
            </a:lvl2pPr>
            <a:lvl3pPr marL="1217007" indent="0">
              <a:buNone/>
              <a:defRPr sz="1300"/>
            </a:lvl3pPr>
            <a:lvl4pPr marL="1825509" indent="0">
              <a:buNone/>
              <a:defRPr sz="1200"/>
            </a:lvl4pPr>
            <a:lvl5pPr marL="2434013" indent="0">
              <a:buNone/>
              <a:defRPr sz="1200"/>
            </a:lvl5pPr>
            <a:lvl6pPr marL="3042516" indent="0">
              <a:buNone/>
              <a:defRPr sz="1200"/>
            </a:lvl6pPr>
            <a:lvl7pPr marL="3651020" indent="0">
              <a:buNone/>
              <a:defRPr sz="1200"/>
            </a:lvl7pPr>
            <a:lvl8pPr marL="4259523" indent="0">
              <a:buNone/>
              <a:defRPr sz="1200"/>
            </a:lvl8pPr>
            <a:lvl9pPr marL="48680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2"/>
            <a:ext cx="7315200" cy="56726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3833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04" indent="0">
              <a:buNone/>
              <a:defRPr sz="3700"/>
            </a:lvl2pPr>
            <a:lvl3pPr marL="1217007" indent="0">
              <a:buNone/>
              <a:defRPr sz="3200"/>
            </a:lvl3pPr>
            <a:lvl4pPr marL="1825509" indent="0">
              <a:buNone/>
              <a:defRPr sz="2700"/>
            </a:lvl4pPr>
            <a:lvl5pPr marL="2434013" indent="0">
              <a:buNone/>
              <a:defRPr sz="2700"/>
            </a:lvl5pPr>
            <a:lvl6pPr marL="3042516" indent="0">
              <a:buNone/>
              <a:defRPr sz="2700"/>
            </a:lvl6pPr>
            <a:lvl7pPr marL="3651020" indent="0">
              <a:buNone/>
              <a:defRPr sz="2700"/>
            </a:lvl7pPr>
            <a:lvl8pPr marL="4259523" indent="0">
              <a:buNone/>
              <a:defRPr sz="2700"/>
            </a:lvl8pPr>
            <a:lvl9pPr marL="48680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869"/>
            <a:ext cx="7315200" cy="804333"/>
          </a:xfrm>
        </p:spPr>
        <p:txBody>
          <a:bodyPr/>
          <a:lstStyle>
            <a:lvl1pPr marL="0" indent="0">
              <a:buNone/>
              <a:defRPr sz="1900"/>
            </a:lvl1pPr>
            <a:lvl2pPr marL="608504" indent="0">
              <a:buNone/>
              <a:defRPr sz="1600"/>
            </a:lvl2pPr>
            <a:lvl3pPr marL="1217007" indent="0">
              <a:buNone/>
              <a:defRPr sz="1300"/>
            </a:lvl3pPr>
            <a:lvl4pPr marL="1825509" indent="0">
              <a:buNone/>
              <a:defRPr sz="1200"/>
            </a:lvl4pPr>
            <a:lvl5pPr marL="2434013" indent="0">
              <a:buNone/>
              <a:defRPr sz="1200"/>
            </a:lvl5pPr>
            <a:lvl6pPr marL="3042516" indent="0">
              <a:buNone/>
              <a:defRPr sz="1200"/>
            </a:lvl6pPr>
            <a:lvl7pPr marL="3651020" indent="0">
              <a:buNone/>
              <a:defRPr sz="1200"/>
            </a:lvl7pPr>
            <a:lvl8pPr marL="4259523" indent="0">
              <a:buNone/>
              <a:defRPr sz="1200"/>
            </a:lvl8pPr>
            <a:lvl9pPr marL="48680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121701" tIns="60849" rIns="121701" bIns="608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121701" tIns="60849" rIns="121701" bIns="608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121701" tIns="60849" rIns="121701" bIns="608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F3881-5CDA-47B7-9997-737D2134528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800" cy="366183"/>
          </a:xfrm>
          <a:prstGeom prst="rect">
            <a:avLst/>
          </a:prstGeom>
        </p:spPr>
        <p:txBody>
          <a:bodyPr vert="horz" lIns="121701" tIns="60849" rIns="121701" bIns="608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lIns="121701" tIns="60849" rIns="121701" bIns="608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DE56-04F4-4661-99E6-A13AC12E9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ctr" defTabSz="121700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77" indent="-456377" algn="l" defTabSz="12170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18" indent="-380315" algn="l" defTabSz="121700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258" indent="-304251" algn="l" defTabSz="12170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762" indent="-304251" algn="l" defTabSz="121700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264" indent="-304251" algn="l" defTabSz="121700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767" indent="-304251" algn="l" defTabSz="12170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271" indent="-304251" algn="l" defTabSz="12170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774" indent="-304251" algn="l" defTabSz="12170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276" indent="-304251" algn="l" defTabSz="121700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0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04" algn="l" defTabSz="12170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07" algn="l" defTabSz="12170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09" algn="l" defTabSz="12170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13" algn="l" defTabSz="12170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516" algn="l" defTabSz="12170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020" algn="l" defTabSz="12170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23" algn="l" defTabSz="12170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025" algn="l" defTabSz="12170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29" y="274640"/>
            <a:ext cx="11655095" cy="1143000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ỦY BAN NHÂN DÂN TỈNH THỪA THIÊN HUẾ</a:t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latin typeface="Arial" pitchFamily="34" charset="0"/>
                <a:cs typeface="Arial" pitchFamily="34" charset="0"/>
              </a:rPr>
              <a:t>SỞ GIÁO DỤC VÀ ĐÀO TẠO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" y="1600200"/>
            <a:ext cx="12161838" cy="4546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2 -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diều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thưởng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sinh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Lê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Duyên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Đ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Tr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ường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Tứ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Hạ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962400" y="1268667"/>
            <a:ext cx="434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3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29718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209800"/>
            <a:ext cx="36576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209800"/>
            <a:ext cx="3810000" cy="2362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962400" y="4256964"/>
            <a:ext cx="304800" cy="31503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7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011556"/>
              </p:ext>
            </p:extLst>
          </p:nvPr>
        </p:nvGraphicFramePr>
        <p:xfrm>
          <a:off x="609600" y="1425094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241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457200"/>
            <a:ext cx="10668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406" y="2290465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931" y="2257476"/>
            <a:ext cx="2651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277354"/>
            <a:ext cx="2446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3216" y="2290465"/>
            <a:ext cx="1234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90531" y="2705963"/>
            <a:ext cx="9144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2734987"/>
            <a:ext cx="9144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999704" y="2764011"/>
            <a:ext cx="9144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73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10972800" cy="19811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1.Trần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Long,nam</a:t>
            </a:r>
            <a:r>
              <a:rPr lang="en-US" dirty="0" smtClean="0"/>
              <a:t>, 12-4-2014, 452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Tông</a:t>
            </a:r>
            <a:r>
              <a:rPr lang="en-US" dirty="0" smtClean="0"/>
              <a:t>,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,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Trà</a:t>
            </a:r>
            <a:r>
              <a:rPr lang="en-US" dirty="0"/>
              <a:t>, </a:t>
            </a:r>
            <a:r>
              <a:rPr lang="en-US" dirty="0" err="1" smtClean="0"/>
              <a:t>ThừaThiên</a:t>
            </a:r>
            <a:r>
              <a:rPr lang="en-US" dirty="0" smtClean="0"/>
              <a:t> </a:t>
            </a:r>
            <a:r>
              <a:rPr lang="en-US" dirty="0" err="1"/>
              <a:t>Huế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1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590800"/>
            <a:ext cx="4419600" cy="9905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6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6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42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84665" y="2766827"/>
            <a:ext cx="7930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Minh   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3623" y="2749057"/>
            <a:ext cx="1117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Q 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9470" y="3659055"/>
            <a:ext cx="5467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5400" dirty="0" err="1" smtClean="0"/>
              <a:t>Nguyễn</a:t>
            </a:r>
            <a:r>
              <a:rPr lang="en-US" sz="5400" dirty="0" smtClean="0"/>
              <a:t> </a:t>
            </a:r>
            <a:r>
              <a:rPr lang="en-US" sz="5400" dirty="0" err="1" smtClean="0"/>
              <a:t>Anh</a:t>
            </a:r>
            <a:r>
              <a:rPr lang="en-US" sz="5400" dirty="0" smtClean="0"/>
              <a:t>    </a:t>
            </a:r>
            <a:r>
              <a:rPr lang="en-US" sz="5400" dirty="0" err="1" smtClean="0"/>
              <a:t>hoa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97960" y="363684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0711" y="4546845"/>
            <a:ext cx="4147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An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5432" y="4555022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01834" y="2720911"/>
            <a:ext cx="13480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05557" y="3587911"/>
            <a:ext cx="1594916" cy="137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01545" y="4455759"/>
            <a:ext cx="1410105" cy="2683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89294" y="5381717"/>
            <a:ext cx="1772287" cy="4078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91219" y="956070"/>
            <a:ext cx="5455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01001" y="949434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924712" y="1761021"/>
            <a:ext cx="1404394" cy="3208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91219" y="1825271"/>
            <a:ext cx="3980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78602" y="1021209"/>
            <a:ext cx="553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U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64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39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84665" y="2724393"/>
            <a:ext cx="7930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Minh 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1090" y="2733559"/>
            <a:ext cx="153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9470" y="3659055"/>
            <a:ext cx="4406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5400" dirty="0" err="1" smtClean="0"/>
              <a:t>Nguyễn</a:t>
            </a:r>
            <a:r>
              <a:rPr lang="en-US" sz="5400" dirty="0" smtClean="0"/>
              <a:t> </a:t>
            </a:r>
            <a:r>
              <a:rPr lang="en-US" sz="5400" dirty="0" err="1" smtClean="0"/>
              <a:t>Anh</a:t>
            </a:r>
            <a:r>
              <a:rPr lang="en-US" sz="5400" dirty="0" smtClean="0"/>
              <a:t>    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47065" y="3680221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6772" y="4582385"/>
            <a:ext cx="2839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An  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4225" y="4601182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hiên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4429" y="2721199"/>
            <a:ext cx="1635318" cy="274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76805" y="3603666"/>
            <a:ext cx="1594916" cy="137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43842" y="4547416"/>
            <a:ext cx="1410105" cy="2683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56000" y="5456096"/>
            <a:ext cx="1863747" cy="3934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91219" y="956070"/>
            <a:ext cx="3916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954853" y="1893686"/>
            <a:ext cx="1404394" cy="3208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91219" y="1825271"/>
            <a:ext cx="248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3372" y="1003195"/>
            <a:ext cx="567386" cy="8588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5611" y="979291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284429" y="1870721"/>
            <a:ext cx="567386" cy="7738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85339" y="1800402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337846" y="2772504"/>
            <a:ext cx="567386" cy="8588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60" name="Oval 59"/>
          <p:cNvSpPr/>
          <p:nvPr/>
        </p:nvSpPr>
        <p:spPr>
          <a:xfrm>
            <a:off x="5671160" y="3796460"/>
            <a:ext cx="567386" cy="72497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61" name="Oval 60"/>
          <p:cNvSpPr/>
          <p:nvPr/>
        </p:nvSpPr>
        <p:spPr>
          <a:xfrm>
            <a:off x="4100252" y="4697382"/>
            <a:ext cx="567386" cy="748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0557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13971"/>
              </p:ext>
            </p:extLst>
          </p:nvPr>
        </p:nvGraphicFramePr>
        <p:xfrm>
          <a:off x="762000" y="2667000"/>
          <a:ext cx="11811000" cy="196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1627909" y="2667000"/>
            <a:ext cx="962891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373380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1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698588"/>
              </p:ext>
            </p:extLst>
          </p:nvPr>
        </p:nvGraphicFramePr>
        <p:xfrm>
          <a:off x="1371600" y="838200"/>
          <a:ext cx="23622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917"/>
                <a:gridCol w="1303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472864"/>
              </p:ext>
            </p:extLst>
          </p:nvPr>
        </p:nvGraphicFramePr>
        <p:xfrm>
          <a:off x="4572000" y="838200"/>
          <a:ext cx="23622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917"/>
                <a:gridCol w="1303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791241"/>
              </p:ext>
            </p:extLst>
          </p:nvPr>
        </p:nvGraphicFramePr>
        <p:xfrm>
          <a:off x="7696200" y="838200"/>
          <a:ext cx="23622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917"/>
                <a:gridCol w="1303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52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838200"/>
          <a:ext cx="23622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917"/>
                <a:gridCol w="1303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712621"/>
              </p:ext>
            </p:extLst>
          </p:nvPr>
        </p:nvGraphicFramePr>
        <p:xfrm>
          <a:off x="4572000" y="838200"/>
          <a:ext cx="23622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917"/>
                <a:gridCol w="1303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8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8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8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7950"/>
              </p:ext>
            </p:extLst>
          </p:nvPr>
        </p:nvGraphicFramePr>
        <p:xfrm>
          <a:off x="7696200" y="838200"/>
          <a:ext cx="23622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917"/>
                <a:gridCol w="1303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28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en-US" sz="28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271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43000"/>
            <a:ext cx="7924800" cy="4525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Uyên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79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914400"/>
            <a:ext cx="7924800" cy="4525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guyễn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rần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hiên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guyễn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inh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hị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0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590800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sz="4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4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ữu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hừa</a:t>
            </a:r>
            <a:r>
              <a:rPr lang="en-US" sz="4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uế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4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2/2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424396"/>
              </p:ext>
            </p:extLst>
          </p:nvPr>
        </p:nvGraphicFramePr>
        <p:xfrm>
          <a:off x="548734" y="1384194"/>
          <a:ext cx="11033666" cy="511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866"/>
                <a:gridCol w="2606134"/>
                <a:gridCol w="1295400"/>
                <a:gridCol w="1828800"/>
                <a:gridCol w="4099466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Họ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tên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nữ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Ngày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sinh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Nơi</a:t>
                      </a:r>
                      <a:r>
                        <a:rPr lang="en-US" baseline="0" dirty="0" smtClean="0"/>
                        <a:t> ở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357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611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4868" y="2415453"/>
            <a:ext cx="2412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6696" y="2470221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36357" y="2483416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12-11-2014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6021" y="2195186"/>
            <a:ext cx="384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Hiền</a:t>
            </a:r>
            <a:r>
              <a:rPr lang="en-US" dirty="0" smtClean="0"/>
              <a:t>,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, </a:t>
            </a:r>
            <a:r>
              <a:rPr lang="en-US" dirty="0" err="1" smtClean="0"/>
              <a:t>Hương</a:t>
            </a:r>
            <a:r>
              <a:rPr lang="en-US" dirty="0" smtClean="0"/>
              <a:t> </a:t>
            </a:r>
            <a:r>
              <a:rPr lang="en-US" dirty="0" err="1" smtClean="0"/>
              <a:t>Trà</a:t>
            </a:r>
            <a:r>
              <a:rPr lang="en-US" dirty="0" smtClean="0"/>
              <a:t>, </a:t>
            </a:r>
            <a:r>
              <a:rPr lang="en-US" dirty="0" err="1" smtClean="0"/>
              <a:t>ThừaThiên</a:t>
            </a:r>
            <a:r>
              <a:rPr lang="en-US" dirty="0" smtClean="0"/>
              <a:t> </a:t>
            </a:r>
            <a:r>
              <a:rPr lang="en-US" dirty="0" err="1" smtClean="0"/>
              <a:t>Huế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6628" y="33157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23937" y="3260748"/>
            <a:ext cx="224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Long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67578" y="3294970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2486" y="3319556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12-4-2014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02251" y="3026183"/>
            <a:ext cx="389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452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Tông</a:t>
            </a:r>
            <a:r>
              <a:rPr lang="en-US" dirty="0" smtClean="0"/>
              <a:t>,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, </a:t>
            </a:r>
            <a:r>
              <a:rPr lang="en-US" dirty="0" err="1" smtClean="0"/>
              <a:t>Hương</a:t>
            </a:r>
            <a:r>
              <a:rPr lang="en-US" dirty="0" smtClean="0"/>
              <a:t> </a:t>
            </a:r>
            <a:r>
              <a:rPr lang="en-US" dirty="0" err="1" smtClean="0"/>
              <a:t>Trà</a:t>
            </a:r>
            <a:r>
              <a:rPr lang="en-US" dirty="0" smtClean="0"/>
              <a:t>, </a:t>
            </a:r>
            <a:r>
              <a:rPr lang="en-US" dirty="0" err="1" smtClean="0"/>
              <a:t>ThừaThiên</a:t>
            </a:r>
            <a:r>
              <a:rPr lang="en-US" dirty="0" smtClean="0"/>
              <a:t> </a:t>
            </a:r>
            <a:r>
              <a:rPr lang="en-US" dirty="0" err="1" smtClean="0"/>
              <a:t>Huế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03024" y="3921378"/>
            <a:ext cx="404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Hạnh</a:t>
            </a:r>
            <a:r>
              <a:rPr lang="en-US" dirty="0" smtClean="0"/>
              <a:t>,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, </a:t>
            </a:r>
            <a:r>
              <a:rPr lang="en-US" dirty="0" err="1" smtClean="0"/>
              <a:t>Hương</a:t>
            </a:r>
            <a:r>
              <a:rPr lang="en-US" dirty="0" smtClean="0"/>
              <a:t> </a:t>
            </a:r>
            <a:r>
              <a:rPr lang="en-US" dirty="0" err="1" smtClean="0"/>
              <a:t>Trà</a:t>
            </a:r>
            <a:r>
              <a:rPr lang="en-US" dirty="0" smtClean="0"/>
              <a:t>, </a:t>
            </a:r>
            <a:r>
              <a:rPr lang="en-US" dirty="0" err="1" smtClean="0"/>
              <a:t>ThừaThiên</a:t>
            </a:r>
            <a:r>
              <a:rPr lang="en-US" dirty="0" smtClean="0"/>
              <a:t> </a:t>
            </a:r>
            <a:r>
              <a:rPr lang="en-US" dirty="0" err="1" smtClean="0"/>
              <a:t>Huế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58295" y="4816573"/>
            <a:ext cx="3934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,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, </a:t>
            </a:r>
            <a:r>
              <a:rPr lang="en-US" dirty="0" err="1" smtClean="0"/>
              <a:t>Hương</a:t>
            </a:r>
            <a:r>
              <a:rPr lang="en-US" dirty="0" smtClean="0"/>
              <a:t> </a:t>
            </a:r>
            <a:r>
              <a:rPr lang="en-US" dirty="0" err="1" smtClean="0"/>
              <a:t>Trà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ThừaThiên</a:t>
            </a:r>
            <a:r>
              <a:rPr lang="en-US" dirty="0" smtClean="0"/>
              <a:t> </a:t>
            </a:r>
            <a:r>
              <a:rPr lang="en-US" dirty="0" err="1" smtClean="0"/>
              <a:t>Huế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20949" y="5647462"/>
            <a:ext cx="397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Lĩnh</a:t>
            </a:r>
            <a:r>
              <a:rPr lang="en-US" dirty="0" smtClean="0"/>
              <a:t>,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, </a:t>
            </a:r>
            <a:r>
              <a:rPr lang="en-US" dirty="0" err="1" smtClean="0"/>
              <a:t>Hương</a:t>
            </a:r>
            <a:r>
              <a:rPr lang="en-US" dirty="0" smtClean="0"/>
              <a:t> </a:t>
            </a:r>
            <a:r>
              <a:rPr lang="en-US" dirty="0" err="1" smtClean="0"/>
              <a:t>Trà</a:t>
            </a:r>
            <a:r>
              <a:rPr lang="en-US" dirty="0" smtClean="0"/>
              <a:t>, </a:t>
            </a:r>
            <a:r>
              <a:rPr lang="en-US" dirty="0" err="1" smtClean="0"/>
              <a:t>ThừaThiên</a:t>
            </a:r>
            <a:r>
              <a:rPr lang="en-US" dirty="0" smtClean="0"/>
              <a:t> </a:t>
            </a:r>
            <a:r>
              <a:rPr lang="en-US" dirty="0" err="1" smtClean="0"/>
              <a:t>Huế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6628" y="41671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46005" y="4106043"/>
            <a:ext cx="249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Hà</a:t>
            </a:r>
            <a:r>
              <a:rPr lang="en-US" dirty="0" smtClean="0"/>
              <a:t> An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01503" y="415792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Nữ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4702" y="4159808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13-06-2014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16628" y="50186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23937" y="5018613"/>
            <a:ext cx="261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Nguyễn</a:t>
            </a:r>
            <a:r>
              <a:rPr lang="en-US" dirty="0" smtClean="0"/>
              <a:t> Minh </a:t>
            </a:r>
            <a:r>
              <a:rPr lang="en-US" dirty="0" err="1" smtClean="0"/>
              <a:t>Quân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16492" y="5018613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14703" y="5020766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20-12-2014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16657" y="58700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16628" y="24547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87482" y="5802266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Uyên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28960" y="5832129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Nữ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78260" y="5835488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30-12-2014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9067800" cy="4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6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10836"/>
            <a:ext cx="5029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41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53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81000"/>
            <a:ext cx="914400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9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7672">
            <a:off x="7292975" y="955675"/>
            <a:ext cx="1885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6606" y="2720430"/>
            <a:ext cx="71651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 TỐT! </a:t>
            </a:r>
          </a:p>
        </p:txBody>
      </p:sp>
    </p:spTree>
    <p:extLst>
      <p:ext uri="{BB962C8B-B14F-4D97-AF65-F5344CB8AC3E}">
        <p14:creationId xmlns:p14="http://schemas.microsoft.com/office/powerpoint/2010/main" val="88706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05674"/>
              </p:ext>
            </p:extLst>
          </p:nvPr>
        </p:nvGraphicFramePr>
        <p:xfrm>
          <a:off x="609600" y="1425094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4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10972800" cy="452543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10972800" cy="4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6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914400"/>
            <a:ext cx="68580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486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50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60862"/>
            <a:ext cx="6248400" cy="4496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54102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lớp</a:t>
            </a:r>
            <a:r>
              <a:rPr lang="en-US" sz="3600" dirty="0" smtClean="0"/>
              <a:t> </a:t>
            </a:r>
            <a:r>
              <a:rPr lang="en-US" sz="3600" dirty="0" err="1" smtClean="0"/>
              <a:t>bàn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đến</a:t>
            </a:r>
            <a:r>
              <a:rPr lang="en-US" sz="3600" dirty="0" smtClean="0"/>
              <a:t> </a:t>
            </a:r>
            <a:r>
              <a:rPr lang="en-US" sz="3600" dirty="0" err="1" smtClean="0"/>
              <a:t>gặp</a:t>
            </a:r>
            <a:r>
              <a:rPr lang="en-US" sz="3600" dirty="0" smtClean="0"/>
              <a:t> </a:t>
            </a:r>
            <a:r>
              <a:rPr lang="en-US" sz="3600" dirty="0" err="1" smtClean="0"/>
              <a:t>ai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3234519" y="4860309"/>
            <a:ext cx="304800" cy="31503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56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2000"/>
            <a:ext cx="7848600" cy="403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4098" y="5105400"/>
            <a:ext cx="7854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7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8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896600" cy="1676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2. </a:t>
            </a:r>
            <a:r>
              <a:rPr lang="en-US" sz="6000" dirty="0" err="1" smtClean="0"/>
              <a:t>Kể</a:t>
            </a:r>
            <a:r>
              <a:rPr lang="en-US" sz="6000" dirty="0" smtClean="0"/>
              <a:t> </a:t>
            </a:r>
            <a:r>
              <a:rPr lang="en-US" sz="6000" dirty="0" err="1" smtClean="0"/>
              <a:t>lại</a:t>
            </a:r>
            <a:r>
              <a:rPr lang="en-US" sz="6000" dirty="0" smtClean="0"/>
              <a:t> </a:t>
            </a:r>
            <a:r>
              <a:rPr lang="en-US" sz="6000" dirty="0" err="1" smtClean="0"/>
              <a:t>toàn</a:t>
            </a:r>
            <a:r>
              <a:rPr lang="en-US" sz="6000" dirty="0" smtClean="0"/>
              <a:t> </a:t>
            </a:r>
            <a:r>
              <a:rPr lang="en-US" sz="6000" dirty="0" err="1" smtClean="0"/>
              <a:t>bộ</a:t>
            </a:r>
            <a:r>
              <a:rPr lang="en-US" sz="6000" dirty="0" smtClean="0"/>
              <a:t> </a:t>
            </a:r>
            <a:r>
              <a:rPr lang="en-US" sz="6000" dirty="0" err="1" smtClean="0"/>
              <a:t>câu</a:t>
            </a:r>
            <a:r>
              <a:rPr lang="en-US" sz="6000" dirty="0" smtClean="0"/>
              <a:t> </a:t>
            </a:r>
            <a:r>
              <a:rPr lang="en-US" sz="6000" dirty="0" err="1" smtClean="0"/>
              <a:t>chuyện</a:t>
            </a:r>
            <a:r>
              <a:rPr lang="en-US" sz="6000" dirty="0" smtClean="0"/>
              <a:t> </a:t>
            </a:r>
            <a:r>
              <a:rPr lang="en-US" sz="6000" dirty="0" err="1" smtClean="0"/>
              <a:t>trên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0549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4437</TotalTime>
  <Words>495</Words>
  <Application>Microsoft Office PowerPoint</Application>
  <PresentationFormat>Widescreen</PresentationFormat>
  <Paragraphs>226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Custom Design</vt:lpstr>
      <vt:lpstr>ỦY BAN NHÂN DÂN TỈNH THỪA THIÊN HUẾ SỞ GIÁO DỤC VÀ ĐÀO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Danh sách học sinh tổ 1, lớp 2/2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THANHTU</dc:creator>
  <cp:lastModifiedBy>GHComputer</cp:lastModifiedBy>
  <cp:revision>383</cp:revision>
  <dcterms:created xsi:type="dcterms:W3CDTF">2021-08-17T09:57:34Z</dcterms:created>
  <dcterms:modified xsi:type="dcterms:W3CDTF">2021-09-20T04:11:44Z</dcterms:modified>
</cp:coreProperties>
</file>