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39" r:id="rId4"/>
    <p:sldId id="427" r:id="rId5"/>
    <p:sldId id="428" r:id="rId6"/>
    <p:sldId id="443" r:id="rId7"/>
    <p:sldId id="450" r:id="rId8"/>
    <p:sldId id="451" r:id="rId9"/>
    <p:sldId id="449" r:id="rId10"/>
    <p:sldId id="445" r:id="rId11"/>
    <p:sldId id="452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FF0000"/>
    <a:srgbClr val="FF0066"/>
    <a:srgbClr val="C5F3F3"/>
    <a:srgbClr val="FF7C80"/>
    <a:srgbClr val="FF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Giong%20gia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GIẶT ÁO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GIẶT ÁO (T 1, 2)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843879" y="2389281"/>
            <a:ext cx="14554200" cy="257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Tìm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mỗi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775" y="4963575"/>
            <a:ext cx="14554200" cy="364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găng,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giẻ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tích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3: GIẶT ÁO (T 1, 2)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4. Luyện tập.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401654" y="2590800"/>
            <a:ext cx="1455420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04119" y="3781826"/>
            <a:ext cx="11335544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4119" y="4724400"/>
            <a:ext cx="11335544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buổi sáng trước khi đi học em thường cho gà ăn.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19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61" b="62695" l="19865" r="77008">
                        <a14:foregroundMark x1="32460" y1="56367" x2="34911" y2="56836"/>
                        <a14:foregroundMark x1="60693" y1="56523" x2="66188" y2="57539"/>
                      </a14:backgroundRemoval>
                    </a14:imgEffect>
                  </a14:imgLayer>
                </a14:imgProps>
              </a:ext>
            </a:extLst>
          </a:blip>
          <a:srcRect l="18935" t="46562" r="21556" b="37188"/>
          <a:stretch/>
        </p:blipFill>
        <p:spPr>
          <a:xfrm>
            <a:off x="213519" y="381000"/>
            <a:ext cx="15697199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GIẶT ÁO (T1,2)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54055" y="1998303"/>
            <a:ext cx="1396628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tiếng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trôi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Ngắt,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nghỉ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thơ. G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iọng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ngân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giọng,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những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4159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1: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giặt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2: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3: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Còn lại.</a:t>
            </a:r>
            <a:endParaRPr lang="en-US" sz="4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0319" y="1342161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8001000"/>
            <a:ext cx="121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6233" y="1554536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42282" y="4500212"/>
            <a:ext cx="6063395" cy="266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bọt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xà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endParaRPr lang="en-US" sz="3800" b="1" dirty="0" smtClean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găng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3800" b="1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vồng</a:t>
            </a:r>
            <a:endParaRPr lang="en-US" sz="38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lấp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/>
          <p:nvPr/>
        </p:nvSpPr>
        <p:spPr>
          <a:xfrm>
            <a:off x="2804320" y="8001000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2282" y="2229137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61790" y="743936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GIẶT ÁO (T 1,2)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4617132" y="6486845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//</a:t>
            </a:r>
            <a:endParaRPr lang="en-US" sz="38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4531" y="4438800"/>
            <a:ext cx="36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/>
          </a:p>
        </p:txBody>
      </p:sp>
      <p:sp>
        <p:nvSpPr>
          <p:cNvPr id="9" name="Rectangle 8"/>
          <p:cNvSpPr/>
          <p:nvPr/>
        </p:nvSpPr>
        <p:spPr>
          <a:xfrm>
            <a:off x="6014014" y="5758700"/>
            <a:ext cx="319318" cy="747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3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6779" y="5140668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38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0338" y="2860338"/>
            <a:ext cx="22829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2" name="Rectangle 11"/>
          <p:cNvSpPr/>
          <p:nvPr/>
        </p:nvSpPr>
        <p:spPr>
          <a:xfrm>
            <a:off x="3433956" y="2877922"/>
            <a:ext cx="22541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iếng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3" name="Rectangle 12"/>
          <p:cNvSpPr/>
          <p:nvPr/>
        </p:nvSpPr>
        <p:spPr>
          <a:xfrm>
            <a:off x="5582835" y="2901833"/>
            <a:ext cx="16866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4" name="Rectangle 13"/>
          <p:cNvSpPr/>
          <p:nvPr/>
        </p:nvSpPr>
        <p:spPr>
          <a:xfrm>
            <a:off x="7223919" y="2897681"/>
            <a:ext cx="21194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ấp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5" name="Rectangle 14"/>
          <p:cNvSpPr/>
          <p:nvPr/>
        </p:nvSpPr>
        <p:spPr>
          <a:xfrm>
            <a:off x="9226230" y="2881520"/>
            <a:ext cx="156485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uối, </a:t>
            </a:r>
            <a:endParaRPr lang="en-US" sz="3800" dirty="0"/>
          </a:p>
        </p:txBody>
      </p:sp>
      <p:sp>
        <p:nvSpPr>
          <p:cNvPr id="16" name="Rectangle 15"/>
          <p:cNvSpPr/>
          <p:nvPr/>
        </p:nvSpPr>
        <p:spPr>
          <a:xfrm>
            <a:off x="10621985" y="2897681"/>
            <a:ext cx="194316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àng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ối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en-US" sz="3800" dirty="0"/>
          </a:p>
        </p:txBody>
      </p:sp>
      <p:sp>
        <p:nvSpPr>
          <p:cNvPr id="17" name="Rectangle 16"/>
          <p:cNvSpPr/>
          <p:nvPr/>
        </p:nvSpPr>
        <p:spPr>
          <a:xfrm>
            <a:off x="12551172" y="2897681"/>
            <a:ext cx="18758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ạch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8" name="Rectangle 17"/>
          <p:cNvSpPr/>
          <p:nvPr/>
        </p:nvSpPr>
        <p:spPr>
          <a:xfrm>
            <a:off x="1233079" y="3635514"/>
            <a:ext cx="12939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uốt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9" name="Rectangle 18"/>
          <p:cNvSpPr/>
          <p:nvPr/>
        </p:nvSpPr>
        <p:spPr>
          <a:xfrm>
            <a:off x="2376263" y="3617930"/>
            <a:ext cx="249940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úi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/>
          </a:p>
        </p:txBody>
      </p:sp>
      <p:sp>
        <p:nvSpPr>
          <p:cNvPr id="38" name="Rectangle 37">
            <a:hlinkClick r:id="rId3" action="ppaction://hlinkpres?slideindex=1&amp;slidetitle="/>
          </p:cNvPr>
          <p:cNvSpPr/>
          <p:nvPr/>
        </p:nvSpPr>
        <p:spPr>
          <a:xfrm>
            <a:off x="5024865" y="8001000"/>
            <a:ext cx="11642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7" grpId="0"/>
      <p:bldP spid="28" grpId="0"/>
      <p:bldP spid="7" grpId="0"/>
      <p:bldP spid="8" grpId="0"/>
      <p:bldP spid="9" grpId="0"/>
      <p:bldP spid="11" grpId="0"/>
      <p:bldP spid="6" grpId="0"/>
      <p:bldP spid="12" grpId="0"/>
      <p:bldP spid="13" grpId="0"/>
      <p:bldP spid="15" grpId="0"/>
      <p:bldP spid="1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88409" y="3362813"/>
            <a:ext cx="10233818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thơ có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Mỗi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7028" y="5783863"/>
            <a:ext cx="10210801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2, 4;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1, 3,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N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ấp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ạch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uốt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găng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lấp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42001" y="1801238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810671" y="180123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553364" y="4598985"/>
            <a:ext cx="10505406" cy="453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N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2): Lấy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bọt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Làm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găng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vồng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lấp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4): Sạch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Em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Trắng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sungsướng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ên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iếng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áo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ấp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ánh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ạch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Lấy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bọt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găng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vồng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 lấp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2059" y="2455501"/>
            <a:ext cx="102338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Tìm những hình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Khi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b) Khi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21143882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42001" y="1801238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810671" y="180123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361145" y="3223359"/>
            <a:ext cx="1050540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chuối / 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ên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iếng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áo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ấp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ánh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ạch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Lấy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bọt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găng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vồng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 lấp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854" y="2572352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3: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Khổ thơ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nắng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thế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2486" y="4530581"/>
            <a:ext cx="98618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Câu 4: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“Nắng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Nắng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bừng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Nắng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Nắng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5699" y="7182804"/>
            <a:ext cx="101174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Em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“Nắng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là: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defRPr/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Nắng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37430263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98454" y="2506700"/>
            <a:ext cx="5051251" cy="25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A-i-a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Tét-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-ô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khích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ệ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ượt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hành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thơ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ần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ữa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ao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93" y="5712983"/>
            <a:ext cx="5048747" cy="319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Thầy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A-i-a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"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//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là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lắm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.“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14820" y="266192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9919" y="3369806"/>
            <a:ext cx="9982200" cy="4402594"/>
            <a:chOff x="6037600" y="4276337"/>
            <a:chExt cx="9982200" cy="4014223"/>
          </a:xfrm>
        </p:grpSpPr>
        <p:pic>
          <p:nvPicPr>
            <p:cNvPr id="2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021588" y="1292349"/>
              <a:ext cx="4014223" cy="998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914366" y="5075201"/>
              <a:ext cx="8267234" cy="2516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5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giặt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quần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áo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để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tự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phục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vụ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giúp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đỡ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cha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mẹ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10392538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9937</TotalTime>
  <Words>1109</Words>
  <Application>Microsoft Office PowerPoint</Application>
  <PresentationFormat>Custom</PresentationFormat>
  <Paragraphs>120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1103</cp:revision>
  <dcterms:created xsi:type="dcterms:W3CDTF">2008-09-09T22:52:10Z</dcterms:created>
  <dcterms:modified xsi:type="dcterms:W3CDTF">2022-08-19T13:15:53Z</dcterms:modified>
</cp:coreProperties>
</file>