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3" r:id="rId2"/>
    <p:sldId id="257" r:id="rId3"/>
    <p:sldId id="342" r:id="rId4"/>
    <p:sldId id="343" r:id="rId5"/>
    <p:sldId id="344" r:id="rId6"/>
    <p:sldId id="345" r:id="rId7"/>
    <p:sldId id="346" r:id="rId8"/>
    <p:sldId id="347" r:id="rId9"/>
    <p:sldId id="348" r:id="rId10"/>
    <p:sldId id="322" r:id="rId11"/>
    <p:sldId id="330" r:id="rId12"/>
    <p:sldId id="331" r:id="rId13"/>
    <p:sldId id="332" r:id="rId14"/>
    <p:sldId id="333" r:id="rId15"/>
    <p:sldId id="334" r:id="rId16"/>
    <p:sldId id="335" r:id="rId17"/>
    <p:sldId id="336" r:id="rId18"/>
    <p:sldId id="337" r:id="rId19"/>
    <p:sldId id="314" r:id="rId20"/>
    <p:sldId id="338" r:id="rId21"/>
    <p:sldId id="339" r:id="rId22"/>
    <p:sldId id="341" r:id="rId23"/>
    <p:sldId id="303" r:id="rId24"/>
    <p:sldId id="34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58" d="100"/>
          <a:sy n="58" d="100"/>
        </p:scale>
        <p:origin x="-288"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87A05-EFFE-495A-934D-B0C81E5ADF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355340-D4CB-4C7A-906E-40C45A06CEB4}">
      <dgm:prSet phldrT="[Text]" custT="1"/>
      <dgm:spPr/>
      <dgm:t>
        <a:bodyPr/>
        <a:lstStyle/>
        <a:p>
          <a:r>
            <a:rPr lang="en-US" sz="2000" b="1" dirty="0" smtClean="0">
              <a:latin typeface="Cambria" panose="02040503050406030204" pitchFamily="18" charset="0"/>
              <a:ea typeface="Cambria" panose="02040503050406030204" pitchFamily="18" charset="0"/>
            </a:rPr>
            <a:t>1</a:t>
          </a:r>
          <a:endParaRPr lang="en-US" sz="2000" b="1" dirty="0">
            <a:latin typeface="Cambria" panose="02040503050406030204" pitchFamily="18" charset="0"/>
            <a:ea typeface="Cambria" panose="02040503050406030204" pitchFamily="18" charset="0"/>
          </a:endParaRPr>
        </a:p>
      </dgm:t>
    </dgm:pt>
    <dgm:pt modelId="{75BFBABF-45D6-4D6E-BA42-527DB97BFB35}" type="parTrans" cxnId="{4D324218-0FED-4DC0-B8D5-3A97D49D6455}">
      <dgm:prSet/>
      <dgm:spPr/>
      <dgm:t>
        <a:bodyPr/>
        <a:lstStyle/>
        <a:p>
          <a:endParaRPr lang="en-US"/>
        </a:p>
      </dgm:t>
    </dgm:pt>
    <dgm:pt modelId="{8E7BF757-309C-4C8C-8CB5-EB5D2B1CF239}" type="sibTrans" cxnId="{4D324218-0FED-4DC0-B8D5-3A97D49D6455}">
      <dgm:prSet/>
      <dgm:spPr/>
      <dgm:t>
        <a:bodyPr/>
        <a:lstStyle/>
        <a:p>
          <a:endParaRPr lang="en-US"/>
        </a:p>
      </dgm:t>
    </dgm:pt>
    <dgm:pt modelId="{FF39F612-BC8F-42CC-B031-78F671665F17}">
      <dgm:prSet phldrT="[Text]" custT="1"/>
      <dgm:spPr/>
      <dgm:t>
        <a:bodyPr/>
        <a:lstStyle/>
        <a:p>
          <a:r>
            <a:rPr lang="en-US" sz="2000" b="1" dirty="0" smtClean="0">
              <a:latin typeface="Cambria" panose="02040503050406030204" pitchFamily="18" charset="0"/>
              <a:ea typeface="Cambria" panose="02040503050406030204" pitchFamily="18" charset="0"/>
            </a:rPr>
            <a:t>2</a:t>
          </a:r>
          <a:endParaRPr lang="en-US" sz="2000" b="1" dirty="0">
            <a:latin typeface="Cambria" panose="02040503050406030204" pitchFamily="18" charset="0"/>
            <a:ea typeface="Cambria" panose="02040503050406030204" pitchFamily="18" charset="0"/>
          </a:endParaRPr>
        </a:p>
      </dgm:t>
    </dgm:pt>
    <dgm:pt modelId="{90DF446F-936F-47B1-AD4A-35BA6E66CA54}" type="parTrans" cxnId="{A7C278EC-1273-47B8-BC23-5DCC82793825}">
      <dgm:prSet/>
      <dgm:spPr/>
      <dgm:t>
        <a:bodyPr/>
        <a:lstStyle/>
        <a:p>
          <a:endParaRPr lang="en-US"/>
        </a:p>
      </dgm:t>
    </dgm:pt>
    <dgm:pt modelId="{2773599D-B0C8-422A-B76A-95A27DD99624}" type="sibTrans" cxnId="{A7C278EC-1273-47B8-BC23-5DCC82793825}">
      <dgm:prSet/>
      <dgm:spPr/>
      <dgm:t>
        <a:bodyPr/>
        <a:lstStyle/>
        <a:p>
          <a:endParaRPr lang="en-US"/>
        </a:p>
      </dgm:t>
    </dgm:pt>
    <dgm:pt modelId="{146D8374-1A0D-400C-850D-E5154E86DF6C}">
      <dgm:prSet phldrT="[Text]" custT="1"/>
      <dgm:spPr/>
      <dgm:t>
        <a:bodyPr/>
        <a:lstStyle/>
        <a:p>
          <a:r>
            <a:rPr lang="en-US" sz="2000" b="1" dirty="0" smtClean="0">
              <a:latin typeface="Cambria" panose="02040503050406030204" pitchFamily="18" charset="0"/>
              <a:ea typeface="Cambria" panose="02040503050406030204" pitchFamily="18" charset="0"/>
            </a:rPr>
            <a:t>3</a:t>
          </a:r>
          <a:endParaRPr lang="en-US" sz="2000" b="1" dirty="0">
            <a:latin typeface="Cambria" panose="02040503050406030204" pitchFamily="18" charset="0"/>
            <a:ea typeface="Cambria" panose="02040503050406030204" pitchFamily="18" charset="0"/>
          </a:endParaRPr>
        </a:p>
      </dgm:t>
    </dgm:pt>
    <dgm:pt modelId="{1BDDA294-1662-4281-B235-AA8C44CBFB66}" type="parTrans" cxnId="{B7420606-7D4F-4DA6-A197-ACD3AB61BF6A}">
      <dgm:prSet/>
      <dgm:spPr/>
      <dgm:t>
        <a:bodyPr/>
        <a:lstStyle/>
        <a:p>
          <a:endParaRPr lang="en-US"/>
        </a:p>
      </dgm:t>
    </dgm:pt>
    <dgm:pt modelId="{01D17F28-1AFD-4EA7-9D75-30348567A425}" type="sibTrans" cxnId="{B7420606-7D4F-4DA6-A197-ACD3AB61BF6A}">
      <dgm:prSet/>
      <dgm:spPr/>
      <dgm:t>
        <a:bodyPr/>
        <a:lstStyle/>
        <a:p>
          <a:endParaRPr lang="en-US"/>
        </a:p>
      </dgm:t>
    </dgm:pt>
    <dgm:pt modelId="{EE07EC35-AC17-4970-BEF4-A3A50CA5687A}">
      <dgm:prSet phldrT="[Text]" custT="1"/>
      <dgm:spPr/>
      <dgm:t>
        <a:bodyPr/>
        <a:lstStyle/>
        <a:p>
          <a:r>
            <a:rPr lang="en-US" sz="2000" b="1" dirty="0" smtClean="0">
              <a:latin typeface="Cambria" panose="02040503050406030204" pitchFamily="18" charset="0"/>
              <a:ea typeface="Cambria" panose="02040503050406030204" pitchFamily="18" charset="0"/>
            </a:rPr>
            <a:t>4</a:t>
          </a:r>
          <a:endParaRPr lang="en-US" sz="2000" b="1" dirty="0">
            <a:latin typeface="Cambria" panose="02040503050406030204" pitchFamily="18" charset="0"/>
            <a:ea typeface="Cambria" panose="02040503050406030204" pitchFamily="18" charset="0"/>
          </a:endParaRPr>
        </a:p>
      </dgm:t>
    </dgm:pt>
    <dgm:pt modelId="{0D684FCB-A0D8-467F-9929-15E88687EE9A}" type="parTrans" cxnId="{C6C0DF63-5487-48A3-ACE9-CDDD264DA7E3}">
      <dgm:prSet/>
      <dgm:spPr/>
      <dgm:t>
        <a:bodyPr/>
        <a:lstStyle/>
        <a:p>
          <a:endParaRPr lang="en-US"/>
        </a:p>
      </dgm:t>
    </dgm:pt>
    <dgm:pt modelId="{97227C53-BFC0-48C4-86C2-ECDF080527D5}" type="sibTrans" cxnId="{C6C0DF63-5487-48A3-ACE9-CDDD264DA7E3}">
      <dgm:prSet/>
      <dgm:spPr/>
      <dgm:t>
        <a:bodyPr/>
        <a:lstStyle/>
        <a:p>
          <a:endParaRPr lang="en-US"/>
        </a:p>
      </dgm:t>
    </dgm:pt>
    <dgm:pt modelId="{5DAD4E24-2B77-4C7D-ABE9-64FC1E601D28}">
      <dgm:prSet phldrT="[Text]" custT="1"/>
      <dgm:spPr/>
      <dgm:t>
        <a:bodyPr/>
        <a:lstStyle/>
        <a:p>
          <a:r>
            <a:rPr lang="en-US" sz="2000" b="1" dirty="0" smtClean="0">
              <a:latin typeface="Cambria" panose="02040503050406030204" pitchFamily="18" charset="0"/>
              <a:ea typeface="Cambria" panose="02040503050406030204" pitchFamily="18" charset="0"/>
            </a:rPr>
            <a:t>5</a:t>
          </a:r>
          <a:endParaRPr lang="en-US" sz="2000" b="1" dirty="0">
            <a:latin typeface="Cambria" panose="02040503050406030204" pitchFamily="18" charset="0"/>
            <a:ea typeface="Cambria" panose="02040503050406030204" pitchFamily="18" charset="0"/>
          </a:endParaRPr>
        </a:p>
      </dgm:t>
    </dgm:pt>
    <dgm:pt modelId="{34D91F9C-5516-44EF-A525-14CEFA347FE9}" type="parTrans" cxnId="{DD03F110-EF95-4311-9279-AE4C022DCF6D}">
      <dgm:prSet/>
      <dgm:spPr/>
      <dgm:t>
        <a:bodyPr/>
        <a:lstStyle/>
        <a:p>
          <a:endParaRPr lang="en-US"/>
        </a:p>
      </dgm:t>
    </dgm:pt>
    <dgm:pt modelId="{8D0E5A2D-F3D1-401F-86D2-E715920710DF}" type="sibTrans" cxnId="{DD03F110-EF95-4311-9279-AE4C022DCF6D}">
      <dgm:prSet/>
      <dgm:spPr/>
      <dgm:t>
        <a:bodyPr/>
        <a:lstStyle/>
        <a:p>
          <a:endParaRPr lang="en-US"/>
        </a:p>
      </dgm:t>
    </dgm:pt>
    <dgm:pt modelId="{61DDCB96-7FEF-4903-8CAC-ADAEC524F15F}">
      <dgm:prSet phldrT="[Text]" custT="1"/>
      <dgm:spPr/>
      <dgm:t>
        <a:bodyPr/>
        <a:lstStyle/>
        <a:p>
          <a:r>
            <a:rPr lang="en-US" sz="2000" b="1" dirty="0" smtClean="0">
              <a:latin typeface="Cambria" panose="02040503050406030204" pitchFamily="18" charset="0"/>
              <a:ea typeface="Cambria" panose="02040503050406030204" pitchFamily="18" charset="0"/>
            </a:rPr>
            <a:t>6</a:t>
          </a:r>
          <a:endParaRPr lang="en-US" sz="2000" b="1" dirty="0">
            <a:latin typeface="Cambria" panose="02040503050406030204" pitchFamily="18" charset="0"/>
            <a:ea typeface="Cambria" panose="02040503050406030204" pitchFamily="18" charset="0"/>
          </a:endParaRPr>
        </a:p>
      </dgm:t>
    </dgm:pt>
    <dgm:pt modelId="{2DE0145E-D71C-4641-A373-94422A8345ED}" type="parTrans" cxnId="{3C7A7D2D-0E09-4A7C-A429-D827D00483AD}">
      <dgm:prSet/>
      <dgm:spPr/>
      <dgm:t>
        <a:bodyPr/>
        <a:lstStyle/>
        <a:p>
          <a:endParaRPr lang="en-US"/>
        </a:p>
      </dgm:t>
    </dgm:pt>
    <dgm:pt modelId="{984D1EC4-BD0A-40AB-8FEA-7B4B07674C22}" type="sibTrans" cxnId="{3C7A7D2D-0E09-4A7C-A429-D827D00483AD}">
      <dgm:prSet/>
      <dgm:spPr/>
      <dgm:t>
        <a:bodyPr/>
        <a:lstStyle/>
        <a:p>
          <a:endParaRPr lang="en-US"/>
        </a:p>
      </dgm:t>
    </dgm:pt>
    <dgm:pt modelId="{3C226A13-FE28-410E-B80A-65367A5B320B}" type="pres">
      <dgm:prSet presAssocID="{D9087A05-EFFE-495A-934D-B0C81E5ADFFA}" presName="linearFlow" presStyleCnt="0">
        <dgm:presLayoutVars>
          <dgm:dir/>
          <dgm:animLvl val="lvl"/>
          <dgm:resizeHandles val="exact"/>
        </dgm:presLayoutVars>
      </dgm:prSet>
      <dgm:spPr/>
      <dgm:t>
        <a:bodyPr/>
        <a:lstStyle/>
        <a:p>
          <a:endParaRPr lang="en-US"/>
        </a:p>
      </dgm:t>
    </dgm:pt>
    <dgm:pt modelId="{7F930E0C-9114-4DE0-B7A4-AEA9A65F97AE}" type="pres">
      <dgm:prSet presAssocID="{2B355340-D4CB-4C7A-906E-40C45A06CEB4}" presName="composite" presStyleCnt="0"/>
      <dgm:spPr/>
    </dgm:pt>
    <dgm:pt modelId="{F633C77D-7210-4083-AC74-2A77104DB091}" type="pres">
      <dgm:prSet presAssocID="{2B355340-D4CB-4C7A-906E-40C45A06CEB4}" presName="parentText" presStyleLbl="alignNode1" presStyleIdx="0" presStyleCnt="6">
        <dgm:presLayoutVars>
          <dgm:chMax val="1"/>
          <dgm:bulletEnabled val="1"/>
        </dgm:presLayoutVars>
      </dgm:prSet>
      <dgm:spPr/>
      <dgm:t>
        <a:bodyPr/>
        <a:lstStyle/>
        <a:p>
          <a:endParaRPr lang="en-US"/>
        </a:p>
      </dgm:t>
    </dgm:pt>
    <dgm:pt modelId="{083E838E-B59F-46F4-88F4-6AE8F76FFA48}" type="pres">
      <dgm:prSet presAssocID="{2B355340-D4CB-4C7A-906E-40C45A06CEB4}" presName="descendantText" presStyleLbl="alignAcc1" presStyleIdx="0" presStyleCnt="6">
        <dgm:presLayoutVars>
          <dgm:bulletEnabled val="1"/>
        </dgm:presLayoutVars>
      </dgm:prSet>
      <dgm:spPr/>
      <dgm:t>
        <a:bodyPr/>
        <a:lstStyle/>
        <a:p>
          <a:endParaRPr lang="en-US"/>
        </a:p>
      </dgm:t>
    </dgm:pt>
    <dgm:pt modelId="{C13D5A8C-9F9C-436A-A871-BB229D7AF855}" type="pres">
      <dgm:prSet presAssocID="{8E7BF757-309C-4C8C-8CB5-EB5D2B1CF239}" presName="sp" presStyleCnt="0"/>
      <dgm:spPr/>
    </dgm:pt>
    <dgm:pt modelId="{4C34D443-DDDE-44F7-A455-5F9C44F84A80}" type="pres">
      <dgm:prSet presAssocID="{FF39F612-BC8F-42CC-B031-78F671665F17}" presName="composite" presStyleCnt="0"/>
      <dgm:spPr/>
    </dgm:pt>
    <dgm:pt modelId="{EA437040-35C0-4ECA-BEBA-193C096A43B1}" type="pres">
      <dgm:prSet presAssocID="{FF39F612-BC8F-42CC-B031-78F671665F17}" presName="parentText" presStyleLbl="alignNode1" presStyleIdx="1" presStyleCnt="6">
        <dgm:presLayoutVars>
          <dgm:chMax val="1"/>
          <dgm:bulletEnabled val="1"/>
        </dgm:presLayoutVars>
      </dgm:prSet>
      <dgm:spPr/>
      <dgm:t>
        <a:bodyPr/>
        <a:lstStyle/>
        <a:p>
          <a:endParaRPr lang="en-US"/>
        </a:p>
      </dgm:t>
    </dgm:pt>
    <dgm:pt modelId="{85E6C687-6848-45AD-A09B-F4FEE106A343}" type="pres">
      <dgm:prSet presAssocID="{FF39F612-BC8F-42CC-B031-78F671665F17}" presName="descendantText" presStyleLbl="alignAcc1" presStyleIdx="1" presStyleCnt="6">
        <dgm:presLayoutVars>
          <dgm:bulletEnabled val="1"/>
        </dgm:presLayoutVars>
      </dgm:prSet>
      <dgm:spPr/>
    </dgm:pt>
    <dgm:pt modelId="{C1714FE9-2BA6-43C9-A2C6-6A33060B125E}" type="pres">
      <dgm:prSet presAssocID="{2773599D-B0C8-422A-B76A-95A27DD99624}" presName="sp" presStyleCnt="0"/>
      <dgm:spPr/>
    </dgm:pt>
    <dgm:pt modelId="{78391CC5-A3BB-4EF4-8117-236C034FB836}" type="pres">
      <dgm:prSet presAssocID="{146D8374-1A0D-400C-850D-E5154E86DF6C}" presName="composite" presStyleCnt="0"/>
      <dgm:spPr/>
    </dgm:pt>
    <dgm:pt modelId="{9C480005-114C-4206-9394-D27819541552}" type="pres">
      <dgm:prSet presAssocID="{146D8374-1A0D-400C-850D-E5154E86DF6C}" presName="parentText" presStyleLbl="alignNode1" presStyleIdx="2" presStyleCnt="6">
        <dgm:presLayoutVars>
          <dgm:chMax val="1"/>
          <dgm:bulletEnabled val="1"/>
        </dgm:presLayoutVars>
      </dgm:prSet>
      <dgm:spPr/>
      <dgm:t>
        <a:bodyPr/>
        <a:lstStyle/>
        <a:p>
          <a:endParaRPr lang="en-US"/>
        </a:p>
      </dgm:t>
    </dgm:pt>
    <dgm:pt modelId="{B747679D-5BC2-45FC-BD9A-2F977D92BB7D}" type="pres">
      <dgm:prSet presAssocID="{146D8374-1A0D-400C-850D-E5154E86DF6C}" presName="descendantText" presStyleLbl="alignAcc1" presStyleIdx="2" presStyleCnt="6">
        <dgm:presLayoutVars>
          <dgm:bulletEnabled val="1"/>
        </dgm:presLayoutVars>
      </dgm:prSet>
      <dgm:spPr/>
      <dgm:t>
        <a:bodyPr/>
        <a:lstStyle/>
        <a:p>
          <a:endParaRPr lang="en-US"/>
        </a:p>
      </dgm:t>
    </dgm:pt>
    <dgm:pt modelId="{5F72E2D6-2A30-4CF5-ADE4-9E1859BAFC06}" type="pres">
      <dgm:prSet presAssocID="{01D17F28-1AFD-4EA7-9D75-30348567A425}" presName="sp" presStyleCnt="0"/>
      <dgm:spPr/>
    </dgm:pt>
    <dgm:pt modelId="{EBADAA90-892F-45E3-B424-6F5395A62A3C}" type="pres">
      <dgm:prSet presAssocID="{EE07EC35-AC17-4970-BEF4-A3A50CA5687A}" presName="composite" presStyleCnt="0"/>
      <dgm:spPr/>
    </dgm:pt>
    <dgm:pt modelId="{642CA47E-3640-4700-980D-C9EBC3377898}" type="pres">
      <dgm:prSet presAssocID="{EE07EC35-AC17-4970-BEF4-A3A50CA5687A}" presName="parentText" presStyleLbl="alignNode1" presStyleIdx="3" presStyleCnt="6">
        <dgm:presLayoutVars>
          <dgm:chMax val="1"/>
          <dgm:bulletEnabled val="1"/>
        </dgm:presLayoutVars>
      </dgm:prSet>
      <dgm:spPr/>
      <dgm:t>
        <a:bodyPr/>
        <a:lstStyle/>
        <a:p>
          <a:endParaRPr lang="en-US"/>
        </a:p>
      </dgm:t>
    </dgm:pt>
    <dgm:pt modelId="{FAB6AEBE-0425-44E3-8985-B15923BD59F9}" type="pres">
      <dgm:prSet presAssocID="{EE07EC35-AC17-4970-BEF4-A3A50CA5687A}" presName="descendantText" presStyleLbl="alignAcc1" presStyleIdx="3" presStyleCnt="6">
        <dgm:presLayoutVars>
          <dgm:bulletEnabled val="1"/>
        </dgm:presLayoutVars>
      </dgm:prSet>
      <dgm:spPr/>
      <dgm:t>
        <a:bodyPr/>
        <a:lstStyle/>
        <a:p>
          <a:endParaRPr lang="en-US"/>
        </a:p>
      </dgm:t>
    </dgm:pt>
    <dgm:pt modelId="{81E6462F-0CC1-4A15-9B9A-06D1125644FF}" type="pres">
      <dgm:prSet presAssocID="{97227C53-BFC0-48C4-86C2-ECDF080527D5}" presName="sp" presStyleCnt="0"/>
      <dgm:spPr/>
    </dgm:pt>
    <dgm:pt modelId="{CDC88F3E-012F-4186-9BC8-4B383A3A16F8}" type="pres">
      <dgm:prSet presAssocID="{5DAD4E24-2B77-4C7D-ABE9-64FC1E601D28}" presName="composite" presStyleCnt="0"/>
      <dgm:spPr/>
    </dgm:pt>
    <dgm:pt modelId="{88A35EFF-855E-49D0-A1A8-C22E595361CF}" type="pres">
      <dgm:prSet presAssocID="{5DAD4E24-2B77-4C7D-ABE9-64FC1E601D28}" presName="parentText" presStyleLbl="alignNode1" presStyleIdx="4" presStyleCnt="6">
        <dgm:presLayoutVars>
          <dgm:chMax val="1"/>
          <dgm:bulletEnabled val="1"/>
        </dgm:presLayoutVars>
      </dgm:prSet>
      <dgm:spPr/>
      <dgm:t>
        <a:bodyPr/>
        <a:lstStyle/>
        <a:p>
          <a:endParaRPr lang="en-US"/>
        </a:p>
      </dgm:t>
    </dgm:pt>
    <dgm:pt modelId="{49C8C91F-08C8-452E-A6C0-BC1999C1F014}" type="pres">
      <dgm:prSet presAssocID="{5DAD4E24-2B77-4C7D-ABE9-64FC1E601D28}" presName="descendantText" presStyleLbl="alignAcc1" presStyleIdx="4" presStyleCnt="6">
        <dgm:presLayoutVars>
          <dgm:bulletEnabled val="1"/>
        </dgm:presLayoutVars>
      </dgm:prSet>
      <dgm:spPr/>
    </dgm:pt>
    <dgm:pt modelId="{DDA86D7B-8075-4E81-A3ED-5063491053E2}" type="pres">
      <dgm:prSet presAssocID="{8D0E5A2D-F3D1-401F-86D2-E715920710DF}" presName="sp" presStyleCnt="0"/>
      <dgm:spPr/>
    </dgm:pt>
    <dgm:pt modelId="{23B07EC1-234F-4FB4-911D-ADDA5A971132}" type="pres">
      <dgm:prSet presAssocID="{61DDCB96-7FEF-4903-8CAC-ADAEC524F15F}" presName="composite" presStyleCnt="0"/>
      <dgm:spPr/>
    </dgm:pt>
    <dgm:pt modelId="{4699ABA5-7AC5-4F21-BE17-CC3C8C93C554}" type="pres">
      <dgm:prSet presAssocID="{61DDCB96-7FEF-4903-8CAC-ADAEC524F15F}" presName="parentText" presStyleLbl="alignNode1" presStyleIdx="5" presStyleCnt="6">
        <dgm:presLayoutVars>
          <dgm:chMax val="1"/>
          <dgm:bulletEnabled val="1"/>
        </dgm:presLayoutVars>
      </dgm:prSet>
      <dgm:spPr/>
      <dgm:t>
        <a:bodyPr/>
        <a:lstStyle/>
        <a:p>
          <a:endParaRPr lang="en-US"/>
        </a:p>
      </dgm:t>
    </dgm:pt>
    <dgm:pt modelId="{E3C459E5-600F-4779-9F7D-D3832A187154}" type="pres">
      <dgm:prSet presAssocID="{61DDCB96-7FEF-4903-8CAC-ADAEC524F15F}" presName="descendantText" presStyleLbl="alignAcc1" presStyleIdx="5" presStyleCnt="6">
        <dgm:presLayoutVars>
          <dgm:bulletEnabled val="1"/>
        </dgm:presLayoutVars>
      </dgm:prSet>
      <dgm:spPr/>
      <dgm:t>
        <a:bodyPr/>
        <a:lstStyle/>
        <a:p>
          <a:endParaRPr lang="en-US"/>
        </a:p>
      </dgm:t>
    </dgm:pt>
  </dgm:ptLst>
  <dgm:cxnLst>
    <dgm:cxn modelId="{C6C0DF63-5487-48A3-ACE9-CDDD264DA7E3}" srcId="{D9087A05-EFFE-495A-934D-B0C81E5ADFFA}" destId="{EE07EC35-AC17-4970-BEF4-A3A50CA5687A}" srcOrd="3" destOrd="0" parTransId="{0D684FCB-A0D8-467F-9929-15E88687EE9A}" sibTransId="{97227C53-BFC0-48C4-86C2-ECDF080527D5}"/>
    <dgm:cxn modelId="{DD03F110-EF95-4311-9279-AE4C022DCF6D}" srcId="{D9087A05-EFFE-495A-934D-B0C81E5ADFFA}" destId="{5DAD4E24-2B77-4C7D-ABE9-64FC1E601D28}" srcOrd="4" destOrd="0" parTransId="{34D91F9C-5516-44EF-A525-14CEFA347FE9}" sibTransId="{8D0E5A2D-F3D1-401F-86D2-E715920710DF}"/>
    <dgm:cxn modelId="{91160AF9-E1A8-44FC-B06D-3789E352FFE7}" type="presOf" srcId="{5DAD4E24-2B77-4C7D-ABE9-64FC1E601D28}" destId="{88A35EFF-855E-49D0-A1A8-C22E595361CF}" srcOrd="0" destOrd="0" presId="urn:microsoft.com/office/officeart/2005/8/layout/chevron2"/>
    <dgm:cxn modelId="{C9C4AE99-C8DC-4E8B-890D-62DDBFC28244}" type="presOf" srcId="{61DDCB96-7FEF-4903-8CAC-ADAEC524F15F}" destId="{4699ABA5-7AC5-4F21-BE17-CC3C8C93C554}" srcOrd="0" destOrd="0" presId="urn:microsoft.com/office/officeart/2005/8/layout/chevron2"/>
    <dgm:cxn modelId="{BBD6E4D5-DE07-41D7-A9FB-0F2CFA0437C0}" type="presOf" srcId="{EE07EC35-AC17-4970-BEF4-A3A50CA5687A}" destId="{642CA47E-3640-4700-980D-C9EBC3377898}" srcOrd="0" destOrd="0" presId="urn:microsoft.com/office/officeart/2005/8/layout/chevron2"/>
    <dgm:cxn modelId="{4C60844A-1957-46D1-852F-58D7A7980E70}" type="presOf" srcId="{D9087A05-EFFE-495A-934D-B0C81E5ADFFA}" destId="{3C226A13-FE28-410E-B80A-65367A5B320B}" srcOrd="0" destOrd="0" presId="urn:microsoft.com/office/officeart/2005/8/layout/chevron2"/>
    <dgm:cxn modelId="{161E41A7-213D-4469-A58F-1BD96849C5C3}" type="presOf" srcId="{146D8374-1A0D-400C-850D-E5154E86DF6C}" destId="{9C480005-114C-4206-9394-D27819541552}" srcOrd="0" destOrd="0" presId="urn:microsoft.com/office/officeart/2005/8/layout/chevron2"/>
    <dgm:cxn modelId="{A7C278EC-1273-47B8-BC23-5DCC82793825}" srcId="{D9087A05-EFFE-495A-934D-B0C81E5ADFFA}" destId="{FF39F612-BC8F-42CC-B031-78F671665F17}" srcOrd="1" destOrd="0" parTransId="{90DF446F-936F-47B1-AD4A-35BA6E66CA54}" sibTransId="{2773599D-B0C8-422A-B76A-95A27DD99624}"/>
    <dgm:cxn modelId="{4D324218-0FED-4DC0-B8D5-3A97D49D6455}" srcId="{D9087A05-EFFE-495A-934D-B0C81E5ADFFA}" destId="{2B355340-D4CB-4C7A-906E-40C45A06CEB4}" srcOrd="0" destOrd="0" parTransId="{75BFBABF-45D6-4D6E-BA42-527DB97BFB35}" sibTransId="{8E7BF757-309C-4C8C-8CB5-EB5D2B1CF239}"/>
    <dgm:cxn modelId="{57851DD0-C66E-4B7E-BCAC-5A57262C638E}" type="presOf" srcId="{FF39F612-BC8F-42CC-B031-78F671665F17}" destId="{EA437040-35C0-4ECA-BEBA-193C096A43B1}" srcOrd="0" destOrd="0" presId="urn:microsoft.com/office/officeart/2005/8/layout/chevron2"/>
    <dgm:cxn modelId="{3C7A7D2D-0E09-4A7C-A429-D827D00483AD}" srcId="{D9087A05-EFFE-495A-934D-B0C81E5ADFFA}" destId="{61DDCB96-7FEF-4903-8CAC-ADAEC524F15F}" srcOrd="5" destOrd="0" parTransId="{2DE0145E-D71C-4641-A373-94422A8345ED}" sibTransId="{984D1EC4-BD0A-40AB-8FEA-7B4B07674C22}"/>
    <dgm:cxn modelId="{B7420606-7D4F-4DA6-A197-ACD3AB61BF6A}" srcId="{D9087A05-EFFE-495A-934D-B0C81E5ADFFA}" destId="{146D8374-1A0D-400C-850D-E5154E86DF6C}" srcOrd="2" destOrd="0" parTransId="{1BDDA294-1662-4281-B235-AA8C44CBFB66}" sibTransId="{01D17F28-1AFD-4EA7-9D75-30348567A425}"/>
    <dgm:cxn modelId="{02F7112E-22C1-4E33-B36A-80F76780924D}" type="presOf" srcId="{2B355340-D4CB-4C7A-906E-40C45A06CEB4}" destId="{F633C77D-7210-4083-AC74-2A77104DB091}" srcOrd="0" destOrd="0" presId="urn:microsoft.com/office/officeart/2005/8/layout/chevron2"/>
    <dgm:cxn modelId="{704A593A-0509-43DA-B1F4-24C5FD453856}" type="presParOf" srcId="{3C226A13-FE28-410E-B80A-65367A5B320B}" destId="{7F930E0C-9114-4DE0-B7A4-AEA9A65F97AE}" srcOrd="0" destOrd="0" presId="urn:microsoft.com/office/officeart/2005/8/layout/chevron2"/>
    <dgm:cxn modelId="{74EDA8B6-7B06-44B0-8A2C-F2ED9CCDE950}" type="presParOf" srcId="{7F930E0C-9114-4DE0-B7A4-AEA9A65F97AE}" destId="{F633C77D-7210-4083-AC74-2A77104DB091}" srcOrd="0" destOrd="0" presId="urn:microsoft.com/office/officeart/2005/8/layout/chevron2"/>
    <dgm:cxn modelId="{8AE9F561-F5A3-4C57-9689-EE389C043065}" type="presParOf" srcId="{7F930E0C-9114-4DE0-B7A4-AEA9A65F97AE}" destId="{083E838E-B59F-46F4-88F4-6AE8F76FFA48}" srcOrd="1" destOrd="0" presId="urn:microsoft.com/office/officeart/2005/8/layout/chevron2"/>
    <dgm:cxn modelId="{08C28A79-A331-4E5D-9DDB-875D265C626E}" type="presParOf" srcId="{3C226A13-FE28-410E-B80A-65367A5B320B}" destId="{C13D5A8C-9F9C-436A-A871-BB229D7AF855}" srcOrd="1" destOrd="0" presId="urn:microsoft.com/office/officeart/2005/8/layout/chevron2"/>
    <dgm:cxn modelId="{DC82298E-4440-4F43-8AEE-75F14685AE9C}" type="presParOf" srcId="{3C226A13-FE28-410E-B80A-65367A5B320B}" destId="{4C34D443-DDDE-44F7-A455-5F9C44F84A80}" srcOrd="2" destOrd="0" presId="urn:microsoft.com/office/officeart/2005/8/layout/chevron2"/>
    <dgm:cxn modelId="{D3665D9A-639A-4802-8D72-AE1CB3E8D88F}" type="presParOf" srcId="{4C34D443-DDDE-44F7-A455-5F9C44F84A80}" destId="{EA437040-35C0-4ECA-BEBA-193C096A43B1}" srcOrd="0" destOrd="0" presId="urn:microsoft.com/office/officeart/2005/8/layout/chevron2"/>
    <dgm:cxn modelId="{F36B978E-2510-4FFF-AF3E-E891867C6F1C}" type="presParOf" srcId="{4C34D443-DDDE-44F7-A455-5F9C44F84A80}" destId="{85E6C687-6848-45AD-A09B-F4FEE106A343}" srcOrd="1" destOrd="0" presId="urn:microsoft.com/office/officeart/2005/8/layout/chevron2"/>
    <dgm:cxn modelId="{ED6864FA-9CDE-41BF-B452-E2E8236EA287}" type="presParOf" srcId="{3C226A13-FE28-410E-B80A-65367A5B320B}" destId="{C1714FE9-2BA6-43C9-A2C6-6A33060B125E}" srcOrd="3" destOrd="0" presId="urn:microsoft.com/office/officeart/2005/8/layout/chevron2"/>
    <dgm:cxn modelId="{FFB4B027-0E74-4971-815F-B2D6BEF27C6F}" type="presParOf" srcId="{3C226A13-FE28-410E-B80A-65367A5B320B}" destId="{78391CC5-A3BB-4EF4-8117-236C034FB836}" srcOrd="4" destOrd="0" presId="urn:microsoft.com/office/officeart/2005/8/layout/chevron2"/>
    <dgm:cxn modelId="{4CA00443-3AC2-446E-AC76-1FADD57A67BB}" type="presParOf" srcId="{78391CC5-A3BB-4EF4-8117-236C034FB836}" destId="{9C480005-114C-4206-9394-D27819541552}" srcOrd="0" destOrd="0" presId="urn:microsoft.com/office/officeart/2005/8/layout/chevron2"/>
    <dgm:cxn modelId="{8376AA4E-DFDA-481A-AFBF-E23E2EF277CA}" type="presParOf" srcId="{78391CC5-A3BB-4EF4-8117-236C034FB836}" destId="{B747679D-5BC2-45FC-BD9A-2F977D92BB7D}" srcOrd="1" destOrd="0" presId="urn:microsoft.com/office/officeart/2005/8/layout/chevron2"/>
    <dgm:cxn modelId="{7B33F1D9-5FFE-49E0-9AA8-A56F8E977C7B}" type="presParOf" srcId="{3C226A13-FE28-410E-B80A-65367A5B320B}" destId="{5F72E2D6-2A30-4CF5-ADE4-9E1859BAFC06}" srcOrd="5" destOrd="0" presId="urn:microsoft.com/office/officeart/2005/8/layout/chevron2"/>
    <dgm:cxn modelId="{85839AF1-582D-4205-BBF3-C5D13B3D6986}" type="presParOf" srcId="{3C226A13-FE28-410E-B80A-65367A5B320B}" destId="{EBADAA90-892F-45E3-B424-6F5395A62A3C}" srcOrd="6" destOrd="0" presId="urn:microsoft.com/office/officeart/2005/8/layout/chevron2"/>
    <dgm:cxn modelId="{731ECBC0-6C35-41DE-85AE-37AA7B89FBB3}" type="presParOf" srcId="{EBADAA90-892F-45E3-B424-6F5395A62A3C}" destId="{642CA47E-3640-4700-980D-C9EBC3377898}" srcOrd="0" destOrd="0" presId="urn:microsoft.com/office/officeart/2005/8/layout/chevron2"/>
    <dgm:cxn modelId="{DA8F7A5B-E104-49F4-B233-887C5E473E00}" type="presParOf" srcId="{EBADAA90-892F-45E3-B424-6F5395A62A3C}" destId="{FAB6AEBE-0425-44E3-8985-B15923BD59F9}" srcOrd="1" destOrd="0" presId="urn:microsoft.com/office/officeart/2005/8/layout/chevron2"/>
    <dgm:cxn modelId="{4A910305-D816-4931-83B0-A9FA08146F24}" type="presParOf" srcId="{3C226A13-FE28-410E-B80A-65367A5B320B}" destId="{81E6462F-0CC1-4A15-9B9A-06D1125644FF}" srcOrd="7" destOrd="0" presId="urn:microsoft.com/office/officeart/2005/8/layout/chevron2"/>
    <dgm:cxn modelId="{F760A094-19DE-4953-BD64-A1ECA2B341D2}" type="presParOf" srcId="{3C226A13-FE28-410E-B80A-65367A5B320B}" destId="{CDC88F3E-012F-4186-9BC8-4B383A3A16F8}" srcOrd="8" destOrd="0" presId="urn:microsoft.com/office/officeart/2005/8/layout/chevron2"/>
    <dgm:cxn modelId="{371FB0D4-310E-42A9-83D1-56F865D68F8B}" type="presParOf" srcId="{CDC88F3E-012F-4186-9BC8-4B383A3A16F8}" destId="{88A35EFF-855E-49D0-A1A8-C22E595361CF}" srcOrd="0" destOrd="0" presId="urn:microsoft.com/office/officeart/2005/8/layout/chevron2"/>
    <dgm:cxn modelId="{2315F758-B91B-4B18-ABFE-3C581C238B59}" type="presParOf" srcId="{CDC88F3E-012F-4186-9BC8-4B383A3A16F8}" destId="{49C8C91F-08C8-452E-A6C0-BC1999C1F014}" srcOrd="1" destOrd="0" presId="urn:microsoft.com/office/officeart/2005/8/layout/chevron2"/>
    <dgm:cxn modelId="{7AA7EC57-B25D-4939-AA87-86C7DC4DA4C4}" type="presParOf" srcId="{3C226A13-FE28-410E-B80A-65367A5B320B}" destId="{DDA86D7B-8075-4E81-A3ED-5063491053E2}" srcOrd="9" destOrd="0" presId="urn:microsoft.com/office/officeart/2005/8/layout/chevron2"/>
    <dgm:cxn modelId="{9678C43A-165D-41CD-8A7F-A3F44E134BF1}" type="presParOf" srcId="{3C226A13-FE28-410E-B80A-65367A5B320B}" destId="{23B07EC1-234F-4FB4-911D-ADDA5A971132}" srcOrd="10" destOrd="0" presId="urn:microsoft.com/office/officeart/2005/8/layout/chevron2"/>
    <dgm:cxn modelId="{6556C666-56CC-4D02-B23C-2185601944E8}" type="presParOf" srcId="{23B07EC1-234F-4FB4-911D-ADDA5A971132}" destId="{4699ABA5-7AC5-4F21-BE17-CC3C8C93C554}" srcOrd="0" destOrd="0" presId="urn:microsoft.com/office/officeart/2005/8/layout/chevron2"/>
    <dgm:cxn modelId="{4A108132-1932-4D48-82D1-0CC70F9A8D46}" type="presParOf" srcId="{23B07EC1-234F-4FB4-911D-ADDA5A971132}" destId="{E3C459E5-600F-4779-9F7D-D3832A1871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AF72688C-0DF4-4EE3-AF7B-E81ACE38743B}">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681F6C71-23F6-44C0-A6FE-ED10A7256C55}" type="parTrans" cxnId="{E1AF6EA0-7EF7-4308-8057-BC2929AC5DCA}">
      <dgm:prSet/>
      <dgm:spPr/>
      <dgm:t>
        <a:bodyPr/>
        <a:lstStyle/>
        <a:p>
          <a:endParaRPr lang="en-US"/>
        </a:p>
      </dgm:t>
    </dgm:pt>
    <dgm:pt modelId="{7EF93E98-F984-4F00-8A30-A45CF2BD3CD4}" type="sibTrans" cxnId="{E1AF6EA0-7EF7-4308-8057-BC2929AC5DCA}">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60479">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85840">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Y="8338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5B97D760-C0D5-4EBE-9878-C9528648246D}" type="pres">
      <dgm:prSet presAssocID="{681F6C71-23F6-44C0-A6FE-ED10A7256C55}" presName="conn2-1" presStyleLbl="parChTrans1D3" presStyleIdx="3" presStyleCnt="4"/>
      <dgm:spPr/>
      <dgm:t>
        <a:bodyPr/>
        <a:lstStyle/>
        <a:p>
          <a:endParaRPr lang="en-US"/>
        </a:p>
      </dgm:t>
    </dgm:pt>
    <dgm:pt modelId="{078D785B-0E4E-4004-B94A-4A98BA221D1F}" type="pres">
      <dgm:prSet presAssocID="{681F6C71-23F6-44C0-A6FE-ED10A7256C55}" presName="connTx" presStyleLbl="parChTrans1D3" presStyleIdx="3" presStyleCnt="4"/>
      <dgm:spPr/>
      <dgm:t>
        <a:bodyPr/>
        <a:lstStyle/>
        <a:p>
          <a:endParaRPr lang="en-US"/>
        </a:p>
      </dgm:t>
    </dgm:pt>
    <dgm:pt modelId="{688428E1-22E2-486A-8B5E-73BE02B60B4C}" type="pres">
      <dgm:prSet presAssocID="{AF72688C-0DF4-4EE3-AF7B-E81ACE38743B}" presName="root2" presStyleCnt="0"/>
      <dgm:spPr/>
    </dgm:pt>
    <dgm:pt modelId="{DCE1C782-0353-4A5B-B2AB-E61F20A89438}" type="pres">
      <dgm:prSet presAssocID="{AF72688C-0DF4-4EE3-AF7B-E81ACE38743B}" presName="LevelTwoTextNode" presStyleLbl="node3" presStyleIdx="3" presStyleCnt="4" custScaleY="82500">
        <dgm:presLayoutVars>
          <dgm:chPref val="3"/>
        </dgm:presLayoutVars>
      </dgm:prSet>
      <dgm:spPr/>
      <dgm:t>
        <a:bodyPr/>
        <a:lstStyle/>
        <a:p>
          <a:endParaRPr lang="en-US"/>
        </a:p>
      </dgm:t>
    </dgm:pt>
    <dgm:pt modelId="{C002F04D-CDAC-4E2C-A5AD-9C9BFB27AB0C}" type="pres">
      <dgm:prSet presAssocID="{AF72688C-0DF4-4EE3-AF7B-E81ACE38743B}" presName="level3hierChild" presStyleCnt="0"/>
      <dgm:spPr/>
    </dgm:pt>
  </dgm:ptLst>
  <dgm:cxnLst>
    <dgm:cxn modelId="{E1AF6EA0-7EF7-4308-8057-BC2929AC5DCA}" srcId="{6CFB1BB9-57DB-4A40-8729-A32D7A792CF5}" destId="{AF72688C-0DF4-4EE3-AF7B-E81ACE38743B}" srcOrd="1" destOrd="0" parTransId="{681F6C71-23F6-44C0-A6FE-ED10A7256C55}" sibTransId="{7EF93E98-F984-4F00-8A30-A45CF2BD3CD4}"/>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17318EF2-0D6C-4C0E-A046-B2B1D4AC551A}" type="presOf" srcId="{681F6C71-23F6-44C0-A6FE-ED10A7256C55}" destId="{078D785B-0E4E-4004-B94A-4A98BA221D1F}" srcOrd="1"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34CC4CBA-923D-442F-ADF6-C70C782FA301}" type="presOf" srcId="{681F6C71-23F6-44C0-A6FE-ED10A7256C55}" destId="{5B97D760-C0D5-4EBE-9878-C9528648246D}" srcOrd="0" destOrd="0" presId="urn:microsoft.com/office/officeart/2005/8/layout/hierarchy2"/>
    <dgm:cxn modelId="{DC209873-258A-4BD4-8FE6-DD1FD3ACEFBA}" type="presOf" srcId="{AF72688C-0DF4-4EE3-AF7B-E81ACE38743B}" destId="{DCE1C782-0353-4A5B-B2AB-E61F20A89438}" srcOrd="0"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26A49E9D-FD06-4E11-A58A-A921026665F5}" type="presParOf" srcId="{E92CB68C-072B-425A-A048-260A8F53A5E2}" destId="{5B97D760-C0D5-4EBE-9878-C9528648246D}" srcOrd="2" destOrd="0" presId="urn:microsoft.com/office/officeart/2005/8/layout/hierarchy2"/>
    <dgm:cxn modelId="{7A024ED8-F155-4281-B4C4-1C92A84D2B13}" type="presParOf" srcId="{5B97D760-C0D5-4EBE-9878-C9528648246D}" destId="{078D785B-0E4E-4004-B94A-4A98BA221D1F}" srcOrd="0" destOrd="0" presId="urn:microsoft.com/office/officeart/2005/8/layout/hierarchy2"/>
    <dgm:cxn modelId="{A0307E6F-64C2-4AB9-8357-5704D1AF76E5}" type="presParOf" srcId="{E92CB68C-072B-425A-A048-260A8F53A5E2}" destId="{688428E1-22E2-486A-8B5E-73BE02B60B4C}" srcOrd="3" destOrd="0" presId="urn:microsoft.com/office/officeart/2005/8/layout/hierarchy2"/>
    <dgm:cxn modelId="{4AFAEFDE-8EDB-4122-A4EC-A7AF8EE21044}" type="presParOf" srcId="{688428E1-22E2-486A-8B5E-73BE02B60B4C}" destId="{DCE1C782-0353-4A5B-B2AB-E61F20A89438}" srcOrd="0" destOrd="0" presId="urn:microsoft.com/office/officeart/2005/8/layout/hierarchy2"/>
    <dgm:cxn modelId="{341D4B0F-7F85-4D75-B37B-AE9BA4097C6E}" type="presParOf" srcId="{688428E1-22E2-486A-8B5E-73BE02B60B4C}" destId="{C002F04D-CDAC-4E2C-A5AD-9C9BFB27AB0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7155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89324">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161357">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8B444773-7AB9-4471-8A24-AFC69B5E130D}" type="presOf" srcId="{1C84355D-D627-470F-8F41-B26585C5926B}" destId="{76AD24A5-FF43-4D81-AC78-2C1561632B2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7AF89A78-0759-44F9-B6FE-34338B7762BC}" type="presOf" srcId="{CCF5FD4E-3B15-4708-A986-5FBD997FCA2D}" destId="{AD3E9BE4-C1FD-45E9-8AAC-8C1311199B8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F787BD9A-28EF-41F9-AA7A-2210220B159A}" type="presOf" srcId="{D869D7E5-5E9E-47E6-9AC5-23919DAFECB4}" destId="{B76371B5-B499-4621-882A-64FFBDC66958}" srcOrd="0" destOrd="0" presId="urn:microsoft.com/office/officeart/2005/8/layout/hierarchy2"/>
    <dgm:cxn modelId="{B7A8A99A-9DE9-4F57-9229-84401BC5B3F9}" type="presOf" srcId="{300A6C46-3B0E-40DC-9A64-D26FAE6A49C6}" destId="{ED5D053E-8089-4C16-9139-807A451403A6}" srcOrd="1" destOrd="0" presId="urn:microsoft.com/office/officeart/2005/8/layout/hierarchy2"/>
    <dgm:cxn modelId="{2D351494-8C96-48F5-944A-6324C0AAACFD}" type="presOf" srcId="{7A1259F4-08A5-4C65-932C-2B42884099F9}" destId="{23651A1B-E3A6-4957-AA69-5B70A6C6F847}" srcOrd="1" destOrd="0" presId="urn:microsoft.com/office/officeart/2005/8/layout/hierarchy2"/>
    <dgm:cxn modelId="{32F1B9E0-5BE2-4BE0-A177-4C1F0175644E}" type="presOf" srcId="{7A1259F4-08A5-4C65-932C-2B42884099F9}" destId="{29685996-72F6-4041-9BF3-6498508706E5}" srcOrd="0" destOrd="0" presId="urn:microsoft.com/office/officeart/2005/8/layout/hierarchy2"/>
    <dgm:cxn modelId="{8D33FBCC-3B07-4DF2-8388-3967D09C1E55}" type="presOf" srcId="{300A6C46-3B0E-40DC-9A64-D26FAE6A49C6}" destId="{2F15415C-2A74-4A1D-9806-ABA73D6BB6F7}"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4292B0B-D349-4B81-8DD2-CB0CF55AFDF3}" srcId="{65F2C0DE-327F-427B-8C65-5C0B228D3EA5}" destId="{71AE8AA7-9BC2-4176-A52D-793F007FA49F}" srcOrd="1" destOrd="0" parTransId="{7A1259F4-08A5-4C65-932C-2B42884099F9}" sibTransId="{00BC42ED-2CFE-4C23-932A-586020874DD8}"/>
    <dgm:cxn modelId="{8E35CC77-AA3C-486B-9C4B-7FE2E760ECD7}" type="presOf" srcId="{D926FC03-1594-4011-A9FF-20D764A1C295}" destId="{02046AE4-F5CF-4C93-B4F1-82CF0E86A23B}"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D22A2DD7-C409-46BF-8AB8-6850DBC07B3F}" type="presOf" srcId="{6CFB1BB9-57DB-4A40-8729-A32D7A792CF5}" destId="{98F273F4-209E-40C7-B66D-1F800954408E}" srcOrd="0" destOrd="0" presId="urn:microsoft.com/office/officeart/2005/8/layout/hierarchy2"/>
    <dgm:cxn modelId="{F96A82D5-E5D5-4FBB-B647-086CAD8E5554}" type="presOf" srcId="{65F2C0DE-327F-427B-8C65-5C0B228D3EA5}" destId="{F3E58597-E495-4C48-B7BB-CF8BEE275613}"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4298B225-7EA4-4906-B31C-27D6AB9C75F0}" type="presOf" srcId="{D926FC03-1594-4011-A9FF-20D764A1C295}" destId="{D9246615-CD69-4860-A2C2-650A32E32E31}" srcOrd="1" destOrd="0" presId="urn:microsoft.com/office/officeart/2005/8/layout/hierarchy2"/>
    <dgm:cxn modelId="{0F250964-516B-40DF-9A30-1B888E1784D1}" type="presOf" srcId="{CD426A82-BC59-4B88-A9C5-6D6E73570D64}" destId="{2C753C8F-AD2F-4B60-8ED6-06F729150D93}" srcOrd="1" destOrd="0" presId="urn:microsoft.com/office/officeart/2005/8/layout/hierarchy2"/>
    <dgm:cxn modelId="{7A8F9270-A489-4EE9-B36B-CD2401F66999}" type="presOf" srcId="{CD426A82-BC59-4B88-A9C5-6D6E73570D64}" destId="{F832FA5A-F333-4BB2-B995-F77AC26CE3A9}" srcOrd="0" destOrd="0" presId="urn:microsoft.com/office/officeart/2005/8/layout/hierarchy2"/>
    <dgm:cxn modelId="{46ABC547-B98D-4F3C-8FBA-F7BCF24E4514}" type="presOf" srcId="{CCF5FD4E-3B15-4708-A986-5FBD997FCA2D}" destId="{2E496A5F-0C73-429E-A10E-0D3274D30DC4}" srcOrd="1" destOrd="0" presId="urn:microsoft.com/office/officeart/2005/8/layout/hierarchy2"/>
    <dgm:cxn modelId="{D1638C06-6039-4A30-AE2A-6DC3B0DD1278}" type="presOf" srcId="{71AE8AA7-9BC2-4176-A52D-793F007FA49F}" destId="{6C30EA7B-EE4B-47CA-A526-84FDCC1EBAB0}" srcOrd="0" destOrd="0" presId="urn:microsoft.com/office/officeart/2005/8/layout/hierarchy2"/>
    <dgm:cxn modelId="{74C65A58-C749-4A8D-9489-49E7EDEA8007}" type="presOf" srcId="{C5C0E0B2-2835-44F0-8EE0-D21BF7353577}" destId="{9740D700-6F7D-4250-A264-8D062B965BEA}" srcOrd="0" destOrd="0" presId="urn:microsoft.com/office/officeart/2005/8/layout/hierarchy2"/>
    <dgm:cxn modelId="{FDF4AC39-D906-4007-9287-1AE272288674}" type="presOf" srcId="{B718B39D-9535-466D-BA1C-DD567CE03E87}" destId="{D5D08963-475A-40BE-A52F-40B23F4611C9}" srcOrd="0" destOrd="0" presId="urn:microsoft.com/office/officeart/2005/8/layout/hierarchy2"/>
    <dgm:cxn modelId="{95EB1675-5A3D-4E18-83DF-7B583E161581}" type="presParOf" srcId="{B76371B5-B499-4621-882A-64FFBDC66958}" destId="{1EDEB1CC-5063-4454-981B-AAAAA63AD0DA}" srcOrd="0" destOrd="0" presId="urn:microsoft.com/office/officeart/2005/8/layout/hierarchy2"/>
    <dgm:cxn modelId="{6CB43278-5FA8-4B7B-9F98-4AD78587E044}" type="presParOf" srcId="{1EDEB1CC-5063-4454-981B-AAAAA63AD0DA}" destId="{76AD24A5-FF43-4D81-AC78-2C1561632B20}" srcOrd="0" destOrd="0" presId="urn:microsoft.com/office/officeart/2005/8/layout/hierarchy2"/>
    <dgm:cxn modelId="{0D68C03B-464C-4A1C-A21B-22E51A1AE8F2}" type="presParOf" srcId="{1EDEB1CC-5063-4454-981B-AAAAA63AD0DA}" destId="{B337024C-579B-47BE-BBB8-1D49E113AC48}" srcOrd="1" destOrd="0" presId="urn:microsoft.com/office/officeart/2005/8/layout/hierarchy2"/>
    <dgm:cxn modelId="{3D0D2074-6709-4F23-A85B-3831170C7B8F}" type="presParOf" srcId="{B337024C-579B-47BE-BBB8-1D49E113AC48}" destId="{F832FA5A-F333-4BB2-B995-F77AC26CE3A9}" srcOrd="0" destOrd="0" presId="urn:microsoft.com/office/officeart/2005/8/layout/hierarchy2"/>
    <dgm:cxn modelId="{D5FEB19D-97AC-4320-87C8-1FBB93FF8BA7}" type="presParOf" srcId="{F832FA5A-F333-4BB2-B995-F77AC26CE3A9}" destId="{2C753C8F-AD2F-4B60-8ED6-06F729150D93}" srcOrd="0" destOrd="0" presId="urn:microsoft.com/office/officeart/2005/8/layout/hierarchy2"/>
    <dgm:cxn modelId="{4D504CB9-F0E8-46A2-B40F-DBE5291ACBB5}" type="presParOf" srcId="{B337024C-579B-47BE-BBB8-1D49E113AC48}" destId="{6A138AF8-4454-4BF7-A59E-800B583E0E7E}" srcOrd="1" destOrd="0" presId="urn:microsoft.com/office/officeart/2005/8/layout/hierarchy2"/>
    <dgm:cxn modelId="{685279C4-DE85-4872-BAEE-F590078C1EC8}" type="presParOf" srcId="{6A138AF8-4454-4BF7-A59E-800B583E0E7E}" destId="{F3E58597-E495-4C48-B7BB-CF8BEE275613}" srcOrd="0" destOrd="0" presId="urn:microsoft.com/office/officeart/2005/8/layout/hierarchy2"/>
    <dgm:cxn modelId="{0A07A72C-1914-426D-A72C-187E72BED4F6}" type="presParOf" srcId="{6A138AF8-4454-4BF7-A59E-800B583E0E7E}" destId="{38724E06-1642-42D4-9E27-E1FC81663F34}" srcOrd="1" destOrd="0" presId="urn:microsoft.com/office/officeart/2005/8/layout/hierarchy2"/>
    <dgm:cxn modelId="{530F103C-FD4C-4AD0-9876-A38AEEDFB4A1}" type="presParOf" srcId="{38724E06-1642-42D4-9E27-E1FC81663F34}" destId="{AD3E9BE4-C1FD-45E9-8AAC-8C1311199B8A}" srcOrd="0" destOrd="0" presId="urn:microsoft.com/office/officeart/2005/8/layout/hierarchy2"/>
    <dgm:cxn modelId="{3D3BD9B3-FCED-4380-AC8F-C084C07839DD}" type="presParOf" srcId="{AD3E9BE4-C1FD-45E9-8AAC-8C1311199B8A}" destId="{2E496A5F-0C73-429E-A10E-0D3274D30DC4}" srcOrd="0" destOrd="0" presId="urn:microsoft.com/office/officeart/2005/8/layout/hierarchy2"/>
    <dgm:cxn modelId="{B75A28B4-0C84-484E-9F9C-436101A1C2FE}" type="presParOf" srcId="{38724E06-1642-42D4-9E27-E1FC81663F34}" destId="{9894D311-B372-4361-B331-2A466D53BA7B}" srcOrd="1" destOrd="0" presId="urn:microsoft.com/office/officeart/2005/8/layout/hierarchy2"/>
    <dgm:cxn modelId="{3F172855-E418-4013-994F-7A8BB1043100}" type="presParOf" srcId="{9894D311-B372-4361-B331-2A466D53BA7B}" destId="{9740D700-6F7D-4250-A264-8D062B965BEA}" srcOrd="0" destOrd="0" presId="urn:microsoft.com/office/officeart/2005/8/layout/hierarchy2"/>
    <dgm:cxn modelId="{FF16A690-8010-4C74-98FC-1BC7D9620916}" type="presParOf" srcId="{9894D311-B372-4361-B331-2A466D53BA7B}" destId="{DECFF24A-F015-48FE-B2EB-BEA871D605B7}" srcOrd="1" destOrd="0" presId="urn:microsoft.com/office/officeart/2005/8/layout/hierarchy2"/>
    <dgm:cxn modelId="{81718893-A45F-4A3A-8773-1B03192B322F}" type="presParOf" srcId="{38724E06-1642-42D4-9E27-E1FC81663F34}" destId="{29685996-72F6-4041-9BF3-6498508706E5}" srcOrd="2" destOrd="0" presId="urn:microsoft.com/office/officeart/2005/8/layout/hierarchy2"/>
    <dgm:cxn modelId="{04799E2C-5159-48F1-A4EE-1096EF1B1758}" type="presParOf" srcId="{29685996-72F6-4041-9BF3-6498508706E5}" destId="{23651A1B-E3A6-4957-AA69-5B70A6C6F847}" srcOrd="0" destOrd="0" presId="urn:microsoft.com/office/officeart/2005/8/layout/hierarchy2"/>
    <dgm:cxn modelId="{F5416309-1FF8-4A8B-956F-A1FA1166A47C}" type="presParOf" srcId="{38724E06-1642-42D4-9E27-E1FC81663F34}" destId="{1475F247-51D8-4F19-8C99-319012843667}" srcOrd="3" destOrd="0" presId="urn:microsoft.com/office/officeart/2005/8/layout/hierarchy2"/>
    <dgm:cxn modelId="{AC73507B-D619-4E9F-BA08-848583E9CC92}" type="presParOf" srcId="{1475F247-51D8-4F19-8C99-319012843667}" destId="{6C30EA7B-EE4B-47CA-A526-84FDCC1EBAB0}" srcOrd="0" destOrd="0" presId="urn:microsoft.com/office/officeart/2005/8/layout/hierarchy2"/>
    <dgm:cxn modelId="{506499BD-C879-4BD8-B35B-308095C9A1F9}" type="presParOf" srcId="{1475F247-51D8-4F19-8C99-319012843667}" destId="{04B21F1F-510A-4D49-9FCB-402C7BD3D35A}" srcOrd="1" destOrd="0" presId="urn:microsoft.com/office/officeart/2005/8/layout/hierarchy2"/>
    <dgm:cxn modelId="{D892AF8D-44E3-4777-B269-0A88AF944ED8}" type="presParOf" srcId="{B337024C-579B-47BE-BBB8-1D49E113AC48}" destId="{2F15415C-2A74-4A1D-9806-ABA73D6BB6F7}" srcOrd="2" destOrd="0" presId="urn:microsoft.com/office/officeart/2005/8/layout/hierarchy2"/>
    <dgm:cxn modelId="{E09A18F7-B250-4B7A-9919-1801C8CF5FB5}" type="presParOf" srcId="{2F15415C-2A74-4A1D-9806-ABA73D6BB6F7}" destId="{ED5D053E-8089-4C16-9139-807A451403A6}" srcOrd="0" destOrd="0" presId="urn:microsoft.com/office/officeart/2005/8/layout/hierarchy2"/>
    <dgm:cxn modelId="{8F9BEC04-ACC2-42BE-8709-CD26209585AA}" type="presParOf" srcId="{B337024C-579B-47BE-BBB8-1D49E113AC48}" destId="{1D782FC5-5CBF-431A-8116-DE7226B12385}" srcOrd="3" destOrd="0" presId="urn:microsoft.com/office/officeart/2005/8/layout/hierarchy2"/>
    <dgm:cxn modelId="{792D3F83-2BDA-4AC6-A5D9-F39D3EC01CE3}" type="presParOf" srcId="{1D782FC5-5CBF-431A-8116-DE7226B12385}" destId="{98F273F4-209E-40C7-B66D-1F800954408E}" srcOrd="0" destOrd="0" presId="urn:microsoft.com/office/officeart/2005/8/layout/hierarchy2"/>
    <dgm:cxn modelId="{FFA629C8-C0E3-47B5-AA9D-ECA0395315D9}" type="presParOf" srcId="{1D782FC5-5CBF-431A-8116-DE7226B12385}" destId="{E92CB68C-072B-425A-A048-260A8F53A5E2}" srcOrd="1" destOrd="0" presId="urn:microsoft.com/office/officeart/2005/8/layout/hierarchy2"/>
    <dgm:cxn modelId="{6195259C-7776-4FD4-94BF-22555840AD44}" type="presParOf" srcId="{E92CB68C-072B-425A-A048-260A8F53A5E2}" destId="{02046AE4-F5CF-4C93-B4F1-82CF0E86A23B}" srcOrd="0" destOrd="0" presId="urn:microsoft.com/office/officeart/2005/8/layout/hierarchy2"/>
    <dgm:cxn modelId="{C8E9DE9D-C7CE-4D7F-AA7B-26783594F142}" type="presParOf" srcId="{02046AE4-F5CF-4C93-B4F1-82CF0E86A23B}" destId="{D9246615-CD69-4860-A2C2-650A32E32E31}" srcOrd="0" destOrd="0" presId="urn:microsoft.com/office/officeart/2005/8/layout/hierarchy2"/>
    <dgm:cxn modelId="{8DEE03A5-43B4-4A32-A569-97560A74ACE7}" type="presParOf" srcId="{E92CB68C-072B-425A-A048-260A8F53A5E2}" destId="{AD0E3F84-C581-4A61-A379-27331574B296}" srcOrd="1" destOrd="0" presId="urn:microsoft.com/office/officeart/2005/8/layout/hierarchy2"/>
    <dgm:cxn modelId="{8C66377A-EBFA-41F1-86BE-F7A9A55C74D2}" type="presParOf" srcId="{AD0E3F84-C581-4A61-A379-27331574B296}" destId="{D5D08963-475A-40BE-A52F-40B23F4611C9}" srcOrd="0" destOrd="0" presId="urn:microsoft.com/office/officeart/2005/8/layout/hierarchy2"/>
    <dgm:cxn modelId="{42B3F62B-6231-411E-8332-D7572CC55D9F}"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C77D-7210-4083-AC74-2A77104DB091}">
      <dsp:nvSpPr>
        <dsp:cNvPr id="0" name=""/>
        <dsp:cNvSpPr/>
      </dsp:nvSpPr>
      <dsp:spPr>
        <a:xfrm rot="5400000">
          <a:off x="-126718" y="130052"/>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1</a:t>
          </a:r>
          <a:endParaRPr lang="en-US" sz="2000" b="1" kern="1200" dirty="0">
            <a:latin typeface="Cambria" panose="02040503050406030204" pitchFamily="18" charset="0"/>
            <a:ea typeface="Cambria" panose="02040503050406030204" pitchFamily="18" charset="0"/>
          </a:endParaRPr>
        </a:p>
      </dsp:txBody>
      <dsp:txXfrm rot="-5400000">
        <a:off x="1" y="299010"/>
        <a:ext cx="591351" cy="253436"/>
      </dsp:txXfrm>
    </dsp:sp>
    <dsp:sp modelId="{083E838E-B59F-46F4-88F4-6AE8F76FFA48}">
      <dsp:nvSpPr>
        <dsp:cNvPr id="0" name=""/>
        <dsp:cNvSpPr/>
      </dsp:nvSpPr>
      <dsp:spPr>
        <a:xfrm rot="5400000">
          <a:off x="3678575" y="-3083889"/>
          <a:ext cx="549400"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37040-35C0-4ECA-BEBA-193C096A43B1}">
      <dsp:nvSpPr>
        <dsp:cNvPr id="0" name=""/>
        <dsp:cNvSpPr/>
      </dsp:nvSpPr>
      <dsp:spPr>
        <a:xfrm rot="5400000">
          <a:off x="-126718" y="876066"/>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2</a:t>
          </a:r>
          <a:endParaRPr lang="en-US" sz="2000" b="1" kern="1200" dirty="0">
            <a:latin typeface="Cambria" panose="02040503050406030204" pitchFamily="18" charset="0"/>
            <a:ea typeface="Cambria" panose="02040503050406030204" pitchFamily="18" charset="0"/>
          </a:endParaRPr>
        </a:p>
      </dsp:txBody>
      <dsp:txXfrm rot="-5400000">
        <a:off x="1" y="1045024"/>
        <a:ext cx="591351" cy="253436"/>
      </dsp:txXfrm>
    </dsp:sp>
    <dsp:sp modelId="{85E6C687-6848-45AD-A09B-F4FEE106A343}">
      <dsp:nvSpPr>
        <dsp:cNvPr id="0" name=""/>
        <dsp:cNvSpPr/>
      </dsp:nvSpPr>
      <dsp:spPr>
        <a:xfrm rot="5400000">
          <a:off x="3678719" y="-2338020"/>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80005-114C-4206-9394-D27819541552}">
      <dsp:nvSpPr>
        <dsp:cNvPr id="0" name=""/>
        <dsp:cNvSpPr/>
      </dsp:nvSpPr>
      <dsp:spPr>
        <a:xfrm rot="5400000">
          <a:off x="-126718" y="1622079"/>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3</a:t>
          </a:r>
          <a:endParaRPr lang="en-US" sz="2000" b="1" kern="1200" dirty="0">
            <a:latin typeface="Cambria" panose="02040503050406030204" pitchFamily="18" charset="0"/>
            <a:ea typeface="Cambria" panose="02040503050406030204" pitchFamily="18" charset="0"/>
          </a:endParaRPr>
        </a:p>
      </dsp:txBody>
      <dsp:txXfrm rot="-5400000">
        <a:off x="1" y="1791037"/>
        <a:ext cx="591351" cy="253436"/>
      </dsp:txXfrm>
    </dsp:sp>
    <dsp:sp modelId="{B747679D-5BC2-45FC-BD9A-2F977D92BB7D}">
      <dsp:nvSpPr>
        <dsp:cNvPr id="0" name=""/>
        <dsp:cNvSpPr/>
      </dsp:nvSpPr>
      <dsp:spPr>
        <a:xfrm rot="5400000">
          <a:off x="3678719" y="-1592006"/>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CA47E-3640-4700-980D-C9EBC3377898}">
      <dsp:nvSpPr>
        <dsp:cNvPr id="0" name=""/>
        <dsp:cNvSpPr/>
      </dsp:nvSpPr>
      <dsp:spPr>
        <a:xfrm rot="5400000">
          <a:off x="-126718" y="2368093"/>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4</a:t>
          </a:r>
          <a:endParaRPr lang="en-US" sz="2000" b="1" kern="1200" dirty="0">
            <a:latin typeface="Cambria" panose="02040503050406030204" pitchFamily="18" charset="0"/>
            <a:ea typeface="Cambria" panose="02040503050406030204" pitchFamily="18" charset="0"/>
          </a:endParaRPr>
        </a:p>
      </dsp:txBody>
      <dsp:txXfrm rot="-5400000">
        <a:off x="1" y="2537051"/>
        <a:ext cx="591351" cy="253436"/>
      </dsp:txXfrm>
    </dsp:sp>
    <dsp:sp modelId="{FAB6AEBE-0425-44E3-8985-B15923BD59F9}">
      <dsp:nvSpPr>
        <dsp:cNvPr id="0" name=""/>
        <dsp:cNvSpPr/>
      </dsp:nvSpPr>
      <dsp:spPr>
        <a:xfrm rot="5400000">
          <a:off x="3678719" y="-845992"/>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35EFF-855E-49D0-A1A8-C22E595361CF}">
      <dsp:nvSpPr>
        <dsp:cNvPr id="0" name=""/>
        <dsp:cNvSpPr/>
      </dsp:nvSpPr>
      <dsp:spPr>
        <a:xfrm rot="5400000">
          <a:off x="-126718" y="3114107"/>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5</a:t>
          </a:r>
          <a:endParaRPr lang="en-US" sz="2000" b="1" kern="1200" dirty="0">
            <a:latin typeface="Cambria" panose="02040503050406030204" pitchFamily="18" charset="0"/>
            <a:ea typeface="Cambria" panose="02040503050406030204" pitchFamily="18" charset="0"/>
          </a:endParaRPr>
        </a:p>
      </dsp:txBody>
      <dsp:txXfrm rot="-5400000">
        <a:off x="1" y="3283065"/>
        <a:ext cx="591351" cy="253436"/>
      </dsp:txXfrm>
    </dsp:sp>
    <dsp:sp modelId="{49C8C91F-08C8-452E-A6C0-BC1999C1F014}">
      <dsp:nvSpPr>
        <dsp:cNvPr id="0" name=""/>
        <dsp:cNvSpPr/>
      </dsp:nvSpPr>
      <dsp:spPr>
        <a:xfrm rot="5400000">
          <a:off x="3678719" y="-99979"/>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ABA5-7AC5-4F21-BE17-CC3C8C93C554}">
      <dsp:nvSpPr>
        <dsp:cNvPr id="0" name=""/>
        <dsp:cNvSpPr/>
      </dsp:nvSpPr>
      <dsp:spPr>
        <a:xfrm rot="5400000">
          <a:off x="-126718" y="3860120"/>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6</a:t>
          </a:r>
          <a:endParaRPr lang="en-US" sz="2000" b="1" kern="1200" dirty="0">
            <a:latin typeface="Cambria" panose="02040503050406030204" pitchFamily="18" charset="0"/>
            <a:ea typeface="Cambria" panose="02040503050406030204" pitchFamily="18" charset="0"/>
          </a:endParaRPr>
        </a:p>
      </dsp:txBody>
      <dsp:txXfrm rot="-5400000">
        <a:off x="1" y="4029078"/>
        <a:ext cx="591351" cy="253436"/>
      </dsp:txXfrm>
    </dsp:sp>
    <dsp:sp modelId="{E3C459E5-600F-4779-9F7D-D3832A187154}">
      <dsp:nvSpPr>
        <dsp:cNvPr id="0" name=""/>
        <dsp:cNvSpPr/>
      </dsp:nvSpPr>
      <dsp:spPr>
        <a:xfrm rot="5400000">
          <a:off x="3678719" y="646034"/>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214" y="1889053"/>
          <a:ext cx="2000212" cy="9881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2155" y="1917994"/>
        <a:ext cx="1942330" cy="930241"/>
      </dsp:txXfrm>
    </dsp:sp>
    <dsp:sp modelId="{F832FA5A-F333-4BB2-B995-F77AC26CE3A9}">
      <dsp:nvSpPr>
        <dsp:cNvPr id="0" name=""/>
        <dsp:cNvSpPr/>
      </dsp:nvSpPr>
      <dsp:spPr>
        <a:xfrm rot="18660652">
          <a:off x="1719039" y="1734142"/>
          <a:ext cx="1654386" cy="49570"/>
        </a:xfrm>
        <a:custGeom>
          <a:avLst/>
          <a:gdLst/>
          <a:ahLst/>
          <a:cxnLst/>
          <a:rect l="0" t="0" r="0" b="0"/>
          <a:pathLst>
            <a:path>
              <a:moveTo>
                <a:pt x="0" y="24785"/>
              </a:moveTo>
              <a:lnTo>
                <a:pt x="1654386"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4873" y="1717567"/>
        <a:ext cx="82719" cy="82719"/>
      </dsp:txXfrm>
    </dsp:sp>
    <dsp:sp modelId="{F3E58597-E495-4C48-B7BB-CF8BEE275613}">
      <dsp:nvSpPr>
        <dsp:cNvPr id="0" name=""/>
        <dsp:cNvSpPr/>
      </dsp:nvSpPr>
      <dsp:spPr>
        <a:xfrm>
          <a:off x="3089038" y="612675"/>
          <a:ext cx="1032878" cy="10441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9290" y="642927"/>
        <a:ext cx="972374" cy="983623"/>
      </dsp:txXfrm>
    </dsp:sp>
    <dsp:sp modelId="{AD3E9BE4-C1FD-45E9-8AAC-8C1311199B8A}">
      <dsp:nvSpPr>
        <dsp:cNvPr id="0" name=""/>
        <dsp:cNvSpPr/>
      </dsp:nvSpPr>
      <dsp:spPr>
        <a:xfrm rot="19666729">
          <a:off x="4023105" y="767851"/>
          <a:ext cx="1283235" cy="49570"/>
        </a:xfrm>
        <a:custGeom>
          <a:avLst/>
          <a:gdLst/>
          <a:ahLst/>
          <a:cxnLst/>
          <a:rect l="0" t="0" r="0" b="0"/>
          <a:pathLst>
            <a:path>
              <a:moveTo>
                <a:pt x="0" y="24785"/>
              </a:moveTo>
              <a:lnTo>
                <a:pt x="1283235"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642" y="760555"/>
        <a:ext cx="64161" cy="64161"/>
      </dsp:txXfrm>
    </dsp:sp>
    <dsp:sp modelId="{9740D700-6F7D-4250-A264-8D062B965BEA}">
      <dsp:nvSpPr>
        <dsp:cNvPr id="0" name=""/>
        <dsp:cNvSpPr/>
      </dsp:nvSpPr>
      <dsp:spPr>
        <a:xfrm>
          <a:off x="5207528" y="40178"/>
          <a:ext cx="2714029" cy="82070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1566" y="64216"/>
        <a:ext cx="2665953" cy="772633"/>
      </dsp:txXfrm>
    </dsp:sp>
    <dsp:sp modelId="{29685996-72F6-4041-9BF3-6498508706E5}">
      <dsp:nvSpPr>
        <dsp:cNvPr id="0" name=""/>
        <dsp:cNvSpPr/>
      </dsp:nvSpPr>
      <dsp:spPr>
        <a:xfrm rot="1515318">
          <a:off x="4064549" y="1366019"/>
          <a:ext cx="1200346" cy="49570"/>
        </a:xfrm>
        <a:custGeom>
          <a:avLst/>
          <a:gdLst/>
          <a:ahLst/>
          <a:cxnLst/>
          <a:rect l="0" t="0" r="0" b="0"/>
          <a:pathLst>
            <a:path>
              <a:moveTo>
                <a:pt x="0" y="24785"/>
              </a:moveTo>
              <a:lnTo>
                <a:pt x="1200346"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4714" y="1360796"/>
        <a:ext cx="60017" cy="60017"/>
      </dsp:txXfrm>
    </dsp:sp>
    <dsp:sp modelId="{6C30EA7B-EE4B-47CA-A526-84FDCC1EBAB0}">
      <dsp:nvSpPr>
        <dsp:cNvPr id="0" name=""/>
        <dsp:cNvSpPr/>
      </dsp:nvSpPr>
      <dsp:spPr>
        <a:xfrm>
          <a:off x="5207528" y="1064439"/>
          <a:ext cx="2714029" cy="116486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1646" y="1098557"/>
        <a:ext cx="2645793" cy="1096625"/>
      </dsp:txXfrm>
    </dsp:sp>
    <dsp:sp modelId="{2F15415C-2A74-4A1D-9806-ABA73D6BB6F7}">
      <dsp:nvSpPr>
        <dsp:cNvPr id="0" name=""/>
        <dsp:cNvSpPr/>
      </dsp:nvSpPr>
      <dsp:spPr>
        <a:xfrm rot="2977904">
          <a:off x="1708178" y="2996841"/>
          <a:ext cx="1676108" cy="49570"/>
        </a:xfrm>
        <a:custGeom>
          <a:avLst/>
          <a:gdLst/>
          <a:ahLst/>
          <a:cxnLst/>
          <a:rect l="0" t="0" r="0" b="0"/>
          <a:pathLst>
            <a:path>
              <a:moveTo>
                <a:pt x="0" y="24785"/>
              </a:moveTo>
              <a:lnTo>
                <a:pt x="1676108"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504330" y="2979723"/>
        <a:ext cx="83805" cy="83805"/>
      </dsp:txXfrm>
    </dsp:sp>
    <dsp:sp modelId="{98F273F4-209E-40C7-B66D-1F800954408E}">
      <dsp:nvSpPr>
        <dsp:cNvPr id="0" name=""/>
        <dsp:cNvSpPr/>
      </dsp:nvSpPr>
      <dsp:spPr>
        <a:xfrm>
          <a:off x="3089038" y="3166720"/>
          <a:ext cx="1032905" cy="98683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7941" y="3195623"/>
        <a:ext cx="975099" cy="929028"/>
      </dsp:txXfrm>
    </dsp:sp>
    <dsp:sp modelId="{02046AE4-F5CF-4C93-B4F1-82CF0E86A23B}">
      <dsp:nvSpPr>
        <dsp:cNvPr id="0" name=""/>
        <dsp:cNvSpPr/>
      </dsp:nvSpPr>
      <dsp:spPr>
        <a:xfrm rot="19718575">
          <a:off x="4029101" y="3304579"/>
          <a:ext cx="1271296" cy="49570"/>
        </a:xfrm>
        <a:custGeom>
          <a:avLst/>
          <a:gdLst/>
          <a:ahLst/>
          <a:cxnLst/>
          <a:rect l="0" t="0" r="0" b="0"/>
          <a:pathLst>
            <a:path>
              <a:moveTo>
                <a:pt x="0" y="24785"/>
              </a:moveTo>
              <a:lnTo>
                <a:pt x="1271296"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967" y="3297582"/>
        <a:ext cx="63564" cy="63564"/>
      </dsp:txXfrm>
    </dsp:sp>
    <dsp:sp modelId="{D5D08963-475A-40BE-A52F-40B23F4611C9}">
      <dsp:nvSpPr>
        <dsp:cNvPr id="0" name=""/>
        <dsp:cNvSpPr/>
      </dsp:nvSpPr>
      <dsp:spPr>
        <a:xfrm>
          <a:off x="5207556" y="2432853"/>
          <a:ext cx="2714029" cy="113147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0696" y="2465993"/>
        <a:ext cx="2647749" cy="1065198"/>
      </dsp:txXfrm>
    </dsp:sp>
    <dsp:sp modelId="{5B97D760-C0D5-4EBE-9878-C9528648246D}">
      <dsp:nvSpPr>
        <dsp:cNvPr id="0" name=""/>
        <dsp:cNvSpPr/>
      </dsp:nvSpPr>
      <dsp:spPr>
        <a:xfrm rot="1895179">
          <a:off x="4027543" y="3969110"/>
          <a:ext cx="1274413" cy="49570"/>
        </a:xfrm>
        <a:custGeom>
          <a:avLst/>
          <a:gdLst/>
          <a:ahLst/>
          <a:cxnLst/>
          <a:rect l="0" t="0" r="0" b="0"/>
          <a:pathLst>
            <a:path>
              <a:moveTo>
                <a:pt x="0" y="24785"/>
              </a:moveTo>
              <a:lnTo>
                <a:pt x="1274413"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889" y="3962034"/>
        <a:ext cx="63720" cy="63720"/>
      </dsp:txXfrm>
    </dsp:sp>
    <dsp:sp modelId="{DCE1C782-0353-4A5B-B2AB-E61F20A89438}">
      <dsp:nvSpPr>
        <dsp:cNvPr id="0" name=""/>
        <dsp:cNvSpPr/>
      </dsp:nvSpPr>
      <dsp:spPr>
        <a:xfrm>
          <a:off x="5207556" y="3767884"/>
          <a:ext cx="2714029" cy="111953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0346" y="3800674"/>
        <a:ext cx="2648449" cy="1053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7080" y="2005122"/>
          <a:ext cx="1998259" cy="987158"/>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5993" y="2034035"/>
        <a:ext cx="1940433" cy="929332"/>
      </dsp:txXfrm>
    </dsp:sp>
    <dsp:sp modelId="{F832FA5A-F333-4BB2-B995-F77AC26CE3A9}">
      <dsp:nvSpPr>
        <dsp:cNvPr id="0" name=""/>
        <dsp:cNvSpPr/>
      </dsp:nvSpPr>
      <dsp:spPr>
        <a:xfrm rot="18683797">
          <a:off x="1727560" y="1858776"/>
          <a:ext cx="1640110" cy="49521"/>
        </a:xfrm>
        <a:custGeom>
          <a:avLst/>
          <a:gdLst/>
          <a:ahLst/>
          <a:cxnLst/>
          <a:rect l="0" t="0" r="0" b="0"/>
          <a:pathLst>
            <a:path>
              <a:moveTo>
                <a:pt x="0" y="24760"/>
              </a:moveTo>
              <a:lnTo>
                <a:pt x="1640110" y="24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6613" y="1842534"/>
        <a:ext cx="82005" cy="82005"/>
      </dsp:txXfrm>
    </dsp:sp>
    <dsp:sp modelId="{F3E58597-E495-4C48-B7BB-CF8BEE275613}">
      <dsp:nvSpPr>
        <dsp:cNvPr id="0" name=""/>
        <dsp:cNvSpPr/>
      </dsp:nvSpPr>
      <dsp:spPr>
        <a:xfrm>
          <a:off x="3089891" y="746819"/>
          <a:ext cx="1031869" cy="10431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20113" y="777041"/>
        <a:ext cx="971425" cy="982664"/>
      </dsp:txXfrm>
    </dsp:sp>
    <dsp:sp modelId="{AD3E9BE4-C1FD-45E9-8AAC-8C1311199B8A}">
      <dsp:nvSpPr>
        <dsp:cNvPr id="0" name=""/>
        <dsp:cNvSpPr/>
      </dsp:nvSpPr>
      <dsp:spPr>
        <a:xfrm rot="19613679">
          <a:off x="4016673" y="890034"/>
          <a:ext cx="1294727" cy="49521"/>
        </a:xfrm>
        <a:custGeom>
          <a:avLst/>
          <a:gdLst/>
          <a:ahLst/>
          <a:cxnLst/>
          <a:rect l="0" t="0" r="0" b="0"/>
          <a:pathLst>
            <a:path>
              <a:moveTo>
                <a:pt x="0" y="24760"/>
              </a:moveTo>
              <a:lnTo>
                <a:pt x="1294727"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1668" y="882427"/>
        <a:ext cx="64736" cy="64736"/>
      </dsp:txXfrm>
    </dsp:sp>
    <dsp:sp modelId="{9740D700-6F7D-4250-A264-8D062B965BEA}">
      <dsp:nvSpPr>
        <dsp:cNvPr id="0" name=""/>
        <dsp:cNvSpPr/>
      </dsp:nvSpPr>
      <dsp:spPr>
        <a:xfrm>
          <a:off x="5206313" y="76200"/>
          <a:ext cx="2711379" cy="97003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4724" y="104611"/>
        <a:ext cx="2654557" cy="913214"/>
      </dsp:txXfrm>
    </dsp:sp>
    <dsp:sp modelId="{29685996-72F6-4041-9BF3-6498508706E5}">
      <dsp:nvSpPr>
        <dsp:cNvPr id="0" name=""/>
        <dsp:cNvSpPr/>
      </dsp:nvSpPr>
      <dsp:spPr>
        <a:xfrm rot="1704687">
          <a:off x="4047501" y="1536959"/>
          <a:ext cx="1233070" cy="49521"/>
        </a:xfrm>
        <a:custGeom>
          <a:avLst/>
          <a:gdLst/>
          <a:ahLst/>
          <a:cxnLst/>
          <a:rect l="0" t="0" r="0" b="0"/>
          <a:pathLst>
            <a:path>
              <a:moveTo>
                <a:pt x="0" y="24760"/>
              </a:moveTo>
              <a:lnTo>
                <a:pt x="1233070"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3210" y="1530893"/>
        <a:ext cx="61653" cy="61653"/>
      </dsp:txXfrm>
    </dsp:sp>
    <dsp:sp modelId="{6C30EA7B-EE4B-47CA-A526-84FDCC1EBAB0}">
      <dsp:nvSpPr>
        <dsp:cNvPr id="0" name=""/>
        <dsp:cNvSpPr/>
      </dsp:nvSpPr>
      <dsp:spPr>
        <a:xfrm>
          <a:off x="5206313" y="1249590"/>
          <a:ext cx="2711379" cy="121095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1781" y="1285058"/>
        <a:ext cx="2640443" cy="1140020"/>
      </dsp:txXfrm>
    </dsp:sp>
    <dsp:sp modelId="{2F15415C-2A74-4A1D-9806-ABA73D6BB6F7}">
      <dsp:nvSpPr>
        <dsp:cNvPr id="0" name=""/>
        <dsp:cNvSpPr/>
      </dsp:nvSpPr>
      <dsp:spPr>
        <a:xfrm rot="2955356">
          <a:off x="1716772" y="3103415"/>
          <a:ext cx="1661686" cy="49521"/>
        </a:xfrm>
        <a:custGeom>
          <a:avLst/>
          <a:gdLst/>
          <a:ahLst/>
          <a:cxnLst/>
          <a:rect l="0" t="0" r="0" b="0"/>
          <a:pathLst>
            <a:path>
              <a:moveTo>
                <a:pt x="0" y="24760"/>
              </a:moveTo>
              <a:lnTo>
                <a:pt x="1661686" y="24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6073" y="3086633"/>
        <a:ext cx="83084" cy="83084"/>
      </dsp:txXfrm>
    </dsp:sp>
    <dsp:sp modelId="{98F273F4-209E-40C7-B66D-1F800954408E}">
      <dsp:nvSpPr>
        <dsp:cNvPr id="0" name=""/>
        <dsp:cNvSpPr/>
      </dsp:nvSpPr>
      <dsp:spPr>
        <a:xfrm>
          <a:off x="3089891" y="3264714"/>
          <a:ext cx="1031896" cy="98587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8766" y="3293589"/>
        <a:ext cx="974146" cy="928121"/>
      </dsp:txXfrm>
    </dsp:sp>
    <dsp:sp modelId="{02046AE4-F5CF-4C93-B4F1-82CF0E86A23B}">
      <dsp:nvSpPr>
        <dsp:cNvPr id="0" name=""/>
        <dsp:cNvSpPr/>
      </dsp:nvSpPr>
      <dsp:spPr>
        <a:xfrm>
          <a:off x="4121788" y="3732888"/>
          <a:ext cx="1084551" cy="49521"/>
        </a:xfrm>
        <a:custGeom>
          <a:avLst/>
          <a:gdLst/>
          <a:ahLst/>
          <a:cxnLst/>
          <a:rect l="0" t="0" r="0" b="0"/>
          <a:pathLst>
            <a:path>
              <a:moveTo>
                <a:pt x="0" y="24760"/>
              </a:moveTo>
              <a:lnTo>
                <a:pt x="1084551"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6950" y="3730536"/>
        <a:ext cx="54227" cy="54227"/>
      </dsp:txXfrm>
    </dsp:sp>
    <dsp:sp modelId="{D5D08963-475A-40BE-A52F-40B23F4611C9}">
      <dsp:nvSpPr>
        <dsp:cNvPr id="0" name=""/>
        <dsp:cNvSpPr/>
      </dsp:nvSpPr>
      <dsp:spPr>
        <a:xfrm>
          <a:off x="5206340" y="2663899"/>
          <a:ext cx="2711379" cy="21875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70410" y="2727969"/>
        <a:ext cx="2583239" cy="20593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5.wdp"/><Relationship Id="rId4" Type="http://schemas.openxmlformats.org/officeDocument/2006/relationships/image" Target="../media/image13.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5.wdp"/><Relationship Id="rId4" Type="http://schemas.openxmlformats.org/officeDocument/2006/relationships/image" Target="../media/image13.jpe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6.wdp"/><Relationship Id="rId5" Type="http://schemas.openxmlformats.org/officeDocument/2006/relationships/diagramData" Target="../diagrams/data2.xml"/><Relationship Id="rId10" Type="http://schemas.openxmlformats.org/officeDocument/2006/relationships/image" Target="../media/image21.png"/><Relationship Id="rId4" Type="http://schemas.openxmlformats.org/officeDocument/2006/relationships/image" Target="../media/image7.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microsoft.com/office/2007/relationships/hdphoto" Target="../media/hdphoto6.wdp"/><Relationship Id="rId5" Type="http://schemas.openxmlformats.org/officeDocument/2006/relationships/diagramData" Target="../diagrams/data3.xml"/><Relationship Id="rId10" Type="http://schemas.openxmlformats.org/officeDocument/2006/relationships/image" Target="../media/image21.png"/><Relationship Id="rId4" Type="http://schemas.openxmlformats.org/officeDocument/2006/relationships/image" Target="../media/image7.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5.wdp"/><Relationship Id="rId4" Type="http://schemas.openxmlformats.org/officeDocument/2006/relationships/image" Target="../media/image13.jpe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hdphoto" Target="../media/hdphoto5.wdp"/><Relationship Id="rId5" Type="http://schemas.openxmlformats.org/officeDocument/2006/relationships/image" Target="../media/image1.gif"/><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066800"/>
            <a:ext cx="3276600"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a:t>
            </a:r>
            <a:r>
              <a:rPr lang="vi-VN" sz="2000" i="1" dirty="0" smtClean="0">
                <a:solidFill>
                  <a:srgbClr val="FF0000"/>
                </a:solidFill>
                <a:latin typeface="Cambria" panose="02040503050406030204" pitchFamily="18" charset="0"/>
                <a:ea typeface="Cambria" panose="02040503050406030204" pitchFamily="18" charset="0"/>
              </a:rPr>
              <a:t>sát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các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hiểu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của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thân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kể</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các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hiện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tượng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thời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Trái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Đất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mà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651778" y="1161871"/>
            <a:ext cx="3806422" cy="1200329"/>
          </a:xfrm>
          <a:prstGeom prst="rect">
            <a:avLst/>
          </a:prstGeom>
        </p:spPr>
        <p:txBody>
          <a:bodyPr wrap="square">
            <a:spAutoFit/>
          </a:bodyPr>
          <a:lstStyle/>
          <a:p>
            <a:pPr algn="just"/>
            <a:r>
              <a:rPr lang="en-US" sz="2400" dirty="0" err="1" smtClean="0">
                <a:latin typeface="Cambria" panose="02040503050406030204" pitchFamily="18" charset="0"/>
                <a:ea typeface="Cambria" panose="02040503050406030204" pitchFamily="18" charset="0"/>
              </a:rPr>
              <a:t>Nắng</a:t>
            </a:r>
            <a:r>
              <a:rPr lang="en-US" sz="2400" dirty="0" smtClean="0">
                <a:latin typeface="Cambria" panose="02040503050406030204" pitchFamily="18" charset="0"/>
                <a:ea typeface="Cambria" panose="02040503050406030204" pitchFamily="18" charset="0"/>
              </a:rPr>
              <a:t>, m</a:t>
            </a:r>
            <a:r>
              <a:rPr lang="vi-VN" sz="2400" dirty="0" smtClean="0">
                <a:latin typeface="Cambria" panose="02040503050406030204" pitchFamily="18" charset="0"/>
                <a:ea typeface="Cambria" panose="02040503050406030204" pitchFamily="18" charset="0"/>
              </a:rPr>
              <a:t>ây</a:t>
            </a:r>
            <a:r>
              <a:rPr lang="vi-VN" sz="2400" dirty="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mưa,</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sấm</a:t>
            </a:r>
            <a:r>
              <a:rPr lang="vi-VN" sz="2400" dirty="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chớp</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gió</a:t>
            </a:r>
            <a:r>
              <a:rPr lang="vi-VN" sz="2400" dirty="0">
                <a:latin typeface="Cambria" panose="02040503050406030204" pitchFamily="18" charset="0"/>
                <a:ea typeface="Cambria" panose="02040503050406030204" pitchFamily="18" charset="0"/>
              </a:rPr>
              <a:t>, bão, </a:t>
            </a:r>
            <a:r>
              <a:rPr lang="vi-VN" sz="2400" dirty="0" smtClean="0">
                <a:latin typeface="Cambria" panose="02040503050406030204" pitchFamily="18" charset="0"/>
                <a:ea typeface="Cambria" panose="02040503050406030204" pitchFamily="18" charset="0"/>
              </a:rPr>
              <a:t>tuyết </a:t>
            </a:r>
            <a:r>
              <a:rPr lang="vi-VN" sz="2400" dirty="0">
                <a:latin typeface="Cambria" panose="02040503050406030204" pitchFamily="18" charset="0"/>
                <a:ea typeface="Cambria" panose="02040503050406030204" pitchFamily="18" charset="0"/>
              </a:rPr>
              <a:t>rơi, </a:t>
            </a:r>
            <a:r>
              <a:rPr lang="vi-VN" sz="2400" dirty="0" smtClean="0">
                <a:latin typeface="Cambria" panose="02040503050406030204" pitchFamily="18" charset="0"/>
                <a:ea typeface="Cambria" panose="02040503050406030204" pitchFamily="18" charset="0"/>
              </a:rPr>
              <a:t>vòi </a:t>
            </a:r>
            <a:r>
              <a:rPr lang="vi-VN" sz="2400" dirty="0">
                <a:latin typeface="Cambria" panose="02040503050406030204" pitchFamily="18" charset="0"/>
                <a:ea typeface="Cambria" panose="02040503050406030204" pitchFamily="18" charset="0"/>
              </a:rPr>
              <a:t>rồng, tia sét,…</a:t>
            </a:r>
          </a:p>
        </p:txBody>
      </p:sp>
      <p:pic>
        <p:nvPicPr>
          <p:cNvPr id="12" name="Picture 13" descr="ClearWeather"/>
          <p:cNvPicPr>
            <a:picLocks noChangeAspect="1" noChangeArrowheads="1"/>
          </p:cNvPicPr>
          <p:nvPr/>
        </p:nvPicPr>
        <p:blipFill rotWithShape="1">
          <a:blip r:embed="rId6">
            <a:extLst>
              <a:ext uri="{28A0092B-C50C-407E-A947-70E740481C1C}">
                <a14:useLocalDpi xmlns:a14="http://schemas.microsoft.com/office/drawing/2010/main" val="0"/>
              </a:ext>
            </a:extLst>
          </a:blip>
          <a:srcRect t="614"/>
          <a:stretch/>
        </p:blipFill>
        <p:spPr bwMode="auto">
          <a:xfrm>
            <a:off x="2488663" y="3091099"/>
            <a:ext cx="4114800" cy="3518851"/>
          </a:xfrm>
          <a:prstGeom prst="rect">
            <a:avLst/>
          </a:prstGeom>
          <a:solidFill>
            <a:srgbClr val="00FF00"/>
          </a:solidFill>
          <a:ln>
            <a:solidFill>
              <a:srgbClr val="00FF00"/>
            </a:solidFill>
          </a:ln>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76400"/>
            <a:ext cx="6792509" cy="3657600"/>
          </a:xfrm>
          <a:prstGeom prst="wedgeRoundRectCallout">
            <a:avLst>
              <a:gd name="adj1" fmla="val 47686"/>
              <a:gd name="adj2" fmla="val 626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22690" y="1828800"/>
            <a:ext cx="6640110" cy="3631763"/>
          </a:xfrm>
          <a:prstGeom prst="rect">
            <a:avLst/>
          </a:prstGeom>
        </p:spPr>
        <p:txBody>
          <a:bodyPr wrap="square">
            <a:spAutoFit/>
          </a:bodyPr>
          <a:lstStyle/>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Tầng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đối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lưu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nhiệt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độ</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trong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tầng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đối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lưu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giảm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dần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lên</a:t>
            </a:r>
            <a:r>
              <a:rPr lang="en-US" sz="2300" dirty="0">
                <a:latin typeface="Cambria" panose="02040503050406030204" pitchFamily="18" charset="0"/>
                <a:ea typeface="Cambria" panose="02040503050406030204" pitchFamily="18" charset="0"/>
              </a:rPr>
              <a:t> </a:t>
            </a:r>
            <a:r>
              <a:rPr lang="en-US" sz="2300" dirty="0" err="1" smtClean="0">
                <a:latin typeface="Cambria" panose="02040503050406030204" pitchFamily="18" charset="0"/>
                <a:ea typeface="Cambria" panose="02040503050406030204" pitchFamily="18" charset="0"/>
              </a:rPr>
              <a:t>cao</a:t>
            </a:r>
            <a:r>
              <a:rPr lang="en-US" sz="2300" dirty="0" smtClean="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không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khí</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luôn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luôn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có</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sự</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chuyển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động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không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khí</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theo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chiều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thẳng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đứng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nơi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sinh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hiện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tượng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mây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mưa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sấm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chớp</a:t>
            </a:r>
            <a:r>
              <a:rPr lang="en-US" sz="2300" dirty="0">
                <a:latin typeface="Cambria" panose="02040503050406030204" pitchFamily="18" charset="0"/>
                <a:ea typeface="Cambria" panose="02040503050406030204" pitchFamily="18" charset="0"/>
              </a:rPr>
              <a:t>… </a:t>
            </a:r>
          </a:p>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Tầng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bình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lưu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nhiệt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độ</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tăng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theo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độ</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cao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không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khí</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luôn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luôn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chuyển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động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theo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chiều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ngang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Lớp</a:t>
            </a:r>
            <a:r>
              <a:rPr lang="en-US" sz="2300" dirty="0">
                <a:latin typeface="Cambria" panose="02040503050406030204" pitchFamily="18" charset="0"/>
                <a:ea typeface="Cambria" panose="02040503050406030204" pitchFamily="18" charset="0"/>
              </a:rPr>
              <a:t> ô </a:t>
            </a:r>
            <a:r>
              <a:rPr lang="en-US" sz="2300" dirty="0" err="1">
                <a:latin typeface="Cambria" panose="02040503050406030204" pitchFamily="18" charset="0"/>
                <a:ea typeface="Cambria" panose="02040503050406030204" pitchFamily="18" charset="0"/>
              </a:rPr>
              <a:t>dôn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trong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tầng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này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đã</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hấp</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thụ</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phần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lớn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bức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xạ</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cực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tím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bảo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vệ</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sự</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sống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Trái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Đất</a:t>
            </a:r>
            <a:r>
              <a:rPr lang="en-US" sz="2300" dirty="0">
                <a:latin typeface="Cambria" panose="02040503050406030204" pitchFamily="18" charset="0"/>
                <a:ea typeface="Cambria" panose="02040503050406030204" pitchFamily="18" charset="0"/>
              </a:rPr>
              <a:t>.</a:t>
            </a:r>
          </a:p>
          <a:p>
            <a:pPr algn="just"/>
            <a:r>
              <a:rPr lang="en-US" sz="2300" dirty="0">
                <a:latin typeface="Cambria" panose="02040503050406030204" pitchFamily="18" charset="0"/>
                <a:ea typeface="Cambria" panose="02040503050406030204" pitchFamily="18" charset="0"/>
              </a:rPr>
              <a:t>- Ở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tầng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cao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khí</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quyển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không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khí</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rất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loãng</a:t>
            </a:r>
            <a:r>
              <a:rPr lang="en-US" sz="2300" dirty="0">
                <a:latin typeface="Cambria" panose="02040503050406030204" pitchFamily="18" charset="0"/>
                <a:ea typeface="Cambria" panose="02040503050406030204" pitchFamily="18" charset="0"/>
              </a:rPr>
              <a:t>.</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quyển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1822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57200" y="1447800"/>
            <a:ext cx="3515910" cy="220060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bảng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dưới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đây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p>
          <a:p>
            <a:pPr algn="ct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kể</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tên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các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khối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khí</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sắp</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xếp</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các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khối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khí</a:t>
            </a:r>
            <a:r>
              <a:rPr lang="en-US" sz="1900" i="1" dirty="0" smtClean="0">
                <a:solidFill>
                  <a:srgbClr val="FF0000"/>
                </a:solidFill>
                <a:latin typeface="Cambria" panose="02040503050406030204" pitchFamily="18" charset="0"/>
                <a:ea typeface="Cambria" panose="02040503050406030204" pitchFamily="18" charset="0"/>
              </a:rPr>
              <a:t> ở </a:t>
            </a:r>
            <a:r>
              <a:rPr lang="en-US" sz="1900" i="1" dirty="0" err="1" smtClean="0">
                <a:solidFill>
                  <a:srgbClr val="FF0000"/>
                </a:solidFill>
                <a:latin typeface="Cambria" panose="02040503050406030204" pitchFamily="18" charset="0"/>
                <a:ea typeface="Cambria" panose="02040503050406030204" pitchFamily="18" charset="0"/>
              </a:rPr>
              <a:t>cột</a:t>
            </a:r>
            <a:r>
              <a:rPr lang="en-US" sz="1900" i="1" dirty="0" smtClean="0">
                <a:solidFill>
                  <a:srgbClr val="FF0000"/>
                </a:solidFill>
                <a:latin typeface="Cambria" panose="02040503050406030204" pitchFamily="18" charset="0"/>
                <a:ea typeface="Cambria" panose="02040503050406030204" pitchFamily="18" charset="0"/>
              </a:rPr>
              <a:t> A </a:t>
            </a:r>
            <a:r>
              <a:rPr lang="en-US" sz="1900" i="1" dirty="0" err="1" smtClean="0">
                <a:solidFill>
                  <a:srgbClr val="FF0000"/>
                </a:solidFill>
                <a:latin typeface="Cambria" panose="02040503050406030204" pitchFamily="18" charset="0"/>
                <a:ea typeface="Cambria" panose="02040503050406030204" pitchFamily="18" charset="0"/>
              </a:rPr>
              <a:t>với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đặc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điểm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tương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ứng</a:t>
            </a:r>
            <a:r>
              <a:rPr lang="en-US" sz="1900" i="1" dirty="0" smtClean="0">
                <a:solidFill>
                  <a:srgbClr val="FF0000"/>
                </a:solidFill>
                <a:latin typeface="Cambria" panose="02040503050406030204" pitchFamily="18" charset="0"/>
                <a:ea typeface="Cambria" panose="02040503050406030204" pitchFamily="18" charset="0"/>
              </a:rPr>
              <a:t> ở </a:t>
            </a:r>
            <a:r>
              <a:rPr lang="en-US" sz="1900" i="1" dirty="0" err="1" smtClean="0">
                <a:solidFill>
                  <a:srgbClr val="FF0000"/>
                </a:solidFill>
                <a:latin typeface="Cambria" panose="02040503050406030204" pitchFamily="18" charset="0"/>
                <a:ea typeface="Cambria" panose="02040503050406030204" pitchFamily="18" charset="0"/>
              </a:rPr>
              <a:t>cột</a:t>
            </a:r>
            <a:r>
              <a:rPr lang="en-US" sz="1900" i="1" dirty="0" smtClean="0">
                <a:solidFill>
                  <a:srgbClr val="FF0000"/>
                </a:solidFill>
                <a:latin typeface="Cambria" panose="02040503050406030204" pitchFamily="18" charset="0"/>
                <a:ea typeface="Cambria" panose="02040503050406030204" pitchFamily="18" charset="0"/>
              </a:rPr>
              <a:t> B </a:t>
            </a:r>
            <a:r>
              <a:rPr lang="en-US" sz="1900" i="1" dirty="0" err="1" smtClean="0">
                <a:solidFill>
                  <a:srgbClr val="FF0000"/>
                </a:solidFill>
                <a:latin typeface="Cambria" panose="02040503050406030204" pitchFamily="18" charset="0"/>
                <a:ea typeface="Cambria" panose="02040503050406030204" pitchFamily="18" charset="0"/>
              </a:rPr>
              <a:t>sao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endParaRPr lang="en-US" sz="1900" i="1" dirty="0" smtClean="0">
              <a:solidFill>
                <a:srgbClr val="FF0000"/>
              </a:solidFill>
              <a:latin typeface="Cambria" panose="02040503050406030204" pitchFamily="18" charset="0"/>
              <a:ea typeface="Cambria" panose="02040503050406030204" pitchFamily="18" charset="0"/>
            </a:endParaRPr>
          </a:p>
          <a:p>
            <a:pPr algn="ct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phù</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hợp</a:t>
            </a:r>
            <a:r>
              <a:rPr lang="en-US" sz="1900" i="1" dirty="0" smtClean="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5250"/>
            <a:ext cx="4474760"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Có</a:t>
            </a:r>
            <a:r>
              <a:rPr lang="en-US" sz="2200" dirty="0" smtClean="0">
                <a:latin typeface="Cambria" panose="02040503050406030204" pitchFamily="18" charset="0"/>
                <a:ea typeface="Cambria" panose="02040503050406030204" pitchFamily="18" charset="0"/>
              </a:rPr>
              <a:t> 4 </a:t>
            </a:r>
            <a:r>
              <a:rPr lang="en-US" sz="2200" dirty="0" err="1" smtClean="0">
                <a:latin typeface="Cambria" panose="02040503050406030204" pitchFamily="18" charset="0"/>
                <a:ea typeface="Cambria" panose="02040503050406030204" pitchFamily="18" charset="0"/>
              </a:rPr>
              <a:t>khối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khí</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khí</a:t>
            </a:r>
            <a:r>
              <a:rPr lang="en-US"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nóng, khối khí lạnh</a:t>
            </a:r>
            <a:r>
              <a:rPr lang="vi-VN" sz="2200" dirty="0" smtClean="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đại dương </a:t>
            </a:r>
            <a:r>
              <a:rPr lang="vi-VN" sz="2200" dirty="0" smtClean="0">
                <a:latin typeface="Cambria" panose="02040503050406030204" pitchFamily="18" charset="0"/>
                <a:ea typeface="Cambria" panose="02040503050406030204" pitchFamily="18" charset="0"/>
              </a:rPr>
              <a:t>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lục </a:t>
            </a:r>
            <a:r>
              <a:rPr lang="vi-VN" sz="2200" dirty="0" smtClean="0">
                <a:latin typeface="Cambria" panose="02040503050406030204" pitchFamily="18" charset="0"/>
                <a:ea typeface="Cambria" panose="02040503050406030204" pitchFamily="18" charset="0"/>
              </a:rPr>
              <a:t>địa</a:t>
            </a:r>
            <a:r>
              <a:rPr lang="en-US" sz="2200" dirty="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Sắp</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xếp</a:t>
            </a:r>
            <a:r>
              <a:rPr lang="en-US" sz="2200" dirty="0" smtClean="0">
                <a:latin typeface="Cambria" panose="02040503050406030204" pitchFamily="18" charset="0"/>
                <a:ea typeface="Cambria" panose="02040503050406030204" pitchFamily="18" charset="0"/>
              </a:rPr>
              <a:t>: 1 – d, 2 – a, 3 – b, 4 – c.</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7064271"/>
              </p:ext>
            </p:extLst>
          </p:nvPr>
        </p:nvGraphicFramePr>
        <p:xfrm>
          <a:off x="1981200" y="4114800"/>
          <a:ext cx="4909311" cy="2443480"/>
        </p:xfrm>
        <a:graphic>
          <a:graphicData uri="http://schemas.openxmlformats.org/drawingml/2006/table">
            <a:tbl>
              <a:tblPr firstRow="1" bandRow="1">
                <a:tableStyleId>{5C22544A-7EE6-4342-B048-85BDC9FD1C3A}</a:tableStyleId>
              </a:tblPr>
              <a:tblGrid>
                <a:gridCol w="1861311"/>
                <a:gridCol w="3048000"/>
              </a:tblGrid>
              <a:tr h="370840">
                <a:tc>
                  <a:txBody>
                    <a:bodyPr/>
                    <a:lstStyle/>
                    <a:p>
                      <a:pPr algn="ctr"/>
                      <a:r>
                        <a:rPr lang="en-US" sz="1400" dirty="0" smtClean="0">
                          <a:latin typeface="Cambria" panose="02040503050406030204" pitchFamily="18" charset="0"/>
                          <a:ea typeface="Cambria" panose="02040503050406030204" pitchFamily="18" charset="0"/>
                        </a:rPr>
                        <a:t>A</a:t>
                      </a: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dirty="0" smtClean="0">
                          <a:latin typeface="Cambria" panose="02040503050406030204" pitchFamily="18" charset="0"/>
                          <a:ea typeface="Cambria" panose="02040503050406030204" pitchFamily="18" charset="0"/>
                        </a:rPr>
                        <a:t>B</a:t>
                      </a:r>
                      <a:endParaRPr lang="en-US" sz="1400" dirty="0">
                        <a:latin typeface="Cambria" panose="02040503050406030204" pitchFamily="18" charset="0"/>
                        <a:ea typeface="Cambria" panose="02040503050406030204" pitchFamily="18" charset="0"/>
                      </a:endParaRPr>
                    </a:p>
                  </a:txBody>
                  <a:tcPr/>
                </a:tc>
              </a:tr>
              <a:tr h="370840">
                <a:tc>
                  <a:txBody>
                    <a:bodyPr/>
                    <a:lstStyle/>
                    <a:p>
                      <a:r>
                        <a:rPr lang="en-US" sz="1400" dirty="0" smtClean="0">
                          <a:latin typeface="Cambria" panose="02040503050406030204" pitchFamily="18" charset="0"/>
                          <a:ea typeface="Cambria" panose="02040503050406030204" pitchFamily="18" charset="0"/>
                        </a:rPr>
                        <a:t>1. </a:t>
                      </a:r>
                      <a:r>
                        <a:rPr lang="en-US" sz="140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nóng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a. </a:t>
                      </a:r>
                      <a:r>
                        <a:rPr lang="vi-VN" sz="1400" dirty="0" smtClean="0">
                          <a:latin typeface="Cambria" panose="02040503050406030204" pitchFamily="18" charset="0"/>
                          <a:ea typeface="Cambria" panose="02040503050406030204" pitchFamily="18" charset="0"/>
                        </a:rPr>
                        <a:t>hình thành trên các vĩ độ cao, có nhiệt độ tương đối thấp.</a:t>
                      </a:r>
                      <a:endParaRPr lang="en-US" sz="1400" dirty="0">
                        <a:latin typeface="Cambria" panose="02040503050406030204" pitchFamily="18" charset="0"/>
                        <a:ea typeface="Cambria" panose="02040503050406030204" pitchFamily="18" charset="0"/>
                      </a:endParaRPr>
                    </a:p>
                  </a:txBody>
                  <a:tcPr/>
                </a:tc>
              </a:tr>
              <a:tr h="370840">
                <a:tc>
                  <a:txBody>
                    <a:bodyPr/>
                    <a:lstStyle/>
                    <a:p>
                      <a:r>
                        <a:rPr lang="en-US" sz="1400" dirty="0" smtClean="0">
                          <a:latin typeface="Cambria" panose="02040503050406030204" pitchFamily="18" charset="0"/>
                          <a:ea typeface="Cambria" panose="02040503050406030204" pitchFamily="18" charset="0"/>
                        </a:rPr>
                        <a:t>2.</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lạnh</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b. </a:t>
                      </a:r>
                      <a:r>
                        <a:rPr lang="vi-VN" sz="1400" dirty="0" smtClean="0">
                          <a:latin typeface="Cambria" panose="02040503050406030204" pitchFamily="18" charset="0"/>
                          <a:ea typeface="Cambria" panose="02040503050406030204" pitchFamily="18" charset="0"/>
                        </a:rPr>
                        <a:t>hình thành trên các biển và đại dương, có độ ẩm lớn.</a:t>
                      </a:r>
                      <a:endParaRPr lang="en-US" sz="1400" dirty="0">
                        <a:latin typeface="Cambria" panose="02040503050406030204" pitchFamily="18" charset="0"/>
                        <a:ea typeface="Cambria" panose="02040503050406030204" pitchFamily="18" charset="0"/>
                      </a:endParaRPr>
                    </a:p>
                  </a:txBody>
                  <a:tcPr/>
                </a:tc>
              </a:tr>
              <a:tr h="370840">
                <a:tc>
                  <a:txBody>
                    <a:bodyPr/>
                    <a:lstStyle/>
                    <a:p>
                      <a:r>
                        <a:rPr lang="en-US" sz="1400" dirty="0" smtClean="0">
                          <a:latin typeface="Cambria" panose="02040503050406030204" pitchFamily="18" charset="0"/>
                          <a:ea typeface="Cambria" panose="02040503050406030204" pitchFamily="18" charset="0"/>
                        </a:rPr>
                        <a:t>3. </a:t>
                      </a:r>
                      <a:r>
                        <a:rPr lang="en-US" sz="140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đại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dương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c. </a:t>
                      </a:r>
                      <a:r>
                        <a:rPr lang="vi-VN" sz="1400" dirty="0" smtClean="0">
                          <a:latin typeface="Cambria" panose="02040503050406030204" pitchFamily="18" charset="0"/>
                          <a:ea typeface="Cambria" panose="02040503050406030204" pitchFamily="18" charset="0"/>
                        </a:rPr>
                        <a:t>hình thành trên các vùng đất liền, có tính chất tương đối khô.</a:t>
                      </a:r>
                      <a:endParaRPr lang="en-US" sz="1400" dirty="0">
                        <a:latin typeface="Cambria" panose="02040503050406030204" pitchFamily="18" charset="0"/>
                        <a:ea typeface="Cambria" panose="02040503050406030204" pitchFamily="18" charset="0"/>
                      </a:endParaRPr>
                    </a:p>
                  </a:txBody>
                  <a:tcPr/>
                </a:tc>
              </a:tr>
              <a:tr h="370840">
                <a:tc>
                  <a:txBody>
                    <a:bodyPr/>
                    <a:lstStyle/>
                    <a:p>
                      <a:r>
                        <a:rPr lang="en-US" sz="1400" dirty="0" smtClean="0">
                          <a:latin typeface="Cambria" panose="02040503050406030204" pitchFamily="18" charset="0"/>
                          <a:ea typeface="Cambria" panose="02040503050406030204" pitchFamily="18" charset="0"/>
                        </a:rPr>
                        <a:t>4. </a:t>
                      </a:r>
                      <a:r>
                        <a:rPr lang="en-US" sz="140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lục</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địa</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d. </a:t>
                      </a:r>
                      <a:r>
                        <a:rPr lang="vi-VN" sz="1400" dirty="0" smtClean="0">
                          <a:latin typeface="Cambria" panose="02040503050406030204" pitchFamily="18" charset="0"/>
                          <a:ea typeface="Cambria" panose="02040503050406030204" pitchFamily="18" charset="0"/>
                        </a:rPr>
                        <a:t>hình thành trên các vĩ độ thấp, có nhiệt độ tương đối cao. </a:t>
                      </a:r>
                      <a:endParaRPr lang="en-US" sz="1400" dirty="0">
                        <a:latin typeface="Cambria" panose="02040503050406030204"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409932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vi-VN" sz="2200" dirty="0" smtClean="0">
                <a:latin typeface="Cambria" panose="02040503050406030204" pitchFamily="18" charset="0"/>
                <a:ea typeface="Cambria" panose="02040503050406030204" pitchFamily="18" charset="0"/>
              </a:rPr>
              <a:t>- Khối khí nóng hình thành trên các vĩ độ thấp, có nhiệt độ tương đối cao. </a:t>
            </a:r>
          </a:p>
          <a:p>
            <a:pPr algn="just"/>
            <a:r>
              <a:rPr lang="vi-VN" sz="2200" dirty="0" smtClean="0">
                <a:latin typeface="Cambria" panose="02040503050406030204" pitchFamily="18" charset="0"/>
                <a:ea typeface="Cambria" panose="02040503050406030204" pitchFamily="18" charset="0"/>
              </a:rPr>
              <a:t>- Khối khí lạnh hình thành trên các vĩ độ cao, có nhiệt độ tương đối thấp.</a:t>
            </a:r>
          </a:p>
          <a:p>
            <a:pPr algn="just"/>
            <a:r>
              <a:rPr lang="vi-VN" sz="2200" dirty="0" smtClean="0">
                <a:latin typeface="Cambria" panose="02040503050406030204" pitchFamily="18" charset="0"/>
                <a:ea typeface="Cambria" panose="02040503050406030204" pitchFamily="18" charset="0"/>
              </a:rPr>
              <a:t>- Khối khí đại dương hình thành trên các biển và đại dương, có độ ẩm lớn.</a:t>
            </a:r>
          </a:p>
          <a:p>
            <a:pPr algn="just"/>
            <a:r>
              <a:rPr lang="vi-VN" sz="2200" dirty="0" smtClean="0">
                <a:latin typeface="Cambria" panose="02040503050406030204" pitchFamily="18" charset="0"/>
                <a:ea typeface="Cambria" panose="02040503050406030204" pitchFamily="18" charset="0"/>
              </a:rPr>
              <a:t>- Khối khí lục địa hình thành trên các vùng đất liền, có tính chất tương đối khô.</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79226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22438"/>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đây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khí</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áp</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981200"/>
            <a:ext cx="4191000" cy="1154162"/>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Không </a:t>
            </a:r>
            <a:r>
              <a:rPr lang="vi-VN" sz="2300" dirty="0">
                <a:latin typeface="Cambria" panose="02040503050406030204" pitchFamily="18" charset="0"/>
                <a:ea typeface="Cambria" panose="02040503050406030204" pitchFamily="18" charset="0"/>
              </a:rPr>
              <a:t>khí tuy nhẹ nhưng vẫn có trọng lượng, tạo ra một sức ép lớn lên bề mặt Trái Đất.</a:t>
            </a:r>
          </a:p>
        </p:txBody>
      </p:sp>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đai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26" name="Picture 3" descr="D:\NGHIÊN CỨU KHOA HỌC\Phan phoi buc xa mat tro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3566160"/>
            <a:ext cx="3048000" cy="306324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8" name="Freeform 78"/>
          <p:cNvSpPr>
            <a:spLocks/>
          </p:cNvSpPr>
          <p:nvPr/>
        </p:nvSpPr>
        <p:spPr bwMode="auto">
          <a:xfrm>
            <a:off x="3505200" y="5637693"/>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4" name="Freeform 78"/>
          <p:cNvSpPr>
            <a:spLocks/>
          </p:cNvSpPr>
          <p:nvPr/>
        </p:nvSpPr>
        <p:spPr bwMode="auto">
          <a:xfrm>
            <a:off x="3705225" y="5296474"/>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5" name="TextBox 34"/>
          <p:cNvSpPr txBox="1"/>
          <p:nvPr/>
        </p:nvSpPr>
        <p:spPr>
          <a:xfrm>
            <a:off x="3048001" y="4991874"/>
            <a:ext cx="914399" cy="707886"/>
          </a:xfrm>
          <a:prstGeom prst="rect">
            <a:avLst/>
          </a:prstGeom>
          <a:noFill/>
        </p:spPr>
        <p:txBody>
          <a:bodyPr wrap="square" rtlCol="0">
            <a:spAutoFit/>
          </a:bodyPr>
          <a:lstStyle/>
          <a:p>
            <a:pPr algn="ctr"/>
            <a:r>
              <a:rPr lang="en-US" sz="2000" b="1" dirty="0" err="1" smtClean="0">
                <a:solidFill>
                  <a:srgbClr val="C00000"/>
                </a:solidFill>
              </a:rPr>
              <a:t>SỨC</a:t>
            </a:r>
            <a:r>
              <a:rPr lang="en-US" sz="2000" b="1" dirty="0" smtClean="0">
                <a:solidFill>
                  <a:srgbClr val="C00000"/>
                </a:solidFill>
              </a:rPr>
              <a:t> </a:t>
            </a:r>
            <a:r>
              <a:rPr lang="en-US" sz="2000" b="1" dirty="0" err="1" smtClean="0">
                <a:solidFill>
                  <a:srgbClr val="C00000"/>
                </a:solidFill>
              </a:rPr>
              <a:t>ÉP</a:t>
            </a:r>
            <a:endParaRPr lang="en-US" sz="2000" b="1" dirty="0">
              <a:solidFill>
                <a:srgbClr val="C00000"/>
              </a:solidFill>
            </a:endParaRPr>
          </a:p>
        </p:txBody>
      </p:sp>
    </p:spTree>
    <p:extLst>
      <p:ext uri="{BB962C8B-B14F-4D97-AF65-F5344CB8AC3E}">
        <p14:creationId xmlns:p14="http://schemas.microsoft.com/office/powerpoint/2010/main" val="971339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wipe(down)">
                                      <p:cBhvr>
                                        <p:cTn id="28" dur="500"/>
                                        <p:tgtEl>
                                          <p:spTgt spid="10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repeatCount="indefinite"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10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repeatCount="indefinite" fill="hold" grpId="1"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10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wipe(down)">
                                      <p:cBhvr>
                                        <p:cTn id="43" dur="500"/>
                                        <p:tgtEl>
                                          <p:spTgt spid="103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8" grpId="0" animBg="1"/>
      <p:bldP spid="28" grpId="1" animBg="1"/>
      <p:bldP spid="34" grpId="0" animBg="1"/>
      <p:bldP spid="34" grpId="1"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2080940"/>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19812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752600"/>
            <a:ext cx="3193291"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hình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ảnh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sau</a:t>
            </a:r>
            <a:r>
              <a:rPr lang="en-US" i="1" dirty="0" smtClean="0">
                <a:solidFill>
                  <a:srgbClr val="FF0000"/>
                </a:solidFill>
                <a:latin typeface="Cambria" panose="02040503050406030204" pitchFamily="18" charset="0"/>
                <a:ea typeface="Cambria" panose="02040503050406030204" pitchFamily="18" charset="0"/>
              </a:rPr>
              <a:t>,</a:t>
            </a:r>
            <a:r>
              <a:rPr lang="vi-VN"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n</a:t>
            </a:r>
            <a:r>
              <a:rPr lang="vi-VN" i="1" dirty="0" smtClean="0">
                <a:solidFill>
                  <a:srgbClr val="FF0000"/>
                </a:solidFill>
                <a:latin typeface="Cambria" panose="02040503050406030204" pitchFamily="18" charset="0"/>
                <a:ea typeface="Cambria" panose="02040503050406030204" pitchFamily="18" charset="0"/>
              </a:rPr>
              <a:t>êu </a:t>
            </a:r>
            <a:r>
              <a:rPr lang="vi-VN" i="1" dirty="0">
                <a:solidFill>
                  <a:srgbClr val="FF0000"/>
                </a:solidFill>
                <a:latin typeface="Cambria" panose="02040503050406030204" pitchFamily="18" charset="0"/>
                <a:ea typeface="Cambria" panose="02040503050406030204" pitchFamily="18" charset="0"/>
              </a:rPr>
              <a:t>tên dụng cụ và đơn vị đo khí áp. Đọc trị số khí áp hiển thị trên khí áp kim loại? Trị số ấy là khí áp thấp hay khí áp cao?</a:t>
            </a:r>
            <a:r>
              <a:rPr lang="en-US" i="1" dirty="0" smtClean="0">
                <a:solidFill>
                  <a:srgbClr val="FF0000"/>
                </a:solidFill>
                <a:latin typeface="Cambria" panose="02040503050406030204" pitchFamily="18" charset="0"/>
                <a:ea typeface="Cambria" panose="02040503050406030204" pitchFamily="18" charset="0"/>
              </a:rPr>
              <a:t> </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550075"/>
            <a:ext cx="4437062" cy="203132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Dụng cụ đo khí áp là khí áp </a:t>
            </a:r>
            <a:r>
              <a:rPr lang="vi-VN" sz="2100" dirty="0" smtClean="0">
                <a:latin typeface="Cambria" panose="02040503050406030204" pitchFamily="18" charset="0"/>
                <a:ea typeface="Cambria" panose="02040503050406030204" pitchFamily="18" charset="0"/>
              </a:rPr>
              <a:t>kế</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kim</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loại</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điện</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tử</a:t>
            </a:r>
            <a:r>
              <a:rPr lang="en-US" sz="2100" dirty="0" smtClean="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a:p>
            <a:pPr algn="just"/>
            <a:r>
              <a:rPr lang="vi-VN" sz="2100" dirty="0">
                <a:latin typeface="Cambria" panose="02040503050406030204" pitchFamily="18" charset="0"/>
                <a:ea typeface="Cambria" panose="02040503050406030204" pitchFamily="18" charset="0"/>
              </a:rPr>
              <a:t>- Đơn vị đo khí áp là mmHg hoặc mb.</a:t>
            </a:r>
          </a:p>
          <a:p>
            <a:pPr algn="just"/>
            <a:r>
              <a:rPr lang="vi-VN" sz="2100" dirty="0">
                <a:latin typeface="Cambria" panose="02040503050406030204" pitchFamily="18" charset="0"/>
                <a:ea typeface="Cambria" panose="02040503050406030204" pitchFamily="18" charset="0"/>
              </a:rPr>
              <a:t>- Trị số khí áp là 1004mb, là khí áp thấp do nhỏ hơn trị số trung bình (1013,1mb).</a:t>
            </a:r>
          </a:p>
        </p:txBody>
      </p:sp>
      <p:pic>
        <p:nvPicPr>
          <p:cNvPr id="28" name="Picture 27"/>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9414"/>
          <a:stretch/>
        </p:blipFill>
        <p:spPr bwMode="auto">
          <a:xfrm>
            <a:off x="2390293" y="3886200"/>
            <a:ext cx="4239107" cy="2601487"/>
          </a:xfrm>
          <a:prstGeom prst="rect">
            <a:avLst/>
          </a:prstGeom>
          <a:noFill/>
          <a:ln>
            <a:solidFill>
              <a:srgbClr val="00FF00"/>
            </a:solidFill>
          </a:ln>
        </p:spPr>
      </p:pic>
      <p:sp>
        <p:nvSpPr>
          <p:cNvPr id="26"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đai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0660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424818"/>
            <a:ext cx="4474760" cy="1989537"/>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424818"/>
            <a:ext cx="3875966" cy="1989537"/>
          </a:xfrm>
          <a:prstGeom prst="cloudCallout">
            <a:avLst>
              <a:gd name="adj1" fmla="val -20579"/>
              <a:gd name="adj2" fmla="val 83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676400"/>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smtClean="0">
                <a:solidFill>
                  <a:srgbClr val="FF0000"/>
                </a:solidFill>
                <a:latin typeface="Cambria" panose="02040503050406030204" pitchFamily="18" charset="0"/>
                <a:ea typeface="Cambria" panose="02040503050406030204" pitchFamily="18" charset="0"/>
              </a:rPr>
              <a:t>5,</a:t>
            </a:r>
            <a:r>
              <a:rPr lang="vi-VN"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t</a:t>
            </a:r>
            <a:r>
              <a:rPr lang="vi-VN" sz="2200" i="1" dirty="0" smtClean="0">
                <a:solidFill>
                  <a:srgbClr val="FF0000"/>
                </a:solidFill>
                <a:latin typeface="Cambria" panose="02040503050406030204" pitchFamily="18" charset="0"/>
                <a:ea typeface="Cambria" panose="02040503050406030204" pitchFamily="18" charset="0"/>
              </a:rPr>
              <a:t>rên </a:t>
            </a:r>
            <a:r>
              <a:rPr lang="vi-VN" sz="2200" i="1" dirty="0">
                <a:solidFill>
                  <a:srgbClr val="FF0000"/>
                </a:solidFill>
                <a:latin typeface="Cambria" panose="02040503050406030204" pitchFamily="18" charset="0"/>
                <a:ea typeface="Cambria" panose="02040503050406030204" pitchFamily="18" charset="0"/>
              </a:rPr>
              <a:t>Trái Đất có các đai khí áp nào? </a:t>
            </a:r>
            <a:r>
              <a:rPr lang="vi-VN" sz="2200" i="1" dirty="0" smtClean="0">
                <a:solidFill>
                  <a:srgbClr val="FF0000"/>
                </a:solidFill>
                <a:latin typeface="Cambria" panose="02040503050406030204" pitchFamily="18" charset="0"/>
                <a:ea typeface="Cambria" panose="02040503050406030204" pitchFamily="18" charset="0"/>
              </a:rPr>
              <a:t>Phân </a:t>
            </a:r>
            <a:r>
              <a:rPr lang="vi-VN" sz="2200" i="1" dirty="0">
                <a:solidFill>
                  <a:srgbClr val="FF0000"/>
                </a:solidFill>
                <a:latin typeface="Cambria" panose="02040503050406030204" pitchFamily="18" charset="0"/>
                <a:ea typeface="Cambria" panose="02040503050406030204" pitchFamily="18" charset="0"/>
              </a:rPr>
              <a:t>bố ra sao?</a:t>
            </a:r>
          </a:p>
        </p:txBody>
      </p:sp>
      <p:sp>
        <p:nvSpPr>
          <p:cNvPr id="17" name="Rectangle 16"/>
          <p:cNvSpPr/>
          <p:nvPr/>
        </p:nvSpPr>
        <p:spPr>
          <a:xfrm>
            <a:off x="4402138" y="1378565"/>
            <a:ext cx="4437062" cy="2431435"/>
          </a:xfrm>
          <a:prstGeom prst="rect">
            <a:avLst/>
          </a:prstGeom>
        </p:spPr>
        <p:txBody>
          <a:bodyPr wrap="square">
            <a:spAutoFit/>
          </a:bodyPr>
          <a:lstStyle/>
          <a:p>
            <a:pPr algn="just"/>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Trên</a:t>
            </a:r>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Trái</a:t>
            </a:r>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Đất</a:t>
            </a:r>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có</a:t>
            </a:r>
            <a:r>
              <a:rPr lang="en-US" sz="1850" dirty="0" smtClean="0">
                <a:latin typeface="Cambria" panose="02040503050406030204" pitchFamily="18" charset="0"/>
                <a:ea typeface="Cambria" panose="02040503050406030204" pitchFamily="18" charset="0"/>
              </a:rPr>
              <a:t> c</a:t>
            </a:r>
            <a:r>
              <a:rPr lang="vi-VN" sz="1850" dirty="0" smtClean="0">
                <a:latin typeface="Cambria" panose="02040503050406030204" pitchFamily="18" charset="0"/>
                <a:ea typeface="Cambria" panose="02040503050406030204" pitchFamily="18" charset="0"/>
              </a:rPr>
              <a:t>ác </a:t>
            </a:r>
            <a:r>
              <a:rPr lang="vi-VN" sz="1850" dirty="0">
                <a:latin typeface="Cambria" panose="02040503050406030204" pitchFamily="18" charset="0"/>
                <a:ea typeface="Cambria" panose="02040503050406030204" pitchFamily="18" charset="0"/>
              </a:rPr>
              <a:t>đai áp thấp: xích đạo, ôn </a:t>
            </a:r>
            <a:r>
              <a:rPr lang="vi-VN" sz="1850" dirty="0" smtClean="0">
                <a:latin typeface="Cambria" panose="02040503050406030204" pitchFamily="18" charset="0"/>
                <a:ea typeface="Cambria" panose="02040503050406030204" pitchFamily="18" charset="0"/>
              </a:rPr>
              <a:t>đới</a:t>
            </a:r>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và</a:t>
            </a:r>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các</a:t>
            </a:r>
            <a:r>
              <a:rPr lang="en-US" sz="1850" dirty="0" smtClean="0">
                <a:latin typeface="Cambria" panose="02040503050406030204" pitchFamily="18" charset="0"/>
                <a:ea typeface="Cambria" panose="02040503050406030204" pitchFamily="18" charset="0"/>
              </a:rPr>
              <a:t> </a:t>
            </a:r>
            <a:r>
              <a:rPr lang="en-US" sz="1850" dirty="0" err="1" smtClean="0">
                <a:latin typeface="Cambria" panose="02040503050406030204" pitchFamily="18" charset="0"/>
                <a:ea typeface="Cambria" panose="02040503050406030204" pitchFamily="18" charset="0"/>
              </a:rPr>
              <a:t>đai</a:t>
            </a:r>
            <a:r>
              <a:rPr lang="vi-VN" sz="1850" dirty="0" smtClean="0">
                <a:latin typeface="Cambria" panose="02040503050406030204" pitchFamily="18" charset="0"/>
                <a:ea typeface="Cambria" panose="02040503050406030204" pitchFamily="18" charset="0"/>
              </a:rPr>
              <a:t> </a:t>
            </a:r>
            <a:r>
              <a:rPr lang="vi-VN" sz="1850" dirty="0">
                <a:latin typeface="Cambria" panose="02040503050406030204" pitchFamily="18" charset="0"/>
                <a:ea typeface="Cambria" panose="02040503050406030204" pitchFamily="18" charset="0"/>
              </a:rPr>
              <a:t>áp cao: cực, chí </a:t>
            </a:r>
            <a:r>
              <a:rPr lang="vi-VN" sz="1850" dirty="0" smtClean="0">
                <a:latin typeface="Cambria" panose="02040503050406030204" pitchFamily="18" charset="0"/>
                <a:ea typeface="Cambria" panose="02040503050406030204" pitchFamily="18" charset="0"/>
              </a:rPr>
              <a:t>tuyến</a:t>
            </a:r>
            <a:r>
              <a:rPr lang="en-US" sz="1850" dirty="0" smtClean="0">
                <a:latin typeface="Cambria" panose="02040503050406030204" pitchFamily="18" charset="0"/>
                <a:ea typeface="Cambria" panose="02040503050406030204" pitchFamily="18" charset="0"/>
              </a:rPr>
              <a:t>.</a:t>
            </a:r>
          </a:p>
          <a:p>
            <a:pPr algn="just"/>
            <a:r>
              <a:rPr lang="en-US" sz="1850" dirty="0" smtClean="0">
                <a:latin typeface="Cambria" pitchFamily="18" charset="0"/>
              </a:rPr>
              <a:t>- </a:t>
            </a:r>
            <a:r>
              <a:rPr lang="vi-VN" sz="1850" dirty="0" smtClean="0">
                <a:latin typeface="Cambria" pitchFamily="18" charset="0"/>
              </a:rPr>
              <a:t>Các </a:t>
            </a:r>
            <a:r>
              <a:rPr lang="vi-VN" sz="1850" dirty="0">
                <a:latin typeface="Cambria" pitchFamily="18" charset="0"/>
              </a:rPr>
              <a:t>đai khí áp thấp nằm ở khoảng vĩ độ 0</a:t>
            </a:r>
            <a:r>
              <a:rPr lang="vi-VN" sz="1850" baseline="30000" dirty="0">
                <a:latin typeface="Cambria" pitchFamily="18" charset="0"/>
              </a:rPr>
              <a:t>0</a:t>
            </a:r>
            <a:r>
              <a:rPr lang="vi-VN" sz="1850" dirty="0">
                <a:latin typeface="Cambria" pitchFamily="18" charset="0"/>
              </a:rPr>
              <a:t> và 60</a:t>
            </a:r>
            <a:r>
              <a:rPr lang="vi-VN" sz="1850" baseline="30000" dirty="0">
                <a:latin typeface="Cambria" pitchFamily="18" charset="0"/>
              </a:rPr>
              <a:t>0</a:t>
            </a:r>
            <a:r>
              <a:rPr lang="vi-VN" sz="1850" dirty="0">
                <a:latin typeface="Cambria" pitchFamily="18" charset="0"/>
              </a:rPr>
              <a:t> B và N. </a:t>
            </a:r>
          </a:p>
          <a:p>
            <a:pPr algn="just"/>
            <a:r>
              <a:rPr lang="en-US" sz="1850" dirty="0" smtClean="0">
                <a:latin typeface="Cambria" pitchFamily="18" charset="0"/>
              </a:rPr>
              <a:t>-</a:t>
            </a:r>
            <a:r>
              <a:rPr lang="vi-VN" sz="1850" dirty="0" smtClean="0">
                <a:latin typeface="Cambria" pitchFamily="18" charset="0"/>
              </a:rPr>
              <a:t> </a:t>
            </a:r>
            <a:r>
              <a:rPr lang="vi-VN" sz="1850" dirty="0">
                <a:latin typeface="Cambria" pitchFamily="18" charset="0"/>
              </a:rPr>
              <a:t>Các đai khí áp cao nằm ở khoảng vĩ độ 30</a:t>
            </a:r>
            <a:r>
              <a:rPr lang="vi-VN" sz="1850" baseline="30000" dirty="0">
                <a:latin typeface="Cambria" pitchFamily="18" charset="0"/>
              </a:rPr>
              <a:t>0</a:t>
            </a:r>
            <a:r>
              <a:rPr lang="vi-VN" sz="1850" dirty="0">
                <a:latin typeface="Cambria" pitchFamily="18" charset="0"/>
              </a:rPr>
              <a:t>B và N và 90</a:t>
            </a:r>
            <a:r>
              <a:rPr lang="vi-VN" sz="1850" baseline="30000" dirty="0">
                <a:latin typeface="Cambria" pitchFamily="18" charset="0"/>
              </a:rPr>
              <a:t>0</a:t>
            </a:r>
            <a:r>
              <a:rPr lang="vi-VN" sz="1850" dirty="0">
                <a:latin typeface="Cambria" pitchFamily="18" charset="0"/>
              </a:rPr>
              <a:t> B và N.</a:t>
            </a:r>
          </a:p>
          <a:p>
            <a:pPr algn="just"/>
            <a:endParaRPr lang="vi-VN" sz="1900" dirty="0">
              <a:latin typeface="Cambria" panose="02040503050406030204" pitchFamily="18" charset="0"/>
              <a:ea typeface="Cambria" panose="02040503050406030204"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1799" y="3604941"/>
            <a:ext cx="3124201" cy="2948260"/>
          </a:xfrm>
          <a:prstGeom prst="rect">
            <a:avLst/>
          </a:prstGeom>
          <a:noFill/>
          <a:ln>
            <a:solidFill>
              <a:srgbClr val="00FF00"/>
            </a:solidFill>
          </a:ln>
        </p:spPr>
      </p:pic>
      <p:sp>
        <p:nvSpPr>
          <p:cNvPr id="32"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đai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81651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600277"/>
          </a:xfrm>
          <a:prstGeom prst="wedgeRoundRectCallout">
            <a:avLst>
              <a:gd name="adj1" fmla="val 48824"/>
              <a:gd name="adj2" fmla="val 9360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2662267"/>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Không khí tuy nhẹ nhưng vẫn có trọng lượng, tạo ra một sức ép lớn lên bề mặt Trái Đất.</a:t>
            </a:r>
          </a:p>
          <a:p>
            <a:pPr algn="just"/>
            <a:r>
              <a:rPr lang="vi-VN" sz="2400" dirty="0">
                <a:latin typeface="Cambria" panose="02040503050406030204" pitchFamily="18" charset="0"/>
                <a:ea typeface="Cambria" panose="02040503050406030204" pitchFamily="18" charset="0"/>
              </a:rPr>
              <a:t>- Dụng cụ đo khí áp là khí áp kế.</a:t>
            </a:r>
          </a:p>
          <a:p>
            <a:pPr algn="just"/>
            <a:r>
              <a:rPr lang="vi-VN" sz="2400" dirty="0">
                <a:latin typeface="Cambria" panose="02040503050406030204" pitchFamily="18" charset="0"/>
                <a:ea typeface="Cambria" panose="02040503050406030204" pitchFamily="18" charset="0"/>
              </a:rPr>
              <a:t>- Đơn vị đo khí áp là mmHg hoặc mb.</a:t>
            </a:r>
          </a:p>
          <a:p>
            <a:pPr algn="just"/>
            <a:r>
              <a:rPr lang="vi-VN" sz="2400" dirty="0">
                <a:latin typeface="Cambria" panose="02040503050406030204" pitchFamily="18" charset="0"/>
                <a:ea typeface="Cambria" panose="02040503050406030204" pitchFamily="18" charset="0"/>
              </a:rPr>
              <a:t>- Trên Trái Đất, các đai khí áp thấp và khí áp cao phân bố xem kẽ nhau từ xích đạo về cực.</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đai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42723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325878"/>
            <a:ext cx="4474760" cy="2103122"/>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325878"/>
            <a:ext cx="3875966" cy="2103122"/>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524000"/>
            <a:ext cx="3193291"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smtClean="0">
                <a:solidFill>
                  <a:srgbClr val="FF0000"/>
                </a:solidFill>
                <a:latin typeface="Cambria" panose="02040503050406030204" pitchFamily="18" charset="0"/>
                <a:ea typeface="Cambria" panose="02040503050406030204" pitchFamily="18" charset="0"/>
              </a:rPr>
              <a:t>5,</a:t>
            </a:r>
            <a:r>
              <a:rPr lang="vi-VN"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gió</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là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gì</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t</a:t>
            </a:r>
            <a:r>
              <a:rPr lang="vi-VN" sz="2400" i="1" dirty="0" smtClean="0">
                <a:solidFill>
                  <a:srgbClr val="FF0000"/>
                </a:solidFill>
                <a:latin typeface="Cambria" panose="02040503050406030204" pitchFamily="18" charset="0"/>
                <a:ea typeface="Cambria" panose="02040503050406030204" pitchFamily="18" charset="0"/>
              </a:rPr>
              <a:t>rên </a:t>
            </a:r>
            <a:r>
              <a:rPr lang="vi-VN" sz="2400" i="1" dirty="0">
                <a:solidFill>
                  <a:srgbClr val="FF0000"/>
                </a:solidFill>
                <a:latin typeface="Cambria" panose="02040503050406030204" pitchFamily="18" charset="0"/>
                <a:ea typeface="Cambria" panose="02040503050406030204" pitchFamily="18" charset="0"/>
              </a:rPr>
              <a:t>Trái Đất có các </a:t>
            </a:r>
            <a:r>
              <a:rPr lang="en-US" sz="2400" i="1" dirty="0" err="1" smtClean="0">
                <a:solidFill>
                  <a:srgbClr val="FF0000"/>
                </a:solidFill>
                <a:latin typeface="Cambria" panose="02040503050406030204" pitchFamily="18" charset="0"/>
                <a:ea typeface="Cambria" panose="02040503050406030204" pitchFamily="18" charset="0"/>
              </a:rPr>
              <a:t>loại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gió</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chính</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nào?</a:t>
            </a:r>
            <a:endParaRPr lang="en-US" sz="2400" i="1" dirty="0" smtClean="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02138" y="1295400"/>
            <a:ext cx="4437062" cy="2123658"/>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Gió </a:t>
            </a:r>
            <a:r>
              <a:rPr lang="vi-VN" sz="2200" dirty="0">
                <a:latin typeface="Cambria" panose="02040503050406030204" pitchFamily="18" charset="0"/>
                <a:ea typeface="Cambria" panose="02040503050406030204" pitchFamily="18" charset="0"/>
              </a:rPr>
              <a:t>là sự chuyển động của không khí từ các khu khí áp cao về các khu khí áp thấp</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itchFamily="18" charset="0"/>
              </a:rPr>
              <a:t>-</a:t>
            </a:r>
            <a:r>
              <a:rPr lang="vi-VN" sz="2200" dirty="0">
                <a:latin typeface="Cambria" pitchFamily="18" charset="0"/>
              </a:rPr>
              <a:t> Gió Mậu dịch, gió Tây ôn </a:t>
            </a:r>
            <a:r>
              <a:rPr lang="vi-VN" sz="2200" dirty="0" smtClean="0">
                <a:latin typeface="Cambria" pitchFamily="18" charset="0"/>
              </a:rPr>
              <a:t>đới</a:t>
            </a:r>
            <a:r>
              <a:rPr lang="en-US" sz="2200" dirty="0" smtClean="0">
                <a:latin typeface="Cambria" pitchFamily="18" charset="0"/>
              </a:rPr>
              <a:t> </a:t>
            </a:r>
            <a:r>
              <a:rPr lang="en-US" sz="2200" dirty="0" err="1" smtClean="0">
                <a:latin typeface="Cambria" pitchFamily="18" charset="0"/>
              </a:rPr>
              <a:t>và</a:t>
            </a:r>
            <a:r>
              <a:rPr lang="vi-VN" sz="2200" dirty="0" smtClean="0">
                <a:latin typeface="Cambria" pitchFamily="18" charset="0"/>
              </a:rPr>
              <a:t> </a:t>
            </a:r>
            <a:r>
              <a:rPr lang="vi-VN" sz="2200" dirty="0">
                <a:latin typeface="Cambria" pitchFamily="18" charset="0"/>
              </a:rPr>
              <a:t>gió Đông cực là 3 loại gió chính trên Trái </a:t>
            </a:r>
            <a:r>
              <a:rPr lang="vi-VN" sz="2200" dirty="0" smtClean="0">
                <a:latin typeface="Cambria" pitchFamily="18" charset="0"/>
              </a:rPr>
              <a:t>Đất</a:t>
            </a:r>
            <a:r>
              <a:rPr lang="en-US" sz="2200" dirty="0" smtClean="0">
                <a:latin typeface="Cambria" pitchFamily="18" charset="0"/>
              </a:rPr>
              <a:t>.</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loại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xuyên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1799" y="3604941"/>
            <a:ext cx="3124201" cy="2948260"/>
          </a:xfrm>
          <a:prstGeom prst="rect">
            <a:avLst/>
          </a:prstGeom>
          <a:noFill/>
          <a:ln>
            <a:solidFill>
              <a:srgbClr val="00FF00"/>
            </a:solidFill>
          </a:ln>
        </p:spPr>
      </p:pic>
    </p:spTree>
    <p:extLst>
      <p:ext uri="{BB962C8B-B14F-4D97-AF65-F5344CB8AC3E}">
        <p14:creationId xmlns:p14="http://schemas.microsoft.com/office/powerpoint/2010/main" val="190294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2" name="AutoShape 3"/>
          <p:cNvSpPr>
            <a:spLocks noChangeArrowheads="1"/>
          </p:cNvSpPr>
          <p:nvPr/>
        </p:nvSpPr>
        <p:spPr bwMode="auto">
          <a:xfrm>
            <a:off x="6400800" y="2927599"/>
            <a:ext cx="2469774" cy="3669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971800"/>
            <a:ext cx="2458199" cy="3625601"/>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3048000"/>
            <a:ext cx="2398134"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1, 2, 3, 4</a:t>
            </a:r>
            <a:r>
              <a:rPr lang="en-US" sz="19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Quan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5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a:t>
            </a:r>
          </a:p>
          <a:p>
            <a:pPr algn="just"/>
            <a:r>
              <a:rPr lang="en-US" sz="1900" i="1" dirty="0" smtClean="0">
                <a:solidFill>
                  <a:srgbClr val="FF0000"/>
                </a:solidFill>
                <a:latin typeface="Cambria" panose="02040503050406030204" pitchFamily="18" charset="0"/>
                <a:ea typeface="Cambria" panose="02040503050406030204" pitchFamily="18" charset="0"/>
              </a:rPr>
              <a:t> </a:t>
            </a:r>
            <a:r>
              <a:rPr lang="en-US" sz="1900" i="1" dirty="0" smtClean="0">
                <a:solidFill>
                  <a:srgbClr val="002060"/>
                </a:solidFill>
                <a:latin typeface="Cambria" panose="02040503050406030204" pitchFamily="18" charset="0"/>
                <a:ea typeface="Cambria" panose="02040503050406030204" pitchFamily="18" charset="0"/>
              </a:rPr>
              <a:t>1. </a:t>
            </a:r>
            <a:r>
              <a:rPr lang="vi-VN" sz="1900" i="1" dirty="0" smtClean="0">
                <a:solidFill>
                  <a:srgbClr val="002060"/>
                </a:solidFill>
                <a:latin typeface="Cambria" panose="02040503050406030204" pitchFamily="18" charset="0"/>
                <a:ea typeface="Cambria" panose="02040503050406030204" pitchFamily="18" charset="0"/>
              </a:rPr>
              <a:t>Xác </a:t>
            </a:r>
            <a:r>
              <a:rPr lang="vi-VN" sz="1900" i="1" dirty="0">
                <a:solidFill>
                  <a:srgbClr val="002060"/>
                </a:solidFill>
                <a:latin typeface="Cambria" panose="02040503050406030204" pitchFamily="18" charset="0"/>
                <a:ea typeface="Cambria" panose="02040503050406030204" pitchFamily="18" charset="0"/>
              </a:rPr>
              <a:t>định phạm vi hoạt động và hướng </a:t>
            </a:r>
            <a:r>
              <a:rPr lang="en-US" sz="1900" i="1" dirty="0" err="1" smtClean="0">
                <a:solidFill>
                  <a:srgbClr val="002060"/>
                </a:solidFill>
                <a:latin typeface="Cambria" panose="02040503050406030204" pitchFamily="18" charset="0"/>
                <a:ea typeface="Cambria" panose="02040503050406030204" pitchFamily="18" charset="0"/>
              </a:rPr>
              <a:t>th</a:t>
            </a:r>
            <a:r>
              <a:rPr lang="vi-VN" sz="1900" i="1" dirty="0" smtClean="0">
                <a:solidFill>
                  <a:srgbClr val="002060"/>
                </a:solidFill>
                <a:latin typeface="Cambria" panose="02040503050406030204" pitchFamily="18" charset="0"/>
                <a:ea typeface="Cambria" panose="02040503050406030204" pitchFamily="18" charset="0"/>
              </a:rPr>
              <a:t>ổi </a:t>
            </a:r>
            <a:r>
              <a:rPr lang="vi-VN" sz="1900" i="1" dirty="0">
                <a:solidFill>
                  <a:srgbClr val="002060"/>
                </a:solidFill>
                <a:latin typeface="Cambria" panose="02040503050406030204" pitchFamily="18" charset="0"/>
                <a:ea typeface="Cambria" panose="02040503050406030204" pitchFamily="18" charset="0"/>
              </a:rPr>
              <a:t>của gió Mậu </a:t>
            </a:r>
            <a:r>
              <a:rPr lang="vi-VN" sz="1900" i="1" dirty="0" smtClean="0">
                <a:solidFill>
                  <a:srgbClr val="002060"/>
                </a:solidFill>
                <a:latin typeface="Cambria" panose="02040503050406030204" pitchFamily="18" charset="0"/>
                <a:ea typeface="Cambria" panose="02040503050406030204" pitchFamily="18" charset="0"/>
              </a:rPr>
              <a:t>dịch</a:t>
            </a:r>
            <a:r>
              <a:rPr lang="en-US" sz="1900" i="1" dirty="0" smtClean="0">
                <a:solidFill>
                  <a:srgbClr val="002060"/>
                </a:solidFill>
                <a:latin typeface="Cambria" panose="02040503050406030204" pitchFamily="18" charset="0"/>
                <a:ea typeface="Cambria" panose="02040503050406030204" pitchFamily="18" charset="0"/>
              </a:rPr>
              <a:t>.</a:t>
            </a:r>
          </a:p>
          <a:p>
            <a:pPr algn="just"/>
            <a:r>
              <a:rPr lang="en-US" sz="1900" i="1" dirty="0" smtClean="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smtClean="0">
                <a:solidFill>
                  <a:srgbClr val="002060"/>
                </a:solidFill>
                <a:latin typeface="Cambria" panose="02040503050406030204" pitchFamily="18" charset="0"/>
                <a:ea typeface="Cambria" panose="02040503050406030204" pitchFamily="18" charset="0"/>
              </a:rPr>
              <a:t>Tây</a:t>
            </a:r>
            <a:r>
              <a:rPr lang="en-US" sz="1900" i="1" dirty="0" smtClean="0">
                <a:solidFill>
                  <a:srgbClr val="002060"/>
                </a:solidFill>
                <a:latin typeface="Cambria" panose="02040503050406030204" pitchFamily="18" charset="0"/>
                <a:ea typeface="Cambria" panose="02040503050406030204" pitchFamily="18" charset="0"/>
              </a:rPr>
              <a:t> </a:t>
            </a:r>
            <a:r>
              <a:rPr lang="en-US" sz="1900" i="1" dirty="0" err="1" smtClean="0">
                <a:solidFill>
                  <a:srgbClr val="002060"/>
                </a:solidFill>
                <a:latin typeface="Cambria" panose="02040503050406030204" pitchFamily="18" charset="0"/>
                <a:ea typeface="Cambria" panose="02040503050406030204" pitchFamily="18" charset="0"/>
              </a:rPr>
              <a:t>ôn</a:t>
            </a:r>
            <a:r>
              <a:rPr lang="en-US" sz="1900" i="1" dirty="0" smtClean="0">
                <a:solidFill>
                  <a:srgbClr val="002060"/>
                </a:solidFill>
                <a:latin typeface="Cambria" panose="02040503050406030204" pitchFamily="18" charset="0"/>
                <a:ea typeface="Cambria" panose="02040503050406030204" pitchFamily="18" charset="0"/>
              </a:rPr>
              <a:t> </a:t>
            </a:r>
            <a:r>
              <a:rPr lang="en-US" sz="1900" i="1" dirty="0" err="1" smtClean="0">
                <a:solidFill>
                  <a:srgbClr val="002060"/>
                </a:solidFill>
                <a:latin typeface="Cambria" panose="02040503050406030204" pitchFamily="18" charset="0"/>
                <a:ea typeface="Cambria" panose="02040503050406030204" pitchFamily="18" charset="0"/>
              </a:rPr>
              <a:t>đới</a:t>
            </a:r>
            <a:r>
              <a:rPr lang="en-US" sz="1900" i="1" dirty="0" smtClean="0">
                <a:solidFill>
                  <a:srgbClr val="002060"/>
                </a:solidFill>
                <a:latin typeface="Cambria" panose="02040503050406030204" pitchFamily="18" charset="0"/>
                <a:ea typeface="Cambria" panose="02040503050406030204" pitchFamily="18" charset="0"/>
              </a:rPr>
              <a:t>.</a:t>
            </a:r>
            <a:endParaRPr lang="en-US" sz="1900" i="1" dirty="0">
              <a:solidFill>
                <a:srgbClr val="002060"/>
              </a:solidFill>
              <a:latin typeface="Cambria" panose="02040503050406030204" pitchFamily="18" charset="0"/>
              <a:ea typeface="Cambria" panose="02040503050406030204" pitchFamily="18" charset="0"/>
            </a:endParaRPr>
          </a:p>
        </p:txBody>
      </p:sp>
      <p:sp>
        <p:nvSpPr>
          <p:cNvPr id="27" name="Freeform 8"/>
          <p:cNvSpPr>
            <a:spLocks/>
          </p:cNvSpPr>
          <p:nvPr/>
        </p:nvSpPr>
        <p:spPr bwMode="gray">
          <a:xfrm>
            <a:off x="2846388" y="26802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Freeform 10"/>
          <p:cNvSpPr>
            <a:spLocks/>
          </p:cNvSpPr>
          <p:nvPr/>
        </p:nvSpPr>
        <p:spPr bwMode="gray">
          <a:xfrm flipH="1">
            <a:off x="5422106" y="27137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60000"/>
                <a:lumOff val="40000"/>
              </a:schemeClr>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752600"/>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8829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00800" y="3016002"/>
            <a:ext cx="2438400" cy="3308598"/>
          </a:xfrm>
          <a:prstGeom prst="rect">
            <a:avLst/>
          </a:prstGeom>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5, 6, 7, </a:t>
            </a:r>
            <a:r>
              <a:rPr lang="en-US" sz="1900" b="1" dirty="0" smtClean="0">
                <a:solidFill>
                  <a:srgbClr val="FF0000"/>
                </a:solidFill>
                <a:latin typeface="Cambria" panose="02040503050406030204" pitchFamily="18" charset="0"/>
                <a:ea typeface="Cambria" panose="02040503050406030204" pitchFamily="18" charset="0"/>
              </a:rPr>
              <a:t>8:</a:t>
            </a:r>
          </a:p>
          <a:p>
            <a:pPr algn="just"/>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5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a:t>
            </a:r>
          </a:p>
          <a:p>
            <a:pPr algn="just"/>
            <a:r>
              <a:rPr lang="en-US" sz="1900" i="1" dirty="0" smtClean="0">
                <a:solidFill>
                  <a:srgbClr val="FF0000"/>
                </a:solidFill>
                <a:latin typeface="Cambria" panose="02040503050406030204" pitchFamily="18" charset="0"/>
                <a:ea typeface="Cambria" panose="02040503050406030204" pitchFamily="18" charset="0"/>
              </a:rPr>
              <a:t> </a:t>
            </a:r>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smtClean="0">
                <a:solidFill>
                  <a:srgbClr val="002060"/>
                </a:solidFill>
                <a:latin typeface="Cambria" panose="02040503050406030204" pitchFamily="18" charset="0"/>
                <a:ea typeface="Cambria" panose="02040503050406030204" pitchFamily="18" charset="0"/>
              </a:rPr>
              <a:t>Đông</a:t>
            </a:r>
            <a:r>
              <a:rPr lang="en-US" sz="1900" i="1" dirty="0" smtClean="0">
                <a:solidFill>
                  <a:srgbClr val="002060"/>
                </a:solidFill>
                <a:latin typeface="Cambria" panose="02040503050406030204" pitchFamily="18" charset="0"/>
                <a:ea typeface="Cambria" panose="02040503050406030204" pitchFamily="18" charset="0"/>
              </a:rPr>
              <a:t> </a:t>
            </a:r>
            <a:r>
              <a:rPr lang="en-US" sz="1900" i="1" dirty="0" err="1" smtClean="0">
                <a:solidFill>
                  <a:srgbClr val="002060"/>
                </a:solidFill>
                <a:latin typeface="Cambria" panose="02040503050406030204" pitchFamily="18" charset="0"/>
                <a:ea typeface="Cambria" panose="02040503050406030204" pitchFamily="18" charset="0"/>
              </a:rPr>
              <a:t>cực</a:t>
            </a:r>
            <a:r>
              <a:rPr lang="en-US" sz="1900" i="1" dirty="0" smtClean="0">
                <a:solidFill>
                  <a:srgbClr val="002060"/>
                </a:solidFill>
                <a:latin typeface="Cambria" panose="02040503050406030204" pitchFamily="18" charset="0"/>
                <a:ea typeface="Cambria" panose="02040503050406030204" pitchFamily="18" charset="0"/>
              </a:rPr>
              <a:t>.</a:t>
            </a:r>
            <a:endParaRPr lang="en-US" sz="1900" i="1" dirty="0">
              <a:solidFill>
                <a:srgbClr val="002060"/>
              </a:solidFill>
              <a:latin typeface="Cambria" panose="02040503050406030204" pitchFamily="18" charset="0"/>
              <a:ea typeface="Cambria" panose="02040503050406030204" pitchFamily="18" charset="0"/>
            </a:endParaRP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Vì sao hướng thổi của các loại gió lại bị lệch so với hướng ban đầu?</a:t>
            </a:r>
            <a:endParaRPr lang="en-US" sz="1900" i="1" dirty="0">
              <a:solidFill>
                <a:srgbClr val="002060"/>
              </a:solidFill>
              <a:latin typeface="Cambria" panose="02040503050406030204" pitchFamily="18" charset="0"/>
              <a:ea typeface="Cambria" panose="02040503050406030204" pitchFamily="18" charset="0"/>
            </a:endParaRP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8288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8"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loại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xuyên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51" name="Picture 50"/>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1799" y="3657600"/>
            <a:ext cx="3124201" cy="2948260"/>
          </a:xfrm>
          <a:prstGeom prst="rect">
            <a:avLst/>
          </a:prstGeom>
          <a:noFill/>
          <a:ln>
            <a:solidFill>
              <a:srgbClr val="00FF00"/>
            </a:solidFill>
          </a:ln>
        </p:spPr>
      </p:pic>
    </p:spTree>
    <p:extLst>
      <p:ext uri="{BB962C8B-B14F-4D97-AF65-F5344CB8AC3E}">
        <p14:creationId xmlns:p14="http://schemas.microsoft.com/office/powerpoint/2010/main" val="105677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randombar(horizont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10705674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loại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xuyên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15" name="Picture 14"/>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371600"/>
            <a:ext cx="1828800" cy="1546982"/>
          </a:xfrm>
          <a:prstGeom prst="rect">
            <a:avLst/>
          </a:prstGeom>
          <a:noFill/>
          <a:ln>
            <a:solidFill>
              <a:srgbClr val="00FF00"/>
            </a:solidFill>
          </a:ln>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VỎ KHÍ. KHỐI KHÍ.</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KHÍ ÁP VÀ GIÓ TRÊN TRÁI </a:t>
            </a:r>
            <a:r>
              <a:rPr lang="en-US" sz="3000" b="1" dirty="0" smtClean="0">
                <a:ln w="10541" cmpd="sng">
                  <a:solidFill>
                    <a:schemeClr val="accent1">
                      <a:shade val="88000"/>
                      <a:satMod val="110000"/>
                    </a:schemeClr>
                  </a:solidFill>
                  <a:prstDash val="solid"/>
                </a:ln>
                <a:solidFill>
                  <a:srgbClr val="FF0000"/>
                </a:solidFill>
                <a:latin typeface="Cambria" pitchFamily="18" charset="0"/>
              </a:rPr>
              <a:t>ĐẤT</a:t>
            </a:r>
            <a:endParaRPr lang="en-US" sz="30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12:</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00700770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loại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xuyên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15" name="Picture 14"/>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371600"/>
            <a:ext cx="1828800" cy="1546982"/>
          </a:xfrm>
          <a:prstGeom prst="rect">
            <a:avLst/>
          </a:prstGeom>
          <a:noFill/>
          <a:ln>
            <a:solidFill>
              <a:srgbClr val="00FF00"/>
            </a:solidFill>
          </a:ln>
        </p:spPr>
      </p:pic>
    </p:spTree>
    <p:extLst>
      <p:ext uri="{BB962C8B-B14F-4D97-AF65-F5344CB8AC3E}">
        <p14:creationId xmlns:p14="http://schemas.microsoft.com/office/powerpoint/2010/main" val="80906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362200"/>
            <a:ext cx="6792509" cy="2295477"/>
          </a:xfrm>
          <a:prstGeom prst="wedgeRoundRectCallout">
            <a:avLst>
              <a:gd name="adj1" fmla="val 47305"/>
              <a:gd name="adj2" fmla="val 958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648396"/>
            <a:ext cx="6362699" cy="192360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Gió là sự chuyển động của không khí từ các khu khí áp cao về các khu khí áp thấp.</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Gió </a:t>
            </a:r>
            <a:r>
              <a:rPr lang="vi-VN" sz="2400" dirty="0">
                <a:latin typeface="Cambria" panose="02040503050406030204" pitchFamily="18" charset="0"/>
                <a:ea typeface="Cambria" panose="02040503050406030204" pitchFamily="18" charset="0"/>
              </a:rPr>
              <a:t>Mậu dịch, gió Tây ôn đới, gió Đông cực là 3 loại gió thổi thường xuyên trên Trái Đất. </a:t>
            </a:r>
            <a:endParaRPr lang="en-US" sz="2400" dirty="0" smtClean="0">
              <a:latin typeface="Cambria" panose="02040503050406030204" pitchFamily="18" charset="0"/>
              <a:ea typeface="Cambria" panose="02040503050406030204" pitchFamily="18" charset="0"/>
            </a:endParaRP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loại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xuyên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92372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30" y="1914669"/>
            <a:ext cx="6486694" cy="395273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39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6</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057400"/>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057400"/>
          </a:xfrm>
          <a:prstGeom prst="cloudCallout">
            <a:avLst>
              <a:gd name="adj1" fmla="val -17869"/>
              <a:gd name="adj2" fmla="val 75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43185" y="1905000"/>
            <a:ext cx="3371615" cy="1708160"/>
          </a:xfrm>
          <a:prstGeom prst="rect">
            <a:avLst/>
          </a:prstGeom>
        </p:spPr>
        <p:txBody>
          <a:bodyPr wrap="square">
            <a:spAutoFit/>
          </a:bodyPr>
          <a:lstStyle/>
          <a:p>
            <a:pPr algn="ctr"/>
            <a:r>
              <a:rPr lang="vi-VN" sz="2100" i="1" dirty="0">
                <a:solidFill>
                  <a:srgbClr val="FF0000"/>
                </a:solidFill>
                <a:latin typeface="Cambria" panose="02040503050406030204" pitchFamily="18" charset="0"/>
                <a:ea typeface="Cambria" panose="02040503050406030204" pitchFamily="18" charset="0"/>
              </a:rPr>
              <a:t>Dựa vào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5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kiến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thức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đã</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học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giải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thích</a:t>
            </a:r>
            <a:r>
              <a:rPr lang="en-US" sz="2100" i="1" dirty="0" smtClean="0">
                <a:solidFill>
                  <a:srgbClr val="FF0000"/>
                </a:solidFill>
                <a:latin typeface="Cambria" panose="02040503050406030204" pitchFamily="18" charset="0"/>
                <a:ea typeface="Cambria" panose="02040503050406030204" pitchFamily="18" charset="0"/>
              </a:rPr>
              <a:t> t</a:t>
            </a:r>
            <a:r>
              <a:rPr lang="vi-VN" sz="2100" i="1" dirty="0" smtClean="0">
                <a:solidFill>
                  <a:srgbClr val="FF0000"/>
                </a:solidFill>
                <a:latin typeface="Cambria" panose="02040503050406030204" pitchFamily="18" charset="0"/>
                <a:ea typeface="Cambria" panose="02040503050406030204" pitchFamily="18" charset="0"/>
              </a:rPr>
              <a:t>ại </a:t>
            </a:r>
            <a:r>
              <a:rPr lang="vi-VN" sz="2100" i="1" dirty="0">
                <a:solidFill>
                  <a:srgbClr val="FF0000"/>
                </a:solidFill>
                <a:latin typeface="Cambria" panose="02040503050406030204" pitchFamily="18" charset="0"/>
                <a:ea typeface="Cambria" panose="02040503050406030204" pitchFamily="18" charset="0"/>
              </a:rPr>
              <a:t>sao các loại gió thường xuyên trên Trái Đất không thổi theo chiều Bắc – Nam?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8" name="Rectangle 27"/>
          <p:cNvSpPr/>
          <p:nvPr/>
        </p:nvSpPr>
        <p:spPr>
          <a:xfrm>
            <a:off x="4554538" y="1887141"/>
            <a:ext cx="4263622"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Vì hướng thổi của các loại gió lại bị lệch so với hướng ban đầu do tác động của lực Coriolis, ở bán cầu Bắc bị lệch về bên phải, ở bán cầu Nam bị lệch về bên trái.</a:t>
            </a: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909190"/>
            <a:ext cx="2819400" cy="2644011"/>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6</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5,</a:t>
            </a:r>
            <a:r>
              <a:rPr lang="vi-VN"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x</a:t>
            </a:r>
            <a:r>
              <a:rPr lang="vi-VN" sz="2000" i="1" dirty="0" smtClean="0">
                <a:solidFill>
                  <a:srgbClr val="FF0000"/>
                </a:solidFill>
                <a:latin typeface="Cambria" panose="02040503050406030204" pitchFamily="18" charset="0"/>
                <a:ea typeface="Cambria" panose="02040503050406030204" pitchFamily="18" charset="0"/>
              </a:rPr>
              <a:t>ác </a:t>
            </a:r>
            <a:r>
              <a:rPr lang="vi-VN" sz="2000" i="1" dirty="0">
                <a:solidFill>
                  <a:srgbClr val="FF0000"/>
                </a:solidFill>
                <a:latin typeface="Cambria" panose="02040503050406030204" pitchFamily="18" charset="0"/>
                <a:ea typeface="Cambria" panose="02040503050406030204" pitchFamily="18" charset="0"/>
              </a:rPr>
              <a:t>định được tên và hướng thổi của loại gió thường xuyên thổi vào nước ta.</a:t>
            </a:r>
            <a:endParaRPr lang="en-US" sz="2000" i="1" dirty="0" smtClean="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5029200" y="2000071"/>
            <a:ext cx="3217862" cy="1200329"/>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G</a:t>
            </a:r>
            <a:r>
              <a:rPr lang="vi-VN" sz="2400" dirty="0" smtClean="0">
                <a:latin typeface="Cambria" panose="02040503050406030204" pitchFamily="18" charset="0"/>
                <a:ea typeface="Cambria" panose="02040503050406030204" pitchFamily="18" charset="0"/>
              </a:rPr>
              <a:t>ió </a:t>
            </a:r>
            <a:r>
              <a:rPr lang="vi-VN" sz="2400" dirty="0">
                <a:latin typeface="Cambria" panose="02040503050406030204" pitchFamily="18" charset="0"/>
                <a:ea typeface="Cambria" panose="02040503050406030204" pitchFamily="18" charset="0"/>
              </a:rPr>
              <a:t>Mậu dịch thổi vào nước ta theo hướng đông bắc.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3930" y="4612666"/>
            <a:ext cx="145960" cy="26413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7"/>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200" y="3886200"/>
            <a:ext cx="2819400" cy="2644011"/>
          </a:xfrm>
          <a:prstGeom prst="rect">
            <a:avLst/>
          </a:prstGeom>
          <a:noFill/>
          <a:ln>
            <a:solidFill>
              <a:srgbClr val="00FF00"/>
            </a:solidFill>
          </a:ln>
        </p:spPr>
      </p:pic>
    </p:spTree>
    <p:extLst>
      <p:ext uri="{BB962C8B-B14F-4D97-AF65-F5344CB8AC3E}">
        <p14:creationId xmlns:p14="http://schemas.microsoft.com/office/powerpoint/2010/main" val="3768619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randombar(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fade">
                                      <p:cBhvr>
                                        <p:cTn id="33" dur="500"/>
                                        <p:tgtEl>
                                          <p:spTgt spid="1036"/>
                                        </p:tgtEl>
                                      </p:cBhvr>
                                    </p:animEffect>
                                  </p:childTnLst>
                                </p:cTn>
                              </p:par>
                              <p:par>
                                <p:cTn id="34" presetID="10" presetClass="entr" presetSubtype="0" fill="hold" nodeType="withEffect">
                                  <p:stCondLst>
                                    <p:cond delay="0"/>
                                  </p:stCondLst>
                                  <p:childTnLst>
                                    <p:set>
                                      <p:cBhvr>
                                        <p:cTn id="35" dur="1" fill="hold">
                                          <p:stCondLst>
                                            <p:cond delay="0"/>
                                          </p:stCondLst>
                                        </p:cTn>
                                        <p:tgtEl>
                                          <p:spTgt spid="1034"/>
                                        </p:tgtEl>
                                        <p:attrNameLst>
                                          <p:attrName>style.visibility</p:attrName>
                                        </p:attrNameLst>
                                      </p:cBhvr>
                                      <p:to>
                                        <p:strVal val="visible"/>
                                      </p:to>
                                    </p:set>
                                    <p:animEffect transition="in" filter="fade">
                                      <p:cBhvr>
                                        <p:cTn id="36" dur="500"/>
                                        <p:tgtEl>
                                          <p:spTgt spid="1034"/>
                                        </p:tgtEl>
                                      </p:cBhvr>
                                    </p:animEffec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036"/>
                                        </p:tgtEl>
                                        <p:attrNameLst>
                                          <p:attrName>r</p:attrName>
                                        </p:attrNameLst>
                                      </p:cBhvr>
                                    </p:animRot>
                                    <p:animRot by="-240000">
                                      <p:cBhvr>
                                        <p:cTn id="39" dur="200" fill="hold">
                                          <p:stCondLst>
                                            <p:cond delay="200"/>
                                          </p:stCondLst>
                                        </p:cTn>
                                        <p:tgtEl>
                                          <p:spTgt spid="1036"/>
                                        </p:tgtEl>
                                        <p:attrNameLst>
                                          <p:attrName>r</p:attrName>
                                        </p:attrNameLst>
                                      </p:cBhvr>
                                    </p:animRot>
                                    <p:animRot by="240000">
                                      <p:cBhvr>
                                        <p:cTn id="40" dur="200" fill="hold">
                                          <p:stCondLst>
                                            <p:cond delay="400"/>
                                          </p:stCondLst>
                                        </p:cTn>
                                        <p:tgtEl>
                                          <p:spTgt spid="1036"/>
                                        </p:tgtEl>
                                        <p:attrNameLst>
                                          <p:attrName>r</p:attrName>
                                        </p:attrNameLst>
                                      </p:cBhvr>
                                    </p:animRot>
                                    <p:animRot by="-240000">
                                      <p:cBhvr>
                                        <p:cTn id="41" dur="200" fill="hold">
                                          <p:stCondLst>
                                            <p:cond delay="600"/>
                                          </p:stCondLst>
                                        </p:cTn>
                                        <p:tgtEl>
                                          <p:spTgt spid="1036"/>
                                        </p:tgtEl>
                                        <p:attrNameLst>
                                          <p:attrName>r</p:attrName>
                                        </p:attrNameLst>
                                      </p:cBhvr>
                                    </p:animRot>
                                    <p:animRot by="120000">
                                      <p:cBhvr>
                                        <p:cTn id="42" dur="200" fill="hold">
                                          <p:stCondLst>
                                            <p:cond delay="800"/>
                                          </p:stCondLst>
                                        </p:cTn>
                                        <p:tgtEl>
                                          <p:spTgt spid="103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randombar(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D30DD"/>
                </a:solidFill>
                <a:effectLst>
                  <a:outerShdw blurRad="38100" dist="38100" dir="2700000" algn="tl">
                    <a:srgbClr val="000000">
                      <a:alpha val="43137"/>
                    </a:srgbClr>
                  </a:outerShdw>
                </a:effectLst>
                <a:latin typeface="Cambria" pitchFamily="18" charset="0"/>
              </a:rPr>
              <a:t>CHƯƠNG 4. KHÍ HẬU VÀ BIẾN ĐỔI KHÍ HẬU</a:t>
            </a:r>
          </a:p>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vi-VN" sz="2400" b="1" dirty="0" smtClean="0">
                <a:solidFill>
                  <a:srgbClr val="FF0000"/>
                </a:solidFill>
                <a:effectLst>
                  <a:outerShdw blurRad="38100" dist="38100" dir="2700000" algn="tl">
                    <a:srgbClr val="000000">
                      <a:alpha val="43137"/>
                    </a:srgbClr>
                  </a:outerShdw>
                </a:effectLst>
                <a:latin typeface="Cambria" pitchFamily="18" charset="0"/>
              </a:rPr>
              <a:t>1</a:t>
            </a:r>
            <a:r>
              <a:rPr lang="en-US" sz="2400" b="1" dirty="0" smtClean="0">
                <a:solidFill>
                  <a:srgbClr val="FF0000"/>
                </a:solidFill>
                <a:effectLst>
                  <a:outerShdw blurRad="38100" dist="38100" dir="2700000" algn="tl">
                    <a:srgbClr val="000000">
                      <a:alpha val="43137"/>
                    </a:srgbClr>
                  </a:outerShdw>
                </a:effectLst>
                <a:latin typeface="Cambria" pitchFamily="18" charset="0"/>
              </a:rPr>
              <a:t>5</a:t>
            </a:r>
            <a:r>
              <a:rPr lang="vi-VN"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LỚP VỎ </a:t>
            </a:r>
            <a:r>
              <a:rPr lang="vi-VN" sz="2400" b="1" dirty="0" smtClean="0">
                <a:solidFill>
                  <a:srgbClr val="FF0000"/>
                </a:solidFill>
                <a:effectLst>
                  <a:outerShdw blurRad="38100" dist="38100" dir="2700000" algn="tl">
                    <a:srgbClr val="000000">
                      <a:alpha val="43137"/>
                    </a:srgbClr>
                  </a:outerShdw>
                </a:effectLst>
                <a:latin typeface="Cambria" pitchFamily="18" charset="0"/>
              </a:rPr>
              <a:t>KHÍ</a:t>
            </a:r>
            <a:r>
              <a:rPr lang="en-US" sz="2400" b="1" dirty="0" smtClean="0">
                <a:solidFill>
                  <a:srgbClr val="FF0000"/>
                </a:solidFill>
                <a:effectLst>
                  <a:outerShdw blurRad="38100" dist="38100" dir="2700000" algn="tl">
                    <a:srgbClr val="000000">
                      <a:alpha val="43137"/>
                    </a:srgbClr>
                  </a:outerShdw>
                </a:effectLst>
                <a:latin typeface="Cambria" pitchFamily="18" charset="0"/>
              </a:rPr>
              <a:t> CỦA TRÁI ĐẤT</a:t>
            </a:r>
            <a:r>
              <a:rPr lang="vi-VN" sz="2400" b="1" dirty="0" smtClean="0">
                <a:solidFill>
                  <a:srgbClr val="FF0000"/>
                </a:solidFill>
                <a:effectLst>
                  <a:outerShdw blurRad="38100" dist="38100" dir="2700000" algn="tl">
                    <a:srgbClr val="000000">
                      <a:alpha val="43137"/>
                    </a:srgbClr>
                  </a:outerShdw>
                </a:effectLst>
                <a:latin typeface="Cambria" pitchFamily="18" charset="0"/>
              </a:rPr>
              <a:t>.</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KHÍ </a:t>
            </a:r>
            <a:r>
              <a:rPr lang="vi-VN" sz="2400" b="1" dirty="0">
                <a:solidFill>
                  <a:srgbClr val="FF0000"/>
                </a:solidFill>
                <a:effectLst>
                  <a:outerShdw blurRad="38100" dist="38100" dir="2700000" algn="tl">
                    <a:srgbClr val="000000">
                      <a:alpha val="43137"/>
                    </a:srgbClr>
                  </a:outerShdw>
                </a:effectLst>
                <a:latin typeface="Cambria" pitchFamily="18" charset="0"/>
              </a:rPr>
              <a:t>ÁP VÀ </a:t>
            </a:r>
            <a:r>
              <a:rPr lang="vi-VN" sz="2400" b="1" dirty="0" smtClean="0">
                <a:solidFill>
                  <a:srgbClr val="FF0000"/>
                </a:solidFill>
                <a:effectLst>
                  <a:outerShdw blurRad="38100" dist="38100" dir="2700000" algn="tl">
                    <a:srgbClr val="000000">
                      <a:alpha val="43137"/>
                    </a:srgbClr>
                  </a:outerShdw>
                </a:effectLst>
                <a:latin typeface="Cambria" pitchFamily="18" charset="0"/>
              </a:rPr>
              <a:t>GIÓ</a:t>
            </a:r>
            <a:r>
              <a:rPr lang="en-US" sz="2400" b="1" dirty="0" smtClean="0">
                <a:solidFill>
                  <a:srgbClr val="FF0000"/>
                </a:solidFill>
                <a:effectLst>
                  <a:outerShdw blurRad="38100" dist="38100" dir="2700000" algn="tl">
                    <a:srgbClr val="000000">
                      <a:alpha val="43137"/>
                    </a:srgbClr>
                  </a:outerShdw>
                </a:effectLst>
                <a:latin typeface="Cambria" pitchFamily="18" charset="0"/>
              </a:rPr>
              <a:t>.</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graphicFrame>
        <p:nvGraphicFramePr>
          <p:cNvPr id="2" name="Diagram 1"/>
          <p:cNvGraphicFramePr/>
          <p:nvPr>
            <p:extLst>
              <p:ext uri="{D42A27DB-BD31-4B8C-83A1-F6EECF244321}">
                <p14:modId xmlns:p14="http://schemas.microsoft.com/office/powerpoint/2010/main" val="3221295069"/>
              </p:ext>
            </p:extLst>
          </p:nvPr>
        </p:nvGraphicFramePr>
        <p:xfrm>
          <a:off x="914400" y="2200274"/>
          <a:ext cx="7315200"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24000" y="2297668"/>
            <a:ext cx="2574744" cy="369332"/>
          </a:xfrm>
          <a:prstGeom prst="rect">
            <a:avLst/>
          </a:prstGeom>
        </p:spPr>
        <p:txBody>
          <a:bodyPr wrap="none">
            <a:spAutoFit/>
          </a:bodyPr>
          <a:lstStyle/>
          <a:p>
            <a:r>
              <a:rPr lang="en-US" b="1" dirty="0" err="1" smtClean="0">
                <a:solidFill>
                  <a:srgbClr val="0D30DD"/>
                </a:solidFill>
                <a:latin typeface="Cambria" panose="02040503050406030204" pitchFamily="18" charset="0"/>
                <a:ea typeface="Cambria" panose="02040503050406030204" pitchFamily="18" charset="0"/>
              </a:rPr>
              <a:t>Thành</a:t>
            </a:r>
            <a:r>
              <a:rPr lang="en-US" b="1" dirty="0" smtClean="0">
                <a:solidFill>
                  <a:srgbClr val="0D30DD"/>
                </a:solidFill>
                <a:latin typeface="Cambria" panose="02040503050406030204" pitchFamily="18" charset="0"/>
                <a:ea typeface="Cambria" panose="02040503050406030204" pitchFamily="18" charset="0"/>
              </a:rPr>
              <a:t> </a:t>
            </a:r>
            <a:r>
              <a:rPr lang="en-US" b="1" dirty="0" err="1" smtClean="0">
                <a:solidFill>
                  <a:srgbClr val="0D30DD"/>
                </a:solidFill>
                <a:latin typeface="Cambria" panose="02040503050406030204" pitchFamily="18" charset="0"/>
                <a:ea typeface="Cambria" panose="02040503050406030204" pitchFamily="18" charset="0"/>
              </a:rPr>
              <a:t>phần</a:t>
            </a:r>
            <a:r>
              <a:rPr lang="en-US" b="1" dirty="0" smtClean="0">
                <a:solidFill>
                  <a:srgbClr val="0D30DD"/>
                </a:solidFill>
                <a:latin typeface="Cambria" panose="02040503050406030204" pitchFamily="18" charset="0"/>
                <a:ea typeface="Cambria" panose="02040503050406030204" pitchFamily="18" charset="0"/>
              </a:rPr>
              <a:t> </a:t>
            </a:r>
            <a:r>
              <a:rPr lang="en-US" b="1" dirty="0" err="1" smtClean="0">
                <a:solidFill>
                  <a:srgbClr val="0D30DD"/>
                </a:solidFill>
                <a:latin typeface="Cambria" panose="02040503050406030204" pitchFamily="18" charset="0"/>
                <a:ea typeface="Cambria" panose="02040503050406030204" pitchFamily="18" charset="0"/>
              </a:rPr>
              <a:t>không</a:t>
            </a:r>
            <a:r>
              <a:rPr lang="en-US" b="1" dirty="0" smtClean="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endParaRPr lang="en-US" dirty="0">
              <a:solidFill>
                <a:srgbClr val="0D30DD"/>
              </a:solidFill>
              <a:effectLst/>
              <a:latin typeface="Cambria" panose="02040503050406030204" pitchFamily="18" charset="0"/>
              <a:ea typeface="Cambria" panose="02040503050406030204" pitchFamily="18" charset="0"/>
            </a:endParaRPr>
          </a:p>
        </p:txBody>
      </p:sp>
      <p:sp>
        <p:nvSpPr>
          <p:cNvPr id="5" name="Rectangle 4"/>
          <p:cNvSpPr/>
          <p:nvPr/>
        </p:nvSpPr>
        <p:spPr>
          <a:xfrm>
            <a:off x="1524000" y="3048000"/>
            <a:ext cx="6705600" cy="369332"/>
          </a:xfrm>
          <a:prstGeom prst="rect">
            <a:avLst/>
          </a:prstGeom>
        </p:spPr>
        <p:txBody>
          <a:bodyPr wrap="square">
            <a:spAutoFit/>
          </a:bodyPr>
          <a:lstStyle/>
          <a:p>
            <a:r>
              <a:rPr lang="en-US" b="1" dirty="0" err="1" smtClean="0">
                <a:solidFill>
                  <a:srgbClr val="0D30DD"/>
                </a:solidFill>
                <a:latin typeface="Cambria" panose="02040503050406030204" pitchFamily="18" charset="0"/>
                <a:ea typeface="Cambria" panose="02040503050406030204" pitchFamily="18" charset="0"/>
              </a:rPr>
              <a:t>Các</a:t>
            </a:r>
            <a:r>
              <a:rPr lang="en-US" b="1" dirty="0" smtClean="0">
                <a:solidFill>
                  <a:srgbClr val="0D30DD"/>
                </a:solidFill>
                <a:latin typeface="Cambria" panose="02040503050406030204" pitchFamily="18" charset="0"/>
                <a:ea typeface="Cambria" panose="02040503050406030204" pitchFamily="18" charset="0"/>
              </a:rPr>
              <a:t> </a:t>
            </a:r>
            <a:r>
              <a:rPr lang="en-US" b="1" dirty="0" err="1" smtClean="0">
                <a:solidFill>
                  <a:srgbClr val="0D30DD"/>
                </a:solidFill>
                <a:latin typeface="Cambria" panose="02040503050406030204" pitchFamily="18" charset="0"/>
                <a:ea typeface="Cambria" panose="02040503050406030204" pitchFamily="18" charset="0"/>
              </a:rPr>
              <a:t>tầng</a:t>
            </a:r>
            <a:r>
              <a:rPr lang="en-US" b="1" dirty="0" smtClean="0">
                <a:solidFill>
                  <a:srgbClr val="0D30DD"/>
                </a:solidFill>
                <a:latin typeface="Cambria" panose="02040503050406030204" pitchFamily="18" charset="0"/>
                <a:ea typeface="Cambria" panose="02040503050406030204" pitchFamily="18" charset="0"/>
              </a:rPr>
              <a:t> </a:t>
            </a:r>
            <a:r>
              <a:rPr lang="en-US" b="1" dirty="0" err="1" smtClean="0">
                <a:solidFill>
                  <a:srgbClr val="0D30DD"/>
                </a:solidFill>
                <a:latin typeface="Cambria" panose="02040503050406030204" pitchFamily="18" charset="0"/>
                <a:ea typeface="Cambria" panose="02040503050406030204" pitchFamily="18" charset="0"/>
              </a:rPr>
              <a:t>khí</a:t>
            </a:r>
            <a:r>
              <a:rPr lang="en-US" b="1" dirty="0" smtClean="0">
                <a:solidFill>
                  <a:srgbClr val="0D30DD"/>
                </a:solidFill>
                <a:latin typeface="Cambria" panose="02040503050406030204" pitchFamily="18" charset="0"/>
                <a:ea typeface="Cambria" panose="02040503050406030204" pitchFamily="18" charset="0"/>
              </a:rPr>
              <a:t> </a:t>
            </a:r>
            <a:r>
              <a:rPr lang="en-US" b="1" dirty="0" err="1" smtClean="0">
                <a:solidFill>
                  <a:srgbClr val="0D30DD"/>
                </a:solidFill>
                <a:latin typeface="Cambria" panose="02040503050406030204" pitchFamily="18" charset="0"/>
                <a:ea typeface="Cambria" panose="02040503050406030204" pitchFamily="18" charset="0"/>
              </a:rPr>
              <a:t>quyển</a:t>
            </a:r>
            <a:endParaRPr lang="en-US" dirty="0">
              <a:solidFill>
                <a:srgbClr val="0D30DD"/>
              </a:solidFill>
              <a:effectLst/>
              <a:latin typeface="Cambria" panose="02040503050406030204" pitchFamily="18" charset="0"/>
              <a:ea typeface="Cambria" panose="02040503050406030204" pitchFamily="18" charset="0"/>
            </a:endParaRPr>
          </a:p>
        </p:txBody>
      </p:sp>
      <p:sp>
        <p:nvSpPr>
          <p:cNvPr id="7" name="Rectangle 6"/>
          <p:cNvSpPr/>
          <p:nvPr/>
        </p:nvSpPr>
        <p:spPr>
          <a:xfrm>
            <a:off x="1524000" y="3810000"/>
            <a:ext cx="1476686" cy="369332"/>
          </a:xfrm>
          <a:prstGeom prst="rect">
            <a:avLst/>
          </a:prstGeom>
        </p:spPr>
        <p:txBody>
          <a:bodyPr wrap="none">
            <a:spAutoFit/>
          </a:bodyPr>
          <a:lstStyle/>
          <a:p>
            <a:r>
              <a:rPr lang="nl-NL" b="1" dirty="0" smtClean="0">
                <a:solidFill>
                  <a:srgbClr val="0D30DD"/>
                </a:solidFill>
                <a:latin typeface="Cambria" panose="02040503050406030204" pitchFamily="18" charset="0"/>
                <a:ea typeface="Cambria" panose="02040503050406030204" pitchFamily="18" charset="0"/>
              </a:rPr>
              <a:t>Các khối khí</a:t>
            </a:r>
            <a:endParaRPr lang="en-US" dirty="0">
              <a:solidFill>
                <a:srgbClr val="0D30DD"/>
              </a:solidFill>
              <a:latin typeface="Cambria" panose="02040503050406030204" pitchFamily="18" charset="0"/>
              <a:ea typeface="Cambria" panose="02040503050406030204" pitchFamily="18" charset="0"/>
            </a:endParaRPr>
          </a:p>
        </p:txBody>
      </p:sp>
      <p:sp>
        <p:nvSpPr>
          <p:cNvPr id="8" name="Rectangle 7"/>
          <p:cNvSpPr/>
          <p:nvPr/>
        </p:nvSpPr>
        <p:spPr>
          <a:xfrm>
            <a:off x="1428489" y="4495800"/>
            <a:ext cx="3838038" cy="369332"/>
          </a:xfrm>
          <a:prstGeom prst="rect">
            <a:avLst/>
          </a:prstGeom>
        </p:spPr>
        <p:txBody>
          <a:bodyPr wrap="none">
            <a:spAutoFit/>
          </a:bodyPr>
          <a:lstStyle/>
          <a:p>
            <a:r>
              <a:rPr lang="nl-NL" b="1" dirty="0" smtClean="0">
                <a:solidFill>
                  <a:srgbClr val="0D30DD"/>
                </a:solidFill>
                <a:latin typeface="Cambria" panose="02040503050406030204" pitchFamily="18" charset="0"/>
                <a:ea typeface="Cambria" panose="02040503050406030204" pitchFamily="18" charset="0"/>
              </a:rPr>
              <a:t>Khí áp. Các đai khí áp trên Trái Đất</a:t>
            </a:r>
            <a:endParaRPr lang="en-US" dirty="0">
              <a:solidFill>
                <a:srgbClr val="0D30DD"/>
              </a:solidFill>
              <a:latin typeface="Cambria" panose="02040503050406030204" pitchFamily="18" charset="0"/>
              <a:ea typeface="Cambria" panose="02040503050406030204" pitchFamily="18" charset="0"/>
            </a:endParaRPr>
          </a:p>
        </p:txBody>
      </p:sp>
      <p:sp>
        <p:nvSpPr>
          <p:cNvPr id="9" name="Rectangle 8"/>
          <p:cNvSpPr/>
          <p:nvPr/>
        </p:nvSpPr>
        <p:spPr>
          <a:xfrm>
            <a:off x="1496465" y="5257800"/>
            <a:ext cx="4820037" cy="369332"/>
          </a:xfrm>
          <a:prstGeom prst="rect">
            <a:avLst/>
          </a:prstGeom>
        </p:spPr>
        <p:txBody>
          <a:bodyPr wrap="none">
            <a:spAutoFit/>
          </a:bodyPr>
          <a:lstStyle/>
          <a:p>
            <a:r>
              <a:rPr lang="nl-NL" b="1" dirty="0" smtClean="0">
                <a:solidFill>
                  <a:srgbClr val="0D30DD"/>
                </a:solidFill>
                <a:latin typeface="Cambria" panose="02040503050406030204" pitchFamily="18" charset="0"/>
                <a:ea typeface="Cambria" panose="02040503050406030204" pitchFamily="18" charset="0"/>
              </a:rPr>
              <a:t>Gió. Các loại gió thường xuyên trên </a:t>
            </a:r>
            <a:r>
              <a:rPr lang="nl-NL" b="1" dirty="0">
                <a:solidFill>
                  <a:srgbClr val="0D30DD"/>
                </a:solidFill>
                <a:latin typeface="Cambria" panose="02040503050406030204" pitchFamily="18" charset="0"/>
                <a:ea typeface="Cambria" panose="02040503050406030204" pitchFamily="18" charset="0"/>
              </a:rPr>
              <a:t>Trái Đất</a:t>
            </a:r>
            <a:endParaRPr lang="en-US" dirty="0">
              <a:solidFill>
                <a:srgbClr val="0D30DD"/>
              </a:solidFill>
              <a:latin typeface="Cambria" panose="02040503050406030204" pitchFamily="18" charset="0"/>
              <a:ea typeface="Cambria" panose="02040503050406030204" pitchFamily="18" charset="0"/>
            </a:endParaRPr>
          </a:p>
        </p:txBody>
      </p:sp>
      <p:sp>
        <p:nvSpPr>
          <p:cNvPr id="28" name="Rectangle 27"/>
          <p:cNvSpPr/>
          <p:nvPr/>
        </p:nvSpPr>
        <p:spPr>
          <a:xfrm>
            <a:off x="1524000" y="6031468"/>
            <a:ext cx="2526589" cy="369332"/>
          </a:xfrm>
          <a:prstGeom prst="rect">
            <a:avLst/>
          </a:prstGeom>
        </p:spPr>
        <p:txBody>
          <a:bodyPr wrap="none">
            <a:spAutoFit/>
          </a:bodyPr>
          <a:lstStyle/>
          <a:p>
            <a:r>
              <a:rPr lang="nl-NL" b="1" dirty="0" smtClean="0">
                <a:solidFill>
                  <a:srgbClr val="0D30DD"/>
                </a:solidFill>
                <a:latin typeface="Cambria" panose="02040503050406030204" pitchFamily="18" charset="0"/>
                <a:ea typeface="Cambria" panose="02040503050406030204" pitchFamily="18" charset="0"/>
              </a:rPr>
              <a:t>Luyện tập và vận dụng</a:t>
            </a:r>
            <a:endParaRPr lang="en-US" dirty="0">
              <a:solidFill>
                <a:srgbClr val="0D30D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821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 grpId="0">
        <p:bldAsOne/>
      </p:bldGraphic>
      <p:bldP spid="3" grpId="0"/>
      <p:bldP spid="5" grpId="0"/>
      <p:bldP spid="7" grpId="0"/>
      <p:bldP spid="8" grpId="0"/>
      <p:bldP spid="9"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424818"/>
            <a:ext cx="3875966" cy="2180122"/>
          </a:xfrm>
          <a:prstGeom prst="cloudCallout">
            <a:avLst>
              <a:gd name="adj1" fmla="val -18220"/>
              <a:gd name="adj2" fmla="val 81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893838"/>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biểu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đồ</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nêu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tỉ</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lệ</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các</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thành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phần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của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không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khí</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828800"/>
            <a:ext cx="4474760" cy="138499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Trong không khí có các thành phần chủ yếu sau: khí Nitơ (chiếm 78%), khí Ôxi (chiếm 21%), còn lại là hơi nước và các khí khác (chiếm 1%).</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Thành</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32" name="Picture 3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65285"/>
          <a:stretch/>
        </p:blipFill>
        <p:spPr bwMode="auto">
          <a:xfrm>
            <a:off x="2743200" y="3886200"/>
            <a:ext cx="3505200" cy="2530388"/>
          </a:xfrm>
          <a:prstGeom prst="rect">
            <a:avLst/>
          </a:prstGeom>
          <a:noFill/>
          <a:ln>
            <a:solidFill>
              <a:srgbClr val="00FF00"/>
            </a:solidFill>
          </a:ln>
        </p:spPr>
      </p:pic>
    </p:spTree>
    <p:extLst>
      <p:ext uri="{BB962C8B-B14F-4D97-AF65-F5344CB8AC3E}">
        <p14:creationId xmlns:p14="http://schemas.microsoft.com/office/powerpoint/2010/main" val="3437035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2080940"/>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2080940"/>
          </a:xfrm>
          <a:prstGeom prst="cloudCallout">
            <a:avLst>
              <a:gd name="adj1" fmla="val -16872"/>
              <a:gd name="adj2" fmla="val 854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828800"/>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nêu</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vai trò của khí oxi, hơi nước và khí cacbonic.</a:t>
            </a:r>
          </a:p>
        </p:txBody>
      </p:sp>
      <p:sp>
        <p:nvSpPr>
          <p:cNvPr id="17" name="Rectangle 16"/>
          <p:cNvSpPr/>
          <p:nvPr/>
        </p:nvSpPr>
        <p:spPr>
          <a:xfrm>
            <a:off x="4343400" y="1600200"/>
            <a:ext cx="4437062"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oxi là chất cần thiết cho sự cháy và hô hấp của động vật.</a:t>
            </a:r>
          </a:p>
          <a:p>
            <a:pPr algn="just"/>
            <a:r>
              <a:rPr lang="vi-VN" sz="1700" dirty="0">
                <a:latin typeface="Cambria" panose="02040503050406030204" pitchFamily="18" charset="0"/>
                <a:ea typeface="Cambria" panose="02040503050406030204" pitchFamily="18" charset="0"/>
              </a:rPr>
              <a:t>- Lượng hơi nước </a:t>
            </a:r>
            <a:r>
              <a:rPr lang="vi-VN" sz="1700" dirty="0" smtClean="0">
                <a:latin typeface="Cambria" panose="02040503050406030204" pitchFamily="18" charset="0"/>
                <a:ea typeface="Cambria" panose="02040503050406030204" pitchFamily="18" charset="0"/>
              </a:rPr>
              <a:t>là </a:t>
            </a:r>
            <a:r>
              <a:rPr lang="vi-VN" sz="1700" dirty="0">
                <a:latin typeface="Cambria" panose="02040503050406030204" pitchFamily="18" charset="0"/>
                <a:ea typeface="Cambria" panose="02040503050406030204" pitchFamily="18" charset="0"/>
              </a:rPr>
              <a:t>nguồn gốc sinh ra các hiện tượng khí tượng như mây, mưa…</a:t>
            </a:r>
          </a:p>
          <a:p>
            <a:pPr algn="just"/>
            <a:r>
              <a:rPr lang="vi-VN" sz="1700" dirty="0">
                <a:latin typeface="Cambria" panose="02040503050406030204" pitchFamily="18" charset="0"/>
                <a:ea typeface="Cambria" panose="02040503050406030204" pitchFamily="18" charset="0"/>
              </a:rPr>
              <a:t>- Khí cacbonic kết hợp với nước, ánh sáng và năng lượng Mặt Trời để cây xanh quang hợp tạo nên chất hữu cơ và khí oxi.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Thành</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1519" t="40356" b="7109"/>
          <a:stretch/>
        </p:blipFill>
        <p:spPr bwMode="auto">
          <a:xfrm>
            <a:off x="3200400" y="3768482"/>
            <a:ext cx="2590800" cy="2784718"/>
          </a:xfrm>
          <a:prstGeom prst="rect">
            <a:avLst/>
          </a:prstGeom>
          <a:noFill/>
          <a:ln>
            <a:solidFill>
              <a:srgbClr val="00FF00"/>
            </a:solidFill>
          </a:ln>
        </p:spPr>
      </p:pic>
    </p:spTree>
    <p:extLst>
      <p:ext uri="{BB962C8B-B14F-4D97-AF65-F5344CB8AC3E}">
        <p14:creationId xmlns:p14="http://schemas.microsoft.com/office/powerpoint/2010/main" val="3771634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286000"/>
            <a:ext cx="6792509" cy="2371677"/>
          </a:xfrm>
          <a:prstGeom prst="wedgeRoundRectCallout">
            <a:avLst>
              <a:gd name="adj1" fmla="val 46337"/>
              <a:gd name="adj2" fmla="val 92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556808"/>
            <a:ext cx="6362699" cy="1938992"/>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Trong </a:t>
            </a:r>
            <a:r>
              <a:rPr lang="vi-VN" sz="2400" dirty="0">
                <a:latin typeface="Cambria" panose="02040503050406030204" pitchFamily="18" charset="0"/>
                <a:ea typeface="Cambria" panose="02040503050406030204" pitchFamily="18" charset="0"/>
              </a:rPr>
              <a:t>không khí có các thành phần chủ yếu sau: khí Nitơ (chiếm 78%), khí Ôxi (chiếm 21%), còn lại là hơi nước và các khí khác (chiếm 1</a:t>
            </a:r>
            <a:r>
              <a:rPr lang="vi-VN" sz="2400" dirty="0" smtClean="0">
                <a:latin typeface="Cambria" panose="02040503050406030204" pitchFamily="18" charset="0"/>
                <a:ea typeface="Cambria" panose="02040503050406030204" pitchFamily="18" charset="0"/>
              </a:rPr>
              <a:t>%).</a:t>
            </a:r>
            <a:endParaRPr lang="en-US" sz="2400" dirty="0" smtClean="0">
              <a:latin typeface="Cambria" panose="02040503050406030204" pitchFamily="18" charset="0"/>
              <a:ea typeface="Cambria" panose="02040503050406030204" pitchFamily="18" charset="0"/>
            </a:endParaRPr>
          </a:p>
          <a:p>
            <a:pPr algn="just"/>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T</a:t>
            </a:r>
            <a:r>
              <a:rPr lang="en-US" sz="2400" b="1" dirty="0" err="1" smtClean="0">
                <a:solidFill>
                  <a:srgbClr val="0D30DD"/>
                </a:solidFill>
                <a:latin typeface="Cambria" pitchFamily="18" charset="0"/>
              </a:rPr>
              <a:t>hành</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49071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1937365"/>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20809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752600"/>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kể</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tên</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các </a:t>
            </a:r>
            <a:r>
              <a:rPr lang="vi-VN" sz="2300" i="1" dirty="0">
                <a:solidFill>
                  <a:srgbClr val="FF0000"/>
                </a:solidFill>
                <a:latin typeface="Cambria" panose="02040503050406030204" pitchFamily="18" charset="0"/>
                <a:ea typeface="Cambria" panose="02040503050406030204" pitchFamily="18" charset="0"/>
              </a:rPr>
              <a:t>tầng </a:t>
            </a:r>
            <a:endParaRPr lang="en-US" sz="2300" i="1" dirty="0" smtClean="0">
              <a:solidFill>
                <a:srgbClr val="FF0000"/>
              </a:solidFill>
              <a:latin typeface="Cambria" panose="02040503050406030204" pitchFamily="18" charset="0"/>
              <a:ea typeface="Cambria" panose="02040503050406030204" pitchFamily="18" charset="0"/>
            </a:endParaRPr>
          </a:p>
          <a:p>
            <a:pPr algn="ctr"/>
            <a:r>
              <a:rPr lang="vi-VN" sz="2300" i="1" dirty="0" smtClean="0">
                <a:solidFill>
                  <a:srgbClr val="FF0000"/>
                </a:solidFill>
                <a:latin typeface="Cambria" panose="02040503050406030204" pitchFamily="18" charset="0"/>
                <a:ea typeface="Cambria" panose="02040503050406030204" pitchFamily="18" charset="0"/>
              </a:rPr>
              <a:t>của khí</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quyển</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828800"/>
            <a:ext cx="4474760" cy="1554272"/>
          </a:xfrm>
          <a:prstGeom prst="rect">
            <a:avLst/>
          </a:prstGeom>
        </p:spPr>
        <p:txBody>
          <a:bodyPr wrap="square">
            <a:spAutoFit/>
          </a:bodyPr>
          <a:lstStyle/>
          <a:p>
            <a:pPr algn="just"/>
            <a:r>
              <a:rPr lang="en-US" sz="2400" dirty="0" err="1" smtClean="0">
                <a:latin typeface="Cambria" panose="02040503050406030204" pitchFamily="18" charset="0"/>
                <a:ea typeface="Cambria" panose="02040503050406030204" pitchFamily="18" charset="0"/>
              </a:rPr>
              <a:t>Các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tầng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của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khí</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quyển</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tầng đối lưu, tầng bình lưu và các tầng cao của khí quyển.</a:t>
            </a:r>
            <a:endParaRPr lang="en-US" sz="2400" dirty="0" smtClean="0">
              <a:latin typeface="Cambria" panose="02040503050406030204" pitchFamily="18" charset="0"/>
              <a:ea typeface="Cambria" panose="02040503050406030204" pitchFamily="18" charset="0"/>
            </a:endParaRPr>
          </a:p>
          <a:p>
            <a:pPr algn="just"/>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quyển</a:t>
            </a:r>
            <a:endParaRPr lang="en-US" sz="2400" b="1" dirty="0">
              <a:solidFill>
                <a:srgbClr val="0D30DD"/>
              </a:solidFill>
              <a:latin typeface="Cambria"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59100" y="3581400"/>
            <a:ext cx="2984500" cy="3034030"/>
          </a:xfrm>
          <a:prstGeom prst="rect">
            <a:avLst/>
          </a:prstGeom>
          <a:noFill/>
          <a:ln>
            <a:solidFill>
              <a:srgbClr val="00FF00"/>
            </a:solidFill>
          </a:ln>
        </p:spPr>
      </p:pic>
    </p:spTree>
    <p:extLst>
      <p:ext uri="{BB962C8B-B14F-4D97-AF65-F5344CB8AC3E}">
        <p14:creationId xmlns:p14="http://schemas.microsoft.com/office/powerpoint/2010/main" val="203109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1937365"/>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20809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752600"/>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nêu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đặc</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điểm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của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tầng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đối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lưu</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524000"/>
            <a:ext cx="4474760" cy="2323713"/>
          </a:xfrm>
          <a:prstGeom prst="rect">
            <a:avLst/>
          </a:prstGeom>
        </p:spPr>
        <p:txBody>
          <a:bodyPr wrap="square">
            <a:spAutoFit/>
          </a:bodyPr>
          <a:lstStyle/>
          <a:p>
            <a:pPr algn="just"/>
            <a:r>
              <a:rPr lang="en-US" dirty="0" smtClean="0"/>
              <a:t>- </a:t>
            </a:r>
            <a:r>
              <a:rPr lang="en-US" dirty="0" err="1" smtClean="0"/>
              <a:t>Nhiệt</a:t>
            </a:r>
            <a:r>
              <a:rPr lang="en-US" dirty="0" smtClean="0"/>
              <a:t> </a:t>
            </a:r>
            <a:r>
              <a:rPr lang="en-US" dirty="0" err="1"/>
              <a:t>độ</a:t>
            </a:r>
            <a:r>
              <a:rPr lang="en-US" dirty="0"/>
              <a:t> </a:t>
            </a:r>
            <a:r>
              <a:rPr lang="en-US" dirty="0" err="1"/>
              <a:t>trong</a:t>
            </a:r>
            <a:r>
              <a:rPr lang="en-US" dirty="0"/>
              <a:t> </a:t>
            </a:r>
            <a:r>
              <a:rPr lang="en-US" dirty="0" err="1"/>
              <a:t>tầng</a:t>
            </a:r>
            <a:r>
              <a:rPr lang="en-US" dirty="0"/>
              <a:t> </a:t>
            </a:r>
            <a:r>
              <a:rPr lang="en-US" dirty="0" err="1"/>
              <a:t>đối</a:t>
            </a:r>
            <a:r>
              <a:rPr lang="en-US" dirty="0"/>
              <a:t> </a:t>
            </a:r>
            <a:r>
              <a:rPr lang="en-US" dirty="0" err="1"/>
              <a:t>lưu</a:t>
            </a:r>
            <a:r>
              <a:rPr lang="en-US" dirty="0"/>
              <a:t> </a:t>
            </a:r>
            <a:r>
              <a:rPr lang="en-US" dirty="0" err="1"/>
              <a:t>giảm</a:t>
            </a:r>
            <a:r>
              <a:rPr lang="en-US" dirty="0"/>
              <a:t> </a:t>
            </a:r>
            <a:r>
              <a:rPr lang="en-US" dirty="0" err="1"/>
              <a:t>dần</a:t>
            </a:r>
            <a:r>
              <a:rPr lang="en-US" dirty="0"/>
              <a:t> </a:t>
            </a:r>
            <a:r>
              <a:rPr lang="en-US" dirty="0" err="1"/>
              <a:t>khi</a:t>
            </a:r>
            <a:r>
              <a:rPr lang="en-US" dirty="0"/>
              <a:t> </a:t>
            </a:r>
            <a:r>
              <a:rPr lang="en-US" dirty="0" err="1"/>
              <a:t>lên</a:t>
            </a:r>
            <a:r>
              <a:rPr lang="en-US" dirty="0"/>
              <a:t> </a:t>
            </a:r>
            <a:r>
              <a:rPr lang="en-US" dirty="0" err="1"/>
              <a:t>cao</a:t>
            </a:r>
            <a:r>
              <a:rPr lang="en-US" dirty="0"/>
              <a:t> (</a:t>
            </a:r>
            <a:r>
              <a:rPr lang="en-US" dirty="0" err="1"/>
              <a:t>trung</a:t>
            </a:r>
            <a:r>
              <a:rPr lang="en-US" dirty="0"/>
              <a:t> </a:t>
            </a:r>
            <a:r>
              <a:rPr lang="en-US" dirty="0" err="1"/>
              <a:t>bình</a:t>
            </a:r>
            <a:r>
              <a:rPr lang="en-US" dirty="0"/>
              <a:t> </a:t>
            </a:r>
            <a:r>
              <a:rPr lang="en-US" dirty="0" err="1"/>
              <a:t>cứ</a:t>
            </a:r>
            <a:r>
              <a:rPr lang="en-US" dirty="0"/>
              <a:t> </a:t>
            </a:r>
            <a:r>
              <a:rPr lang="en-US" dirty="0" err="1"/>
              <a:t>lên</a:t>
            </a:r>
            <a:r>
              <a:rPr lang="en-US" dirty="0"/>
              <a:t> </a:t>
            </a:r>
            <a:r>
              <a:rPr lang="en-US" dirty="0" err="1"/>
              <a:t>cao</a:t>
            </a:r>
            <a:r>
              <a:rPr lang="en-US" dirty="0"/>
              <a:t> 100 m </a:t>
            </a:r>
            <a:r>
              <a:rPr lang="en-US" dirty="0" err="1"/>
              <a:t>thì</a:t>
            </a:r>
            <a:r>
              <a:rPr lang="en-US" dirty="0"/>
              <a:t> </a:t>
            </a:r>
            <a:r>
              <a:rPr lang="en-US" dirty="0" err="1"/>
              <a:t>nhiệt</a:t>
            </a:r>
            <a:r>
              <a:rPr lang="en-US" dirty="0"/>
              <a:t> </a:t>
            </a:r>
            <a:r>
              <a:rPr lang="en-US" dirty="0" err="1"/>
              <a:t>độ</a:t>
            </a:r>
            <a:r>
              <a:rPr lang="en-US" dirty="0"/>
              <a:t> </a:t>
            </a:r>
            <a:r>
              <a:rPr lang="en-US" dirty="0" err="1"/>
              <a:t>lại</a:t>
            </a:r>
            <a:r>
              <a:rPr lang="en-US" dirty="0"/>
              <a:t> </a:t>
            </a:r>
            <a:r>
              <a:rPr lang="en-US" dirty="0" err="1"/>
              <a:t>giảm</a:t>
            </a:r>
            <a:r>
              <a:rPr lang="en-US" dirty="0"/>
              <a:t> </a:t>
            </a:r>
            <a:r>
              <a:rPr lang="en-US" dirty="0" err="1"/>
              <a:t>đi</a:t>
            </a:r>
            <a:r>
              <a:rPr lang="en-US" dirty="0"/>
              <a:t> 0,6</a:t>
            </a:r>
            <a:r>
              <a:rPr lang="en-US" baseline="30000" dirty="0"/>
              <a:t>0</a:t>
            </a:r>
            <a:r>
              <a:rPr lang="en-US" dirty="0"/>
              <a:t>C</a:t>
            </a:r>
            <a:r>
              <a:rPr lang="en-US" dirty="0" smtClean="0"/>
              <a:t>).</a:t>
            </a:r>
            <a:endParaRPr lang="en-US" dirty="0"/>
          </a:p>
          <a:p>
            <a:pPr algn="just"/>
            <a:r>
              <a:rPr lang="en-US" dirty="0" smtClean="0"/>
              <a:t>- </a:t>
            </a:r>
            <a:r>
              <a:rPr lang="en-US" dirty="0" err="1" smtClean="0"/>
              <a:t>Không</a:t>
            </a:r>
            <a:r>
              <a:rPr lang="en-US" dirty="0" smtClean="0"/>
              <a:t> </a:t>
            </a:r>
            <a:r>
              <a:rPr lang="en-US" dirty="0" err="1"/>
              <a:t>khí</a:t>
            </a:r>
            <a:r>
              <a:rPr lang="en-US" dirty="0"/>
              <a:t> </a:t>
            </a:r>
            <a:r>
              <a:rPr lang="en-US" dirty="0" err="1"/>
              <a:t>luôn</a:t>
            </a:r>
            <a:r>
              <a:rPr lang="en-US" dirty="0"/>
              <a:t> </a:t>
            </a:r>
            <a:r>
              <a:rPr lang="en-US" dirty="0" err="1"/>
              <a:t>luôn</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không</a:t>
            </a:r>
            <a:r>
              <a:rPr lang="en-US" dirty="0"/>
              <a:t> </a:t>
            </a:r>
            <a:r>
              <a:rPr lang="en-US" dirty="0" err="1"/>
              <a:t>khí</a:t>
            </a:r>
            <a:r>
              <a:rPr lang="en-US" dirty="0"/>
              <a:t> </a:t>
            </a:r>
            <a:r>
              <a:rPr lang="en-US" dirty="0" err="1"/>
              <a:t>theo</a:t>
            </a:r>
            <a:r>
              <a:rPr lang="en-US" dirty="0"/>
              <a:t> </a:t>
            </a:r>
            <a:r>
              <a:rPr lang="en-US" dirty="0" err="1"/>
              <a:t>chiều</a:t>
            </a:r>
            <a:r>
              <a:rPr lang="en-US" dirty="0"/>
              <a:t> </a:t>
            </a:r>
            <a:r>
              <a:rPr lang="en-US" dirty="0" err="1"/>
              <a:t>thẳng</a:t>
            </a:r>
            <a:r>
              <a:rPr lang="en-US" dirty="0"/>
              <a:t> </a:t>
            </a:r>
            <a:r>
              <a:rPr lang="en-US" dirty="0" err="1"/>
              <a:t>đứng</a:t>
            </a:r>
            <a:r>
              <a:rPr lang="en-US" dirty="0"/>
              <a:t> </a:t>
            </a:r>
            <a:r>
              <a:rPr lang="en-US" dirty="0" err="1"/>
              <a:t>và</a:t>
            </a:r>
            <a:r>
              <a:rPr lang="en-US" dirty="0"/>
              <a:t> </a:t>
            </a:r>
            <a:r>
              <a:rPr lang="en-US" dirty="0" err="1"/>
              <a:t>là</a:t>
            </a:r>
            <a:r>
              <a:rPr lang="en-US" dirty="0"/>
              <a:t> </a:t>
            </a:r>
            <a:r>
              <a:rPr lang="en-US" dirty="0" err="1"/>
              <a:t>nơi</a:t>
            </a:r>
            <a:r>
              <a:rPr lang="en-US" dirty="0"/>
              <a:t> </a:t>
            </a:r>
            <a:r>
              <a:rPr lang="en-US" dirty="0" err="1"/>
              <a:t>sinh</a:t>
            </a:r>
            <a:r>
              <a:rPr lang="en-US" dirty="0"/>
              <a:t> </a:t>
            </a:r>
            <a:r>
              <a:rPr lang="en-US" dirty="0" err="1"/>
              <a:t>ra</a:t>
            </a:r>
            <a:r>
              <a:rPr lang="en-US" dirty="0"/>
              <a:t> </a:t>
            </a:r>
            <a:r>
              <a:rPr lang="en-US" dirty="0" err="1"/>
              <a:t>các</a:t>
            </a:r>
            <a:r>
              <a:rPr lang="en-US" dirty="0"/>
              <a:t> </a:t>
            </a:r>
            <a:r>
              <a:rPr lang="en-US" dirty="0" err="1"/>
              <a:t>hiện</a:t>
            </a:r>
            <a:r>
              <a:rPr lang="en-US" dirty="0"/>
              <a:t> </a:t>
            </a:r>
            <a:r>
              <a:rPr lang="en-US" dirty="0" err="1"/>
              <a:t>tượng</a:t>
            </a:r>
            <a:r>
              <a:rPr lang="en-US" dirty="0"/>
              <a:t>: </a:t>
            </a:r>
            <a:r>
              <a:rPr lang="en-US" dirty="0" err="1"/>
              <a:t>mây</a:t>
            </a:r>
            <a:r>
              <a:rPr lang="en-US" dirty="0"/>
              <a:t>, </a:t>
            </a:r>
            <a:r>
              <a:rPr lang="en-US" dirty="0" err="1"/>
              <a:t>mưa</a:t>
            </a:r>
            <a:r>
              <a:rPr lang="en-US" dirty="0"/>
              <a:t>, </a:t>
            </a:r>
            <a:r>
              <a:rPr lang="en-US" dirty="0" err="1"/>
              <a:t>sấm</a:t>
            </a:r>
            <a:r>
              <a:rPr lang="en-US" dirty="0"/>
              <a:t>, </a:t>
            </a:r>
            <a:r>
              <a:rPr lang="en-US" dirty="0" err="1"/>
              <a:t>chớp</a:t>
            </a:r>
            <a:r>
              <a:rPr lang="en-US" dirty="0"/>
              <a:t>… </a:t>
            </a:r>
          </a:p>
          <a:p>
            <a:pPr algn="just"/>
            <a:endParaRPr lang="vi-VN" sz="19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quyển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39185"/>
            <a:ext cx="2382203" cy="2914015"/>
          </a:xfrm>
          <a:prstGeom prst="rect">
            <a:avLst/>
          </a:prstGeom>
          <a:noFill/>
          <a:ln>
            <a:solidFill>
              <a:srgbClr val="00FF00"/>
            </a:solidFill>
          </a:ln>
        </p:spPr>
      </p:pic>
    </p:spTree>
    <p:extLst>
      <p:ext uri="{BB962C8B-B14F-4D97-AF65-F5344CB8AC3E}">
        <p14:creationId xmlns:p14="http://schemas.microsoft.com/office/powerpoint/2010/main" val="3447686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668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1937365"/>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20809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720096"/>
            <a:ext cx="3193291"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smtClean="0">
                <a:solidFill>
                  <a:srgbClr val="FF0000"/>
                </a:solidFill>
                <a:latin typeface="Cambria" panose="02040503050406030204" pitchFamily="18" charset="0"/>
                <a:ea typeface="Cambria" panose="02040503050406030204" pitchFamily="18" charset="0"/>
              </a:rPr>
              <a:t>1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a:t>
            </a:r>
            <a:r>
              <a:rPr lang="vi-VN"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nêu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đặc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điểm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tầng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lưu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tầng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của</a:t>
            </a:r>
            <a:r>
              <a:rPr lang="en-US" sz="2200" i="1" dirty="0" smtClean="0">
                <a:solidFill>
                  <a:srgbClr val="FF0000"/>
                </a:solidFill>
                <a:latin typeface="Cambria" panose="02040503050406030204" pitchFamily="18" charset="0"/>
                <a:ea typeface="Cambria" panose="02040503050406030204" pitchFamily="18" charset="0"/>
              </a:rPr>
              <a:t> </a:t>
            </a:r>
          </a:p>
          <a:p>
            <a:pPr algn="ctr"/>
            <a:r>
              <a:rPr lang="en-US" sz="2200" i="1" dirty="0" err="1" smtClean="0">
                <a:solidFill>
                  <a:srgbClr val="FF0000"/>
                </a:solidFill>
                <a:latin typeface="Cambria" panose="02040503050406030204" pitchFamily="18" charset="0"/>
                <a:ea typeface="Cambria" panose="02040503050406030204" pitchFamily="18" charset="0"/>
              </a:rPr>
              <a:t>khí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quyển</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86287"/>
            <a:ext cx="4474760" cy="2323713"/>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Tầng bình lưu: nhiệt độ tăng theo độ cao, không khí luôn luôn chuyển động theo chiều ngang. Lớp ô dôn trong tầng này đã hấp thụ phần lớn bức xạ cực tím, bảo vệ sự sống trên Trái Đất.</a:t>
            </a:r>
          </a:p>
          <a:p>
            <a:pPr algn="just"/>
            <a:r>
              <a:rPr lang="vi-VN" dirty="0">
                <a:latin typeface="Cambria" panose="02040503050406030204" pitchFamily="18" charset="0"/>
                <a:ea typeface="Cambria" panose="02040503050406030204" pitchFamily="18" charset="0"/>
              </a:rPr>
              <a:t>- Ở các tầng cao của khí quyển, không khí rất loãng.</a:t>
            </a:r>
          </a:p>
          <a:p>
            <a:pPr algn="just"/>
            <a:endParaRPr lang="vi-VN" sz="19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smtClean="0">
                <a:solidFill>
                  <a:srgbClr val="0D30DD"/>
                </a:solidFill>
                <a:latin typeface="Cambria" pitchFamily="18" charset="0"/>
              </a:rPr>
              <a:t>quyển</a:t>
            </a:r>
            <a:endParaRPr lang="en-US" sz="2400" b="1" dirty="0">
              <a:solidFill>
                <a:srgbClr val="0D30DD"/>
              </a:solidFill>
              <a:latin typeface="Cambria"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59100" y="3581400"/>
            <a:ext cx="2984500" cy="3034030"/>
          </a:xfrm>
          <a:prstGeom prst="rect">
            <a:avLst/>
          </a:prstGeom>
          <a:noFill/>
          <a:ln>
            <a:solidFill>
              <a:srgbClr val="00FF00"/>
            </a:solidFill>
          </a:ln>
        </p:spPr>
      </p:pic>
    </p:spTree>
    <p:extLst>
      <p:ext uri="{BB962C8B-B14F-4D97-AF65-F5344CB8AC3E}">
        <p14:creationId xmlns:p14="http://schemas.microsoft.com/office/powerpoint/2010/main" val="197725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1923</Words>
  <PresentationFormat>On-screen Show (4:3)</PresentationFormat>
  <Paragraphs>178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LỚP VỎ KHÍ. KHỐI KHÍ. KHÍ ÁP VÀ GIÓ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2021-09-02T03:47:21Z</dcterms:modified>
</cp:coreProperties>
</file>