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68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0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13.xml"/><Relationship Id="rId21" Type="http://schemas.openxmlformats.org/officeDocument/2006/relationships/slide" Target="slide7.xml"/><Relationship Id="rId7" Type="http://schemas.openxmlformats.org/officeDocument/2006/relationships/slide" Target="slide6.xml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openxmlformats.org/officeDocument/2006/relationships/slide" Target="slide12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11.gif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slide" Target="slide11.xml"/><Relationship Id="rId10" Type="http://schemas.openxmlformats.org/officeDocument/2006/relationships/slide" Target="slide8.xml"/><Relationship Id="rId19" Type="http://schemas.openxmlformats.org/officeDocument/2006/relationships/slide" Target="slide3.xml"/><Relationship Id="rId4" Type="http://schemas.openxmlformats.org/officeDocument/2006/relationships/slide" Target="slide4.xml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slide" Target="slide9.xml"/><Relationship Id="rId27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600200"/>
            <a:ext cx="49339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7912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4" y="4816666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2" y="3934988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05" y="3478373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83" y="5540254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5" y="5225921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4" y="4939947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46" y="4354473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67" y="3790506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-18933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1354098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199" y="0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1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354" y="660840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86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7688" y="3189923"/>
            <a:ext cx="557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7848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174</Words>
  <PresentationFormat>On-screen Show (4:3)</PresentationFormat>
  <Paragraphs>22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2020-08-06T14:08:06Z</dcterms:created>
  <dcterms:modified xsi:type="dcterms:W3CDTF">2020-09-27T06:57:03Z</dcterms:modified>
</cp:coreProperties>
</file>