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60"/>
  </p:notesMasterIdLst>
  <p:sldIdLst>
    <p:sldId id="256" r:id="rId2"/>
    <p:sldId id="312" r:id="rId3"/>
    <p:sldId id="362" r:id="rId4"/>
    <p:sldId id="259" r:id="rId5"/>
    <p:sldId id="258" r:id="rId6"/>
    <p:sldId id="260" r:id="rId7"/>
    <p:sldId id="261" r:id="rId8"/>
    <p:sldId id="262" r:id="rId9"/>
    <p:sldId id="363" r:id="rId10"/>
    <p:sldId id="264" r:id="rId11"/>
    <p:sldId id="263" r:id="rId12"/>
    <p:sldId id="265" r:id="rId13"/>
    <p:sldId id="269" r:id="rId14"/>
    <p:sldId id="270" r:id="rId15"/>
    <p:sldId id="266" r:id="rId16"/>
    <p:sldId id="364" r:id="rId17"/>
    <p:sldId id="267" r:id="rId18"/>
    <p:sldId id="268" r:id="rId19"/>
    <p:sldId id="365" r:id="rId20"/>
    <p:sldId id="278" r:id="rId21"/>
    <p:sldId id="366" r:id="rId22"/>
    <p:sldId id="272" r:id="rId23"/>
    <p:sldId id="271" r:id="rId24"/>
    <p:sldId id="367" r:id="rId25"/>
    <p:sldId id="273" r:id="rId26"/>
    <p:sldId id="275" r:id="rId27"/>
    <p:sldId id="327" r:id="rId28"/>
    <p:sldId id="368" r:id="rId29"/>
    <p:sldId id="326" r:id="rId30"/>
    <p:sldId id="329" r:id="rId31"/>
    <p:sldId id="341" r:id="rId32"/>
    <p:sldId id="369" r:id="rId33"/>
    <p:sldId id="370" r:id="rId34"/>
    <p:sldId id="371" r:id="rId35"/>
    <p:sldId id="372" r:id="rId36"/>
    <p:sldId id="373" r:id="rId37"/>
    <p:sldId id="285" r:id="rId38"/>
    <p:sldId id="374" r:id="rId39"/>
    <p:sldId id="286" r:id="rId40"/>
    <p:sldId id="375" r:id="rId41"/>
    <p:sldId id="376" r:id="rId42"/>
    <p:sldId id="287" r:id="rId43"/>
    <p:sldId id="377" r:id="rId44"/>
    <p:sldId id="378" r:id="rId45"/>
    <p:sldId id="288" r:id="rId46"/>
    <p:sldId id="289" r:id="rId47"/>
    <p:sldId id="354" r:id="rId48"/>
    <p:sldId id="379" r:id="rId49"/>
    <p:sldId id="380" r:id="rId50"/>
    <p:sldId id="353" r:id="rId51"/>
    <p:sldId id="356" r:id="rId52"/>
    <p:sldId id="357" r:id="rId53"/>
    <p:sldId id="290" r:id="rId54"/>
    <p:sldId id="359" r:id="rId55"/>
    <p:sldId id="381" r:id="rId56"/>
    <p:sldId id="382" r:id="rId57"/>
    <p:sldId id="291" r:id="rId58"/>
    <p:sldId id="361" r:id="rId59"/>
  </p:sldIdLst>
  <p:sldSz cx="9144000" cy="5143500" type="screen16x9"/>
  <p:notesSz cx="6858000" cy="9144000"/>
  <p:embeddedFontLst>
    <p:embeddedFont>
      <p:font typeface="Anaheim" panose="020B0604020202020204" charset="0"/>
      <p:regular r:id="rId61"/>
    </p:embeddedFont>
    <p:embeddedFont>
      <p:font typeface="Bebas Neue" panose="020B0606020202050201" pitchFamily="34" charset="0"/>
      <p:regular r:id="rId62"/>
    </p:embeddedFont>
    <p:embeddedFont>
      <p:font typeface="Calibri" panose="020F0502020204030204" pitchFamily="34" charset="0"/>
      <p:regular r:id="rId63"/>
      <p:bold r:id="rId64"/>
      <p:italic r:id="rId65"/>
      <p:boldItalic r:id="rId66"/>
    </p:embeddedFont>
    <p:embeddedFont>
      <p:font typeface="Cambria Math" panose="02040503050406030204" pitchFamily="18" charset="0"/>
      <p:regular r:id="rId67"/>
    </p:embeddedFont>
    <p:embeddedFont>
      <p:font typeface="DM Serif Display" pitchFamily="2" charset="0"/>
      <p:regular r:id="rId68"/>
      <p:italic r:id="rId69"/>
    </p:embeddedFont>
    <p:embeddedFont>
      <p:font typeface="Londrina Solid" panose="020B0604020202020204" charset="0"/>
      <p:regular r:id="rId70"/>
    </p:embeddedFont>
    <p:embeddedFont>
      <p:font typeface="Nunito Light" pitchFamily="2" charset="0"/>
      <p:regular r:id="rId71"/>
      <p:italic r:id="rId72"/>
    </p:embeddedFont>
    <p:embeddedFont>
      <p:font typeface="PT Sans" panose="020B0503020203020204" pitchFamily="34" charset="0"/>
      <p:regular r:id="rId73"/>
      <p:bold r:id="rId74"/>
      <p:italic r:id="rId75"/>
      <p:boldItalic r:id="rId76"/>
    </p:embeddedFont>
    <p:embeddedFont>
      <p:font typeface="Roboto" panose="02000000000000000000" pitchFamily="2"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3D55"/>
    <a:srgbClr val="FADA8A"/>
    <a:srgbClr val="DDF6FF"/>
    <a:srgbClr val="DFF3C9"/>
    <a:srgbClr val="E5F8FF"/>
    <a:srgbClr val="E1F7FF"/>
    <a:srgbClr val="C5F0FF"/>
    <a:srgbClr val="FDF0CF"/>
    <a:srgbClr val="B57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E8E5F5-9CC0-4240-9C40-B4C1BE116D09}">
  <a:tblStyle styleId="{D1E8E5F5-9CC0-4240-9C40-B4C1BE116D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07" autoAdjust="0"/>
  </p:normalViewPr>
  <p:slideViewPr>
    <p:cSldViewPr snapToGrid="0">
      <p:cViewPr varScale="1">
        <p:scale>
          <a:sx n="75" d="100"/>
          <a:sy n="75" d="100"/>
        </p:scale>
        <p:origin x="3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font" Target="fonts/font20.fntdata"/><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6.fntdata"/><Relationship Id="rId61" Type="http://schemas.openxmlformats.org/officeDocument/2006/relationships/font" Target="fonts/font1.fntdata"/><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t nguyễn thị ánh" userId="a6fbc05945fbe6a6" providerId="LiveId" clId="{7EF7F4C5-6990-48DE-A204-E6BFC74E6109}"/>
    <pc:docChg chg="undo custSel addSld delSld modSld sldOrd">
      <pc:chgData name="tuyết nguyễn thị ánh" userId="a6fbc05945fbe6a6" providerId="LiveId" clId="{7EF7F4C5-6990-48DE-A204-E6BFC74E6109}" dt="2023-08-25T18:34:18.987" v="2686" actId="114"/>
      <pc:docMkLst>
        <pc:docMk/>
      </pc:docMkLst>
      <pc:sldChg chg="delSp modSp mod delAnim modAnim">
        <pc:chgData name="tuyết nguyễn thị ánh" userId="a6fbc05945fbe6a6" providerId="LiveId" clId="{7EF7F4C5-6990-48DE-A204-E6BFC74E6109}" dt="2023-08-25T18:04:10.266" v="547" actId="1076"/>
        <pc:sldMkLst>
          <pc:docMk/>
          <pc:sldMk cId="0" sldId="258"/>
        </pc:sldMkLst>
        <pc:spChg chg="mod">
          <ac:chgData name="tuyết nguyễn thị ánh" userId="a6fbc05945fbe6a6" providerId="LiveId" clId="{7EF7F4C5-6990-48DE-A204-E6BFC74E6109}" dt="2023-08-25T18:03:44.463" v="540" actId="1076"/>
          <ac:spMkLst>
            <pc:docMk/>
            <pc:sldMk cId="0" sldId="258"/>
            <ac:spMk id="26" creationId="{C7C5665F-07FF-DD88-D950-1BCA1CA90649}"/>
          </ac:spMkLst>
        </pc:spChg>
        <pc:spChg chg="mod">
          <ac:chgData name="tuyết nguyễn thị ánh" userId="a6fbc05945fbe6a6" providerId="LiveId" clId="{7EF7F4C5-6990-48DE-A204-E6BFC74E6109}" dt="2023-08-25T18:04:08.510" v="546" actId="1076"/>
          <ac:spMkLst>
            <pc:docMk/>
            <pc:sldMk cId="0" sldId="258"/>
            <ac:spMk id="27" creationId="{473A8B0D-4041-68EC-34BC-CF7BD4AB749A}"/>
          </ac:spMkLst>
        </pc:spChg>
        <pc:spChg chg="mod">
          <ac:chgData name="tuyết nguyễn thị ánh" userId="a6fbc05945fbe6a6" providerId="LiveId" clId="{7EF7F4C5-6990-48DE-A204-E6BFC74E6109}" dt="2023-08-25T18:03:44.463" v="540" actId="1076"/>
          <ac:spMkLst>
            <pc:docMk/>
            <pc:sldMk cId="0" sldId="258"/>
            <ac:spMk id="28" creationId="{15242DA1-8D90-4BB0-4523-16C93885DD1C}"/>
          </ac:spMkLst>
        </pc:spChg>
        <pc:spChg chg="mod">
          <ac:chgData name="tuyết nguyễn thị ánh" userId="a6fbc05945fbe6a6" providerId="LiveId" clId="{7EF7F4C5-6990-48DE-A204-E6BFC74E6109}" dt="2023-08-25T18:04:05.130" v="545" actId="1076"/>
          <ac:spMkLst>
            <pc:docMk/>
            <pc:sldMk cId="0" sldId="258"/>
            <ac:spMk id="29" creationId="{4C82E626-2C5D-0CDA-1AA4-FA5D6D672183}"/>
          </ac:spMkLst>
        </pc:spChg>
        <pc:spChg chg="del">
          <ac:chgData name="tuyết nguyễn thị ánh" userId="a6fbc05945fbe6a6" providerId="LiveId" clId="{7EF7F4C5-6990-48DE-A204-E6BFC74E6109}" dt="2023-08-25T18:02:31.695" v="324" actId="478"/>
          <ac:spMkLst>
            <pc:docMk/>
            <pc:sldMk cId="0" sldId="258"/>
            <ac:spMk id="30" creationId="{67971A76-0121-F29B-7C4A-B9BA41345FBE}"/>
          </ac:spMkLst>
        </pc:spChg>
        <pc:spChg chg="del">
          <ac:chgData name="tuyết nguyễn thị ánh" userId="a6fbc05945fbe6a6" providerId="LiveId" clId="{7EF7F4C5-6990-48DE-A204-E6BFC74E6109}" dt="2023-08-25T18:02:34.134" v="325" actId="478"/>
          <ac:spMkLst>
            <pc:docMk/>
            <pc:sldMk cId="0" sldId="258"/>
            <ac:spMk id="31" creationId="{856713F2-BEFA-1ACC-251E-D72569B3FE91}"/>
          </ac:spMkLst>
        </pc:spChg>
        <pc:spChg chg="mod">
          <ac:chgData name="tuyết nguyễn thị ánh" userId="a6fbc05945fbe6a6" providerId="LiveId" clId="{7EF7F4C5-6990-48DE-A204-E6BFC74E6109}" dt="2023-08-25T18:03:44.463" v="540" actId="1076"/>
          <ac:spMkLst>
            <pc:docMk/>
            <pc:sldMk cId="0" sldId="258"/>
            <ac:spMk id="2064" creationId="{00000000-0000-0000-0000-000000000000}"/>
          </ac:spMkLst>
        </pc:spChg>
        <pc:spChg chg="mod">
          <ac:chgData name="tuyết nguyễn thị ánh" userId="a6fbc05945fbe6a6" providerId="LiveId" clId="{7EF7F4C5-6990-48DE-A204-E6BFC74E6109}" dt="2023-08-25T18:04:10.266" v="547" actId="1076"/>
          <ac:spMkLst>
            <pc:docMk/>
            <pc:sldMk cId="0" sldId="258"/>
            <ac:spMk id="2067" creationId="{00000000-0000-0000-0000-000000000000}"/>
          </ac:spMkLst>
        </pc:spChg>
        <pc:grpChg chg="mod">
          <ac:chgData name="tuyết nguyễn thị ánh" userId="a6fbc05945fbe6a6" providerId="LiveId" clId="{7EF7F4C5-6990-48DE-A204-E6BFC74E6109}" dt="2023-08-25T18:03:39.542" v="539" actId="1076"/>
          <ac:grpSpMkLst>
            <pc:docMk/>
            <pc:sldMk cId="0" sldId="258"/>
            <ac:grpSpMk id="2070" creationId="{00000000-0000-0000-0000-000000000000}"/>
          </ac:grpSpMkLst>
        </pc:grpChg>
        <pc:grpChg chg="del">
          <ac:chgData name="tuyết nguyễn thị ánh" userId="a6fbc05945fbe6a6" providerId="LiveId" clId="{7EF7F4C5-6990-48DE-A204-E6BFC74E6109}" dt="2023-08-25T18:03:36.120" v="537" actId="478"/>
          <ac:grpSpMkLst>
            <pc:docMk/>
            <pc:sldMk cId="0" sldId="258"/>
            <ac:grpSpMk id="2082" creationId="{00000000-0000-0000-0000-000000000000}"/>
          </ac:grpSpMkLst>
        </pc:grpChg>
      </pc:sldChg>
      <pc:sldChg chg="modSp mod">
        <pc:chgData name="tuyết nguyễn thị ánh" userId="a6fbc05945fbe6a6" providerId="LiveId" clId="{7EF7F4C5-6990-48DE-A204-E6BFC74E6109}" dt="2023-08-25T18:02:25.876" v="323" actId="1076"/>
        <pc:sldMkLst>
          <pc:docMk/>
          <pc:sldMk cId="0" sldId="259"/>
        </pc:sldMkLst>
        <pc:spChg chg="mod">
          <ac:chgData name="tuyết nguyễn thị ánh" userId="a6fbc05945fbe6a6" providerId="LiveId" clId="{7EF7F4C5-6990-48DE-A204-E6BFC74E6109}" dt="2023-08-25T18:02:25.876" v="323" actId="1076"/>
          <ac:spMkLst>
            <pc:docMk/>
            <pc:sldMk cId="0" sldId="259"/>
            <ac:spMk id="2104" creationId="{00000000-0000-0000-0000-000000000000}"/>
          </ac:spMkLst>
        </pc:spChg>
      </pc:sldChg>
      <pc:sldChg chg="modSp mod modTransition">
        <pc:chgData name="tuyết nguyễn thị ánh" userId="a6fbc05945fbe6a6" providerId="LiveId" clId="{7EF7F4C5-6990-48DE-A204-E6BFC74E6109}" dt="2023-08-25T18:05:41.998" v="600"/>
        <pc:sldMkLst>
          <pc:docMk/>
          <pc:sldMk cId="0" sldId="260"/>
        </pc:sldMkLst>
        <pc:spChg chg="mod">
          <ac:chgData name="tuyết nguyễn thị ánh" userId="a6fbc05945fbe6a6" providerId="LiveId" clId="{7EF7F4C5-6990-48DE-A204-E6BFC74E6109}" dt="2023-08-25T18:05:32.544" v="599" actId="14100"/>
          <ac:spMkLst>
            <pc:docMk/>
            <pc:sldMk cId="0" sldId="260"/>
            <ac:spMk id="2164" creationId="{00000000-0000-0000-0000-000000000000}"/>
          </ac:spMkLst>
        </pc:spChg>
        <pc:spChg chg="mod">
          <ac:chgData name="tuyết nguyễn thị ánh" userId="a6fbc05945fbe6a6" providerId="LiveId" clId="{7EF7F4C5-6990-48DE-A204-E6BFC74E6109}" dt="2023-08-25T18:05:32.286" v="598" actId="1076"/>
          <ac:spMkLst>
            <pc:docMk/>
            <pc:sldMk cId="0" sldId="260"/>
            <ac:spMk id="2165" creationId="{00000000-0000-0000-0000-000000000000}"/>
          </ac:spMkLst>
        </pc:spChg>
      </pc:sldChg>
      <pc:sldChg chg="delSp modSp mod modAnim">
        <pc:chgData name="tuyết nguyễn thị ánh" userId="a6fbc05945fbe6a6" providerId="LiveId" clId="{7EF7F4C5-6990-48DE-A204-E6BFC74E6109}" dt="2023-08-25T18:07:51.984" v="842" actId="1076"/>
        <pc:sldMkLst>
          <pc:docMk/>
          <pc:sldMk cId="0" sldId="261"/>
        </pc:sldMkLst>
        <pc:spChg chg="mod">
          <ac:chgData name="tuyết nguyễn thị ánh" userId="a6fbc05945fbe6a6" providerId="LiveId" clId="{7EF7F4C5-6990-48DE-A204-E6BFC74E6109}" dt="2023-08-25T18:07:51.984" v="842" actId="1076"/>
          <ac:spMkLst>
            <pc:docMk/>
            <pc:sldMk cId="0" sldId="261"/>
            <ac:spMk id="5" creationId="{283F62D8-F45E-11A3-453F-4C9F86FF8EC9}"/>
          </ac:spMkLst>
        </pc:spChg>
        <pc:spChg chg="mod">
          <ac:chgData name="tuyết nguyễn thị ánh" userId="a6fbc05945fbe6a6" providerId="LiveId" clId="{7EF7F4C5-6990-48DE-A204-E6BFC74E6109}" dt="2023-08-25T18:07:48.743" v="840" actId="1076"/>
          <ac:spMkLst>
            <pc:docMk/>
            <pc:sldMk cId="0" sldId="261"/>
            <ac:spMk id="8" creationId="{020B183D-3E3B-FD46-5091-EEEACB780C03}"/>
          </ac:spMkLst>
        </pc:spChg>
        <pc:spChg chg="mod">
          <ac:chgData name="tuyết nguyễn thị ánh" userId="a6fbc05945fbe6a6" providerId="LiveId" clId="{7EF7F4C5-6990-48DE-A204-E6BFC74E6109}" dt="2023-08-25T18:07:48.743" v="840" actId="1076"/>
          <ac:spMkLst>
            <pc:docMk/>
            <pc:sldMk cId="0" sldId="261"/>
            <ac:spMk id="9" creationId="{66F0E0F5-A850-E160-4495-BD11DDC234AC}"/>
          </ac:spMkLst>
        </pc:spChg>
        <pc:spChg chg="mod">
          <ac:chgData name="tuyết nguyễn thị ánh" userId="a6fbc05945fbe6a6" providerId="LiveId" clId="{7EF7F4C5-6990-48DE-A204-E6BFC74E6109}" dt="2023-08-25T18:07:48.743" v="840" actId="1076"/>
          <ac:spMkLst>
            <pc:docMk/>
            <pc:sldMk cId="0" sldId="261"/>
            <ac:spMk id="16" creationId="{C179D528-EECE-C891-FE25-1A9A2E963980}"/>
          </ac:spMkLst>
        </pc:spChg>
        <pc:grpChg chg="mod">
          <ac:chgData name="tuyết nguyễn thị ánh" userId="a6fbc05945fbe6a6" providerId="LiveId" clId="{7EF7F4C5-6990-48DE-A204-E6BFC74E6109}" dt="2023-08-25T18:07:49.989" v="841" actId="1076"/>
          <ac:grpSpMkLst>
            <pc:docMk/>
            <pc:sldMk cId="0" sldId="261"/>
            <ac:grpSpMk id="2" creationId="{630A3E2F-F68A-DA13-FC85-21C84BA4C048}"/>
          </ac:grpSpMkLst>
        </pc:grpChg>
        <pc:grpChg chg="del">
          <ac:chgData name="tuyết nguyễn thị ánh" userId="a6fbc05945fbe6a6" providerId="LiveId" clId="{7EF7F4C5-6990-48DE-A204-E6BFC74E6109}" dt="2023-08-25T18:05:55.482" v="601" actId="478"/>
          <ac:grpSpMkLst>
            <pc:docMk/>
            <pc:sldMk cId="0" sldId="261"/>
            <ac:grpSpMk id="13" creationId="{3F57CC2B-8A2B-6FAA-F8EA-A8351D041786}"/>
          </ac:grpSpMkLst>
        </pc:grpChg>
      </pc:sldChg>
      <pc:sldChg chg="delSp modSp mod delAnim">
        <pc:chgData name="tuyết nguyễn thị ánh" userId="a6fbc05945fbe6a6" providerId="LiveId" clId="{7EF7F4C5-6990-48DE-A204-E6BFC74E6109}" dt="2023-08-25T18:09:57.008" v="896" actId="1076"/>
        <pc:sldMkLst>
          <pc:docMk/>
          <pc:sldMk cId="0" sldId="262"/>
        </pc:sldMkLst>
        <pc:spChg chg="mod">
          <ac:chgData name="tuyết nguyễn thị ánh" userId="a6fbc05945fbe6a6" providerId="LiveId" clId="{7EF7F4C5-6990-48DE-A204-E6BFC74E6109}" dt="2023-08-25T18:09:09.667" v="882" actId="1076"/>
          <ac:spMkLst>
            <pc:docMk/>
            <pc:sldMk cId="0" sldId="262"/>
            <ac:spMk id="6" creationId="{F3C5EA07-FBDE-7795-2CB1-271FAC01831A}"/>
          </ac:spMkLst>
        </pc:spChg>
        <pc:spChg chg="mod">
          <ac:chgData name="tuyết nguyễn thị ánh" userId="a6fbc05945fbe6a6" providerId="LiveId" clId="{7EF7F4C5-6990-48DE-A204-E6BFC74E6109}" dt="2023-08-25T18:09:57.008" v="896" actId="1076"/>
          <ac:spMkLst>
            <pc:docMk/>
            <pc:sldMk cId="0" sldId="262"/>
            <ac:spMk id="7" creationId="{0BCC05D2-4F66-DCCC-1D94-633C82EC2427}"/>
          </ac:spMkLst>
        </pc:spChg>
        <pc:spChg chg="del mod">
          <ac:chgData name="tuyết nguyễn thị ánh" userId="a6fbc05945fbe6a6" providerId="LiveId" clId="{7EF7F4C5-6990-48DE-A204-E6BFC74E6109}" dt="2023-08-25T18:09:22.468" v="884" actId="478"/>
          <ac:spMkLst>
            <pc:docMk/>
            <pc:sldMk cId="0" sldId="262"/>
            <ac:spMk id="8" creationId="{2B9F2BFE-FF77-CEF4-52D6-FC0532D231E4}"/>
          </ac:spMkLst>
        </pc:spChg>
      </pc:sldChg>
      <pc:sldChg chg="modSp mod">
        <pc:chgData name="tuyết nguyễn thị ánh" userId="a6fbc05945fbe6a6" providerId="LiveId" clId="{7EF7F4C5-6990-48DE-A204-E6BFC74E6109}" dt="2023-08-25T18:25:01.033" v="1909" actId="114"/>
        <pc:sldMkLst>
          <pc:docMk/>
          <pc:sldMk cId="0" sldId="263"/>
        </pc:sldMkLst>
        <pc:spChg chg="mod">
          <ac:chgData name="tuyết nguyễn thị ánh" userId="a6fbc05945fbe6a6" providerId="LiveId" clId="{7EF7F4C5-6990-48DE-A204-E6BFC74E6109}" dt="2023-08-25T18:23:06.177" v="1883" actId="20577"/>
          <ac:spMkLst>
            <pc:docMk/>
            <pc:sldMk cId="0" sldId="263"/>
            <ac:spMk id="13" creationId="{86013EE2-E5BA-9F13-C74B-9D9123F76BFC}"/>
          </ac:spMkLst>
        </pc:spChg>
        <pc:spChg chg="mod">
          <ac:chgData name="tuyết nguyễn thị ánh" userId="a6fbc05945fbe6a6" providerId="LiveId" clId="{7EF7F4C5-6990-48DE-A204-E6BFC74E6109}" dt="2023-08-25T18:25:01.033" v="1909" actId="114"/>
          <ac:spMkLst>
            <pc:docMk/>
            <pc:sldMk cId="0" sldId="263"/>
            <ac:spMk id="19" creationId="{3B007139-3B8C-4E0B-73FF-80654362CCB3}"/>
          </ac:spMkLst>
        </pc:spChg>
        <pc:grpChg chg="mod">
          <ac:chgData name="tuyết nguyễn thị ánh" userId="a6fbc05945fbe6a6" providerId="LiveId" clId="{7EF7F4C5-6990-48DE-A204-E6BFC74E6109}" dt="2023-08-25T18:24:28.190" v="1904" actId="1076"/>
          <ac:grpSpMkLst>
            <pc:docMk/>
            <pc:sldMk cId="0" sldId="263"/>
            <ac:grpSpMk id="17" creationId="{3E42ADC5-3143-9F14-4EB4-A187FAFB7224}"/>
          </ac:grpSpMkLst>
        </pc:grpChg>
      </pc:sldChg>
      <pc:sldChg chg="modSp mod modAnim">
        <pc:chgData name="tuyết nguyễn thị ánh" userId="a6fbc05945fbe6a6" providerId="LiveId" clId="{7EF7F4C5-6990-48DE-A204-E6BFC74E6109}" dt="2023-08-25T18:21:52.367" v="1701" actId="1076"/>
        <pc:sldMkLst>
          <pc:docMk/>
          <pc:sldMk cId="0" sldId="264"/>
        </pc:sldMkLst>
        <pc:spChg chg="mod">
          <ac:chgData name="tuyết nguyễn thị ánh" userId="a6fbc05945fbe6a6" providerId="LiveId" clId="{7EF7F4C5-6990-48DE-A204-E6BFC74E6109}" dt="2023-08-25T18:20:14.933" v="1485" actId="1076"/>
          <ac:spMkLst>
            <pc:docMk/>
            <pc:sldMk cId="0" sldId="264"/>
            <ac:spMk id="4" creationId="{2060DEE0-71A3-F908-AA8A-84077D693BB9}"/>
          </ac:spMkLst>
        </pc:spChg>
        <pc:spChg chg="mod">
          <ac:chgData name="tuyết nguyễn thị ánh" userId="a6fbc05945fbe6a6" providerId="LiveId" clId="{7EF7F4C5-6990-48DE-A204-E6BFC74E6109}" dt="2023-08-25T18:20:18.556" v="1486" actId="1076"/>
          <ac:spMkLst>
            <pc:docMk/>
            <pc:sldMk cId="0" sldId="264"/>
            <ac:spMk id="5" creationId="{2D488081-93D9-12B2-F105-D7724FE2838D}"/>
          </ac:spMkLst>
        </pc:spChg>
        <pc:spChg chg="mod">
          <ac:chgData name="tuyết nguyễn thị ánh" userId="a6fbc05945fbe6a6" providerId="LiveId" clId="{7EF7F4C5-6990-48DE-A204-E6BFC74E6109}" dt="2023-08-25T18:20:06.518" v="1481" actId="255"/>
          <ac:spMkLst>
            <pc:docMk/>
            <pc:sldMk cId="0" sldId="264"/>
            <ac:spMk id="6" creationId="{866F3AFB-E14A-2568-C561-00A03A23E8B8}"/>
          </ac:spMkLst>
        </pc:spChg>
        <pc:spChg chg="mod">
          <ac:chgData name="tuyết nguyễn thị ánh" userId="a6fbc05945fbe6a6" providerId="LiveId" clId="{7EF7F4C5-6990-48DE-A204-E6BFC74E6109}" dt="2023-08-25T18:20:25.270" v="1491" actId="1036"/>
          <ac:spMkLst>
            <pc:docMk/>
            <pc:sldMk cId="0" sldId="264"/>
            <ac:spMk id="7" creationId="{7C2AA364-855F-E756-E6D0-88CD25C16626}"/>
          </ac:spMkLst>
        </pc:spChg>
        <pc:spChg chg="mod">
          <ac:chgData name="tuyết nguyễn thị ánh" userId="a6fbc05945fbe6a6" providerId="LiveId" clId="{7EF7F4C5-6990-48DE-A204-E6BFC74E6109}" dt="2023-08-25T18:21:52.367" v="1701" actId="1076"/>
          <ac:spMkLst>
            <pc:docMk/>
            <pc:sldMk cId="0" sldId="264"/>
            <ac:spMk id="9" creationId="{1F3882B9-B5C5-BA80-CB99-E2E9384F1F58}"/>
          </ac:spMkLst>
        </pc:spChg>
      </pc:sldChg>
      <pc:sldChg chg="addSp delSp modSp mod delAnim modAnim">
        <pc:chgData name="tuyết nguyễn thị ánh" userId="a6fbc05945fbe6a6" providerId="LiveId" clId="{7EF7F4C5-6990-48DE-A204-E6BFC74E6109}" dt="2023-08-25T18:31:49.935" v="2494" actId="20577"/>
        <pc:sldMkLst>
          <pc:docMk/>
          <pc:sldMk cId="0" sldId="265"/>
        </pc:sldMkLst>
        <pc:spChg chg="add mod">
          <ac:chgData name="tuyết nguyễn thị ánh" userId="a6fbc05945fbe6a6" providerId="LiveId" clId="{7EF7F4C5-6990-48DE-A204-E6BFC74E6109}" dt="2023-08-25T18:29:55.833" v="2070" actId="1076"/>
          <ac:spMkLst>
            <pc:docMk/>
            <pc:sldMk cId="0" sldId="265"/>
            <ac:spMk id="2" creationId="{4DA94BA9-A7FA-F519-6747-DD97F9FEF3D5}"/>
          </ac:spMkLst>
        </pc:spChg>
        <pc:spChg chg="add mod">
          <ac:chgData name="tuyết nguyễn thị ánh" userId="a6fbc05945fbe6a6" providerId="LiveId" clId="{7EF7F4C5-6990-48DE-A204-E6BFC74E6109}" dt="2023-08-25T18:31:49.935" v="2494" actId="20577"/>
          <ac:spMkLst>
            <pc:docMk/>
            <pc:sldMk cId="0" sldId="265"/>
            <ac:spMk id="3" creationId="{88B1DEFC-C350-86A4-2C61-528A998466F5}"/>
          </ac:spMkLst>
        </pc:spChg>
        <pc:spChg chg="mod">
          <ac:chgData name="tuyết nguyễn thị ánh" userId="a6fbc05945fbe6a6" providerId="LiveId" clId="{7EF7F4C5-6990-48DE-A204-E6BFC74E6109}" dt="2023-08-25T18:29:48.220" v="2068" actId="14100"/>
          <ac:spMkLst>
            <pc:docMk/>
            <pc:sldMk cId="0" sldId="265"/>
            <ac:spMk id="17" creationId="{B92AEB8B-CBA0-71C5-A315-9E724AAE9E01}"/>
          </ac:spMkLst>
        </pc:spChg>
        <pc:picChg chg="del">
          <ac:chgData name="tuyết nguyễn thị ánh" userId="a6fbc05945fbe6a6" providerId="LiveId" clId="{7EF7F4C5-6990-48DE-A204-E6BFC74E6109}" dt="2023-08-25T18:29:43.224" v="2067" actId="478"/>
          <ac:picMkLst>
            <pc:docMk/>
            <pc:sldMk cId="0" sldId="265"/>
            <ac:picMk id="21" creationId="{E059963C-9024-AEE2-3F71-67ECDB193B08}"/>
          </ac:picMkLst>
        </pc:picChg>
      </pc:sldChg>
      <pc:sldChg chg="delSp modSp mod ord delAnim">
        <pc:chgData name="tuyết nguyễn thị ánh" userId="a6fbc05945fbe6a6" providerId="LiveId" clId="{7EF7F4C5-6990-48DE-A204-E6BFC74E6109}" dt="2023-08-25T18:34:18.987" v="2686" actId="114"/>
        <pc:sldMkLst>
          <pc:docMk/>
          <pc:sldMk cId="0" sldId="269"/>
        </pc:sldMkLst>
        <pc:spChg chg="mod">
          <ac:chgData name="tuyết nguyễn thị ánh" userId="a6fbc05945fbe6a6" providerId="LiveId" clId="{7EF7F4C5-6990-48DE-A204-E6BFC74E6109}" dt="2023-08-25T18:33:14.820" v="2659" actId="20577"/>
          <ac:spMkLst>
            <pc:docMk/>
            <pc:sldMk cId="0" sldId="269"/>
            <ac:spMk id="48" creationId="{82A059C4-AB74-BDC6-7CE4-D1D4C4343738}"/>
          </ac:spMkLst>
        </pc:spChg>
        <pc:spChg chg="del">
          <ac:chgData name="tuyết nguyễn thị ánh" userId="a6fbc05945fbe6a6" providerId="LiveId" clId="{7EF7F4C5-6990-48DE-A204-E6BFC74E6109}" dt="2023-08-25T18:32:24.363" v="2501" actId="478"/>
          <ac:spMkLst>
            <pc:docMk/>
            <pc:sldMk cId="0" sldId="269"/>
            <ac:spMk id="49" creationId="{3760EE30-866A-F183-C9E2-3023385B4B10}"/>
          </ac:spMkLst>
        </pc:spChg>
        <pc:spChg chg="mod">
          <ac:chgData name="tuyết nguyễn thị ánh" userId="a6fbc05945fbe6a6" providerId="LiveId" clId="{7EF7F4C5-6990-48DE-A204-E6BFC74E6109}" dt="2023-08-25T18:34:18.987" v="2686" actId="114"/>
          <ac:spMkLst>
            <pc:docMk/>
            <pc:sldMk cId="0" sldId="269"/>
            <ac:spMk id="50" creationId="{AAFA6708-D066-6BFB-1991-6F56E482FC9E}"/>
          </ac:spMkLst>
        </pc:spChg>
      </pc:sldChg>
      <pc:sldChg chg="del">
        <pc:chgData name="tuyết nguyễn thị ánh" userId="a6fbc05945fbe6a6" providerId="LiveId" clId="{7EF7F4C5-6990-48DE-A204-E6BFC74E6109}" dt="2023-08-25T18:02:07.609" v="294" actId="47"/>
        <pc:sldMkLst>
          <pc:docMk/>
          <pc:sldMk cId="2605698009" sldId="311"/>
        </pc:sldMkLst>
      </pc:sldChg>
      <pc:sldChg chg="addSp delSp modSp mod delAnim modAnim">
        <pc:chgData name="tuyết nguyễn thị ánh" userId="a6fbc05945fbe6a6" providerId="LiveId" clId="{7EF7F4C5-6990-48DE-A204-E6BFC74E6109}" dt="2023-08-25T17:58:10.612" v="65" actId="1076"/>
        <pc:sldMkLst>
          <pc:docMk/>
          <pc:sldMk cId="779676382" sldId="312"/>
        </pc:sldMkLst>
        <pc:spChg chg="add mod">
          <ac:chgData name="tuyết nguyễn thị ánh" userId="a6fbc05945fbe6a6" providerId="LiveId" clId="{7EF7F4C5-6990-48DE-A204-E6BFC74E6109}" dt="2023-08-25T17:58:08.342" v="64" actId="1035"/>
          <ac:spMkLst>
            <pc:docMk/>
            <pc:sldMk cId="779676382" sldId="312"/>
            <ac:spMk id="2" creationId="{16859277-06F1-0416-7AE2-C2362D15554F}"/>
          </ac:spMkLst>
        </pc:spChg>
        <pc:spChg chg="mod">
          <ac:chgData name="tuyết nguyễn thị ánh" userId="a6fbc05945fbe6a6" providerId="LiveId" clId="{7EF7F4C5-6990-48DE-A204-E6BFC74E6109}" dt="2023-08-25T17:58:08.342" v="64" actId="1035"/>
          <ac:spMkLst>
            <pc:docMk/>
            <pc:sldMk cId="779676382" sldId="312"/>
            <ac:spMk id="4" creationId="{588C4336-310E-EF5F-D80E-0E47A82EEA0D}"/>
          </ac:spMkLst>
        </pc:spChg>
        <pc:spChg chg="add mod">
          <ac:chgData name="tuyết nguyễn thị ánh" userId="a6fbc05945fbe6a6" providerId="LiveId" clId="{7EF7F4C5-6990-48DE-A204-E6BFC74E6109}" dt="2023-08-25T17:58:08.342" v="64" actId="1035"/>
          <ac:spMkLst>
            <pc:docMk/>
            <pc:sldMk cId="779676382" sldId="312"/>
            <ac:spMk id="6" creationId="{EC21A003-CEAE-7FAC-1D17-D5EB29A0C65B}"/>
          </ac:spMkLst>
        </pc:spChg>
        <pc:spChg chg="del">
          <ac:chgData name="tuyết nguyễn thị ánh" userId="a6fbc05945fbe6a6" providerId="LiveId" clId="{7EF7F4C5-6990-48DE-A204-E6BFC74E6109}" dt="2023-08-25T17:53:43.920" v="0" actId="478"/>
          <ac:spMkLst>
            <pc:docMk/>
            <pc:sldMk cId="779676382" sldId="312"/>
            <ac:spMk id="19" creationId="{54D6A963-5D69-43F6-E5D4-97079A1A36D5}"/>
          </ac:spMkLst>
        </pc:spChg>
        <pc:picChg chg="add mod">
          <ac:chgData name="tuyết nguyễn thị ánh" userId="a6fbc05945fbe6a6" providerId="LiveId" clId="{7EF7F4C5-6990-48DE-A204-E6BFC74E6109}" dt="2023-08-25T17:58:10.612" v="65" actId="1076"/>
          <ac:picMkLst>
            <pc:docMk/>
            <pc:sldMk cId="779676382" sldId="312"/>
            <ac:picMk id="3" creationId="{F8A71484-B683-D0CA-DD4A-8EE2F0349943}"/>
          </ac:picMkLst>
        </pc:picChg>
        <pc:picChg chg="del">
          <ac:chgData name="tuyết nguyễn thị ánh" userId="a6fbc05945fbe6a6" providerId="LiveId" clId="{7EF7F4C5-6990-48DE-A204-E6BFC74E6109}" dt="2023-08-25T17:53:45.807" v="1" actId="478"/>
          <ac:picMkLst>
            <pc:docMk/>
            <pc:sldMk cId="779676382" sldId="312"/>
            <ac:picMk id="18" creationId="{484A9F05-EE77-6600-18F4-613941512666}"/>
          </ac:picMkLst>
        </pc:picChg>
      </pc:sldChg>
      <pc:sldChg chg="del">
        <pc:chgData name="tuyết nguyễn thị ánh" userId="a6fbc05945fbe6a6" providerId="LiveId" clId="{7EF7F4C5-6990-48DE-A204-E6BFC74E6109}" dt="2023-08-25T18:08:05.814" v="843" actId="47"/>
        <pc:sldMkLst>
          <pc:docMk/>
          <pc:sldMk cId="2199639264" sldId="313"/>
        </pc:sldMkLst>
      </pc:sldChg>
      <pc:sldChg chg="del">
        <pc:chgData name="tuyết nguyễn thị ánh" userId="a6fbc05945fbe6a6" providerId="LiveId" clId="{7EF7F4C5-6990-48DE-A204-E6BFC74E6109}" dt="2023-08-25T18:08:41.006" v="844" actId="47"/>
        <pc:sldMkLst>
          <pc:docMk/>
          <pc:sldMk cId="1020304279" sldId="314"/>
        </pc:sldMkLst>
      </pc:sldChg>
      <pc:sldChg chg="del">
        <pc:chgData name="tuyết nguyễn thị ánh" userId="a6fbc05945fbe6a6" providerId="LiveId" clId="{7EF7F4C5-6990-48DE-A204-E6BFC74E6109}" dt="2023-08-25T18:32:00.032" v="2495" actId="47"/>
        <pc:sldMkLst>
          <pc:docMk/>
          <pc:sldMk cId="2482510623" sldId="315"/>
        </pc:sldMkLst>
      </pc:sldChg>
      <pc:sldChg chg="del">
        <pc:chgData name="tuyết nguyễn thị ánh" userId="a6fbc05945fbe6a6" providerId="LiveId" clId="{7EF7F4C5-6990-48DE-A204-E6BFC74E6109}" dt="2023-08-25T18:32:01.401" v="2496" actId="47"/>
        <pc:sldMkLst>
          <pc:docMk/>
          <pc:sldMk cId="1208280090" sldId="316"/>
        </pc:sldMkLst>
      </pc:sldChg>
      <pc:sldChg chg="del">
        <pc:chgData name="tuyết nguyễn thị ánh" userId="a6fbc05945fbe6a6" providerId="LiveId" clId="{7EF7F4C5-6990-48DE-A204-E6BFC74E6109}" dt="2023-08-25T18:08:42.094" v="845" actId="47"/>
        <pc:sldMkLst>
          <pc:docMk/>
          <pc:sldMk cId="1167175526" sldId="320"/>
        </pc:sldMkLst>
      </pc:sldChg>
      <pc:sldChg chg="addSp delSp modSp add mod delAnim modAnim">
        <pc:chgData name="tuyết nguyễn thị ánh" userId="a6fbc05945fbe6a6" providerId="LiveId" clId="{7EF7F4C5-6990-48DE-A204-E6BFC74E6109}" dt="2023-08-25T18:01:32.004" v="293" actId="20577"/>
        <pc:sldMkLst>
          <pc:docMk/>
          <pc:sldMk cId="3327923445" sldId="362"/>
        </pc:sldMkLst>
        <pc:spChg chg="del">
          <ac:chgData name="tuyết nguyễn thị ánh" userId="a6fbc05945fbe6a6" providerId="LiveId" clId="{7EF7F4C5-6990-48DE-A204-E6BFC74E6109}" dt="2023-08-25T17:58:26.794" v="67" actId="478"/>
          <ac:spMkLst>
            <pc:docMk/>
            <pc:sldMk cId="3327923445" sldId="362"/>
            <ac:spMk id="2" creationId="{16859277-06F1-0416-7AE2-C2362D15554F}"/>
          </ac:spMkLst>
        </pc:spChg>
        <pc:spChg chg="del">
          <ac:chgData name="tuyết nguyễn thị ánh" userId="a6fbc05945fbe6a6" providerId="LiveId" clId="{7EF7F4C5-6990-48DE-A204-E6BFC74E6109}" dt="2023-08-25T17:58:28.124" v="68" actId="478"/>
          <ac:spMkLst>
            <pc:docMk/>
            <pc:sldMk cId="3327923445" sldId="362"/>
            <ac:spMk id="6" creationId="{EC21A003-CEAE-7FAC-1D17-D5EB29A0C65B}"/>
          </ac:spMkLst>
        </pc:spChg>
        <pc:spChg chg="mod">
          <ac:chgData name="tuyết nguyễn thị ánh" userId="a6fbc05945fbe6a6" providerId="LiveId" clId="{7EF7F4C5-6990-48DE-A204-E6BFC74E6109}" dt="2023-08-25T17:58:41.781" v="73"/>
          <ac:spMkLst>
            <pc:docMk/>
            <pc:sldMk cId="3327923445" sldId="362"/>
            <ac:spMk id="7" creationId="{B578DD8F-F55C-E3AC-BD36-49FB3DFF3019}"/>
          </ac:spMkLst>
        </pc:spChg>
        <pc:spChg chg="mod">
          <ac:chgData name="tuyết nguyễn thị ánh" userId="a6fbc05945fbe6a6" providerId="LiveId" clId="{7EF7F4C5-6990-48DE-A204-E6BFC74E6109}" dt="2023-08-25T17:58:41.781" v="73"/>
          <ac:spMkLst>
            <pc:docMk/>
            <pc:sldMk cId="3327923445" sldId="362"/>
            <ac:spMk id="9" creationId="{FBCFFFAF-6824-9A94-43B4-385803B706B9}"/>
          </ac:spMkLst>
        </pc:spChg>
        <pc:spChg chg="mod">
          <ac:chgData name="tuyết nguyễn thị ánh" userId="a6fbc05945fbe6a6" providerId="LiveId" clId="{7EF7F4C5-6990-48DE-A204-E6BFC74E6109}" dt="2023-08-25T18:00:50.362" v="119" actId="14100"/>
          <ac:spMkLst>
            <pc:docMk/>
            <pc:sldMk cId="3327923445" sldId="362"/>
            <ac:spMk id="11" creationId="{A4C5079E-6AA4-4FEA-136A-FD8A0F66D814}"/>
          </ac:spMkLst>
        </pc:spChg>
        <pc:spChg chg="mod">
          <ac:chgData name="tuyết nguyễn thị ánh" userId="a6fbc05945fbe6a6" providerId="LiveId" clId="{7EF7F4C5-6990-48DE-A204-E6BFC74E6109}" dt="2023-08-25T18:01:32.004" v="293" actId="20577"/>
          <ac:spMkLst>
            <pc:docMk/>
            <pc:sldMk cId="3327923445" sldId="362"/>
            <ac:spMk id="13" creationId="{DB409F3C-A8BD-3C56-3878-BEEA60E5167E}"/>
          </ac:spMkLst>
        </pc:spChg>
        <pc:grpChg chg="add del mod">
          <ac:chgData name="tuyết nguyễn thị ánh" userId="a6fbc05945fbe6a6" providerId="LiveId" clId="{7EF7F4C5-6990-48DE-A204-E6BFC74E6109}" dt="2023-08-25T17:58:46.108" v="74"/>
          <ac:grpSpMkLst>
            <pc:docMk/>
            <pc:sldMk cId="3327923445" sldId="362"/>
            <ac:grpSpMk id="5" creationId="{8914B7B5-2F36-68C9-43B1-21ED857293E3}"/>
          </ac:grpSpMkLst>
        </pc:grpChg>
        <pc:grpChg chg="add mod">
          <ac:chgData name="tuyết nguyễn thị ánh" userId="a6fbc05945fbe6a6" providerId="LiveId" clId="{7EF7F4C5-6990-48DE-A204-E6BFC74E6109}" dt="2023-08-25T17:59:27.423" v="83" actId="1076"/>
          <ac:grpSpMkLst>
            <pc:docMk/>
            <pc:sldMk cId="3327923445" sldId="362"/>
            <ac:grpSpMk id="10" creationId="{D9CCC37F-CD7F-E31C-B077-840CEE43FE4F}"/>
          </ac:grpSpMkLst>
        </pc:grpChg>
        <pc:picChg chg="mod">
          <ac:chgData name="tuyết nguyễn thị ánh" userId="a6fbc05945fbe6a6" providerId="LiveId" clId="{7EF7F4C5-6990-48DE-A204-E6BFC74E6109}" dt="2023-08-25T18:00:21.675" v="109" actId="1076"/>
          <ac:picMkLst>
            <pc:docMk/>
            <pc:sldMk cId="3327923445" sldId="362"/>
            <ac:picMk id="3" creationId="{F8A71484-B683-D0CA-DD4A-8EE2F0349943}"/>
          </ac:picMkLst>
        </pc:picChg>
        <pc:picChg chg="mod">
          <ac:chgData name="tuyết nguyễn thị ánh" userId="a6fbc05945fbe6a6" providerId="LiveId" clId="{7EF7F4C5-6990-48DE-A204-E6BFC74E6109}" dt="2023-08-25T17:58:41.781" v="73"/>
          <ac:picMkLst>
            <pc:docMk/>
            <pc:sldMk cId="3327923445" sldId="362"/>
            <ac:picMk id="8" creationId="{CCA926B9-6227-437D-6D58-C66C666FA2DF}"/>
          </ac:picMkLst>
        </pc:picChg>
        <pc:picChg chg="mod">
          <ac:chgData name="tuyết nguyễn thị ánh" userId="a6fbc05945fbe6a6" providerId="LiveId" clId="{7EF7F4C5-6990-48DE-A204-E6BFC74E6109}" dt="2023-08-25T18:00:44.725" v="116" actId="1076"/>
          <ac:picMkLst>
            <pc:docMk/>
            <pc:sldMk cId="3327923445" sldId="362"/>
            <ac:picMk id="12" creationId="{41529613-711C-1BD2-4278-D82F53DD7F14}"/>
          </ac:picMkLst>
        </pc:picChg>
      </pc:sldChg>
      <pc:sldChg chg="addSp delSp modSp add mod modClrScheme delAnim modAnim chgLayout">
        <pc:chgData name="tuyết nguyễn thị ánh" userId="a6fbc05945fbe6a6" providerId="LiveId" clId="{7EF7F4C5-6990-48DE-A204-E6BFC74E6109}" dt="2023-08-25T18:18:17.397" v="1276"/>
        <pc:sldMkLst>
          <pc:docMk/>
          <pc:sldMk cId="1930317105" sldId="363"/>
        </pc:sldMkLst>
        <pc:spChg chg="add del mod ord">
          <ac:chgData name="tuyết nguyễn thị ánh" userId="a6fbc05945fbe6a6" providerId="LiveId" clId="{7EF7F4C5-6990-48DE-A204-E6BFC74E6109}" dt="2023-08-25T18:10:15.505" v="899" actId="478"/>
          <ac:spMkLst>
            <pc:docMk/>
            <pc:sldMk cId="1930317105" sldId="363"/>
            <ac:spMk id="2" creationId="{50A9E0CA-6076-B8A5-2F97-0DD4E7A91BD3}"/>
          </ac:spMkLst>
        </pc:spChg>
        <pc:spChg chg="add del mod ord">
          <ac:chgData name="tuyết nguyễn thị ánh" userId="a6fbc05945fbe6a6" providerId="LiveId" clId="{7EF7F4C5-6990-48DE-A204-E6BFC74E6109}" dt="2023-08-25T18:10:20.245" v="903" actId="478"/>
          <ac:spMkLst>
            <pc:docMk/>
            <pc:sldMk cId="1930317105" sldId="363"/>
            <ac:spMk id="3" creationId="{D7BC16F4-B314-1FD9-17CE-86AF5FC7516C}"/>
          </ac:spMkLst>
        </pc:spChg>
        <pc:spChg chg="mod">
          <ac:chgData name="tuyết nguyễn thị ánh" userId="a6fbc05945fbe6a6" providerId="LiveId" clId="{7EF7F4C5-6990-48DE-A204-E6BFC74E6109}" dt="2023-08-25T18:10:56.711" v="904"/>
          <ac:spMkLst>
            <pc:docMk/>
            <pc:sldMk cId="1930317105" sldId="363"/>
            <ac:spMk id="5" creationId="{ED58FE1A-2388-59FE-9595-7C2D66909870}"/>
          </ac:spMkLst>
        </pc:spChg>
        <pc:spChg chg="del">
          <ac:chgData name="tuyết nguyễn thị ánh" userId="a6fbc05945fbe6a6" providerId="LiveId" clId="{7EF7F4C5-6990-48DE-A204-E6BFC74E6109}" dt="2023-08-25T18:10:17.384" v="901" actId="478"/>
          <ac:spMkLst>
            <pc:docMk/>
            <pc:sldMk cId="1930317105" sldId="363"/>
            <ac:spMk id="6" creationId="{F3C5EA07-FBDE-7795-2CB1-271FAC01831A}"/>
          </ac:spMkLst>
        </pc:spChg>
        <pc:spChg chg="del">
          <ac:chgData name="tuyết nguyễn thị ánh" userId="a6fbc05945fbe6a6" providerId="LiveId" clId="{7EF7F4C5-6990-48DE-A204-E6BFC74E6109}" dt="2023-08-25T18:10:18.863" v="902" actId="478"/>
          <ac:spMkLst>
            <pc:docMk/>
            <pc:sldMk cId="1930317105" sldId="363"/>
            <ac:spMk id="7" creationId="{0BCC05D2-4F66-DCCC-1D94-633C82EC2427}"/>
          </ac:spMkLst>
        </pc:spChg>
        <pc:spChg chg="mod">
          <ac:chgData name="tuyết nguyễn thị ánh" userId="a6fbc05945fbe6a6" providerId="LiveId" clId="{7EF7F4C5-6990-48DE-A204-E6BFC74E6109}" dt="2023-08-25T18:13:12.481" v="1217" actId="20577"/>
          <ac:spMkLst>
            <pc:docMk/>
            <pc:sldMk cId="1930317105" sldId="363"/>
            <ac:spMk id="11" creationId="{34E70E01-8659-7E2A-F878-BAD79EB366B4}"/>
          </ac:spMkLst>
        </pc:spChg>
        <pc:spChg chg="add del">
          <ac:chgData name="tuyết nguyễn thị ánh" userId="a6fbc05945fbe6a6" providerId="LiveId" clId="{7EF7F4C5-6990-48DE-A204-E6BFC74E6109}" dt="2023-08-25T18:13:02.831" v="1214"/>
          <ac:spMkLst>
            <pc:docMk/>
            <pc:sldMk cId="1930317105" sldId="363"/>
            <ac:spMk id="14" creationId="{446D3116-076F-2C10-4652-38536A2C4070}"/>
          </ac:spMkLst>
        </pc:spChg>
        <pc:spChg chg="mod">
          <ac:chgData name="tuyết nguyễn thị ánh" userId="a6fbc05945fbe6a6" providerId="LiveId" clId="{7EF7F4C5-6990-48DE-A204-E6BFC74E6109}" dt="2023-08-25T18:13:37.542" v="1223" actId="14100"/>
          <ac:spMkLst>
            <pc:docMk/>
            <pc:sldMk cId="1930317105" sldId="363"/>
            <ac:spMk id="16" creationId="{DF3FA233-855D-BB19-58F4-C0B532BA5D7B}"/>
          </ac:spMkLst>
        </pc:spChg>
        <pc:spChg chg="add mod">
          <ac:chgData name="tuyết nguyễn thị ánh" userId="a6fbc05945fbe6a6" providerId="LiveId" clId="{7EF7F4C5-6990-48DE-A204-E6BFC74E6109}" dt="2023-08-25T18:14:13.087" v="1232"/>
          <ac:spMkLst>
            <pc:docMk/>
            <pc:sldMk cId="1930317105" sldId="363"/>
            <ac:spMk id="19" creationId="{AB40A27C-6150-0211-236D-95BC05700C2D}"/>
          </ac:spMkLst>
        </pc:spChg>
        <pc:spChg chg="mod">
          <ac:chgData name="tuyết nguyễn thị ánh" userId="a6fbc05945fbe6a6" providerId="LiveId" clId="{7EF7F4C5-6990-48DE-A204-E6BFC74E6109}" dt="2023-08-25T18:18:04.471" v="1273" actId="1076"/>
          <ac:spMkLst>
            <pc:docMk/>
            <pc:sldMk cId="1930317105" sldId="363"/>
            <ac:spMk id="22" creationId="{22E581FC-46E0-7C94-37C8-0585DDB9593F}"/>
          </ac:spMkLst>
        </pc:spChg>
        <pc:spChg chg="add mod">
          <ac:chgData name="tuyết nguyễn thị ánh" userId="a6fbc05945fbe6a6" providerId="LiveId" clId="{7EF7F4C5-6990-48DE-A204-E6BFC74E6109}" dt="2023-08-25T18:15:46.839" v="1244" actId="1076"/>
          <ac:spMkLst>
            <pc:docMk/>
            <pc:sldMk cId="1930317105" sldId="363"/>
            <ac:spMk id="24" creationId="{52CB92E7-CBE8-964A-E573-F54AEC3FC5F2}"/>
          </ac:spMkLst>
        </pc:spChg>
        <pc:spChg chg="mod">
          <ac:chgData name="tuyết nguyễn thị ánh" userId="a6fbc05945fbe6a6" providerId="LiveId" clId="{7EF7F4C5-6990-48DE-A204-E6BFC74E6109}" dt="2023-08-25T18:17:55.446" v="1269" actId="1076"/>
          <ac:spMkLst>
            <pc:docMk/>
            <pc:sldMk cId="1930317105" sldId="363"/>
            <ac:spMk id="27" creationId="{07648642-54AF-DFBB-4951-ED1C7E453FFF}"/>
          </ac:spMkLst>
        </pc:spChg>
        <pc:spChg chg="add mod">
          <ac:chgData name="tuyết nguyễn thị ánh" userId="a6fbc05945fbe6a6" providerId="LiveId" clId="{7EF7F4C5-6990-48DE-A204-E6BFC74E6109}" dt="2023-08-25T18:17:52.142" v="1268" actId="164"/>
          <ac:spMkLst>
            <pc:docMk/>
            <pc:sldMk cId="1930317105" sldId="363"/>
            <ac:spMk id="28" creationId="{CD57D1F0-7787-8828-C925-08A9A896EE60}"/>
          </ac:spMkLst>
        </pc:spChg>
        <pc:spChg chg="mod">
          <ac:chgData name="tuyết nguyễn thị ánh" userId="a6fbc05945fbe6a6" providerId="LiveId" clId="{7EF7F4C5-6990-48DE-A204-E6BFC74E6109}" dt="2023-08-25T18:14:04.062" v="1229" actId="1076"/>
          <ac:spMkLst>
            <pc:docMk/>
            <pc:sldMk cId="1930317105" sldId="363"/>
            <ac:spMk id="2225" creationId="{00000000-0000-0000-0000-000000000000}"/>
          </ac:spMkLst>
        </pc:spChg>
        <pc:grpChg chg="add del mod">
          <ac:chgData name="tuyết nguyễn thị ánh" userId="a6fbc05945fbe6a6" providerId="LiveId" clId="{7EF7F4C5-6990-48DE-A204-E6BFC74E6109}" dt="2023-08-25T18:10:58.060" v="905"/>
          <ac:grpSpMkLst>
            <pc:docMk/>
            <pc:sldMk cId="1930317105" sldId="363"/>
            <ac:grpSpMk id="4" creationId="{0E8A19D1-3FB3-E593-6CE7-FC54049911A7}"/>
          </ac:grpSpMkLst>
        </pc:grpChg>
        <pc:grpChg chg="add mod">
          <ac:chgData name="tuyết nguyễn thị ánh" userId="a6fbc05945fbe6a6" providerId="LiveId" clId="{7EF7F4C5-6990-48DE-A204-E6BFC74E6109}" dt="2023-08-25T18:11:36.345" v="914" actId="1076"/>
          <ac:grpSpMkLst>
            <pc:docMk/>
            <pc:sldMk cId="1930317105" sldId="363"/>
            <ac:grpSpMk id="10" creationId="{6C657345-19A1-AA26-0265-9CBA8125C025}"/>
          </ac:grpSpMkLst>
        </pc:grpChg>
        <pc:grpChg chg="add mod">
          <ac:chgData name="tuyết nguyễn thị ánh" userId="a6fbc05945fbe6a6" providerId="LiveId" clId="{7EF7F4C5-6990-48DE-A204-E6BFC74E6109}" dt="2023-08-25T18:15:54.137" v="1246" actId="1076"/>
          <ac:grpSpMkLst>
            <pc:docMk/>
            <pc:sldMk cId="1930317105" sldId="363"/>
            <ac:grpSpMk id="15" creationId="{E6FD57D9-06BC-0678-4ECB-9763FAE10485}"/>
          </ac:grpSpMkLst>
        </pc:grpChg>
        <pc:grpChg chg="add mod">
          <ac:chgData name="tuyết nguyễn thị ánh" userId="a6fbc05945fbe6a6" providerId="LiveId" clId="{7EF7F4C5-6990-48DE-A204-E6BFC74E6109}" dt="2023-08-25T18:15:49.792" v="1245" actId="1076"/>
          <ac:grpSpMkLst>
            <pc:docMk/>
            <pc:sldMk cId="1930317105" sldId="363"/>
            <ac:grpSpMk id="20" creationId="{4E095DA2-5FD0-F4D2-1AB5-8069FC35CAAA}"/>
          </ac:grpSpMkLst>
        </pc:grpChg>
        <pc:grpChg chg="add mod">
          <ac:chgData name="tuyết nguyễn thị ánh" userId="a6fbc05945fbe6a6" providerId="LiveId" clId="{7EF7F4C5-6990-48DE-A204-E6BFC74E6109}" dt="2023-08-25T18:17:52.142" v="1268" actId="164"/>
          <ac:grpSpMkLst>
            <pc:docMk/>
            <pc:sldMk cId="1930317105" sldId="363"/>
            <ac:grpSpMk id="25" creationId="{B9632852-414B-5EF2-3674-B64DB1D04CDE}"/>
          </ac:grpSpMkLst>
        </pc:grpChg>
        <pc:grpChg chg="add mod">
          <ac:chgData name="tuyết nguyễn thị ánh" userId="a6fbc05945fbe6a6" providerId="LiveId" clId="{7EF7F4C5-6990-48DE-A204-E6BFC74E6109}" dt="2023-08-25T18:17:52.142" v="1268" actId="164"/>
          <ac:grpSpMkLst>
            <pc:docMk/>
            <pc:sldMk cId="1930317105" sldId="363"/>
            <ac:grpSpMk id="29" creationId="{E6CA3DAC-E353-C918-22BA-175685CC9949}"/>
          </ac:grpSpMkLst>
        </pc:grpChg>
        <pc:grpChg chg="del">
          <ac:chgData name="tuyết nguyễn thị ánh" userId="a6fbc05945fbe6a6" providerId="LiveId" clId="{7EF7F4C5-6990-48DE-A204-E6BFC74E6109}" dt="2023-08-25T18:10:16.495" v="900" actId="478"/>
          <ac:grpSpMkLst>
            <pc:docMk/>
            <pc:sldMk cId="1930317105" sldId="363"/>
            <ac:grpSpMk id="2228" creationId="{00000000-0000-0000-0000-000000000000}"/>
          </ac:grpSpMkLst>
        </pc:grpChg>
        <pc:picChg chg="mod">
          <ac:chgData name="tuyết nguyễn thị ánh" userId="a6fbc05945fbe6a6" providerId="LiveId" clId="{7EF7F4C5-6990-48DE-A204-E6BFC74E6109}" dt="2023-08-25T18:10:56.711" v="904"/>
          <ac:picMkLst>
            <pc:docMk/>
            <pc:sldMk cId="1930317105" sldId="363"/>
            <ac:picMk id="8" creationId="{F9201FE6-C4BC-FB7E-5AEB-29BEDE4C4144}"/>
          </ac:picMkLst>
        </pc:picChg>
        <pc:picChg chg="add del">
          <ac:chgData name="tuyết nguyễn thị ánh" userId="a6fbc05945fbe6a6" providerId="LiveId" clId="{7EF7F4C5-6990-48DE-A204-E6BFC74E6109}" dt="2023-08-25T18:11:01.498" v="907"/>
          <ac:picMkLst>
            <pc:docMk/>
            <pc:sldMk cId="1930317105" sldId="363"/>
            <ac:picMk id="9" creationId="{780AD8CF-103A-AAA5-6007-E70A55698E5E}"/>
          </ac:picMkLst>
        </pc:picChg>
        <pc:picChg chg="mod">
          <ac:chgData name="tuyết nguyễn thị ánh" userId="a6fbc05945fbe6a6" providerId="LiveId" clId="{7EF7F4C5-6990-48DE-A204-E6BFC74E6109}" dt="2023-08-25T18:11:34.117" v="913" actId="14100"/>
          <ac:picMkLst>
            <pc:docMk/>
            <pc:sldMk cId="1930317105" sldId="363"/>
            <ac:picMk id="12" creationId="{79C362BC-1807-F8D0-78B5-0141C0934F59}"/>
          </ac:picMkLst>
        </pc:picChg>
        <pc:picChg chg="mod">
          <ac:chgData name="tuyết nguyễn thị ánh" userId="a6fbc05945fbe6a6" providerId="LiveId" clId="{7EF7F4C5-6990-48DE-A204-E6BFC74E6109}" dt="2023-08-25T18:13:30.774" v="1222" actId="14100"/>
          <ac:picMkLst>
            <pc:docMk/>
            <pc:sldMk cId="1930317105" sldId="363"/>
            <ac:picMk id="17" creationId="{E1CB038C-8FC8-C332-44C5-5CCCBD7CB4ED}"/>
          </ac:picMkLst>
        </pc:picChg>
        <pc:picChg chg="mod">
          <ac:chgData name="tuyết nguyễn thị ánh" userId="a6fbc05945fbe6a6" providerId="LiveId" clId="{7EF7F4C5-6990-48DE-A204-E6BFC74E6109}" dt="2023-08-25T18:18:17.397" v="1276"/>
          <ac:picMkLst>
            <pc:docMk/>
            <pc:sldMk cId="1930317105" sldId="363"/>
            <ac:picMk id="21" creationId="{5BB14B22-081A-7A55-159F-06856F7BC455}"/>
          </ac:picMkLst>
        </pc:picChg>
        <pc:picChg chg="mod">
          <ac:chgData name="tuyết nguyễn thị ánh" userId="a6fbc05945fbe6a6" providerId="LiveId" clId="{7EF7F4C5-6990-48DE-A204-E6BFC74E6109}" dt="2023-08-25T18:17:12.019" v="1254" actId="1076"/>
          <ac:picMkLst>
            <pc:docMk/>
            <pc:sldMk cId="1930317105" sldId="363"/>
            <ac:picMk id="26" creationId="{92371967-DEAD-F4A1-FAE1-EF12236207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g251dc2f7ca7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2" name="Google Shape;2322;g251dc2f7ca7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250e33e2a1d_1_14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250e33e2a1d_1_14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394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250e33e2a1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250e33e2a1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50e33e2a1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50e33e2a1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50e33e2a1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50e33e2a1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58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40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57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834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274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3347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60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541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32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415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300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864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453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725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1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941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438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884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509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603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888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38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535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2240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1"/>
        <p:cNvGrpSpPr/>
        <p:nvPr/>
      </p:nvGrpSpPr>
      <p:grpSpPr>
        <a:xfrm>
          <a:off x="0" y="0"/>
          <a:ext cx="0" cy="0"/>
          <a:chOff x="0" y="0"/>
          <a:chExt cx="0" cy="0"/>
        </a:xfrm>
      </p:grpSpPr>
      <p:sp>
        <p:nvSpPr>
          <p:cNvPr id="3212" name="Google Shape;3212;g25231c905fb_0_1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3" name="Google Shape;3213;g25231c905fb_0_1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17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034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84742" y="-705986"/>
            <a:ext cx="11970364" cy="7679263"/>
            <a:chOff x="-1084742" y="-705986"/>
            <a:chExt cx="11970364" cy="7679263"/>
          </a:xfrm>
        </p:grpSpPr>
        <p:grpSp>
          <p:nvGrpSpPr>
            <p:cNvPr id="10" name="Google Shape;10;p2"/>
            <p:cNvGrpSpPr/>
            <p:nvPr/>
          </p:nvGrpSpPr>
          <p:grpSpPr>
            <a:xfrm>
              <a:off x="-1084742" y="-705986"/>
              <a:ext cx="11970364" cy="7679263"/>
              <a:chOff x="-1084742" y="-705986"/>
              <a:chExt cx="11970364" cy="7679263"/>
            </a:xfrm>
          </p:grpSpPr>
          <p:grpSp>
            <p:nvGrpSpPr>
              <p:cNvPr id="11" name="Google Shape;11;p2"/>
              <p:cNvGrpSpPr/>
              <p:nvPr/>
            </p:nvGrpSpPr>
            <p:grpSpPr>
              <a:xfrm rot="899916">
                <a:off x="-66920" y="4213149"/>
                <a:ext cx="2481318" cy="2481318"/>
                <a:chOff x="2530475" y="1998650"/>
                <a:chExt cx="2100600" cy="2100600"/>
              </a:xfrm>
            </p:grpSpPr>
            <p:cxnSp>
              <p:nvCxnSpPr>
                <p:cNvPr id="12" name="Google Shape;1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 name="Google Shape;13;p2"/>
                <p:cNvGrpSpPr/>
                <p:nvPr/>
              </p:nvGrpSpPr>
              <p:grpSpPr>
                <a:xfrm>
                  <a:off x="2530475" y="1998650"/>
                  <a:ext cx="2100600" cy="2100600"/>
                  <a:chOff x="2530475" y="1998650"/>
                  <a:chExt cx="2100600" cy="2100600"/>
                </a:xfrm>
              </p:grpSpPr>
              <p:cxnSp>
                <p:nvCxnSpPr>
                  <p:cNvPr id="14" name="Google Shape;1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 name="Google Shape;31;p2"/>
              <p:cNvGrpSpPr/>
              <p:nvPr/>
            </p:nvGrpSpPr>
            <p:grpSpPr>
              <a:xfrm rot="-899916">
                <a:off x="8125494" y="-254293"/>
                <a:ext cx="2481318" cy="2481318"/>
                <a:chOff x="2530475" y="1998650"/>
                <a:chExt cx="2100600" cy="2100600"/>
              </a:xfrm>
            </p:grpSpPr>
            <p:cxnSp>
              <p:nvCxnSpPr>
                <p:cNvPr id="32" name="Google Shape;3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3" name="Google Shape;33;p2"/>
                <p:cNvGrpSpPr/>
                <p:nvPr/>
              </p:nvGrpSpPr>
              <p:grpSpPr>
                <a:xfrm>
                  <a:off x="2530475" y="1998650"/>
                  <a:ext cx="2100600" cy="2100600"/>
                  <a:chOff x="2530475" y="1998650"/>
                  <a:chExt cx="2100600" cy="2100600"/>
                </a:xfrm>
              </p:grpSpPr>
              <p:cxnSp>
                <p:nvCxnSpPr>
                  <p:cNvPr id="34" name="Google Shape;3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1" name="Google Shape;51;p2"/>
              <p:cNvGrpSpPr/>
              <p:nvPr/>
            </p:nvGrpSpPr>
            <p:grpSpPr>
              <a:xfrm rot="899916">
                <a:off x="-805932" y="-427176"/>
                <a:ext cx="2481318" cy="2481318"/>
                <a:chOff x="2530475" y="1998650"/>
                <a:chExt cx="2100600" cy="2100600"/>
              </a:xfrm>
            </p:grpSpPr>
            <p:cxnSp>
              <p:nvCxnSpPr>
                <p:cNvPr id="52" name="Google Shape;5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3" name="Google Shape;53;p2"/>
                <p:cNvGrpSpPr/>
                <p:nvPr/>
              </p:nvGrpSpPr>
              <p:grpSpPr>
                <a:xfrm>
                  <a:off x="2530475" y="1998650"/>
                  <a:ext cx="2100600" cy="2100600"/>
                  <a:chOff x="2530475" y="1998650"/>
                  <a:chExt cx="2100600" cy="2100600"/>
                </a:xfrm>
              </p:grpSpPr>
              <p:cxnSp>
                <p:nvCxnSpPr>
                  <p:cNvPr id="54" name="Google Shape;5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71" name="Google Shape;71;p2"/>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grpSp>
      <p:sp>
        <p:nvSpPr>
          <p:cNvPr id="72" name="Google Shape;72;p2"/>
          <p:cNvSpPr txBox="1">
            <a:spLocks noGrp="1"/>
          </p:cNvSpPr>
          <p:nvPr>
            <p:ph type="ctrTitle"/>
          </p:nvPr>
        </p:nvSpPr>
        <p:spPr>
          <a:xfrm>
            <a:off x="2197040" y="1609688"/>
            <a:ext cx="4749900" cy="1610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3" name="Google Shape;73;p2"/>
          <p:cNvSpPr txBox="1">
            <a:spLocks noGrp="1"/>
          </p:cNvSpPr>
          <p:nvPr>
            <p:ph type="subTitle" idx="1"/>
          </p:nvPr>
        </p:nvSpPr>
        <p:spPr>
          <a:xfrm>
            <a:off x="2197060" y="3058013"/>
            <a:ext cx="47499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4" name="Google Shape;74;p2"/>
          <p:cNvGrpSpPr/>
          <p:nvPr/>
        </p:nvGrpSpPr>
        <p:grpSpPr>
          <a:xfrm>
            <a:off x="1587836" y="190427"/>
            <a:ext cx="7315677" cy="4837499"/>
            <a:chOff x="1587836" y="190427"/>
            <a:chExt cx="7315677" cy="4837499"/>
          </a:xfrm>
        </p:grpSpPr>
        <p:sp>
          <p:nvSpPr>
            <p:cNvPr id="75" name="Google Shape;75;p2"/>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2"/>
          <p:cNvGrpSpPr/>
          <p:nvPr/>
        </p:nvGrpSpPr>
        <p:grpSpPr>
          <a:xfrm>
            <a:off x="226403" y="109123"/>
            <a:ext cx="8606183" cy="4878872"/>
            <a:chOff x="226403" y="109123"/>
            <a:chExt cx="8606183" cy="4878872"/>
          </a:xfrm>
        </p:grpSpPr>
        <p:sp>
          <p:nvSpPr>
            <p:cNvPr id="79" name="Google Shape;79;p2"/>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7"/>
        <p:cNvGrpSpPr/>
        <p:nvPr/>
      </p:nvGrpSpPr>
      <p:grpSpPr>
        <a:xfrm>
          <a:off x="0" y="0"/>
          <a:ext cx="0" cy="0"/>
          <a:chOff x="0" y="0"/>
          <a:chExt cx="0" cy="0"/>
        </a:xfrm>
      </p:grpSpPr>
      <p:grpSp>
        <p:nvGrpSpPr>
          <p:cNvPr id="578" name="Google Shape;578;p13"/>
          <p:cNvGrpSpPr/>
          <p:nvPr/>
        </p:nvGrpSpPr>
        <p:grpSpPr>
          <a:xfrm>
            <a:off x="-857778" y="-2021309"/>
            <a:ext cx="12107713" cy="911871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789425"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3383246"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5977067"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1599470"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5" name="Google Shape;665;p13"/>
          <p:cNvSpPr txBox="1">
            <a:spLocks noGrp="1"/>
          </p:cNvSpPr>
          <p:nvPr>
            <p:ph type="title" idx="5" hasCustomPrompt="1"/>
          </p:nvPr>
        </p:nvSpPr>
        <p:spPr>
          <a:xfrm>
            <a:off x="4193291"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6" name="Google Shape;666;p13"/>
          <p:cNvSpPr txBox="1">
            <a:spLocks noGrp="1"/>
          </p:cNvSpPr>
          <p:nvPr>
            <p:ph type="title" idx="6" hasCustomPrompt="1"/>
          </p:nvPr>
        </p:nvSpPr>
        <p:spPr>
          <a:xfrm>
            <a:off x="6787112"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7" name="Google Shape;667;p13"/>
          <p:cNvSpPr txBox="1">
            <a:spLocks noGrp="1"/>
          </p:cNvSpPr>
          <p:nvPr>
            <p:ph type="subTitle" idx="7"/>
          </p:nvPr>
        </p:nvSpPr>
        <p:spPr>
          <a:xfrm>
            <a:off x="789425"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3383246"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5977067"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70" name="Google Shape;670;p13"/>
          <p:cNvGrpSpPr/>
          <p:nvPr/>
        </p:nvGrpSpPr>
        <p:grpSpPr>
          <a:xfrm>
            <a:off x="104552" y="153363"/>
            <a:ext cx="8798397" cy="4753387"/>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3"/>
          <p:cNvGrpSpPr/>
          <p:nvPr/>
        </p:nvGrpSpPr>
        <p:grpSpPr>
          <a:xfrm>
            <a:off x="143386" y="709115"/>
            <a:ext cx="8835064" cy="3773037"/>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684"/>
        <p:cNvGrpSpPr/>
        <p:nvPr/>
      </p:nvGrpSpPr>
      <p:grpSpPr>
        <a:xfrm>
          <a:off x="0" y="0"/>
          <a:ext cx="0" cy="0"/>
          <a:chOff x="0" y="0"/>
          <a:chExt cx="0" cy="0"/>
        </a:xfrm>
      </p:grpSpPr>
      <p:sp>
        <p:nvSpPr>
          <p:cNvPr id="685" name="Google Shape;685;p14"/>
          <p:cNvSpPr txBox="1">
            <a:spLocks noGrp="1"/>
          </p:cNvSpPr>
          <p:nvPr>
            <p:ph type="title"/>
          </p:nvPr>
        </p:nvSpPr>
        <p:spPr>
          <a:xfrm flipH="1">
            <a:off x="857129" y="2373175"/>
            <a:ext cx="41883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6" name="Google Shape;686;p14"/>
          <p:cNvSpPr txBox="1">
            <a:spLocks noGrp="1"/>
          </p:cNvSpPr>
          <p:nvPr>
            <p:ph type="title" idx="2" hasCustomPrompt="1"/>
          </p:nvPr>
        </p:nvSpPr>
        <p:spPr>
          <a:xfrm flipH="1">
            <a:off x="2268479" y="15736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87" name="Google Shape;687;p14"/>
          <p:cNvSpPr txBox="1">
            <a:spLocks noGrp="1"/>
          </p:cNvSpPr>
          <p:nvPr>
            <p:ph type="subTitle" idx="1"/>
          </p:nvPr>
        </p:nvSpPr>
        <p:spPr>
          <a:xfrm flipH="1">
            <a:off x="857129" y="31949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88" name="Google Shape;688;p14"/>
          <p:cNvGrpSpPr/>
          <p:nvPr/>
        </p:nvGrpSpPr>
        <p:grpSpPr>
          <a:xfrm>
            <a:off x="-1497787" y="-1201359"/>
            <a:ext cx="11156047" cy="8165115"/>
            <a:chOff x="-1497787" y="-1201359"/>
            <a:chExt cx="11156047" cy="8165115"/>
          </a:xfrm>
        </p:grpSpPr>
        <p:grpSp>
          <p:nvGrpSpPr>
            <p:cNvPr id="689" name="Google Shape;689;p14"/>
            <p:cNvGrpSpPr/>
            <p:nvPr/>
          </p:nvGrpSpPr>
          <p:grpSpPr>
            <a:xfrm rot="459698">
              <a:off x="6633886" y="4327875"/>
              <a:ext cx="2481536" cy="2481536"/>
              <a:chOff x="2530475" y="1998650"/>
              <a:chExt cx="2100600" cy="2100600"/>
            </a:xfrm>
          </p:grpSpPr>
          <p:cxnSp>
            <p:nvCxnSpPr>
              <p:cNvPr id="690" name="Google Shape;69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91" name="Google Shape;691;p14"/>
              <p:cNvGrpSpPr/>
              <p:nvPr/>
            </p:nvGrpSpPr>
            <p:grpSpPr>
              <a:xfrm>
                <a:off x="2530475" y="1998650"/>
                <a:ext cx="2100600" cy="2100600"/>
                <a:chOff x="2530475" y="1998650"/>
                <a:chExt cx="2100600" cy="2100600"/>
              </a:xfrm>
            </p:grpSpPr>
            <p:cxnSp>
              <p:nvCxnSpPr>
                <p:cNvPr id="692" name="Google Shape;69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4" name="Google Shape;69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5" name="Google Shape;69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6" name="Google Shape;69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7" name="Google Shape;69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8" name="Google Shape;69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9" name="Google Shape;69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00" name="Google Shape;70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1" name="Google Shape;70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2" name="Google Shape;70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3" name="Google Shape;70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4" name="Google Shape;70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5" name="Google Shape;70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6" name="Google Shape;70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7" name="Google Shape;70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8" name="Google Shape;70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09" name="Google Shape;709;p14"/>
            <p:cNvGrpSpPr/>
            <p:nvPr/>
          </p:nvGrpSpPr>
          <p:grpSpPr>
            <a:xfrm rot="-641899">
              <a:off x="6967986" y="-992595"/>
              <a:ext cx="2481509" cy="2481509"/>
              <a:chOff x="2530475" y="1998650"/>
              <a:chExt cx="2100600" cy="2100600"/>
            </a:xfrm>
          </p:grpSpPr>
          <p:cxnSp>
            <p:nvCxnSpPr>
              <p:cNvPr id="710" name="Google Shape;71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11" name="Google Shape;711;p14"/>
              <p:cNvGrpSpPr/>
              <p:nvPr/>
            </p:nvGrpSpPr>
            <p:grpSpPr>
              <a:xfrm>
                <a:off x="2530475" y="1998650"/>
                <a:ext cx="2100600" cy="2100600"/>
                <a:chOff x="2530475" y="1998650"/>
                <a:chExt cx="2100600" cy="2100600"/>
              </a:xfrm>
            </p:grpSpPr>
            <p:cxnSp>
              <p:nvCxnSpPr>
                <p:cNvPr id="712" name="Google Shape;71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3" name="Google Shape;71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4" name="Google Shape;71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5" name="Google Shape;71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6" name="Google Shape;71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7" name="Google Shape;71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29" name="Google Shape;729;p14"/>
            <p:cNvGrpSpPr/>
            <p:nvPr/>
          </p:nvGrpSpPr>
          <p:grpSpPr>
            <a:xfrm rot="-484102">
              <a:off x="-1335929" y="-573444"/>
              <a:ext cx="2481425" cy="2481425"/>
              <a:chOff x="2530475" y="1998650"/>
              <a:chExt cx="2100600" cy="2100600"/>
            </a:xfrm>
          </p:grpSpPr>
          <p:cxnSp>
            <p:nvCxnSpPr>
              <p:cNvPr id="730" name="Google Shape;73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31" name="Google Shape;731;p14"/>
              <p:cNvGrpSpPr/>
              <p:nvPr/>
            </p:nvGrpSpPr>
            <p:grpSpPr>
              <a:xfrm>
                <a:off x="2530475" y="1998650"/>
                <a:ext cx="2100600" cy="2100600"/>
                <a:chOff x="2530475" y="1998650"/>
                <a:chExt cx="2100600" cy="2100600"/>
              </a:xfrm>
            </p:grpSpPr>
            <p:cxnSp>
              <p:nvCxnSpPr>
                <p:cNvPr id="732" name="Google Shape;73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2" name="Google Shape;74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3" name="Google Shape;74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749" name="Google Shape;749;p14"/>
          <p:cNvGrpSpPr/>
          <p:nvPr/>
        </p:nvGrpSpPr>
        <p:grpSpPr>
          <a:xfrm>
            <a:off x="503601" y="286775"/>
            <a:ext cx="8450790" cy="4732020"/>
            <a:chOff x="503601" y="286775"/>
            <a:chExt cx="8450790" cy="4732020"/>
          </a:xfrm>
        </p:grpSpPr>
        <p:sp>
          <p:nvSpPr>
            <p:cNvPr id="750" name="Google Shape;750;p14"/>
            <p:cNvSpPr/>
            <p:nvPr/>
          </p:nvSpPr>
          <p:spPr>
            <a:xfrm flipH="1">
              <a:off x="503601"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14"/>
            <p:cNvGrpSpPr/>
            <p:nvPr/>
          </p:nvGrpSpPr>
          <p:grpSpPr>
            <a:xfrm>
              <a:off x="1257737" y="286775"/>
              <a:ext cx="7696654" cy="3366585"/>
              <a:chOff x="1257737" y="286775"/>
              <a:chExt cx="7696654" cy="3366585"/>
            </a:xfrm>
          </p:grpSpPr>
          <p:sp>
            <p:nvSpPr>
              <p:cNvPr id="752" name="Google Shape;752;p14"/>
              <p:cNvSpPr/>
              <p:nvPr/>
            </p:nvSpPr>
            <p:spPr>
              <a:xfrm flipH="1">
                <a:off x="8622610"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flipH="1">
                <a:off x="8549860"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flipH="1">
                <a:off x="8864873"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flipH="1">
                <a:off x="8445260"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1257737" y="3478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7" name="Google Shape;757;p14"/>
          <p:cNvGrpSpPr/>
          <p:nvPr/>
        </p:nvGrpSpPr>
        <p:grpSpPr>
          <a:xfrm>
            <a:off x="179093" y="4388915"/>
            <a:ext cx="8733977" cy="652637"/>
            <a:chOff x="179093" y="4388915"/>
            <a:chExt cx="8733977" cy="652637"/>
          </a:xfrm>
        </p:grpSpPr>
        <p:sp>
          <p:nvSpPr>
            <p:cNvPr id="758" name="Google Shape;758;p14"/>
            <p:cNvSpPr/>
            <p:nvPr/>
          </p:nvSpPr>
          <p:spPr>
            <a:xfrm flipH="1">
              <a:off x="179093" y="4388915"/>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8528168" y="46924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760"/>
        <p:cNvGrpSpPr/>
        <p:nvPr/>
      </p:nvGrpSpPr>
      <p:grpSpPr>
        <a:xfrm>
          <a:off x="0" y="0"/>
          <a:ext cx="0" cy="0"/>
          <a:chOff x="0" y="0"/>
          <a:chExt cx="0" cy="0"/>
        </a:xfrm>
      </p:grpSpPr>
      <p:sp>
        <p:nvSpPr>
          <p:cNvPr id="761" name="Google Shape;761;p1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62" name="Google Shape;762;p15"/>
          <p:cNvGrpSpPr/>
          <p:nvPr/>
        </p:nvGrpSpPr>
        <p:grpSpPr>
          <a:xfrm>
            <a:off x="186983" y="675958"/>
            <a:ext cx="8763439" cy="4336240"/>
            <a:chOff x="186983" y="675958"/>
            <a:chExt cx="8763439" cy="4336240"/>
          </a:xfrm>
        </p:grpSpPr>
        <p:sp>
          <p:nvSpPr>
            <p:cNvPr id="763" name="Google Shape;763;p15"/>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15"/>
          <p:cNvGrpSpPr/>
          <p:nvPr/>
        </p:nvGrpSpPr>
        <p:grpSpPr>
          <a:xfrm>
            <a:off x="221862" y="124009"/>
            <a:ext cx="8735155" cy="4895482"/>
            <a:chOff x="221862" y="124009"/>
            <a:chExt cx="8735155" cy="4895482"/>
          </a:xfrm>
        </p:grpSpPr>
        <p:sp>
          <p:nvSpPr>
            <p:cNvPr id="766" name="Google Shape;766;p15"/>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15"/>
          <p:cNvGrpSpPr/>
          <p:nvPr/>
        </p:nvGrpSpPr>
        <p:grpSpPr>
          <a:xfrm>
            <a:off x="-2085137" y="-158825"/>
            <a:ext cx="10819504" cy="7680171"/>
            <a:chOff x="-2085137" y="-158825"/>
            <a:chExt cx="10819504" cy="7680171"/>
          </a:xfrm>
        </p:grpSpPr>
        <p:sp>
          <p:nvSpPr>
            <p:cNvPr id="775" name="Google Shape;775;p15"/>
            <p:cNvSpPr/>
            <p:nvPr/>
          </p:nvSpPr>
          <p:spPr>
            <a:xfrm>
              <a:off x="-189100" y="-158825"/>
              <a:ext cx="7480150" cy="914325"/>
            </a:xfrm>
            <a:custGeom>
              <a:avLst/>
              <a:gdLst/>
              <a:ahLst/>
              <a:cxnLst/>
              <a:rect l="l" t="t" r="r" b="b"/>
              <a:pathLst>
                <a:path w="299206" h="36573" extrusionOk="0">
                  <a:moveTo>
                    <a:pt x="0" y="33563"/>
                  </a:moveTo>
                  <a:cubicBezTo>
                    <a:pt x="2288" y="33976"/>
                    <a:pt x="6897" y="37949"/>
                    <a:pt x="13730" y="36042"/>
                  </a:cubicBezTo>
                  <a:cubicBezTo>
                    <a:pt x="20563" y="34135"/>
                    <a:pt x="30861" y="25236"/>
                    <a:pt x="41000" y="22121"/>
                  </a:cubicBezTo>
                  <a:cubicBezTo>
                    <a:pt x="51139" y="19006"/>
                    <a:pt x="64456" y="17162"/>
                    <a:pt x="74563" y="17353"/>
                  </a:cubicBezTo>
                  <a:cubicBezTo>
                    <a:pt x="84670" y="17544"/>
                    <a:pt x="90454" y="23964"/>
                    <a:pt x="101642" y="23265"/>
                  </a:cubicBezTo>
                  <a:cubicBezTo>
                    <a:pt x="112830" y="22566"/>
                    <a:pt x="128690" y="14461"/>
                    <a:pt x="141689" y="13158"/>
                  </a:cubicBezTo>
                  <a:cubicBezTo>
                    <a:pt x="154688" y="11855"/>
                    <a:pt x="163047" y="15065"/>
                    <a:pt x="179638" y="15446"/>
                  </a:cubicBezTo>
                  <a:cubicBezTo>
                    <a:pt x="196229" y="15827"/>
                    <a:pt x="221305" y="18020"/>
                    <a:pt x="241233" y="15446"/>
                  </a:cubicBezTo>
                  <a:cubicBezTo>
                    <a:pt x="261161" y="12872"/>
                    <a:pt x="289544" y="2574"/>
                    <a:pt x="299206" y="0"/>
                  </a:cubicBezTo>
                </a:path>
              </a:pathLst>
            </a:custGeom>
            <a:noFill/>
            <a:ln w="19050" cap="flat" cmpd="sng">
              <a:solidFill>
                <a:schemeClr val="accent5"/>
              </a:solidFill>
              <a:prstDash val="dash"/>
              <a:round/>
              <a:headEnd type="none" w="med" len="med"/>
              <a:tailEnd type="none" w="med" len="med"/>
            </a:ln>
          </p:spPr>
        </p:sp>
        <p:grpSp>
          <p:nvGrpSpPr>
            <p:cNvPr id="776" name="Google Shape;776;p15"/>
            <p:cNvGrpSpPr/>
            <p:nvPr/>
          </p:nvGrpSpPr>
          <p:grpSpPr>
            <a:xfrm rot="900121">
              <a:off x="5973900" y="4760880"/>
              <a:ext cx="2481575" cy="2481575"/>
              <a:chOff x="2530475" y="1998650"/>
              <a:chExt cx="2100600" cy="2100600"/>
            </a:xfrm>
          </p:grpSpPr>
          <p:cxnSp>
            <p:nvCxnSpPr>
              <p:cNvPr id="777" name="Google Shape;77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78" name="Google Shape;778;p15"/>
              <p:cNvGrpSpPr/>
              <p:nvPr/>
            </p:nvGrpSpPr>
            <p:grpSpPr>
              <a:xfrm>
                <a:off x="2530475" y="1998650"/>
                <a:ext cx="2100600" cy="2100600"/>
                <a:chOff x="2530475" y="1998650"/>
                <a:chExt cx="2100600" cy="2100600"/>
              </a:xfrm>
            </p:grpSpPr>
            <p:cxnSp>
              <p:nvCxnSpPr>
                <p:cNvPr id="779" name="Google Shape;77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0" name="Google Shape;78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1" name="Google Shape;78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2" name="Google Shape;78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3" name="Google Shape;78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4" name="Google Shape;78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5" name="Google Shape;78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6" name="Google Shape;78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7" name="Google Shape;78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8" name="Google Shape;78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9" name="Google Shape;78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0" name="Google Shape;79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1" name="Google Shape;79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2" name="Google Shape;79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3" name="Google Shape;79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4" name="Google Shape;79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5" name="Google Shape;79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96" name="Google Shape;796;p15"/>
            <p:cNvGrpSpPr/>
            <p:nvPr/>
          </p:nvGrpSpPr>
          <p:grpSpPr>
            <a:xfrm rot="-484102">
              <a:off x="-1923279" y="1408231"/>
              <a:ext cx="2481425" cy="2481425"/>
              <a:chOff x="2530475" y="1998650"/>
              <a:chExt cx="2100600" cy="2100600"/>
            </a:xfrm>
          </p:grpSpPr>
          <p:cxnSp>
            <p:nvCxnSpPr>
              <p:cNvPr id="797" name="Google Shape;79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98" name="Google Shape;798;p15"/>
              <p:cNvGrpSpPr/>
              <p:nvPr/>
            </p:nvGrpSpPr>
            <p:grpSpPr>
              <a:xfrm>
                <a:off x="2530475" y="1998650"/>
                <a:ext cx="2100600" cy="2100600"/>
                <a:chOff x="2530475" y="1998650"/>
                <a:chExt cx="2100600" cy="2100600"/>
              </a:xfrm>
            </p:grpSpPr>
            <p:cxnSp>
              <p:nvCxnSpPr>
                <p:cNvPr id="799" name="Google Shape;79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0" name="Google Shape;80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1" name="Google Shape;80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2" name="Google Shape;80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3" name="Google Shape;80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4" name="Google Shape;80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5" name="Google Shape;80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6" name="Google Shape;80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7" name="Google Shape;80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8" name="Google Shape;80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9" name="Google Shape;80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0" name="Google Shape;81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1" name="Google Shape;81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2" name="Google Shape;81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3" name="Google Shape;81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4" name="Google Shape;81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5" name="Google Shape;81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816"/>
        <p:cNvGrpSpPr/>
        <p:nvPr/>
      </p:nvGrpSpPr>
      <p:grpSpPr>
        <a:xfrm>
          <a:off x="0" y="0"/>
          <a:ext cx="0" cy="0"/>
          <a:chOff x="0" y="0"/>
          <a:chExt cx="0" cy="0"/>
        </a:xfrm>
      </p:grpSpPr>
      <p:sp>
        <p:nvSpPr>
          <p:cNvPr id="817" name="Google Shape;817;p1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8" name="Google Shape;818;p16"/>
          <p:cNvGrpSpPr/>
          <p:nvPr/>
        </p:nvGrpSpPr>
        <p:grpSpPr>
          <a:xfrm>
            <a:off x="186983" y="124009"/>
            <a:ext cx="8735155" cy="4895482"/>
            <a:chOff x="186983" y="124009"/>
            <a:chExt cx="8735155" cy="4895482"/>
          </a:xfrm>
        </p:grpSpPr>
        <p:sp>
          <p:nvSpPr>
            <p:cNvPr id="819" name="Google Shape;819;p1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6"/>
          <p:cNvGrpSpPr/>
          <p:nvPr/>
        </p:nvGrpSpPr>
        <p:grpSpPr>
          <a:xfrm>
            <a:off x="193578" y="675958"/>
            <a:ext cx="8763439" cy="4336240"/>
            <a:chOff x="193578" y="675958"/>
            <a:chExt cx="8763439" cy="4336240"/>
          </a:xfrm>
        </p:grpSpPr>
        <p:sp>
          <p:nvSpPr>
            <p:cNvPr id="828" name="Google Shape;828;p1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6"/>
          <p:cNvGrpSpPr/>
          <p:nvPr/>
        </p:nvGrpSpPr>
        <p:grpSpPr>
          <a:xfrm>
            <a:off x="-2092891" y="454088"/>
            <a:ext cx="13423843" cy="4850427"/>
            <a:chOff x="-2092891" y="454088"/>
            <a:chExt cx="13423843" cy="4850427"/>
          </a:xfrm>
        </p:grpSpPr>
        <p:sp>
          <p:nvSpPr>
            <p:cNvPr id="831" name="Google Shape;831;p16"/>
            <p:cNvSpPr/>
            <p:nvPr/>
          </p:nvSpPr>
          <p:spPr>
            <a:xfrm>
              <a:off x="788225" y="4739765"/>
              <a:ext cx="7933050" cy="564750"/>
            </a:xfrm>
            <a:custGeom>
              <a:avLst/>
              <a:gdLst/>
              <a:ahLst/>
              <a:cxnLst/>
              <a:rect l="l" t="t" r="r" b="b"/>
              <a:pathLst>
                <a:path w="317322" h="22590" extrusionOk="0">
                  <a:moveTo>
                    <a:pt x="0" y="22590"/>
                  </a:moveTo>
                  <a:cubicBezTo>
                    <a:pt x="4481" y="20620"/>
                    <a:pt x="11314" y="12356"/>
                    <a:pt x="26888" y="10767"/>
                  </a:cubicBezTo>
                  <a:cubicBezTo>
                    <a:pt x="42462" y="9178"/>
                    <a:pt x="73196" y="14835"/>
                    <a:pt x="93442" y="13055"/>
                  </a:cubicBezTo>
                  <a:cubicBezTo>
                    <a:pt x="113688" y="11275"/>
                    <a:pt x="127704" y="786"/>
                    <a:pt x="148363" y="87"/>
                  </a:cubicBezTo>
                  <a:cubicBezTo>
                    <a:pt x="169022" y="-612"/>
                    <a:pt x="196991" y="8542"/>
                    <a:pt x="217396" y="8860"/>
                  </a:cubicBezTo>
                  <a:cubicBezTo>
                    <a:pt x="237801" y="9178"/>
                    <a:pt x="254138" y="-199"/>
                    <a:pt x="270792" y="1994"/>
                  </a:cubicBezTo>
                  <a:cubicBezTo>
                    <a:pt x="287446" y="4187"/>
                    <a:pt x="309567" y="18681"/>
                    <a:pt x="317322" y="22018"/>
                  </a:cubicBezTo>
                </a:path>
              </a:pathLst>
            </a:custGeom>
            <a:noFill/>
            <a:ln w="19050" cap="flat" cmpd="sng">
              <a:solidFill>
                <a:schemeClr val="accent5"/>
              </a:solidFill>
              <a:prstDash val="dash"/>
              <a:round/>
              <a:headEnd type="none" w="med" len="med"/>
              <a:tailEnd type="none" w="med" len="med"/>
            </a:ln>
          </p:spPr>
        </p:sp>
        <p:grpSp>
          <p:nvGrpSpPr>
            <p:cNvPr id="832" name="Google Shape;832;p16"/>
            <p:cNvGrpSpPr/>
            <p:nvPr/>
          </p:nvGrpSpPr>
          <p:grpSpPr>
            <a:xfrm rot="531761">
              <a:off x="-1916551" y="1746839"/>
              <a:ext cx="2481448" cy="2481448"/>
              <a:chOff x="2530475" y="1998650"/>
              <a:chExt cx="2100600" cy="2100600"/>
            </a:xfrm>
          </p:grpSpPr>
          <p:cxnSp>
            <p:nvCxnSpPr>
              <p:cNvPr id="833" name="Google Shape;83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34" name="Google Shape;834;p16"/>
              <p:cNvGrpSpPr/>
              <p:nvPr/>
            </p:nvGrpSpPr>
            <p:grpSpPr>
              <a:xfrm>
                <a:off x="2530475" y="1998650"/>
                <a:ext cx="2100600" cy="2100600"/>
                <a:chOff x="2530475" y="1998650"/>
                <a:chExt cx="2100600" cy="2100600"/>
              </a:xfrm>
            </p:grpSpPr>
            <p:cxnSp>
              <p:nvCxnSpPr>
                <p:cNvPr id="835" name="Google Shape;83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6" name="Google Shape;83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7" name="Google Shape;83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8" name="Google Shape;83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9" name="Google Shape;83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0" name="Google Shape;84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1" name="Google Shape;84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2" name="Google Shape;84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3" name="Google Shape;84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4" name="Google Shape;84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5" name="Google Shape;84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6" name="Google Shape;84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7" name="Google Shape;84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9" name="Google Shape;84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0" name="Google Shape;85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1" name="Google Shape;85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2" name="Google Shape;852;p16"/>
            <p:cNvGrpSpPr/>
            <p:nvPr/>
          </p:nvGrpSpPr>
          <p:grpSpPr>
            <a:xfrm rot="-680479">
              <a:off x="8629825" y="673846"/>
              <a:ext cx="2481368" cy="2481368"/>
              <a:chOff x="2530475" y="1998650"/>
              <a:chExt cx="2100600" cy="2100600"/>
            </a:xfrm>
          </p:grpSpPr>
          <p:cxnSp>
            <p:nvCxnSpPr>
              <p:cNvPr id="853" name="Google Shape;85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54" name="Google Shape;854;p16"/>
              <p:cNvGrpSpPr/>
              <p:nvPr/>
            </p:nvGrpSpPr>
            <p:grpSpPr>
              <a:xfrm>
                <a:off x="2530475" y="1998650"/>
                <a:ext cx="2100600" cy="2100600"/>
                <a:chOff x="2530475" y="1998650"/>
                <a:chExt cx="2100600" cy="2100600"/>
              </a:xfrm>
            </p:grpSpPr>
            <p:cxnSp>
              <p:nvCxnSpPr>
                <p:cNvPr id="855" name="Google Shape;85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872"/>
        <p:cNvGrpSpPr/>
        <p:nvPr/>
      </p:nvGrpSpPr>
      <p:grpSpPr>
        <a:xfrm>
          <a:off x="0" y="0"/>
          <a:ext cx="0" cy="0"/>
          <a:chOff x="0" y="0"/>
          <a:chExt cx="0" cy="0"/>
        </a:xfrm>
      </p:grpSpPr>
      <p:sp>
        <p:nvSpPr>
          <p:cNvPr id="873" name="Google Shape;873;p1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4" name="Google Shape;874;p17"/>
          <p:cNvGrpSpPr/>
          <p:nvPr/>
        </p:nvGrpSpPr>
        <p:grpSpPr>
          <a:xfrm>
            <a:off x="104561" y="709115"/>
            <a:ext cx="8873889" cy="3695712"/>
            <a:chOff x="104561" y="709115"/>
            <a:chExt cx="8873889" cy="3695712"/>
          </a:xfrm>
        </p:grpSpPr>
        <p:sp>
          <p:nvSpPr>
            <p:cNvPr id="875" name="Google Shape;875;p1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17"/>
          <p:cNvGrpSpPr/>
          <p:nvPr/>
        </p:nvGrpSpPr>
        <p:grpSpPr>
          <a:xfrm>
            <a:off x="320612" y="153363"/>
            <a:ext cx="8582337" cy="4803412"/>
            <a:chOff x="320612" y="153363"/>
            <a:chExt cx="8582337" cy="4803412"/>
          </a:xfrm>
        </p:grpSpPr>
        <p:sp>
          <p:nvSpPr>
            <p:cNvPr id="878" name="Google Shape;878;p1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17"/>
          <p:cNvGrpSpPr/>
          <p:nvPr/>
        </p:nvGrpSpPr>
        <p:grpSpPr>
          <a:xfrm>
            <a:off x="-2004421" y="-1162384"/>
            <a:ext cx="13117750" cy="7167046"/>
            <a:chOff x="-2004421" y="-1162384"/>
            <a:chExt cx="13117750" cy="7167046"/>
          </a:xfrm>
        </p:grpSpPr>
        <p:sp>
          <p:nvSpPr>
            <p:cNvPr id="885" name="Google Shape;885;p1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886" name="Google Shape;886;p17"/>
            <p:cNvGrpSpPr/>
            <p:nvPr/>
          </p:nvGrpSpPr>
          <p:grpSpPr>
            <a:xfrm rot="899916">
              <a:off x="8353201" y="3244535"/>
              <a:ext cx="2481318" cy="2481318"/>
              <a:chOff x="2530475" y="1998650"/>
              <a:chExt cx="2100600" cy="2100600"/>
            </a:xfrm>
          </p:grpSpPr>
          <p:cxnSp>
            <p:nvCxnSpPr>
              <p:cNvPr id="887" name="Google Shape;88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88" name="Google Shape;888;p17"/>
              <p:cNvGrpSpPr/>
              <p:nvPr/>
            </p:nvGrpSpPr>
            <p:grpSpPr>
              <a:xfrm>
                <a:off x="2530475" y="1998650"/>
                <a:ext cx="2100600" cy="2100600"/>
                <a:chOff x="2530475" y="1998650"/>
                <a:chExt cx="2100600" cy="2100600"/>
              </a:xfrm>
            </p:grpSpPr>
            <p:cxnSp>
              <p:nvCxnSpPr>
                <p:cNvPr id="889" name="Google Shape;88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5" name="Google Shape;89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6" name="Google Shape;89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8" name="Google Shape;89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9" name="Google Shape;89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0" name="Google Shape;90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1" name="Google Shape;90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2" name="Google Shape;90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06" name="Google Shape;906;p17"/>
            <p:cNvGrpSpPr/>
            <p:nvPr/>
          </p:nvGrpSpPr>
          <p:grpSpPr>
            <a:xfrm rot="900121">
              <a:off x="-1725529" y="-883492"/>
              <a:ext cx="2481575" cy="2481575"/>
              <a:chOff x="2530475" y="1998650"/>
              <a:chExt cx="2100600" cy="2100600"/>
            </a:xfrm>
          </p:grpSpPr>
          <p:cxnSp>
            <p:nvCxnSpPr>
              <p:cNvPr id="907" name="Google Shape;90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08" name="Google Shape;908;p17"/>
              <p:cNvGrpSpPr/>
              <p:nvPr/>
            </p:nvGrpSpPr>
            <p:grpSpPr>
              <a:xfrm>
                <a:off x="2530475" y="1998650"/>
                <a:ext cx="2100600" cy="2100600"/>
                <a:chOff x="2530475" y="1998650"/>
                <a:chExt cx="2100600" cy="2100600"/>
              </a:xfrm>
            </p:grpSpPr>
            <p:cxnSp>
              <p:nvCxnSpPr>
                <p:cNvPr id="909" name="Google Shape;90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26"/>
        <p:cNvGrpSpPr/>
        <p:nvPr/>
      </p:nvGrpSpPr>
      <p:grpSpPr>
        <a:xfrm>
          <a:off x="0" y="0"/>
          <a:ext cx="0" cy="0"/>
          <a:chOff x="0" y="0"/>
          <a:chExt cx="0" cy="0"/>
        </a:xfrm>
      </p:grpSpPr>
      <p:sp>
        <p:nvSpPr>
          <p:cNvPr id="927" name="Google Shape;927;p18"/>
          <p:cNvSpPr txBox="1">
            <a:spLocks noGrp="1"/>
          </p:cNvSpPr>
          <p:nvPr>
            <p:ph type="title"/>
          </p:nvPr>
        </p:nvSpPr>
        <p:spPr>
          <a:xfrm>
            <a:off x="1882813" y="3141275"/>
            <a:ext cx="53784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28" name="Google Shape;928;p18"/>
          <p:cNvSpPr txBox="1">
            <a:spLocks noGrp="1"/>
          </p:cNvSpPr>
          <p:nvPr>
            <p:ph type="subTitle" idx="1"/>
          </p:nvPr>
        </p:nvSpPr>
        <p:spPr>
          <a:xfrm>
            <a:off x="1226388" y="1453525"/>
            <a:ext cx="66912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929" name="Google Shape;929;p18"/>
          <p:cNvGrpSpPr/>
          <p:nvPr/>
        </p:nvGrpSpPr>
        <p:grpSpPr>
          <a:xfrm>
            <a:off x="193578" y="675958"/>
            <a:ext cx="8763439" cy="4336240"/>
            <a:chOff x="193578" y="675958"/>
            <a:chExt cx="8763439" cy="4336240"/>
          </a:xfrm>
        </p:grpSpPr>
        <p:sp>
          <p:nvSpPr>
            <p:cNvPr id="930" name="Google Shape;930;p18"/>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8"/>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8"/>
          <p:cNvGrpSpPr/>
          <p:nvPr/>
        </p:nvGrpSpPr>
        <p:grpSpPr>
          <a:xfrm>
            <a:off x="186983" y="124009"/>
            <a:ext cx="8735155" cy="4895482"/>
            <a:chOff x="186983" y="124009"/>
            <a:chExt cx="8735155" cy="4895482"/>
          </a:xfrm>
        </p:grpSpPr>
        <p:sp>
          <p:nvSpPr>
            <p:cNvPr id="933" name="Google Shape;933;p18"/>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8"/>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8"/>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8"/>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8"/>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8"/>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8"/>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8"/>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18"/>
          <p:cNvGrpSpPr/>
          <p:nvPr/>
        </p:nvGrpSpPr>
        <p:grpSpPr>
          <a:xfrm>
            <a:off x="-2295984" y="771087"/>
            <a:ext cx="13582563" cy="4447685"/>
            <a:chOff x="-2295984" y="771087"/>
            <a:chExt cx="13582563" cy="4447685"/>
          </a:xfrm>
        </p:grpSpPr>
        <p:sp>
          <p:nvSpPr>
            <p:cNvPr id="942" name="Google Shape;942;p18"/>
            <p:cNvSpPr/>
            <p:nvPr/>
          </p:nvSpPr>
          <p:spPr>
            <a:xfrm>
              <a:off x="850200" y="4262522"/>
              <a:ext cx="7832950" cy="956250"/>
            </a:xfrm>
            <a:custGeom>
              <a:avLst/>
              <a:gdLst/>
              <a:ahLst/>
              <a:cxnLst/>
              <a:rect l="l" t="t" r="r" b="b"/>
              <a:pathLst>
                <a:path w="313318" h="38250" extrusionOk="0">
                  <a:moveTo>
                    <a:pt x="0" y="38250"/>
                  </a:moveTo>
                  <a:cubicBezTo>
                    <a:pt x="8931" y="34786"/>
                    <a:pt x="34866" y="19435"/>
                    <a:pt x="53586" y="17464"/>
                  </a:cubicBezTo>
                  <a:cubicBezTo>
                    <a:pt x="72306" y="15494"/>
                    <a:pt x="89374" y="29319"/>
                    <a:pt x="112321" y="26427"/>
                  </a:cubicBezTo>
                  <a:cubicBezTo>
                    <a:pt x="135269" y="23535"/>
                    <a:pt x="166830" y="1541"/>
                    <a:pt x="191271" y="111"/>
                  </a:cubicBezTo>
                  <a:cubicBezTo>
                    <a:pt x="215712" y="-1319"/>
                    <a:pt x="243840" y="14572"/>
                    <a:pt x="258969" y="17846"/>
                  </a:cubicBezTo>
                  <a:cubicBezTo>
                    <a:pt x="274098" y="21120"/>
                    <a:pt x="272985" y="16479"/>
                    <a:pt x="282043" y="19753"/>
                  </a:cubicBezTo>
                  <a:cubicBezTo>
                    <a:pt x="291101" y="23027"/>
                    <a:pt x="308106" y="34532"/>
                    <a:pt x="313318" y="37488"/>
                  </a:cubicBezTo>
                </a:path>
              </a:pathLst>
            </a:custGeom>
            <a:noFill/>
            <a:ln w="19050" cap="flat" cmpd="sng">
              <a:solidFill>
                <a:schemeClr val="accent5"/>
              </a:solidFill>
              <a:prstDash val="dash"/>
              <a:round/>
              <a:headEnd type="none" w="med" len="med"/>
              <a:tailEnd type="none" w="med" len="med"/>
            </a:ln>
          </p:spPr>
        </p:sp>
        <p:grpSp>
          <p:nvGrpSpPr>
            <p:cNvPr id="943" name="Google Shape;943;p18"/>
            <p:cNvGrpSpPr/>
            <p:nvPr/>
          </p:nvGrpSpPr>
          <p:grpSpPr>
            <a:xfrm rot="1800033">
              <a:off x="-1841814" y="1225257"/>
              <a:ext cx="2481608" cy="2481608"/>
              <a:chOff x="2530475" y="1998650"/>
              <a:chExt cx="2100600" cy="2100600"/>
            </a:xfrm>
          </p:grpSpPr>
          <p:cxnSp>
            <p:nvCxnSpPr>
              <p:cNvPr id="944" name="Google Shape;94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5" name="Google Shape;945;p18"/>
              <p:cNvGrpSpPr/>
              <p:nvPr/>
            </p:nvGrpSpPr>
            <p:grpSpPr>
              <a:xfrm>
                <a:off x="2530475" y="1998650"/>
                <a:ext cx="2100600" cy="2100600"/>
                <a:chOff x="2530475" y="1998650"/>
                <a:chExt cx="2100600" cy="2100600"/>
              </a:xfrm>
            </p:grpSpPr>
            <p:cxnSp>
              <p:nvCxnSpPr>
                <p:cNvPr id="946" name="Google Shape;94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7" name="Google Shape;94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8" name="Google Shape;94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9" name="Google Shape;94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0" name="Google Shape;95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1" name="Google Shape;95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2" name="Google Shape;95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3" name="Google Shape;95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4" name="Google Shape;95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5" name="Google Shape;95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6" name="Google Shape;95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7" name="Google Shape;95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8" name="Google Shape;95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9" name="Google Shape;95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0" name="Google Shape;96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1" name="Google Shape;96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2" name="Google Shape;96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63" name="Google Shape;963;p18"/>
            <p:cNvGrpSpPr/>
            <p:nvPr/>
          </p:nvGrpSpPr>
          <p:grpSpPr>
            <a:xfrm rot="899916">
              <a:off x="8526451" y="1455610"/>
              <a:ext cx="2481318" cy="2481318"/>
              <a:chOff x="2530475" y="1998650"/>
              <a:chExt cx="2100600" cy="2100600"/>
            </a:xfrm>
          </p:grpSpPr>
          <p:cxnSp>
            <p:nvCxnSpPr>
              <p:cNvPr id="964" name="Google Shape;96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65" name="Google Shape;965;p18"/>
              <p:cNvGrpSpPr/>
              <p:nvPr/>
            </p:nvGrpSpPr>
            <p:grpSpPr>
              <a:xfrm>
                <a:off x="2530475" y="1998650"/>
                <a:ext cx="2100600" cy="2100600"/>
                <a:chOff x="2530475" y="1998650"/>
                <a:chExt cx="2100600" cy="2100600"/>
              </a:xfrm>
            </p:grpSpPr>
            <p:cxnSp>
              <p:nvCxnSpPr>
                <p:cNvPr id="966" name="Google Shape;96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7" name="Google Shape;96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8" name="Google Shape;96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9" name="Google Shape;96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0" name="Google Shape;97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1" name="Google Shape;97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2" name="Google Shape;97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3" name="Google Shape;97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4" name="Google Shape;97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5" name="Google Shape;97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6" name="Google Shape;97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7" name="Google Shape;97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8" name="Google Shape;97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9" name="Google Shape;97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0" name="Google Shape;98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1" name="Google Shape;98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2" name="Google Shape;98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83"/>
        <p:cNvGrpSpPr/>
        <p:nvPr/>
      </p:nvGrpSpPr>
      <p:grpSpPr>
        <a:xfrm>
          <a:off x="0" y="0"/>
          <a:ext cx="0" cy="0"/>
          <a:chOff x="0" y="0"/>
          <a:chExt cx="0" cy="0"/>
        </a:xfrm>
      </p:grpSpPr>
      <p:sp>
        <p:nvSpPr>
          <p:cNvPr id="984" name="Google Shape;984;p19"/>
          <p:cNvSpPr txBox="1">
            <a:spLocks noGrp="1"/>
          </p:cNvSpPr>
          <p:nvPr>
            <p:ph type="title"/>
          </p:nvPr>
        </p:nvSpPr>
        <p:spPr>
          <a:xfrm>
            <a:off x="819450" y="1544621"/>
            <a:ext cx="4168200" cy="1231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5" name="Google Shape;985;p19"/>
          <p:cNvSpPr txBox="1">
            <a:spLocks noGrp="1"/>
          </p:cNvSpPr>
          <p:nvPr>
            <p:ph type="subTitle" idx="1"/>
          </p:nvPr>
        </p:nvSpPr>
        <p:spPr>
          <a:xfrm>
            <a:off x="819450" y="2775963"/>
            <a:ext cx="4168200" cy="82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86" name="Google Shape;986;p19"/>
          <p:cNvGrpSpPr/>
          <p:nvPr/>
        </p:nvGrpSpPr>
        <p:grpSpPr>
          <a:xfrm>
            <a:off x="320612" y="153363"/>
            <a:ext cx="8582337" cy="4803412"/>
            <a:chOff x="320612" y="153363"/>
            <a:chExt cx="8582337" cy="4803412"/>
          </a:xfrm>
        </p:grpSpPr>
        <p:sp>
          <p:nvSpPr>
            <p:cNvPr id="987" name="Google Shape;987;p1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19"/>
          <p:cNvGrpSpPr/>
          <p:nvPr/>
        </p:nvGrpSpPr>
        <p:grpSpPr>
          <a:xfrm>
            <a:off x="104561" y="705311"/>
            <a:ext cx="8873889" cy="3695712"/>
            <a:chOff x="104561" y="705311"/>
            <a:chExt cx="8873889" cy="3695712"/>
          </a:xfrm>
        </p:grpSpPr>
        <p:sp>
          <p:nvSpPr>
            <p:cNvPr id="994" name="Google Shape;994;p1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 name="Google Shape;996;p19"/>
          <p:cNvSpPr>
            <a:spLocks noGrp="1"/>
          </p:cNvSpPr>
          <p:nvPr>
            <p:ph type="pic" idx="2"/>
          </p:nvPr>
        </p:nvSpPr>
        <p:spPr>
          <a:xfrm>
            <a:off x="5214625" y="1284925"/>
            <a:ext cx="2573700" cy="2573700"/>
          </a:xfrm>
          <a:prstGeom prst="ellipse">
            <a:avLst/>
          </a:prstGeom>
          <a:no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sp>
      <p:grpSp>
        <p:nvGrpSpPr>
          <p:cNvPr id="997" name="Google Shape;997;p19"/>
          <p:cNvGrpSpPr/>
          <p:nvPr/>
        </p:nvGrpSpPr>
        <p:grpSpPr>
          <a:xfrm>
            <a:off x="-1960612" y="-744284"/>
            <a:ext cx="14711612" cy="6597323"/>
            <a:chOff x="-1960612" y="-744284"/>
            <a:chExt cx="14711612" cy="6597323"/>
          </a:xfrm>
        </p:grpSpPr>
        <p:sp>
          <p:nvSpPr>
            <p:cNvPr id="998" name="Google Shape;998;p19"/>
            <p:cNvSpPr/>
            <p:nvPr/>
          </p:nvSpPr>
          <p:spPr>
            <a:xfrm>
              <a:off x="4493750" y="-83625"/>
              <a:ext cx="8257250" cy="3303850"/>
            </a:xfrm>
            <a:custGeom>
              <a:avLst/>
              <a:gdLst/>
              <a:ahLst/>
              <a:cxnLst/>
              <a:rect l="l" t="t" r="r" b="b"/>
              <a:pathLst>
                <a:path w="330290" h="132154" extrusionOk="0">
                  <a:moveTo>
                    <a:pt x="0" y="0"/>
                  </a:moveTo>
                  <a:cubicBezTo>
                    <a:pt x="6134" y="5499"/>
                    <a:pt x="19992" y="27779"/>
                    <a:pt x="36805" y="32991"/>
                  </a:cubicBezTo>
                  <a:cubicBezTo>
                    <a:pt x="53618" y="38203"/>
                    <a:pt x="82604" y="28096"/>
                    <a:pt x="100879" y="31274"/>
                  </a:cubicBezTo>
                  <a:cubicBezTo>
                    <a:pt x="119154" y="34452"/>
                    <a:pt x="136762" y="43416"/>
                    <a:pt x="146456" y="52061"/>
                  </a:cubicBezTo>
                  <a:cubicBezTo>
                    <a:pt x="156150" y="60706"/>
                    <a:pt x="148363" y="75707"/>
                    <a:pt x="159042" y="83144"/>
                  </a:cubicBezTo>
                  <a:cubicBezTo>
                    <a:pt x="169721" y="90581"/>
                    <a:pt x="189808" y="94555"/>
                    <a:pt x="210531" y="96684"/>
                  </a:cubicBezTo>
                  <a:cubicBezTo>
                    <a:pt x="231254" y="98814"/>
                    <a:pt x="263418" y="90009"/>
                    <a:pt x="283378" y="95921"/>
                  </a:cubicBezTo>
                  <a:cubicBezTo>
                    <a:pt x="303338" y="101833"/>
                    <a:pt x="322471" y="126115"/>
                    <a:pt x="330290" y="132154"/>
                  </a:cubicBezTo>
                </a:path>
              </a:pathLst>
            </a:custGeom>
            <a:noFill/>
            <a:ln w="19050" cap="flat" cmpd="sng">
              <a:solidFill>
                <a:schemeClr val="accent5"/>
              </a:solidFill>
              <a:prstDash val="dash"/>
              <a:round/>
              <a:headEnd type="none" w="med" len="med"/>
              <a:tailEnd type="none" w="med" len="med"/>
            </a:ln>
          </p:spPr>
        </p:sp>
        <p:grpSp>
          <p:nvGrpSpPr>
            <p:cNvPr id="999" name="Google Shape;999;p19"/>
            <p:cNvGrpSpPr/>
            <p:nvPr/>
          </p:nvGrpSpPr>
          <p:grpSpPr>
            <a:xfrm rot="-641899">
              <a:off x="8346861" y="-535520"/>
              <a:ext cx="2481509" cy="2481509"/>
              <a:chOff x="2530475" y="1998650"/>
              <a:chExt cx="2100600" cy="2100600"/>
            </a:xfrm>
          </p:grpSpPr>
          <p:cxnSp>
            <p:nvCxnSpPr>
              <p:cNvPr id="1000" name="Google Shape;100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01" name="Google Shape;1001;p19"/>
              <p:cNvGrpSpPr/>
              <p:nvPr/>
            </p:nvGrpSpPr>
            <p:grpSpPr>
              <a:xfrm>
                <a:off x="2530475" y="1998650"/>
                <a:ext cx="2100600" cy="2100600"/>
                <a:chOff x="2530475" y="1998650"/>
                <a:chExt cx="2100600" cy="2100600"/>
              </a:xfrm>
            </p:grpSpPr>
            <p:cxnSp>
              <p:nvCxnSpPr>
                <p:cNvPr id="1002" name="Google Shape;100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3" name="Google Shape;100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4" name="Google Shape;100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5" name="Google Shape;100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6" name="Google Shape;100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7" name="Google Shape;100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8" name="Google Shape;100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9" name="Google Shape;100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0" name="Google Shape;101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1" name="Google Shape;101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2" name="Google Shape;101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3" name="Google Shape;101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4" name="Google Shape;101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5" name="Google Shape;101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6" name="Google Shape;101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7" name="Google Shape;101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8" name="Google Shape;101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019" name="Google Shape;1019;p19"/>
            <p:cNvGrpSpPr/>
            <p:nvPr/>
          </p:nvGrpSpPr>
          <p:grpSpPr>
            <a:xfrm rot="-484102">
              <a:off x="-1798754" y="3209756"/>
              <a:ext cx="2481425" cy="2481425"/>
              <a:chOff x="2530475" y="1998650"/>
              <a:chExt cx="2100600" cy="2100600"/>
            </a:xfrm>
          </p:grpSpPr>
          <p:cxnSp>
            <p:nvCxnSpPr>
              <p:cNvPr id="1020" name="Google Shape;102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21" name="Google Shape;1021;p19"/>
              <p:cNvGrpSpPr/>
              <p:nvPr/>
            </p:nvGrpSpPr>
            <p:grpSpPr>
              <a:xfrm>
                <a:off x="2530475" y="1998650"/>
                <a:ext cx="2100600" cy="2100600"/>
                <a:chOff x="2530475" y="1998650"/>
                <a:chExt cx="2100600" cy="2100600"/>
              </a:xfrm>
            </p:grpSpPr>
            <p:cxnSp>
              <p:nvCxnSpPr>
                <p:cNvPr id="1022" name="Google Shape;102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3" name="Google Shape;102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4" name="Google Shape;102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5" name="Google Shape;102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6" name="Google Shape;102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7" name="Google Shape;102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8" name="Google Shape;102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9" name="Google Shape;102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0" name="Google Shape;103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1" name="Google Shape;103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2" name="Google Shape;103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3" name="Google Shape;103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4" name="Google Shape;103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5" name="Google Shape;103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6" name="Google Shape;103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7" name="Google Shape;103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8" name="Google Shape;103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11"/>
        <p:cNvGrpSpPr/>
        <p:nvPr/>
      </p:nvGrpSpPr>
      <p:grpSpPr>
        <a:xfrm>
          <a:off x="0" y="0"/>
          <a:ext cx="0" cy="0"/>
          <a:chOff x="0" y="0"/>
          <a:chExt cx="0" cy="0"/>
        </a:xfrm>
      </p:grpSpPr>
      <p:grpSp>
        <p:nvGrpSpPr>
          <p:cNvPr id="1212" name="Google Shape;1212;p23"/>
          <p:cNvGrpSpPr/>
          <p:nvPr/>
        </p:nvGrpSpPr>
        <p:grpSpPr>
          <a:xfrm>
            <a:off x="-1294384" y="-2175966"/>
            <a:ext cx="12617418" cy="6185608"/>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4" name="Google Shape;1254;p23"/>
          <p:cNvSpPr txBox="1">
            <a:spLocks noGrp="1"/>
          </p:cNvSpPr>
          <p:nvPr>
            <p:ph type="subTitle" idx="1"/>
          </p:nvPr>
        </p:nvSpPr>
        <p:spPr>
          <a:xfrm>
            <a:off x="713224" y="32161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3"/>
          <p:cNvSpPr txBox="1">
            <a:spLocks noGrp="1"/>
          </p:cNvSpPr>
          <p:nvPr>
            <p:ph type="subTitle" idx="2"/>
          </p:nvPr>
        </p:nvSpPr>
        <p:spPr>
          <a:xfrm>
            <a:off x="5790773" y="22886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23"/>
          <p:cNvSpPr txBox="1">
            <a:spLocks noGrp="1"/>
          </p:cNvSpPr>
          <p:nvPr>
            <p:ph type="subTitle" idx="3"/>
          </p:nvPr>
        </p:nvSpPr>
        <p:spPr>
          <a:xfrm>
            <a:off x="5790773" y="19729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7" name="Google Shape;1257;p23"/>
          <p:cNvSpPr txBox="1">
            <a:spLocks noGrp="1"/>
          </p:cNvSpPr>
          <p:nvPr>
            <p:ph type="subTitle" idx="4"/>
          </p:nvPr>
        </p:nvSpPr>
        <p:spPr>
          <a:xfrm>
            <a:off x="713227" y="29004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258" name="Google Shape;1258;p23"/>
          <p:cNvGrpSpPr/>
          <p:nvPr/>
        </p:nvGrpSpPr>
        <p:grpSpPr>
          <a:xfrm>
            <a:off x="221862" y="124009"/>
            <a:ext cx="8735155" cy="4895482"/>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23"/>
          <p:cNvGrpSpPr/>
          <p:nvPr/>
        </p:nvGrpSpPr>
        <p:grpSpPr>
          <a:xfrm>
            <a:off x="186983" y="675958"/>
            <a:ext cx="8763439" cy="4336240"/>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270"/>
        <p:cNvGrpSpPr/>
        <p:nvPr/>
      </p:nvGrpSpPr>
      <p:grpSpPr>
        <a:xfrm>
          <a:off x="0" y="0"/>
          <a:ext cx="0" cy="0"/>
          <a:chOff x="0" y="0"/>
          <a:chExt cx="0" cy="0"/>
        </a:xfrm>
      </p:grpSpPr>
      <p:sp>
        <p:nvSpPr>
          <p:cNvPr id="1271" name="Google Shape;1271;p2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2" name="Google Shape;1272;p24"/>
          <p:cNvSpPr txBox="1">
            <a:spLocks noGrp="1"/>
          </p:cNvSpPr>
          <p:nvPr>
            <p:ph type="subTitle" idx="1"/>
          </p:nvPr>
        </p:nvSpPr>
        <p:spPr>
          <a:xfrm>
            <a:off x="4663975"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3" name="Google Shape;1273;p24"/>
          <p:cNvSpPr txBox="1">
            <a:spLocks noGrp="1"/>
          </p:cNvSpPr>
          <p:nvPr>
            <p:ph type="subTitle" idx="2"/>
          </p:nvPr>
        </p:nvSpPr>
        <p:spPr>
          <a:xfrm>
            <a:off x="720000"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24"/>
          <p:cNvGrpSpPr/>
          <p:nvPr/>
        </p:nvGrpSpPr>
        <p:grpSpPr>
          <a:xfrm>
            <a:off x="-155650" y="-1567724"/>
            <a:ext cx="11215933" cy="8228339"/>
            <a:chOff x="-155650" y="-1567724"/>
            <a:chExt cx="11215933" cy="8228339"/>
          </a:xfrm>
        </p:grpSpPr>
        <p:sp>
          <p:nvSpPr>
            <p:cNvPr id="1275" name="Google Shape;1275;p24"/>
            <p:cNvSpPr/>
            <p:nvPr/>
          </p:nvSpPr>
          <p:spPr>
            <a:xfrm>
              <a:off x="-155650" y="-63575"/>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276" name="Google Shape;1276;p24"/>
            <p:cNvGrpSpPr/>
            <p:nvPr/>
          </p:nvGrpSpPr>
          <p:grpSpPr>
            <a:xfrm>
              <a:off x="6655181" y="-1567724"/>
              <a:ext cx="4405102" cy="8228339"/>
              <a:chOff x="6655181" y="-1567724"/>
              <a:chExt cx="4405102" cy="8228339"/>
            </a:xfrm>
          </p:grpSpPr>
          <p:grpSp>
            <p:nvGrpSpPr>
              <p:cNvPr id="1277" name="Google Shape;1277;p24"/>
              <p:cNvGrpSpPr/>
              <p:nvPr/>
            </p:nvGrpSpPr>
            <p:grpSpPr>
              <a:xfrm rot="-1192522">
                <a:off x="8231024" y="-1219826"/>
                <a:ext cx="2481360" cy="2481360"/>
                <a:chOff x="2530475" y="1998650"/>
                <a:chExt cx="2100600" cy="2100600"/>
              </a:xfrm>
            </p:grpSpPr>
            <p:cxnSp>
              <p:nvCxnSpPr>
                <p:cNvPr id="1278" name="Google Shape;127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79" name="Google Shape;1279;p24"/>
                <p:cNvGrpSpPr/>
                <p:nvPr/>
              </p:nvGrpSpPr>
              <p:grpSpPr>
                <a:xfrm>
                  <a:off x="2530475" y="1998650"/>
                  <a:ext cx="2100600" cy="2100600"/>
                  <a:chOff x="2530475" y="1998650"/>
                  <a:chExt cx="2100600" cy="2100600"/>
                </a:xfrm>
              </p:grpSpPr>
              <p:cxnSp>
                <p:nvCxnSpPr>
                  <p:cNvPr id="1280" name="Google Shape;128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97" name="Google Shape;1297;p24"/>
              <p:cNvGrpSpPr/>
              <p:nvPr/>
            </p:nvGrpSpPr>
            <p:grpSpPr>
              <a:xfrm rot="-641899">
                <a:off x="6863946" y="3970341"/>
                <a:ext cx="2481509" cy="2481509"/>
                <a:chOff x="2530475" y="1998650"/>
                <a:chExt cx="2100600" cy="2100600"/>
              </a:xfrm>
            </p:grpSpPr>
            <p:cxnSp>
              <p:nvCxnSpPr>
                <p:cNvPr id="1298" name="Google Shape;129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99" name="Google Shape;1299;p24"/>
                <p:cNvGrpSpPr/>
                <p:nvPr/>
              </p:nvGrpSpPr>
              <p:grpSpPr>
                <a:xfrm>
                  <a:off x="2530475" y="1998650"/>
                  <a:ext cx="2100600" cy="2100600"/>
                  <a:chOff x="2530475" y="1998650"/>
                  <a:chExt cx="2100600" cy="2100600"/>
                </a:xfrm>
              </p:grpSpPr>
              <p:cxnSp>
                <p:nvCxnSpPr>
                  <p:cNvPr id="1300" name="Google Shape;130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4" name="Google Shape;131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5" name="Google Shape;131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6" name="Google Shape;131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grpSp>
        <p:nvGrpSpPr>
          <p:cNvPr id="1317" name="Google Shape;1317;p24"/>
          <p:cNvGrpSpPr/>
          <p:nvPr/>
        </p:nvGrpSpPr>
        <p:grpSpPr>
          <a:xfrm>
            <a:off x="320612" y="153363"/>
            <a:ext cx="8582337" cy="4803412"/>
            <a:chOff x="320612" y="153363"/>
            <a:chExt cx="8582337" cy="4803412"/>
          </a:xfrm>
        </p:grpSpPr>
        <p:sp>
          <p:nvSpPr>
            <p:cNvPr id="1318" name="Google Shape;1318;p2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24"/>
          <p:cNvGrpSpPr/>
          <p:nvPr/>
        </p:nvGrpSpPr>
        <p:grpSpPr>
          <a:xfrm>
            <a:off x="104561" y="709115"/>
            <a:ext cx="8873889" cy="3695712"/>
            <a:chOff x="104561" y="709115"/>
            <a:chExt cx="8873889" cy="3695712"/>
          </a:xfrm>
        </p:grpSpPr>
        <p:sp>
          <p:nvSpPr>
            <p:cNvPr id="1325" name="Google Shape;1325;p2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grpSp>
        <p:nvGrpSpPr>
          <p:cNvPr id="91" name="Google Shape;91;p3"/>
          <p:cNvGrpSpPr/>
          <p:nvPr/>
        </p:nvGrpSpPr>
        <p:grpSpPr>
          <a:xfrm>
            <a:off x="-744643" y="-1427242"/>
            <a:ext cx="11716677" cy="8363361"/>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a:spLocks noGrp="1"/>
          </p:cNvSpPr>
          <p:nvPr>
            <p:ph type="title"/>
          </p:nvPr>
        </p:nvSpPr>
        <p:spPr>
          <a:xfrm>
            <a:off x="3818650" y="2335075"/>
            <a:ext cx="4188300" cy="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3" name="Google Shape;153;p3"/>
          <p:cNvSpPr txBox="1">
            <a:spLocks noGrp="1"/>
          </p:cNvSpPr>
          <p:nvPr>
            <p:ph type="title" idx="2" hasCustomPrompt="1"/>
          </p:nvPr>
        </p:nvSpPr>
        <p:spPr>
          <a:xfrm>
            <a:off x="5230000" y="16117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3"/>
          <p:cNvSpPr txBox="1">
            <a:spLocks noGrp="1"/>
          </p:cNvSpPr>
          <p:nvPr>
            <p:ph type="subTitle" idx="1"/>
          </p:nvPr>
        </p:nvSpPr>
        <p:spPr>
          <a:xfrm>
            <a:off x="3818650" y="31568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5" name="Google Shape;155;p3"/>
          <p:cNvGrpSpPr/>
          <p:nvPr/>
        </p:nvGrpSpPr>
        <p:grpSpPr>
          <a:xfrm>
            <a:off x="173689" y="286775"/>
            <a:ext cx="8450790" cy="473202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
          <p:cNvGrpSpPr/>
          <p:nvPr/>
        </p:nvGrpSpPr>
        <p:grpSpPr>
          <a:xfrm>
            <a:off x="215011" y="4388915"/>
            <a:ext cx="8733977" cy="652637"/>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380"/>
        <p:cNvGrpSpPr/>
        <p:nvPr/>
      </p:nvGrpSpPr>
      <p:grpSpPr>
        <a:xfrm>
          <a:off x="0" y="0"/>
          <a:ext cx="0" cy="0"/>
          <a:chOff x="0" y="0"/>
          <a:chExt cx="0" cy="0"/>
        </a:xfrm>
      </p:grpSpPr>
      <p:sp>
        <p:nvSpPr>
          <p:cNvPr id="1381" name="Google Shape;1381;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2" name="Google Shape;1382;p26"/>
          <p:cNvSpPr txBox="1">
            <a:spLocks noGrp="1"/>
          </p:cNvSpPr>
          <p:nvPr>
            <p:ph type="subTitle" idx="1"/>
          </p:nvPr>
        </p:nvSpPr>
        <p:spPr>
          <a:xfrm>
            <a:off x="713125"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3" name="Google Shape;1383;p26"/>
          <p:cNvSpPr txBox="1">
            <a:spLocks noGrp="1"/>
          </p:cNvSpPr>
          <p:nvPr>
            <p:ph type="subTitle" idx="2"/>
          </p:nvPr>
        </p:nvSpPr>
        <p:spPr>
          <a:xfrm>
            <a:off x="3327402"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6"/>
          <p:cNvSpPr txBox="1">
            <a:spLocks noGrp="1"/>
          </p:cNvSpPr>
          <p:nvPr>
            <p:ph type="subTitle" idx="3"/>
          </p:nvPr>
        </p:nvSpPr>
        <p:spPr>
          <a:xfrm>
            <a:off x="5941679"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5" name="Google Shape;1385;p26"/>
          <p:cNvSpPr txBox="1">
            <a:spLocks noGrp="1"/>
          </p:cNvSpPr>
          <p:nvPr>
            <p:ph type="subTitle" idx="4"/>
          </p:nvPr>
        </p:nvSpPr>
        <p:spPr>
          <a:xfrm>
            <a:off x="713125"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6" name="Google Shape;1386;p26"/>
          <p:cNvSpPr txBox="1">
            <a:spLocks noGrp="1"/>
          </p:cNvSpPr>
          <p:nvPr>
            <p:ph type="subTitle" idx="5"/>
          </p:nvPr>
        </p:nvSpPr>
        <p:spPr>
          <a:xfrm>
            <a:off x="3327393"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7" name="Google Shape;1387;p26"/>
          <p:cNvSpPr txBox="1">
            <a:spLocks noGrp="1"/>
          </p:cNvSpPr>
          <p:nvPr>
            <p:ph type="subTitle" idx="6"/>
          </p:nvPr>
        </p:nvSpPr>
        <p:spPr>
          <a:xfrm>
            <a:off x="5941687"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88" name="Google Shape;1388;p26"/>
          <p:cNvGrpSpPr/>
          <p:nvPr/>
        </p:nvGrpSpPr>
        <p:grpSpPr>
          <a:xfrm>
            <a:off x="186983" y="124009"/>
            <a:ext cx="8735155" cy="4895482"/>
            <a:chOff x="186983" y="124009"/>
            <a:chExt cx="8735155" cy="4895482"/>
          </a:xfrm>
        </p:grpSpPr>
        <p:sp>
          <p:nvSpPr>
            <p:cNvPr id="1389" name="Google Shape;1389;p2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26"/>
          <p:cNvGrpSpPr/>
          <p:nvPr/>
        </p:nvGrpSpPr>
        <p:grpSpPr>
          <a:xfrm>
            <a:off x="193578" y="675958"/>
            <a:ext cx="8763439" cy="4336240"/>
            <a:chOff x="193578" y="675958"/>
            <a:chExt cx="8763439" cy="4336240"/>
          </a:xfrm>
        </p:grpSpPr>
        <p:sp>
          <p:nvSpPr>
            <p:cNvPr id="1398" name="Google Shape;1398;p2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26"/>
          <p:cNvGrpSpPr/>
          <p:nvPr/>
        </p:nvGrpSpPr>
        <p:grpSpPr>
          <a:xfrm>
            <a:off x="-1950984" y="1176800"/>
            <a:ext cx="13389963" cy="4175325"/>
            <a:chOff x="-1950984" y="1176800"/>
            <a:chExt cx="13389963" cy="4175325"/>
          </a:xfrm>
        </p:grpSpPr>
        <p:sp>
          <p:nvSpPr>
            <p:cNvPr id="1401" name="Google Shape;1401;p26"/>
            <p:cNvSpPr/>
            <p:nvPr/>
          </p:nvSpPr>
          <p:spPr>
            <a:xfrm>
              <a:off x="1026600" y="4107800"/>
              <a:ext cx="8567125" cy="1244325"/>
            </a:xfrm>
            <a:custGeom>
              <a:avLst/>
              <a:gdLst/>
              <a:ahLst/>
              <a:cxnLst/>
              <a:rect l="l" t="t" r="r" b="b"/>
              <a:pathLst>
                <a:path w="342685" h="49773" extrusionOk="0">
                  <a:moveTo>
                    <a:pt x="0" y="49773"/>
                  </a:moveTo>
                  <a:cubicBezTo>
                    <a:pt x="5848" y="47103"/>
                    <a:pt x="21707" y="36170"/>
                    <a:pt x="35088" y="33754"/>
                  </a:cubicBezTo>
                  <a:cubicBezTo>
                    <a:pt x="48469" y="31339"/>
                    <a:pt x="61882" y="40048"/>
                    <a:pt x="80284" y="35280"/>
                  </a:cubicBezTo>
                  <a:cubicBezTo>
                    <a:pt x="98687" y="30513"/>
                    <a:pt x="119505" y="5213"/>
                    <a:pt x="145503" y="5149"/>
                  </a:cubicBezTo>
                  <a:cubicBezTo>
                    <a:pt x="171502" y="5085"/>
                    <a:pt x="212406" y="34517"/>
                    <a:pt x="236275" y="34898"/>
                  </a:cubicBezTo>
                  <a:cubicBezTo>
                    <a:pt x="260144" y="35280"/>
                    <a:pt x="270983" y="13254"/>
                    <a:pt x="288718" y="7438"/>
                  </a:cubicBezTo>
                  <a:cubicBezTo>
                    <a:pt x="306453" y="1622"/>
                    <a:pt x="333691" y="1240"/>
                    <a:pt x="342685" y="0"/>
                  </a:cubicBezTo>
                </a:path>
              </a:pathLst>
            </a:custGeom>
            <a:noFill/>
            <a:ln w="19050" cap="flat" cmpd="sng">
              <a:solidFill>
                <a:schemeClr val="accent5"/>
              </a:solidFill>
              <a:prstDash val="dash"/>
              <a:round/>
              <a:headEnd type="none" w="med" len="med"/>
              <a:tailEnd type="none" w="med" len="med"/>
            </a:ln>
          </p:spPr>
        </p:sp>
        <p:grpSp>
          <p:nvGrpSpPr>
            <p:cNvPr id="1402" name="Google Shape;1402;p26"/>
            <p:cNvGrpSpPr/>
            <p:nvPr/>
          </p:nvGrpSpPr>
          <p:grpSpPr>
            <a:xfrm rot="307108">
              <a:off x="-1845230" y="1330979"/>
              <a:ext cx="2481672" cy="2481672"/>
              <a:chOff x="2530475" y="1998650"/>
              <a:chExt cx="2100600" cy="2100600"/>
            </a:xfrm>
          </p:grpSpPr>
          <p:cxnSp>
            <p:nvCxnSpPr>
              <p:cNvPr id="1403" name="Google Shape;140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04" name="Google Shape;1404;p26"/>
              <p:cNvGrpSpPr/>
              <p:nvPr/>
            </p:nvGrpSpPr>
            <p:grpSpPr>
              <a:xfrm>
                <a:off x="2530475" y="1998650"/>
                <a:ext cx="2100600" cy="2100600"/>
                <a:chOff x="2530475" y="1998650"/>
                <a:chExt cx="2100600" cy="2100600"/>
              </a:xfrm>
            </p:grpSpPr>
            <p:cxnSp>
              <p:nvCxnSpPr>
                <p:cNvPr id="1405" name="Google Shape;140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6" name="Google Shape;140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7" name="Google Shape;140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8" name="Google Shape;140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9" name="Google Shape;140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0" name="Google Shape;141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1" name="Google Shape;141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2" name="Google Shape;141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3" name="Google Shape;141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22" name="Google Shape;1422;p26"/>
            <p:cNvGrpSpPr/>
            <p:nvPr/>
          </p:nvGrpSpPr>
          <p:grpSpPr>
            <a:xfrm rot="899916">
              <a:off x="8678851" y="1455610"/>
              <a:ext cx="2481318" cy="2481318"/>
              <a:chOff x="2530475" y="1998650"/>
              <a:chExt cx="2100600" cy="2100600"/>
            </a:xfrm>
          </p:grpSpPr>
          <p:cxnSp>
            <p:nvCxnSpPr>
              <p:cNvPr id="1423" name="Google Shape;142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24" name="Google Shape;1424;p26"/>
              <p:cNvGrpSpPr/>
              <p:nvPr/>
            </p:nvGrpSpPr>
            <p:grpSpPr>
              <a:xfrm>
                <a:off x="2530475" y="1998650"/>
                <a:ext cx="2100600" cy="2100600"/>
                <a:chOff x="2530475" y="1998650"/>
                <a:chExt cx="2100600" cy="2100600"/>
              </a:xfrm>
            </p:grpSpPr>
            <p:cxnSp>
              <p:nvCxnSpPr>
                <p:cNvPr id="1425" name="Google Shape;142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1" name="Google Shape;143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2" name="Google Shape;143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499"/>
        <p:cNvGrpSpPr/>
        <p:nvPr/>
      </p:nvGrpSpPr>
      <p:grpSpPr>
        <a:xfrm>
          <a:off x="0" y="0"/>
          <a:ext cx="0" cy="0"/>
          <a:chOff x="0" y="0"/>
          <a:chExt cx="0" cy="0"/>
        </a:xfrm>
      </p:grpSpPr>
      <p:sp>
        <p:nvSpPr>
          <p:cNvPr id="1500" name="Google Shape;1500;p2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1" name="Google Shape;1501;p28"/>
          <p:cNvSpPr txBox="1">
            <a:spLocks noGrp="1"/>
          </p:cNvSpPr>
          <p:nvPr>
            <p:ph type="subTitle" idx="1"/>
          </p:nvPr>
        </p:nvSpPr>
        <p:spPr>
          <a:xfrm>
            <a:off x="1136998"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28"/>
          <p:cNvSpPr txBox="1">
            <a:spLocks noGrp="1"/>
          </p:cNvSpPr>
          <p:nvPr>
            <p:ph type="subTitle" idx="2"/>
          </p:nvPr>
        </p:nvSpPr>
        <p:spPr>
          <a:xfrm>
            <a:off x="6028802"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3" name="Google Shape;1503;p28"/>
          <p:cNvSpPr txBox="1">
            <a:spLocks noGrp="1"/>
          </p:cNvSpPr>
          <p:nvPr>
            <p:ph type="subTitle" idx="3"/>
          </p:nvPr>
        </p:nvSpPr>
        <p:spPr>
          <a:xfrm>
            <a:off x="1136998"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28"/>
          <p:cNvSpPr txBox="1">
            <a:spLocks noGrp="1"/>
          </p:cNvSpPr>
          <p:nvPr>
            <p:ph type="subTitle" idx="4"/>
          </p:nvPr>
        </p:nvSpPr>
        <p:spPr>
          <a:xfrm>
            <a:off x="6028802"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5" name="Google Shape;1505;p28"/>
          <p:cNvSpPr txBox="1">
            <a:spLocks noGrp="1"/>
          </p:cNvSpPr>
          <p:nvPr>
            <p:ph type="subTitle" idx="5"/>
          </p:nvPr>
        </p:nvSpPr>
        <p:spPr>
          <a:xfrm>
            <a:off x="11369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6" name="Google Shape;1506;p28"/>
          <p:cNvSpPr txBox="1">
            <a:spLocks noGrp="1"/>
          </p:cNvSpPr>
          <p:nvPr>
            <p:ph type="subTitle" idx="6"/>
          </p:nvPr>
        </p:nvSpPr>
        <p:spPr>
          <a:xfrm>
            <a:off x="11369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7" name="Google Shape;1507;p28"/>
          <p:cNvSpPr txBox="1">
            <a:spLocks noGrp="1"/>
          </p:cNvSpPr>
          <p:nvPr>
            <p:ph type="subTitle" idx="7"/>
          </p:nvPr>
        </p:nvSpPr>
        <p:spPr>
          <a:xfrm>
            <a:off x="60287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8" name="Google Shape;1508;p28"/>
          <p:cNvSpPr txBox="1">
            <a:spLocks noGrp="1"/>
          </p:cNvSpPr>
          <p:nvPr>
            <p:ph type="subTitle" idx="8"/>
          </p:nvPr>
        </p:nvSpPr>
        <p:spPr>
          <a:xfrm>
            <a:off x="60287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09" name="Google Shape;1509;p28"/>
          <p:cNvGrpSpPr/>
          <p:nvPr/>
        </p:nvGrpSpPr>
        <p:grpSpPr>
          <a:xfrm>
            <a:off x="104561" y="709115"/>
            <a:ext cx="8873889" cy="3695712"/>
            <a:chOff x="104561" y="709115"/>
            <a:chExt cx="8873889" cy="3695712"/>
          </a:xfrm>
        </p:grpSpPr>
        <p:sp>
          <p:nvSpPr>
            <p:cNvPr id="1510" name="Google Shape;1510;p28"/>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8"/>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28"/>
          <p:cNvGrpSpPr/>
          <p:nvPr/>
        </p:nvGrpSpPr>
        <p:grpSpPr>
          <a:xfrm>
            <a:off x="320612" y="153363"/>
            <a:ext cx="8582337" cy="4803412"/>
            <a:chOff x="320612" y="153363"/>
            <a:chExt cx="8582337" cy="4803412"/>
          </a:xfrm>
        </p:grpSpPr>
        <p:sp>
          <p:nvSpPr>
            <p:cNvPr id="1513" name="Google Shape;1513;p28"/>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8"/>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8"/>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8"/>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8"/>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8"/>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28"/>
          <p:cNvGrpSpPr/>
          <p:nvPr/>
        </p:nvGrpSpPr>
        <p:grpSpPr>
          <a:xfrm>
            <a:off x="-2081234" y="-1667063"/>
            <a:ext cx="13143688" cy="7790526"/>
            <a:chOff x="-2081234" y="-1667063"/>
            <a:chExt cx="13143688" cy="7790526"/>
          </a:xfrm>
        </p:grpSpPr>
        <p:grpSp>
          <p:nvGrpSpPr>
            <p:cNvPr id="1520" name="Google Shape;1520;p28"/>
            <p:cNvGrpSpPr/>
            <p:nvPr/>
          </p:nvGrpSpPr>
          <p:grpSpPr>
            <a:xfrm rot="1800033">
              <a:off x="-1627064" y="-1212893"/>
              <a:ext cx="2481608" cy="2481608"/>
              <a:chOff x="2530475" y="1998650"/>
              <a:chExt cx="2100600" cy="2100600"/>
            </a:xfrm>
          </p:grpSpPr>
          <p:cxnSp>
            <p:nvCxnSpPr>
              <p:cNvPr id="1521" name="Google Shape;152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22" name="Google Shape;1522;p28"/>
              <p:cNvGrpSpPr/>
              <p:nvPr/>
            </p:nvGrpSpPr>
            <p:grpSpPr>
              <a:xfrm>
                <a:off x="2530475" y="1998650"/>
                <a:ext cx="2100600" cy="2100600"/>
                <a:chOff x="2530475" y="1998650"/>
                <a:chExt cx="2100600" cy="2100600"/>
              </a:xfrm>
            </p:grpSpPr>
            <p:cxnSp>
              <p:nvCxnSpPr>
                <p:cNvPr id="1523" name="Google Shape;152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0" name="Google Shape;153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1" name="Google Shape;153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2" name="Google Shape;153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3" name="Google Shape;153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4" name="Google Shape;153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5" name="Google Shape;153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6" name="Google Shape;153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7" name="Google Shape;153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8" name="Google Shape;153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9" name="Google Shape;153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540" name="Google Shape;1540;p28"/>
            <p:cNvGrpSpPr/>
            <p:nvPr/>
          </p:nvGrpSpPr>
          <p:grpSpPr>
            <a:xfrm rot="899916">
              <a:off x="8302326" y="3363335"/>
              <a:ext cx="2481318" cy="2481318"/>
              <a:chOff x="2530475" y="1998650"/>
              <a:chExt cx="2100600" cy="2100600"/>
            </a:xfrm>
          </p:grpSpPr>
          <p:cxnSp>
            <p:nvCxnSpPr>
              <p:cNvPr id="1541" name="Google Shape;154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42" name="Google Shape;1542;p28"/>
              <p:cNvGrpSpPr/>
              <p:nvPr/>
            </p:nvGrpSpPr>
            <p:grpSpPr>
              <a:xfrm>
                <a:off x="2530475" y="1998650"/>
                <a:ext cx="2100600" cy="2100600"/>
                <a:chOff x="2530475" y="1998650"/>
                <a:chExt cx="2100600" cy="2100600"/>
              </a:xfrm>
            </p:grpSpPr>
            <p:cxnSp>
              <p:nvCxnSpPr>
                <p:cNvPr id="1543" name="Google Shape;154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4" name="Google Shape;154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5" name="Google Shape;154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6" name="Google Shape;154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7" name="Google Shape;154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8" name="Google Shape;154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9" name="Google Shape;154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0" name="Google Shape;155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1" name="Google Shape;155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2" name="Google Shape;155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3" name="Google Shape;155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4" name="Google Shape;155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5" name="Google Shape;155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6" name="Google Shape;155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7" name="Google Shape;155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8" name="Google Shape;155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9" name="Google Shape;155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560"/>
        <p:cNvGrpSpPr/>
        <p:nvPr/>
      </p:nvGrpSpPr>
      <p:grpSpPr>
        <a:xfrm>
          <a:off x="0" y="0"/>
          <a:ext cx="0" cy="0"/>
          <a:chOff x="0" y="0"/>
          <a:chExt cx="0" cy="0"/>
        </a:xfrm>
      </p:grpSpPr>
      <p:sp>
        <p:nvSpPr>
          <p:cNvPr id="1561" name="Google Shape;1561;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2" name="Google Shape;1562;p29"/>
          <p:cNvSpPr txBox="1">
            <a:spLocks noGrp="1"/>
          </p:cNvSpPr>
          <p:nvPr>
            <p:ph type="subTitle" idx="1"/>
          </p:nvPr>
        </p:nvSpPr>
        <p:spPr>
          <a:xfrm>
            <a:off x="1132789"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3" name="Google Shape;1563;p29"/>
          <p:cNvSpPr txBox="1">
            <a:spLocks noGrp="1"/>
          </p:cNvSpPr>
          <p:nvPr>
            <p:ph type="subTitle" idx="2"/>
          </p:nvPr>
        </p:nvSpPr>
        <p:spPr>
          <a:xfrm>
            <a:off x="3520200"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4" name="Google Shape;1564;p29"/>
          <p:cNvSpPr txBox="1">
            <a:spLocks noGrp="1"/>
          </p:cNvSpPr>
          <p:nvPr>
            <p:ph type="subTitle" idx="3"/>
          </p:nvPr>
        </p:nvSpPr>
        <p:spPr>
          <a:xfrm>
            <a:off x="1132789"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5" name="Google Shape;1565;p29"/>
          <p:cNvSpPr txBox="1">
            <a:spLocks noGrp="1"/>
          </p:cNvSpPr>
          <p:nvPr>
            <p:ph type="subTitle" idx="4"/>
          </p:nvPr>
        </p:nvSpPr>
        <p:spPr>
          <a:xfrm>
            <a:off x="3520200"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29"/>
          <p:cNvSpPr txBox="1">
            <a:spLocks noGrp="1"/>
          </p:cNvSpPr>
          <p:nvPr>
            <p:ph type="subTitle" idx="5"/>
          </p:nvPr>
        </p:nvSpPr>
        <p:spPr>
          <a:xfrm>
            <a:off x="5907611"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7" name="Google Shape;1567;p29"/>
          <p:cNvSpPr txBox="1">
            <a:spLocks noGrp="1"/>
          </p:cNvSpPr>
          <p:nvPr>
            <p:ph type="subTitle" idx="6"/>
          </p:nvPr>
        </p:nvSpPr>
        <p:spPr>
          <a:xfrm>
            <a:off x="5907611"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8" name="Google Shape;1568;p29"/>
          <p:cNvSpPr txBox="1">
            <a:spLocks noGrp="1"/>
          </p:cNvSpPr>
          <p:nvPr>
            <p:ph type="subTitle" idx="7"/>
          </p:nvPr>
        </p:nvSpPr>
        <p:spPr>
          <a:xfrm>
            <a:off x="1136920"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9" name="Google Shape;1569;p29"/>
          <p:cNvSpPr txBox="1">
            <a:spLocks noGrp="1"/>
          </p:cNvSpPr>
          <p:nvPr>
            <p:ph type="subTitle" idx="8"/>
          </p:nvPr>
        </p:nvSpPr>
        <p:spPr>
          <a:xfrm>
            <a:off x="352433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0" name="Google Shape;1570;p29"/>
          <p:cNvSpPr txBox="1">
            <a:spLocks noGrp="1"/>
          </p:cNvSpPr>
          <p:nvPr>
            <p:ph type="subTitle" idx="9"/>
          </p:nvPr>
        </p:nvSpPr>
        <p:spPr>
          <a:xfrm>
            <a:off x="591174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1" name="Google Shape;1571;p29"/>
          <p:cNvSpPr txBox="1">
            <a:spLocks noGrp="1"/>
          </p:cNvSpPr>
          <p:nvPr>
            <p:ph type="subTitle" idx="13"/>
          </p:nvPr>
        </p:nvSpPr>
        <p:spPr>
          <a:xfrm>
            <a:off x="1136920"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2" name="Google Shape;1572;p29"/>
          <p:cNvSpPr txBox="1">
            <a:spLocks noGrp="1"/>
          </p:cNvSpPr>
          <p:nvPr>
            <p:ph type="subTitle" idx="14"/>
          </p:nvPr>
        </p:nvSpPr>
        <p:spPr>
          <a:xfrm>
            <a:off x="352433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3" name="Google Shape;1573;p29"/>
          <p:cNvSpPr txBox="1">
            <a:spLocks noGrp="1"/>
          </p:cNvSpPr>
          <p:nvPr>
            <p:ph type="subTitle" idx="15"/>
          </p:nvPr>
        </p:nvSpPr>
        <p:spPr>
          <a:xfrm>
            <a:off x="591174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74" name="Google Shape;1574;p29"/>
          <p:cNvGrpSpPr/>
          <p:nvPr/>
        </p:nvGrpSpPr>
        <p:grpSpPr>
          <a:xfrm>
            <a:off x="320612" y="153363"/>
            <a:ext cx="8582337" cy="4803412"/>
            <a:chOff x="320612" y="153363"/>
            <a:chExt cx="8582337" cy="4803412"/>
          </a:xfrm>
        </p:grpSpPr>
        <p:sp>
          <p:nvSpPr>
            <p:cNvPr id="1575" name="Google Shape;1575;p2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29"/>
          <p:cNvGrpSpPr/>
          <p:nvPr/>
        </p:nvGrpSpPr>
        <p:grpSpPr>
          <a:xfrm>
            <a:off x="104561" y="705311"/>
            <a:ext cx="8873889" cy="3543312"/>
            <a:chOff x="104561" y="705311"/>
            <a:chExt cx="8873889" cy="3543312"/>
          </a:xfrm>
        </p:grpSpPr>
        <p:sp>
          <p:nvSpPr>
            <p:cNvPr id="1582" name="Google Shape;1582;p2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rot="10800000">
              <a:off x="8593548" y="38995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29"/>
          <p:cNvGrpSpPr/>
          <p:nvPr/>
        </p:nvGrpSpPr>
        <p:grpSpPr>
          <a:xfrm>
            <a:off x="-1846480" y="-1538038"/>
            <a:ext cx="12879536" cy="8253287"/>
            <a:chOff x="-1846480" y="-1538038"/>
            <a:chExt cx="12879536" cy="8253287"/>
          </a:xfrm>
        </p:grpSpPr>
        <p:sp>
          <p:nvSpPr>
            <p:cNvPr id="1585" name="Google Shape;1585;p29"/>
            <p:cNvSpPr/>
            <p:nvPr/>
          </p:nvSpPr>
          <p:spPr>
            <a:xfrm>
              <a:off x="2022450" y="4216036"/>
              <a:ext cx="8052250" cy="1193225"/>
            </a:xfrm>
            <a:custGeom>
              <a:avLst/>
              <a:gdLst/>
              <a:ahLst/>
              <a:cxnLst/>
              <a:rect l="l" t="t" r="r" b="b"/>
              <a:pathLst>
                <a:path w="322090" h="47729" extrusionOk="0">
                  <a:moveTo>
                    <a:pt x="322090" y="31329"/>
                  </a:moveTo>
                  <a:cubicBezTo>
                    <a:pt x="317418" y="30344"/>
                    <a:pt x="301844" y="27547"/>
                    <a:pt x="294057" y="25417"/>
                  </a:cubicBezTo>
                  <a:cubicBezTo>
                    <a:pt x="286270" y="23288"/>
                    <a:pt x="281439" y="22430"/>
                    <a:pt x="275368" y="18552"/>
                  </a:cubicBezTo>
                  <a:cubicBezTo>
                    <a:pt x="269297" y="14675"/>
                    <a:pt x="268725" y="4917"/>
                    <a:pt x="257633" y="2152"/>
                  </a:cubicBezTo>
                  <a:cubicBezTo>
                    <a:pt x="246541" y="-613"/>
                    <a:pt x="223117" y="-709"/>
                    <a:pt x="208815" y="1961"/>
                  </a:cubicBezTo>
                  <a:cubicBezTo>
                    <a:pt x="194513" y="4631"/>
                    <a:pt x="185581" y="14389"/>
                    <a:pt x="171819" y="18171"/>
                  </a:cubicBezTo>
                  <a:cubicBezTo>
                    <a:pt x="158057" y="21953"/>
                    <a:pt x="145121" y="23923"/>
                    <a:pt x="126242" y="24654"/>
                  </a:cubicBezTo>
                  <a:cubicBezTo>
                    <a:pt x="107363" y="25385"/>
                    <a:pt x="79584" y="18711"/>
                    <a:pt x="58544" y="22557"/>
                  </a:cubicBezTo>
                  <a:cubicBezTo>
                    <a:pt x="37504" y="26403"/>
                    <a:pt x="9757" y="43534"/>
                    <a:pt x="0" y="47729"/>
                  </a:cubicBezTo>
                </a:path>
              </a:pathLst>
            </a:custGeom>
            <a:noFill/>
            <a:ln w="19050" cap="flat" cmpd="sng">
              <a:solidFill>
                <a:schemeClr val="accent5"/>
              </a:solidFill>
              <a:prstDash val="dash"/>
              <a:round/>
              <a:headEnd type="none" w="med" len="med"/>
              <a:tailEnd type="none" w="med" len="med"/>
            </a:ln>
          </p:spPr>
        </p:sp>
        <p:grpSp>
          <p:nvGrpSpPr>
            <p:cNvPr id="1586" name="Google Shape;1586;p29"/>
            <p:cNvGrpSpPr/>
            <p:nvPr/>
          </p:nvGrpSpPr>
          <p:grpSpPr>
            <a:xfrm rot="-1198589">
              <a:off x="8202203" y="-1188793"/>
              <a:ext cx="2481607" cy="2481607"/>
              <a:chOff x="2530475" y="1998650"/>
              <a:chExt cx="2100600" cy="2100600"/>
            </a:xfrm>
          </p:grpSpPr>
          <p:cxnSp>
            <p:nvCxnSpPr>
              <p:cNvPr id="1587" name="Google Shape;158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88" name="Google Shape;1588;p29"/>
              <p:cNvGrpSpPr/>
              <p:nvPr/>
            </p:nvGrpSpPr>
            <p:grpSpPr>
              <a:xfrm>
                <a:off x="2530475" y="1998650"/>
                <a:ext cx="2100600" cy="2100600"/>
                <a:chOff x="2530475" y="1998650"/>
                <a:chExt cx="2100600" cy="2100600"/>
              </a:xfrm>
            </p:grpSpPr>
            <p:cxnSp>
              <p:nvCxnSpPr>
                <p:cNvPr id="1589" name="Google Shape;158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0" name="Google Shape;159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1" name="Google Shape;159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2" name="Google Shape;159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3" name="Google Shape;159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4" name="Google Shape;159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5" name="Google Shape;159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6" name="Google Shape;159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7" name="Google Shape;159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8" name="Google Shape;159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9" name="Google Shape;159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0" name="Google Shape;160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1" name="Google Shape;160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2" name="Google Shape;160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3" name="Google Shape;160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4" name="Google Shape;160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5" name="Google Shape;160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06" name="Google Shape;1606;p29"/>
            <p:cNvGrpSpPr/>
            <p:nvPr/>
          </p:nvGrpSpPr>
          <p:grpSpPr>
            <a:xfrm rot="-899916">
              <a:off x="-1567670" y="3955120"/>
              <a:ext cx="2481318" cy="2481318"/>
              <a:chOff x="2530475" y="1998650"/>
              <a:chExt cx="2100600" cy="2100600"/>
            </a:xfrm>
          </p:grpSpPr>
          <p:cxnSp>
            <p:nvCxnSpPr>
              <p:cNvPr id="1607" name="Google Shape;160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08" name="Google Shape;1608;p29"/>
              <p:cNvGrpSpPr/>
              <p:nvPr/>
            </p:nvGrpSpPr>
            <p:grpSpPr>
              <a:xfrm>
                <a:off x="2530475" y="1998650"/>
                <a:ext cx="2100600" cy="2100600"/>
                <a:chOff x="2530475" y="1998650"/>
                <a:chExt cx="2100600" cy="2100600"/>
              </a:xfrm>
            </p:grpSpPr>
            <p:cxnSp>
              <p:nvCxnSpPr>
                <p:cNvPr id="1609" name="Google Shape;160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0" name="Google Shape;161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1" name="Google Shape;161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2" name="Google Shape;161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3" name="Google Shape;161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4" name="Google Shape;161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5" name="Google Shape;161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6" name="Google Shape;161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7" name="Google Shape;161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8" name="Google Shape;161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9" name="Google Shape;161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0" name="Google Shape;162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1" name="Google Shape;162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2" name="Google Shape;162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3" name="Google Shape;162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4" name="Google Shape;162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5" name="Google Shape;162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626"/>
        <p:cNvGrpSpPr/>
        <p:nvPr/>
      </p:nvGrpSpPr>
      <p:grpSpPr>
        <a:xfrm>
          <a:off x="0" y="0"/>
          <a:ext cx="0" cy="0"/>
          <a:chOff x="0" y="0"/>
          <a:chExt cx="0" cy="0"/>
        </a:xfrm>
      </p:grpSpPr>
      <p:grpSp>
        <p:nvGrpSpPr>
          <p:cNvPr id="1627" name="Google Shape;1627;p30"/>
          <p:cNvGrpSpPr/>
          <p:nvPr/>
        </p:nvGrpSpPr>
        <p:grpSpPr>
          <a:xfrm>
            <a:off x="-2081234" y="-316913"/>
            <a:ext cx="13143688" cy="5362051"/>
            <a:chOff x="-2081234" y="-316913"/>
            <a:chExt cx="13143688" cy="5362051"/>
          </a:xfrm>
        </p:grpSpPr>
        <p:grpSp>
          <p:nvGrpSpPr>
            <p:cNvPr id="1628" name="Google Shape;1628;p30"/>
            <p:cNvGrpSpPr/>
            <p:nvPr/>
          </p:nvGrpSpPr>
          <p:grpSpPr>
            <a:xfrm rot="1800033">
              <a:off x="-1627064" y="137257"/>
              <a:ext cx="2481608" cy="2481608"/>
              <a:chOff x="2530475" y="1998650"/>
              <a:chExt cx="2100600" cy="2100600"/>
            </a:xfrm>
          </p:grpSpPr>
          <p:cxnSp>
            <p:nvCxnSpPr>
              <p:cNvPr id="1629" name="Google Shape;162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30" name="Google Shape;1630;p30"/>
              <p:cNvGrpSpPr/>
              <p:nvPr/>
            </p:nvGrpSpPr>
            <p:grpSpPr>
              <a:xfrm>
                <a:off x="2530475" y="1998650"/>
                <a:ext cx="2100600" cy="2100600"/>
                <a:chOff x="2530475" y="1998650"/>
                <a:chExt cx="2100600" cy="2100600"/>
              </a:xfrm>
            </p:grpSpPr>
            <p:cxnSp>
              <p:nvCxnSpPr>
                <p:cNvPr id="1631" name="Google Shape;163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2" name="Google Shape;163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3" name="Google Shape;163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4" name="Google Shape;163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5" name="Google Shape;163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6" name="Google Shape;163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7" name="Google Shape;163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8" name="Google Shape;163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9" name="Google Shape;163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0" name="Google Shape;164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1" name="Google Shape;164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2" name="Google Shape;164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3" name="Google Shape;164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4" name="Google Shape;164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5" name="Google Shape;164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6" name="Google Shape;164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7" name="Google Shape;164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48" name="Google Shape;1648;p30"/>
            <p:cNvGrpSpPr/>
            <p:nvPr/>
          </p:nvGrpSpPr>
          <p:grpSpPr>
            <a:xfrm rot="899916">
              <a:off x="8302326" y="2285010"/>
              <a:ext cx="2481318" cy="2481318"/>
              <a:chOff x="2530475" y="1998650"/>
              <a:chExt cx="2100600" cy="2100600"/>
            </a:xfrm>
          </p:grpSpPr>
          <p:cxnSp>
            <p:nvCxnSpPr>
              <p:cNvPr id="1649" name="Google Shape;164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50" name="Google Shape;1650;p30"/>
              <p:cNvGrpSpPr/>
              <p:nvPr/>
            </p:nvGrpSpPr>
            <p:grpSpPr>
              <a:xfrm>
                <a:off x="2530475" y="1998650"/>
                <a:ext cx="2100600" cy="2100600"/>
                <a:chOff x="2530475" y="1998650"/>
                <a:chExt cx="2100600" cy="2100600"/>
              </a:xfrm>
            </p:grpSpPr>
            <p:cxnSp>
              <p:nvCxnSpPr>
                <p:cNvPr id="1651" name="Google Shape;165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2" name="Google Shape;165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3" name="Google Shape;165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4" name="Google Shape;165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5" name="Google Shape;165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6" name="Google Shape;165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7" name="Google Shape;165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8" name="Google Shape;165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9" name="Google Shape;165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0" name="Google Shape;166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1" name="Google Shape;166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2" name="Google Shape;166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3" name="Google Shape;166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4" name="Google Shape;166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5" name="Google Shape;166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6" name="Google Shape;166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7" name="Google Shape;166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668" name="Google Shape;1668;p30"/>
          <p:cNvSpPr txBox="1">
            <a:spLocks noGrp="1"/>
          </p:cNvSpPr>
          <p:nvPr>
            <p:ph type="title" hasCustomPrompt="1"/>
          </p:nvPr>
        </p:nvSpPr>
        <p:spPr>
          <a:xfrm>
            <a:off x="1120575" y="844575"/>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69" name="Google Shape;1669;p30"/>
          <p:cNvSpPr txBox="1">
            <a:spLocks noGrp="1"/>
          </p:cNvSpPr>
          <p:nvPr>
            <p:ph type="subTitle" idx="1"/>
          </p:nvPr>
        </p:nvSpPr>
        <p:spPr>
          <a:xfrm>
            <a:off x="1120575" y="1533499"/>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70" name="Google Shape;1670;p30"/>
          <p:cNvSpPr txBox="1">
            <a:spLocks noGrp="1"/>
          </p:cNvSpPr>
          <p:nvPr>
            <p:ph type="title" idx="2" hasCustomPrompt="1"/>
          </p:nvPr>
        </p:nvSpPr>
        <p:spPr>
          <a:xfrm>
            <a:off x="1120575" y="2044438"/>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1" name="Google Shape;1671;p30"/>
          <p:cNvSpPr txBox="1">
            <a:spLocks noGrp="1"/>
          </p:cNvSpPr>
          <p:nvPr>
            <p:ph type="subTitle" idx="3"/>
          </p:nvPr>
        </p:nvSpPr>
        <p:spPr>
          <a:xfrm>
            <a:off x="1120575" y="2733362"/>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72" name="Google Shape;1672;p30"/>
          <p:cNvSpPr txBox="1">
            <a:spLocks noGrp="1"/>
          </p:cNvSpPr>
          <p:nvPr>
            <p:ph type="title" idx="4" hasCustomPrompt="1"/>
          </p:nvPr>
        </p:nvSpPr>
        <p:spPr>
          <a:xfrm>
            <a:off x="1120575" y="3244301"/>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3" name="Google Shape;1673;p30"/>
          <p:cNvSpPr txBox="1">
            <a:spLocks noGrp="1"/>
          </p:cNvSpPr>
          <p:nvPr>
            <p:ph type="subTitle" idx="5"/>
          </p:nvPr>
        </p:nvSpPr>
        <p:spPr>
          <a:xfrm>
            <a:off x="1120575" y="3933225"/>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1674" name="Google Shape;1674;p30"/>
          <p:cNvGrpSpPr/>
          <p:nvPr/>
        </p:nvGrpSpPr>
        <p:grpSpPr>
          <a:xfrm>
            <a:off x="186983" y="124009"/>
            <a:ext cx="8735155" cy="4895482"/>
            <a:chOff x="186983" y="124009"/>
            <a:chExt cx="8735155" cy="4895482"/>
          </a:xfrm>
        </p:grpSpPr>
        <p:sp>
          <p:nvSpPr>
            <p:cNvPr id="1675" name="Google Shape;1675;p30"/>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1683;p30"/>
          <p:cNvGrpSpPr/>
          <p:nvPr/>
        </p:nvGrpSpPr>
        <p:grpSpPr>
          <a:xfrm>
            <a:off x="193578" y="675958"/>
            <a:ext cx="8763439" cy="4336240"/>
            <a:chOff x="193578" y="675958"/>
            <a:chExt cx="8763439" cy="4336240"/>
          </a:xfrm>
        </p:grpSpPr>
        <p:sp>
          <p:nvSpPr>
            <p:cNvPr id="1684" name="Google Shape;1684;p30"/>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686"/>
        <p:cNvGrpSpPr/>
        <p:nvPr/>
      </p:nvGrpSpPr>
      <p:grpSpPr>
        <a:xfrm>
          <a:off x="0" y="0"/>
          <a:ext cx="0" cy="0"/>
          <a:chOff x="0" y="0"/>
          <a:chExt cx="0" cy="0"/>
        </a:xfrm>
      </p:grpSpPr>
      <p:sp>
        <p:nvSpPr>
          <p:cNvPr id="1687" name="Google Shape;1687;p31"/>
          <p:cNvSpPr txBox="1">
            <a:spLocks noGrp="1"/>
          </p:cNvSpPr>
          <p:nvPr>
            <p:ph type="title" hasCustomPrompt="1"/>
          </p:nvPr>
        </p:nvSpPr>
        <p:spPr>
          <a:xfrm>
            <a:off x="1478050" y="1619913"/>
            <a:ext cx="13989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88" name="Google Shape;1688;p31"/>
          <p:cNvSpPr txBox="1">
            <a:spLocks noGrp="1"/>
          </p:cNvSpPr>
          <p:nvPr>
            <p:ph type="subTitle" idx="1"/>
          </p:nvPr>
        </p:nvSpPr>
        <p:spPr>
          <a:xfrm>
            <a:off x="1090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89" name="Google Shape;1689;p31"/>
          <p:cNvSpPr txBox="1">
            <a:spLocks noGrp="1"/>
          </p:cNvSpPr>
          <p:nvPr>
            <p:ph type="subTitle" idx="2"/>
          </p:nvPr>
        </p:nvSpPr>
        <p:spPr>
          <a:xfrm>
            <a:off x="1090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0" name="Google Shape;1690;p31"/>
          <p:cNvSpPr txBox="1">
            <a:spLocks noGrp="1"/>
          </p:cNvSpPr>
          <p:nvPr>
            <p:ph type="title" idx="3" hasCustomPrompt="1"/>
          </p:nvPr>
        </p:nvSpPr>
        <p:spPr>
          <a:xfrm>
            <a:off x="387310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1" name="Google Shape;1691;p31"/>
          <p:cNvSpPr txBox="1">
            <a:spLocks noGrp="1"/>
          </p:cNvSpPr>
          <p:nvPr>
            <p:ph type="subTitle" idx="4"/>
          </p:nvPr>
        </p:nvSpPr>
        <p:spPr>
          <a:xfrm>
            <a:off x="34854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92" name="Google Shape;1692;p31"/>
          <p:cNvSpPr txBox="1">
            <a:spLocks noGrp="1"/>
          </p:cNvSpPr>
          <p:nvPr>
            <p:ph type="subTitle" idx="5"/>
          </p:nvPr>
        </p:nvSpPr>
        <p:spPr>
          <a:xfrm>
            <a:off x="34854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3" name="Google Shape;1693;p31"/>
          <p:cNvSpPr txBox="1">
            <a:spLocks noGrp="1"/>
          </p:cNvSpPr>
          <p:nvPr>
            <p:ph type="title" idx="6" hasCustomPrompt="1"/>
          </p:nvPr>
        </p:nvSpPr>
        <p:spPr>
          <a:xfrm>
            <a:off x="626765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4" name="Google Shape;1694;p31"/>
          <p:cNvSpPr txBox="1">
            <a:spLocks noGrp="1"/>
          </p:cNvSpPr>
          <p:nvPr>
            <p:ph type="subTitle" idx="7"/>
          </p:nvPr>
        </p:nvSpPr>
        <p:spPr>
          <a:xfrm>
            <a:off x="5879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95" name="Google Shape;1695;p31"/>
          <p:cNvSpPr txBox="1">
            <a:spLocks noGrp="1"/>
          </p:cNvSpPr>
          <p:nvPr>
            <p:ph type="subTitle" idx="8"/>
          </p:nvPr>
        </p:nvSpPr>
        <p:spPr>
          <a:xfrm>
            <a:off x="5879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6" name="Google Shape;1696;p31"/>
          <p:cNvSpPr txBox="1">
            <a:spLocks noGrp="1"/>
          </p:cNvSpPr>
          <p:nvPr>
            <p:ph type="title" idx="9"/>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97" name="Google Shape;1697;p31"/>
          <p:cNvGrpSpPr/>
          <p:nvPr/>
        </p:nvGrpSpPr>
        <p:grpSpPr>
          <a:xfrm>
            <a:off x="320612" y="153363"/>
            <a:ext cx="8582337" cy="4803412"/>
            <a:chOff x="320612" y="153363"/>
            <a:chExt cx="8582337" cy="4803412"/>
          </a:xfrm>
        </p:grpSpPr>
        <p:sp>
          <p:nvSpPr>
            <p:cNvPr id="1698" name="Google Shape;1698;p31"/>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1"/>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1"/>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1"/>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1"/>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1"/>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31"/>
          <p:cNvGrpSpPr/>
          <p:nvPr/>
        </p:nvGrpSpPr>
        <p:grpSpPr>
          <a:xfrm>
            <a:off x="104561" y="709115"/>
            <a:ext cx="8873889" cy="3695712"/>
            <a:chOff x="104561" y="709115"/>
            <a:chExt cx="8873889" cy="3695712"/>
          </a:xfrm>
        </p:grpSpPr>
        <p:sp>
          <p:nvSpPr>
            <p:cNvPr id="1705" name="Google Shape;1705;p31"/>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1"/>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31"/>
          <p:cNvGrpSpPr/>
          <p:nvPr/>
        </p:nvGrpSpPr>
        <p:grpSpPr>
          <a:xfrm>
            <a:off x="-2081234" y="-1667063"/>
            <a:ext cx="13143688" cy="7790526"/>
            <a:chOff x="-2081234" y="-1667063"/>
            <a:chExt cx="13143688" cy="7790526"/>
          </a:xfrm>
        </p:grpSpPr>
        <p:sp>
          <p:nvSpPr>
            <p:cNvPr id="1708" name="Google Shape;1708;p31"/>
            <p:cNvSpPr/>
            <p:nvPr/>
          </p:nvSpPr>
          <p:spPr>
            <a:xfrm>
              <a:off x="1860750" y="-144525"/>
              <a:ext cx="6245375" cy="416150"/>
            </a:xfrm>
            <a:custGeom>
              <a:avLst/>
              <a:gdLst/>
              <a:ahLst/>
              <a:cxnLst/>
              <a:rect l="l" t="t" r="r" b="b"/>
              <a:pathLst>
                <a:path w="249815" h="16646" extrusionOk="0">
                  <a:moveTo>
                    <a:pt x="249815" y="0"/>
                  </a:moveTo>
                  <a:cubicBezTo>
                    <a:pt x="246923" y="1335"/>
                    <a:pt x="241932" y="6611"/>
                    <a:pt x="232461" y="8009"/>
                  </a:cubicBezTo>
                  <a:cubicBezTo>
                    <a:pt x="222990" y="9407"/>
                    <a:pt x="204111" y="7151"/>
                    <a:pt x="192987" y="8390"/>
                  </a:cubicBezTo>
                  <a:cubicBezTo>
                    <a:pt x="181863" y="9630"/>
                    <a:pt x="178621" y="14206"/>
                    <a:pt x="165717" y="15446"/>
                  </a:cubicBezTo>
                  <a:cubicBezTo>
                    <a:pt x="152813" y="16686"/>
                    <a:pt x="128531" y="16940"/>
                    <a:pt x="115563" y="15828"/>
                  </a:cubicBezTo>
                  <a:cubicBezTo>
                    <a:pt x="102596" y="14716"/>
                    <a:pt x="98559" y="8645"/>
                    <a:pt x="87912" y="8772"/>
                  </a:cubicBezTo>
                  <a:cubicBezTo>
                    <a:pt x="77265" y="8899"/>
                    <a:pt x="63630" y="16145"/>
                    <a:pt x="51679" y="16590"/>
                  </a:cubicBezTo>
                  <a:cubicBezTo>
                    <a:pt x="39729" y="17035"/>
                    <a:pt x="24822" y="13921"/>
                    <a:pt x="16209" y="11442"/>
                  </a:cubicBezTo>
                  <a:cubicBezTo>
                    <a:pt x="7596" y="8963"/>
                    <a:pt x="2702" y="3337"/>
                    <a:pt x="0" y="1716"/>
                  </a:cubicBezTo>
                </a:path>
              </a:pathLst>
            </a:custGeom>
            <a:noFill/>
            <a:ln w="19050" cap="flat" cmpd="sng">
              <a:solidFill>
                <a:schemeClr val="accent5"/>
              </a:solidFill>
              <a:prstDash val="dash"/>
              <a:round/>
              <a:headEnd type="none" w="med" len="med"/>
              <a:tailEnd type="none" w="med" len="med"/>
            </a:ln>
          </p:spPr>
        </p:sp>
        <p:sp>
          <p:nvSpPr>
            <p:cNvPr id="1709" name="Google Shape;1709;p31"/>
            <p:cNvSpPr/>
            <p:nvPr/>
          </p:nvSpPr>
          <p:spPr>
            <a:xfrm>
              <a:off x="-270075" y="3665576"/>
              <a:ext cx="7842475" cy="1580500"/>
            </a:xfrm>
            <a:custGeom>
              <a:avLst/>
              <a:gdLst/>
              <a:ahLst/>
              <a:cxnLst/>
              <a:rect l="l" t="t" r="r" b="b"/>
              <a:pathLst>
                <a:path w="313699" h="63220" extrusionOk="0">
                  <a:moveTo>
                    <a:pt x="0" y="5110"/>
                  </a:moveTo>
                  <a:cubicBezTo>
                    <a:pt x="3941" y="4379"/>
                    <a:pt x="13349" y="-2042"/>
                    <a:pt x="23647" y="723"/>
                  </a:cubicBezTo>
                  <a:cubicBezTo>
                    <a:pt x="33945" y="3488"/>
                    <a:pt x="48723" y="18681"/>
                    <a:pt x="61786" y="21700"/>
                  </a:cubicBezTo>
                  <a:cubicBezTo>
                    <a:pt x="74849" y="24720"/>
                    <a:pt x="85815" y="15503"/>
                    <a:pt x="102024" y="18840"/>
                  </a:cubicBezTo>
                  <a:cubicBezTo>
                    <a:pt x="118234" y="22177"/>
                    <a:pt x="138702" y="39436"/>
                    <a:pt x="159043" y="41724"/>
                  </a:cubicBezTo>
                  <a:cubicBezTo>
                    <a:pt x="179384" y="44012"/>
                    <a:pt x="202745" y="29296"/>
                    <a:pt x="224071" y="32570"/>
                  </a:cubicBezTo>
                  <a:cubicBezTo>
                    <a:pt x="245397" y="35844"/>
                    <a:pt x="272063" y="56758"/>
                    <a:pt x="287001" y="61366"/>
                  </a:cubicBezTo>
                  <a:cubicBezTo>
                    <a:pt x="301939" y="65975"/>
                    <a:pt x="309249" y="60412"/>
                    <a:pt x="313699" y="60221"/>
                  </a:cubicBezTo>
                </a:path>
              </a:pathLst>
            </a:custGeom>
            <a:noFill/>
            <a:ln w="19050" cap="flat" cmpd="sng">
              <a:solidFill>
                <a:schemeClr val="accent5"/>
              </a:solidFill>
              <a:prstDash val="dash"/>
              <a:round/>
              <a:headEnd type="none" w="med" len="med"/>
              <a:tailEnd type="none" w="med" len="med"/>
            </a:ln>
          </p:spPr>
        </p:sp>
        <p:grpSp>
          <p:nvGrpSpPr>
            <p:cNvPr id="1710" name="Google Shape;1710;p31"/>
            <p:cNvGrpSpPr/>
            <p:nvPr/>
          </p:nvGrpSpPr>
          <p:grpSpPr>
            <a:xfrm rot="1800033">
              <a:off x="-1627064" y="-1212893"/>
              <a:ext cx="2481608" cy="2481608"/>
              <a:chOff x="2530475" y="1998650"/>
              <a:chExt cx="2100600" cy="2100600"/>
            </a:xfrm>
          </p:grpSpPr>
          <p:cxnSp>
            <p:nvCxnSpPr>
              <p:cNvPr id="1711" name="Google Shape;171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12" name="Google Shape;1712;p31"/>
              <p:cNvGrpSpPr/>
              <p:nvPr/>
            </p:nvGrpSpPr>
            <p:grpSpPr>
              <a:xfrm>
                <a:off x="2530475" y="1998650"/>
                <a:ext cx="2100600" cy="2100600"/>
                <a:chOff x="2530475" y="1998650"/>
                <a:chExt cx="2100600" cy="2100600"/>
              </a:xfrm>
            </p:grpSpPr>
            <p:cxnSp>
              <p:nvCxnSpPr>
                <p:cNvPr id="1713" name="Google Shape;171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4" name="Google Shape;171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5" name="Google Shape;171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6" name="Google Shape;171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7" name="Google Shape;171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8" name="Google Shape;171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9" name="Google Shape;171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0" name="Google Shape;172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1" name="Google Shape;172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2" name="Google Shape;172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3" name="Google Shape;172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4" name="Google Shape;172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5" name="Google Shape;172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6" name="Google Shape;172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7" name="Google Shape;172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8" name="Google Shape;172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9" name="Google Shape;172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30" name="Google Shape;1730;p31"/>
            <p:cNvGrpSpPr/>
            <p:nvPr/>
          </p:nvGrpSpPr>
          <p:grpSpPr>
            <a:xfrm rot="899916">
              <a:off x="8302326" y="3363335"/>
              <a:ext cx="2481318" cy="2481318"/>
              <a:chOff x="2530475" y="1998650"/>
              <a:chExt cx="2100600" cy="2100600"/>
            </a:xfrm>
          </p:grpSpPr>
          <p:cxnSp>
            <p:nvCxnSpPr>
              <p:cNvPr id="1731" name="Google Shape;173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32" name="Google Shape;1732;p31"/>
              <p:cNvGrpSpPr/>
              <p:nvPr/>
            </p:nvGrpSpPr>
            <p:grpSpPr>
              <a:xfrm>
                <a:off x="2530475" y="1998650"/>
                <a:ext cx="2100600" cy="2100600"/>
                <a:chOff x="2530475" y="1998650"/>
                <a:chExt cx="2100600" cy="2100600"/>
              </a:xfrm>
            </p:grpSpPr>
            <p:cxnSp>
              <p:nvCxnSpPr>
                <p:cNvPr id="1733" name="Google Shape;173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4" name="Google Shape;173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5" name="Google Shape;173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6" name="Google Shape;173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7" name="Google Shape;173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8" name="Google Shape;173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9" name="Google Shape;173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0" name="Google Shape;174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1" name="Google Shape;174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2" name="Google Shape;174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3" name="Google Shape;174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4" name="Google Shape;174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5" name="Google Shape;174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6" name="Google Shape;174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7" name="Google Shape;174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8" name="Google Shape;174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9" name="Google Shape;174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750"/>
        <p:cNvGrpSpPr/>
        <p:nvPr/>
      </p:nvGrpSpPr>
      <p:grpSpPr>
        <a:xfrm>
          <a:off x="0" y="0"/>
          <a:ext cx="0" cy="0"/>
          <a:chOff x="0" y="0"/>
          <a:chExt cx="0" cy="0"/>
        </a:xfrm>
      </p:grpSpPr>
      <p:sp>
        <p:nvSpPr>
          <p:cNvPr id="1751" name="Google Shape;1751;p32"/>
          <p:cNvSpPr txBox="1">
            <a:spLocks noGrp="1"/>
          </p:cNvSpPr>
          <p:nvPr>
            <p:ph type="title"/>
          </p:nvPr>
        </p:nvSpPr>
        <p:spPr>
          <a:xfrm>
            <a:off x="3484953" y="739146"/>
            <a:ext cx="33390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2" name="Google Shape;1752;p32"/>
          <p:cNvSpPr txBox="1">
            <a:spLocks noGrp="1"/>
          </p:cNvSpPr>
          <p:nvPr>
            <p:ph type="subTitle" idx="1"/>
          </p:nvPr>
        </p:nvSpPr>
        <p:spPr>
          <a:xfrm>
            <a:off x="3484925" y="1636026"/>
            <a:ext cx="3339000" cy="1248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3" name="Google Shape;1753;p32"/>
          <p:cNvSpPr txBox="1"/>
          <p:nvPr/>
        </p:nvSpPr>
        <p:spPr>
          <a:xfrm>
            <a:off x="3484925" y="3592625"/>
            <a:ext cx="49458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Roboto"/>
                <a:ea typeface="Roboto"/>
                <a:cs typeface="Roboto"/>
                <a:sym typeface="Roboto"/>
              </a:rPr>
              <a:t>CREDITS:</a:t>
            </a:r>
            <a:r>
              <a:rPr lang="en" sz="1200">
                <a:solidFill>
                  <a:schemeClr val="dk1"/>
                </a:solidFill>
                <a:latin typeface="Roboto"/>
                <a:ea typeface="Roboto"/>
                <a:cs typeface="Roboto"/>
                <a:sym typeface="Roboto"/>
              </a:rPr>
              <a:t> This presentation template was created by </a:t>
            </a:r>
            <a:r>
              <a:rPr lang="en" sz="1200" b="1" u="sng">
                <a:solidFill>
                  <a:schemeClr val="hlink"/>
                </a:solidFill>
                <a:latin typeface="Roboto"/>
                <a:ea typeface="Roboto"/>
                <a:cs typeface="Roboto"/>
                <a:sym typeface="Roboto"/>
                <a:hlinkClick r:id="rId2"/>
              </a:rPr>
              <a:t>Slidesgo</a:t>
            </a:r>
            <a:r>
              <a:rPr lang="en" sz="1200">
                <a:solidFill>
                  <a:schemeClr val="dk1"/>
                </a:solidFill>
                <a:latin typeface="Roboto"/>
                <a:ea typeface="Roboto"/>
                <a:cs typeface="Roboto"/>
                <a:sym typeface="Roboto"/>
              </a:rPr>
              <a:t>, and includes icons by </a:t>
            </a:r>
            <a:r>
              <a:rPr lang="en" sz="1200" b="1" u="sng">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a:ea typeface="Roboto"/>
                <a:cs typeface="Roboto"/>
                <a:sym typeface="Roboto"/>
              </a:rPr>
              <a:t>, and infographics &amp; images by </a:t>
            </a:r>
            <a:r>
              <a:rPr lang="en" sz="1200" b="1" u="sng">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Roboto"/>
                <a:ea typeface="Roboto"/>
                <a:cs typeface="Roboto"/>
                <a:sym typeface="Roboto"/>
              </a:rPr>
              <a:t> </a:t>
            </a:r>
            <a:endParaRPr sz="1200" b="1" u="sng">
              <a:solidFill>
                <a:schemeClr val="dk1"/>
              </a:solidFill>
              <a:latin typeface="Roboto"/>
              <a:ea typeface="Roboto"/>
              <a:cs typeface="Roboto"/>
              <a:sym typeface="Roboto"/>
            </a:endParaRPr>
          </a:p>
        </p:txBody>
      </p:sp>
      <p:grpSp>
        <p:nvGrpSpPr>
          <p:cNvPr id="1754" name="Google Shape;1754;p32"/>
          <p:cNvGrpSpPr/>
          <p:nvPr/>
        </p:nvGrpSpPr>
        <p:grpSpPr>
          <a:xfrm>
            <a:off x="221862" y="124009"/>
            <a:ext cx="8735155" cy="4895482"/>
            <a:chOff x="221862" y="124009"/>
            <a:chExt cx="8735155" cy="4895482"/>
          </a:xfrm>
        </p:grpSpPr>
        <p:sp>
          <p:nvSpPr>
            <p:cNvPr id="1755" name="Google Shape;1755;p3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32"/>
          <p:cNvGrpSpPr/>
          <p:nvPr/>
        </p:nvGrpSpPr>
        <p:grpSpPr>
          <a:xfrm>
            <a:off x="-1280522" y="-144525"/>
            <a:ext cx="12280867" cy="4507073"/>
            <a:chOff x="-1280522" y="-144525"/>
            <a:chExt cx="12280867" cy="4507073"/>
          </a:xfrm>
        </p:grpSpPr>
        <p:sp>
          <p:nvSpPr>
            <p:cNvPr id="1764" name="Google Shape;1764;p32"/>
            <p:cNvSpPr/>
            <p:nvPr/>
          </p:nvSpPr>
          <p:spPr>
            <a:xfrm>
              <a:off x="1245900" y="-144525"/>
              <a:ext cx="8228650" cy="1174850"/>
            </a:xfrm>
            <a:custGeom>
              <a:avLst/>
              <a:gdLst/>
              <a:ahLst/>
              <a:cxnLst/>
              <a:rect l="l" t="t" r="r" b="b"/>
              <a:pathLst>
                <a:path w="329146" h="46994" extrusionOk="0">
                  <a:moveTo>
                    <a:pt x="0" y="0"/>
                  </a:moveTo>
                  <a:cubicBezTo>
                    <a:pt x="3147" y="2161"/>
                    <a:pt x="11919" y="10711"/>
                    <a:pt x="18879" y="12967"/>
                  </a:cubicBezTo>
                  <a:cubicBezTo>
                    <a:pt x="25840" y="15224"/>
                    <a:pt x="34707" y="13952"/>
                    <a:pt x="41763" y="13539"/>
                  </a:cubicBezTo>
                  <a:cubicBezTo>
                    <a:pt x="48819" y="13126"/>
                    <a:pt x="53745" y="10234"/>
                    <a:pt x="61214" y="10488"/>
                  </a:cubicBezTo>
                  <a:cubicBezTo>
                    <a:pt x="68683" y="10742"/>
                    <a:pt x="75993" y="15542"/>
                    <a:pt x="86577" y="15065"/>
                  </a:cubicBezTo>
                  <a:cubicBezTo>
                    <a:pt x="97161" y="14588"/>
                    <a:pt x="111177" y="7247"/>
                    <a:pt x="124717" y="7628"/>
                  </a:cubicBezTo>
                  <a:cubicBezTo>
                    <a:pt x="138257" y="8009"/>
                    <a:pt x="155896" y="12236"/>
                    <a:pt x="167815" y="17353"/>
                  </a:cubicBezTo>
                  <a:cubicBezTo>
                    <a:pt x="179734" y="22470"/>
                    <a:pt x="186503" y="33404"/>
                    <a:pt x="196229" y="38330"/>
                  </a:cubicBezTo>
                  <a:cubicBezTo>
                    <a:pt x="205955" y="43257"/>
                    <a:pt x="214346" y="47548"/>
                    <a:pt x="226169" y="46912"/>
                  </a:cubicBezTo>
                  <a:cubicBezTo>
                    <a:pt x="237992" y="46276"/>
                    <a:pt x="256426" y="38489"/>
                    <a:pt x="267169" y="34516"/>
                  </a:cubicBezTo>
                  <a:cubicBezTo>
                    <a:pt x="277912" y="30543"/>
                    <a:pt x="280296" y="25172"/>
                    <a:pt x="290625" y="23074"/>
                  </a:cubicBezTo>
                  <a:cubicBezTo>
                    <a:pt x="300955" y="20976"/>
                    <a:pt x="322726" y="22121"/>
                    <a:pt x="329146" y="21930"/>
                  </a:cubicBezTo>
                </a:path>
              </a:pathLst>
            </a:custGeom>
            <a:noFill/>
            <a:ln w="19050" cap="flat" cmpd="sng">
              <a:solidFill>
                <a:schemeClr val="accent5"/>
              </a:solidFill>
              <a:prstDash val="dash"/>
              <a:round/>
              <a:headEnd type="none" w="med" len="med"/>
              <a:tailEnd type="none" w="med" len="med"/>
            </a:ln>
          </p:spPr>
        </p:sp>
        <p:grpSp>
          <p:nvGrpSpPr>
            <p:cNvPr id="1765" name="Google Shape;1765;p32"/>
            <p:cNvGrpSpPr/>
            <p:nvPr/>
          </p:nvGrpSpPr>
          <p:grpSpPr>
            <a:xfrm rot="-900121">
              <a:off x="-1001630" y="1353340"/>
              <a:ext cx="2481575" cy="2481575"/>
              <a:chOff x="2530475" y="1998650"/>
              <a:chExt cx="2100600" cy="2100600"/>
            </a:xfrm>
          </p:grpSpPr>
          <p:cxnSp>
            <p:nvCxnSpPr>
              <p:cNvPr id="1766" name="Google Shape;176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67" name="Google Shape;1767;p32"/>
              <p:cNvGrpSpPr/>
              <p:nvPr/>
            </p:nvGrpSpPr>
            <p:grpSpPr>
              <a:xfrm>
                <a:off x="2530475" y="1998650"/>
                <a:ext cx="2100600" cy="2100600"/>
                <a:chOff x="2530475" y="1998650"/>
                <a:chExt cx="2100600" cy="2100600"/>
              </a:xfrm>
            </p:grpSpPr>
            <p:cxnSp>
              <p:nvCxnSpPr>
                <p:cNvPr id="1768" name="Google Shape;176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5" name="Google Shape;177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85" name="Google Shape;1785;p32"/>
            <p:cNvGrpSpPr/>
            <p:nvPr/>
          </p:nvGrpSpPr>
          <p:grpSpPr>
            <a:xfrm rot="-899916">
              <a:off x="8240217" y="1602420"/>
              <a:ext cx="2481318" cy="2481318"/>
              <a:chOff x="2530475" y="1998650"/>
              <a:chExt cx="2100600" cy="2100600"/>
            </a:xfrm>
          </p:grpSpPr>
          <p:cxnSp>
            <p:nvCxnSpPr>
              <p:cNvPr id="1786" name="Google Shape;178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87" name="Google Shape;1787;p32"/>
              <p:cNvGrpSpPr/>
              <p:nvPr/>
            </p:nvGrpSpPr>
            <p:grpSpPr>
              <a:xfrm>
                <a:off x="2530475" y="1998650"/>
                <a:ext cx="2100600" cy="2100600"/>
                <a:chOff x="2530475" y="1998650"/>
                <a:chExt cx="2100600" cy="2100600"/>
              </a:xfrm>
            </p:grpSpPr>
            <p:cxnSp>
              <p:nvCxnSpPr>
                <p:cNvPr id="1788" name="Google Shape;178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05" name="Google Shape;1805;p32"/>
          <p:cNvGrpSpPr/>
          <p:nvPr/>
        </p:nvGrpSpPr>
        <p:grpSpPr>
          <a:xfrm>
            <a:off x="186983" y="675958"/>
            <a:ext cx="8763439" cy="4336240"/>
            <a:chOff x="186983" y="675958"/>
            <a:chExt cx="8763439" cy="4336240"/>
          </a:xfrm>
        </p:grpSpPr>
        <p:sp>
          <p:nvSpPr>
            <p:cNvPr id="1806" name="Google Shape;1806;p32"/>
            <p:cNvSpPr/>
            <p:nvPr/>
          </p:nvSpPr>
          <p:spPr>
            <a:xfrm>
              <a:off x="186986" y="761490"/>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09"/>
        <p:cNvGrpSpPr/>
        <p:nvPr/>
      </p:nvGrpSpPr>
      <p:grpSpPr>
        <a:xfrm>
          <a:off x="0" y="0"/>
          <a:ext cx="0" cy="0"/>
          <a:chOff x="0" y="0"/>
          <a:chExt cx="0" cy="0"/>
        </a:xfrm>
      </p:grpSpPr>
      <p:grpSp>
        <p:nvGrpSpPr>
          <p:cNvPr id="1810" name="Google Shape;1810;p33"/>
          <p:cNvGrpSpPr/>
          <p:nvPr/>
        </p:nvGrpSpPr>
        <p:grpSpPr>
          <a:xfrm>
            <a:off x="-1418182" y="-2610468"/>
            <a:ext cx="11397599" cy="9785111"/>
            <a:chOff x="-1418182" y="-2610468"/>
            <a:chExt cx="11397599" cy="9785111"/>
          </a:xfrm>
        </p:grpSpPr>
        <p:grpSp>
          <p:nvGrpSpPr>
            <p:cNvPr id="1811" name="Google Shape;1811;p33"/>
            <p:cNvGrpSpPr/>
            <p:nvPr/>
          </p:nvGrpSpPr>
          <p:grpSpPr>
            <a:xfrm>
              <a:off x="-1418182" y="-2610468"/>
              <a:ext cx="11397599" cy="8533495"/>
              <a:chOff x="-1418182" y="-2610468"/>
              <a:chExt cx="11397599" cy="8533495"/>
            </a:xfrm>
          </p:grpSpPr>
          <p:grpSp>
            <p:nvGrpSpPr>
              <p:cNvPr id="1812" name="Google Shape;1812;p33"/>
              <p:cNvGrpSpPr/>
              <p:nvPr/>
            </p:nvGrpSpPr>
            <p:grpSpPr>
              <a:xfrm rot="487353">
                <a:off x="-1255333" y="-534814"/>
                <a:ext cx="2481334" cy="2481334"/>
                <a:chOff x="2530475" y="1998650"/>
                <a:chExt cx="2100600" cy="2100600"/>
              </a:xfrm>
            </p:grpSpPr>
            <p:cxnSp>
              <p:nvCxnSpPr>
                <p:cNvPr id="1813" name="Google Shape;181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4" name="Google Shape;1814;p33"/>
                <p:cNvGrpSpPr/>
                <p:nvPr/>
              </p:nvGrpSpPr>
              <p:grpSpPr>
                <a:xfrm>
                  <a:off x="2530475" y="1998650"/>
                  <a:ext cx="2100600" cy="2100600"/>
                  <a:chOff x="2530475" y="1998650"/>
                  <a:chExt cx="2100600" cy="2100600"/>
                </a:xfrm>
              </p:grpSpPr>
              <p:cxnSp>
                <p:nvCxnSpPr>
                  <p:cNvPr id="1815" name="Google Shape;181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6" name="Google Shape;181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7" name="Google Shape;181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32" name="Google Shape;1832;p33"/>
              <p:cNvGrpSpPr/>
              <p:nvPr/>
            </p:nvGrpSpPr>
            <p:grpSpPr>
              <a:xfrm rot="1146498">
                <a:off x="7160216" y="-1681430"/>
                <a:ext cx="2481412" cy="2481412"/>
                <a:chOff x="2530475" y="1998650"/>
                <a:chExt cx="2100600" cy="2100600"/>
              </a:xfrm>
            </p:grpSpPr>
            <p:cxnSp>
              <p:nvCxnSpPr>
                <p:cNvPr id="1833" name="Google Shape;183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34" name="Google Shape;1834;p33"/>
                <p:cNvGrpSpPr/>
                <p:nvPr/>
              </p:nvGrpSpPr>
              <p:grpSpPr>
                <a:xfrm>
                  <a:off x="2530475" y="1998650"/>
                  <a:ext cx="2100600" cy="2100600"/>
                  <a:chOff x="2530475" y="1998650"/>
                  <a:chExt cx="2100600" cy="2100600"/>
                </a:xfrm>
              </p:grpSpPr>
              <p:cxnSp>
                <p:nvCxnSpPr>
                  <p:cNvPr id="1835" name="Google Shape;183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2" name="Google Shape;184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3" name="Google Shape;184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4" name="Google Shape;184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5" name="Google Shape;184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6" name="Google Shape;184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7" name="Google Shape;184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8" name="Google Shape;184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9" name="Google Shape;184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0" name="Google Shape;185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1" name="Google Shape;185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852" name="Google Shape;1852;p33"/>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sp>
            <p:nvSpPr>
              <p:cNvPr id="1853" name="Google Shape;1853;p33"/>
              <p:cNvSpPr/>
              <p:nvPr/>
            </p:nvSpPr>
            <p:spPr>
              <a:xfrm rot="2402816">
                <a:off x="3496348" y="-8890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grpSp>
        <p:grpSp>
          <p:nvGrpSpPr>
            <p:cNvPr id="1854" name="Google Shape;1854;p33"/>
            <p:cNvGrpSpPr/>
            <p:nvPr/>
          </p:nvGrpSpPr>
          <p:grpSpPr>
            <a:xfrm rot="290483">
              <a:off x="1273110" y="4592886"/>
              <a:ext cx="2481470" cy="2481470"/>
              <a:chOff x="2530475" y="1998650"/>
              <a:chExt cx="2100600" cy="2100600"/>
            </a:xfrm>
          </p:grpSpPr>
          <p:cxnSp>
            <p:nvCxnSpPr>
              <p:cNvPr id="1855" name="Google Shape;1855;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56" name="Google Shape;1856;p33"/>
              <p:cNvGrpSpPr/>
              <p:nvPr/>
            </p:nvGrpSpPr>
            <p:grpSpPr>
              <a:xfrm>
                <a:off x="2530475" y="1998650"/>
                <a:ext cx="2100600" cy="2100600"/>
                <a:chOff x="2530475" y="1998650"/>
                <a:chExt cx="2100600" cy="2100600"/>
              </a:xfrm>
            </p:grpSpPr>
            <p:cxnSp>
              <p:nvCxnSpPr>
                <p:cNvPr id="1857" name="Google Shape;1857;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8" name="Google Shape;1858;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9" name="Google Shape;1859;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0" name="Google Shape;1860;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1" name="Google Shape;1861;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2" name="Google Shape;1862;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74" name="Google Shape;1874;p33"/>
          <p:cNvGrpSpPr/>
          <p:nvPr/>
        </p:nvGrpSpPr>
        <p:grpSpPr>
          <a:xfrm>
            <a:off x="1587836" y="190427"/>
            <a:ext cx="7315677" cy="4837499"/>
            <a:chOff x="1587836" y="190427"/>
            <a:chExt cx="7315677" cy="4837499"/>
          </a:xfrm>
        </p:grpSpPr>
        <p:sp>
          <p:nvSpPr>
            <p:cNvPr id="1875" name="Google Shape;1875;p33"/>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33"/>
          <p:cNvGrpSpPr/>
          <p:nvPr/>
        </p:nvGrpSpPr>
        <p:grpSpPr>
          <a:xfrm>
            <a:off x="226403" y="109123"/>
            <a:ext cx="8606183" cy="4878872"/>
            <a:chOff x="226403" y="109123"/>
            <a:chExt cx="8606183" cy="4878872"/>
          </a:xfrm>
        </p:grpSpPr>
        <p:sp>
          <p:nvSpPr>
            <p:cNvPr id="1879" name="Google Shape;1879;p33"/>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3"/>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3"/>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3"/>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3"/>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3"/>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3"/>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3"/>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3"/>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3"/>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90"/>
        <p:cNvGrpSpPr/>
        <p:nvPr/>
      </p:nvGrpSpPr>
      <p:grpSpPr>
        <a:xfrm>
          <a:off x="0" y="0"/>
          <a:ext cx="0" cy="0"/>
          <a:chOff x="0" y="0"/>
          <a:chExt cx="0" cy="0"/>
        </a:xfrm>
      </p:grpSpPr>
      <p:grpSp>
        <p:nvGrpSpPr>
          <p:cNvPr id="1891" name="Google Shape;1891;p34"/>
          <p:cNvGrpSpPr/>
          <p:nvPr/>
        </p:nvGrpSpPr>
        <p:grpSpPr>
          <a:xfrm>
            <a:off x="104561" y="709115"/>
            <a:ext cx="8873889" cy="3695712"/>
            <a:chOff x="104561" y="709115"/>
            <a:chExt cx="8873889" cy="3695712"/>
          </a:xfrm>
        </p:grpSpPr>
        <p:sp>
          <p:nvSpPr>
            <p:cNvPr id="1892" name="Google Shape;1892;p3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34"/>
          <p:cNvGrpSpPr/>
          <p:nvPr/>
        </p:nvGrpSpPr>
        <p:grpSpPr>
          <a:xfrm>
            <a:off x="320612" y="153363"/>
            <a:ext cx="8582337" cy="4803412"/>
            <a:chOff x="320612" y="153363"/>
            <a:chExt cx="8582337" cy="4803412"/>
          </a:xfrm>
        </p:grpSpPr>
        <p:sp>
          <p:nvSpPr>
            <p:cNvPr id="1895" name="Google Shape;1895;p3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1" name="Google Shape;1901;p34"/>
          <p:cNvGrpSpPr/>
          <p:nvPr/>
        </p:nvGrpSpPr>
        <p:grpSpPr>
          <a:xfrm>
            <a:off x="-2081234" y="-1667063"/>
            <a:ext cx="13143688" cy="7790526"/>
            <a:chOff x="-2081234" y="-1667063"/>
            <a:chExt cx="13143688" cy="7790526"/>
          </a:xfrm>
        </p:grpSpPr>
        <p:sp>
          <p:nvSpPr>
            <p:cNvPr id="1902" name="Google Shape;1902;p34"/>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1903" name="Google Shape;1903;p34"/>
            <p:cNvGrpSpPr/>
            <p:nvPr/>
          </p:nvGrpSpPr>
          <p:grpSpPr>
            <a:xfrm rot="1800033">
              <a:off x="-1627064" y="-1212893"/>
              <a:ext cx="2481608" cy="2481608"/>
              <a:chOff x="2530475" y="1998650"/>
              <a:chExt cx="2100600" cy="2100600"/>
            </a:xfrm>
          </p:grpSpPr>
          <p:cxnSp>
            <p:nvCxnSpPr>
              <p:cNvPr id="1904" name="Google Shape;1904;p3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905" name="Google Shape;1905;p34"/>
              <p:cNvGrpSpPr/>
              <p:nvPr/>
            </p:nvGrpSpPr>
            <p:grpSpPr>
              <a:xfrm>
                <a:off x="2530475" y="1998650"/>
                <a:ext cx="2100600" cy="2100600"/>
                <a:chOff x="2530475" y="1998650"/>
                <a:chExt cx="2100600" cy="2100600"/>
              </a:xfrm>
            </p:grpSpPr>
            <p:cxnSp>
              <p:nvCxnSpPr>
                <p:cNvPr id="1906" name="Google Shape;1906;p3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7" name="Google Shape;1907;p3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8" name="Google Shape;1908;p3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9" name="Google Shape;1909;p3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0" name="Google Shape;1910;p3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1" name="Google Shape;1911;p3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2" name="Google Shape;1912;p3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3" name="Google Shape;1913;p3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14" name="Google Shape;1914;p3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5" name="Google Shape;1915;p3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6" name="Google Shape;1916;p3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7" name="Google Shape;1917;p3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8" name="Google Shape;1918;p3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9" name="Google Shape;1919;p3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0" name="Google Shape;1920;p3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1" name="Google Shape;1921;p3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2" name="Google Shape;1922;p3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23" name="Google Shape;1923;p34"/>
            <p:cNvGrpSpPr/>
            <p:nvPr/>
          </p:nvGrpSpPr>
          <p:grpSpPr>
            <a:xfrm rot="899916">
              <a:off x="8302326" y="3363335"/>
              <a:ext cx="2481318" cy="2481318"/>
              <a:chOff x="2530475" y="1998650"/>
              <a:chExt cx="2100600" cy="2100600"/>
            </a:xfrm>
          </p:grpSpPr>
          <p:cxnSp>
            <p:nvCxnSpPr>
              <p:cNvPr id="1924" name="Google Shape;1924;p3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925" name="Google Shape;1925;p34"/>
              <p:cNvGrpSpPr/>
              <p:nvPr/>
            </p:nvGrpSpPr>
            <p:grpSpPr>
              <a:xfrm>
                <a:off x="2530475" y="1998650"/>
                <a:ext cx="2100600" cy="2100600"/>
                <a:chOff x="2530475" y="1998650"/>
                <a:chExt cx="2100600" cy="2100600"/>
              </a:xfrm>
            </p:grpSpPr>
            <p:cxnSp>
              <p:nvCxnSpPr>
                <p:cNvPr id="1926" name="Google Shape;1926;p3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7" name="Google Shape;1927;p3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8" name="Google Shape;1928;p3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29" name="Google Shape;1929;p3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0" name="Google Shape;1930;p3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1" name="Google Shape;1931;p3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2" name="Google Shape;1932;p3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3" name="Google Shape;1933;p3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34" name="Google Shape;1934;p3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5" name="Google Shape;1935;p3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6" name="Google Shape;1936;p3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7" name="Google Shape;1937;p3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8" name="Google Shape;1938;p3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9" name="Google Shape;1939;p3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0" name="Google Shape;1940;p3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1" name="Google Shape;1941;p3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2" name="Google Shape;1942;p3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4"/>
          <p:cNvSpPr txBox="1">
            <a:spLocks noGrp="1"/>
          </p:cNvSpPr>
          <p:nvPr>
            <p:ph type="body" idx="1"/>
          </p:nvPr>
        </p:nvSpPr>
        <p:spPr>
          <a:xfrm>
            <a:off x="713225" y="1317725"/>
            <a:ext cx="7710900" cy="1809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67" name="Google Shape;167;p4"/>
          <p:cNvGrpSpPr/>
          <p:nvPr/>
        </p:nvGrpSpPr>
        <p:grpSpPr>
          <a:xfrm>
            <a:off x="104561" y="709115"/>
            <a:ext cx="8873889" cy="3695712"/>
            <a:chOff x="104561" y="709115"/>
            <a:chExt cx="8873889" cy="3695712"/>
          </a:xfrm>
        </p:grpSpPr>
        <p:sp>
          <p:nvSpPr>
            <p:cNvPr id="168" name="Google Shape;168;p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4"/>
          <p:cNvGrpSpPr/>
          <p:nvPr/>
        </p:nvGrpSpPr>
        <p:grpSpPr>
          <a:xfrm>
            <a:off x="320612" y="153363"/>
            <a:ext cx="8582337" cy="4803412"/>
            <a:chOff x="320612" y="153363"/>
            <a:chExt cx="8582337" cy="4803412"/>
          </a:xfrm>
        </p:grpSpPr>
        <p:sp>
          <p:nvSpPr>
            <p:cNvPr id="171" name="Google Shape;171;p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4"/>
          <p:cNvGrpSpPr/>
          <p:nvPr/>
        </p:nvGrpSpPr>
        <p:grpSpPr>
          <a:xfrm>
            <a:off x="-1881067" y="-1519935"/>
            <a:ext cx="12972985" cy="7674455"/>
            <a:chOff x="-1881067" y="-1519935"/>
            <a:chExt cx="12972985" cy="7674455"/>
          </a:xfrm>
        </p:grpSpPr>
        <p:sp>
          <p:nvSpPr>
            <p:cNvPr id="178" name="Google Shape;178;p4"/>
            <p:cNvSpPr/>
            <p:nvPr/>
          </p:nvSpPr>
          <p:spPr>
            <a:xfrm>
              <a:off x="1751650" y="-77875"/>
              <a:ext cx="6064225" cy="444325"/>
            </a:xfrm>
            <a:custGeom>
              <a:avLst/>
              <a:gdLst/>
              <a:ahLst/>
              <a:cxnLst/>
              <a:rect l="l" t="t" r="r" b="b"/>
              <a:pathLst>
                <a:path w="242569" h="17773" extrusionOk="0">
                  <a:moveTo>
                    <a:pt x="0" y="382"/>
                  </a:moveTo>
                  <a:cubicBezTo>
                    <a:pt x="3687" y="2607"/>
                    <a:pt x="9344" y="11475"/>
                    <a:pt x="22121" y="13731"/>
                  </a:cubicBezTo>
                  <a:cubicBezTo>
                    <a:pt x="34898" y="15988"/>
                    <a:pt x="59689" y="13285"/>
                    <a:pt x="76661" y="13921"/>
                  </a:cubicBezTo>
                  <a:cubicBezTo>
                    <a:pt x="93633" y="14557"/>
                    <a:pt x="109525" y="18785"/>
                    <a:pt x="123954" y="17545"/>
                  </a:cubicBezTo>
                  <a:cubicBezTo>
                    <a:pt x="138384" y="16306"/>
                    <a:pt x="151097" y="6611"/>
                    <a:pt x="163238" y="6484"/>
                  </a:cubicBezTo>
                  <a:cubicBezTo>
                    <a:pt x="175379" y="6357"/>
                    <a:pt x="183579" y="17863"/>
                    <a:pt x="196801" y="16782"/>
                  </a:cubicBezTo>
                  <a:cubicBezTo>
                    <a:pt x="210023" y="15701"/>
                    <a:pt x="234941" y="2797"/>
                    <a:pt x="242569" y="0"/>
                  </a:cubicBezTo>
                </a:path>
              </a:pathLst>
            </a:custGeom>
            <a:noFill/>
            <a:ln w="19050" cap="flat" cmpd="sng">
              <a:solidFill>
                <a:schemeClr val="accent5"/>
              </a:solidFill>
              <a:prstDash val="dash"/>
              <a:round/>
              <a:headEnd type="none" w="med" len="med"/>
              <a:tailEnd type="none" w="med" len="med"/>
            </a:ln>
          </p:spPr>
        </p:sp>
        <p:grpSp>
          <p:nvGrpSpPr>
            <p:cNvPr id="179" name="Google Shape;179;p4"/>
            <p:cNvGrpSpPr/>
            <p:nvPr/>
          </p:nvGrpSpPr>
          <p:grpSpPr>
            <a:xfrm rot="900121">
              <a:off x="8331452" y="3394054"/>
              <a:ext cx="2481575" cy="2481575"/>
              <a:chOff x="2530475" y="1998650"/>
              <a:chExt cx="2100600" cy="2100600"/>
            </a:xfrm>
          </p:grpSpPr>
          <p:cxnSp>
            <p:nvCxnSpPr>
              <p:cNvPr id="180" name="Google Shape;18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 name="Google Shape;181;p4"/>
              <p:cNvGrpSpPr/>
              <p:nvPr/>
            </p:nvGrpSpPr>
            <p:grpSpPr>
              <a:xfrm>
                <a:off x="2530475" y="1998650"/>
                <a:ext cx="2100600" cy="2100600"/>
                <a:chOff x="2530475" y="1998650"/>
                <a:chExt cx="2100600" cy="2100600"/>
              </a:xfrm>
            </p:grpSpPr>
            <p:cxnSp>
              <p:nvCxnSpPr>
                <p:cNvPr id="182" name="Google Shape;18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19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19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9" name="Google Shape;199;p4"/>
            <p:cNvGrpSpPr/>
            <p:nvPr/>
          </p:nvGrpSpPr>
          <p:grpSpPr>
            <a:xfrm rot="1193168">
              <a:off x="-1533036" y="-1171904"/>
              <a:ext cx="2481306" cy="2481306"/>
              <a:chOff x="2530475" y="1998650"/>
              <a:chExt cx="2100600" cy="2100600"/>
            </a:xfrm>
          </p:grpSpPr>
          <p:cxnSp>
            <p:nvCxnSpPr>
              <p:cNvPr id="200" name="Google Shape;20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01" name="Google Shape;201;p4"/>
              <p:cNvGrpSpPr/>
              <p:nvPr/>
            </p:nvGrpSpPr>
            <p:grpSpPr>
              <a:xfrm>
                <a:off x="2530475" y="1998650"/>
                <a:ext cx="2100600" cy="2100600"/>
                <a:chOff x="2530475" y="1998650"/>
                <a:chExt cx="2100600" cy="2100600"/>
              </a:xfrm>
            </p:grpSpPr>
            <p:cxnSp>
              <p:nvCxnSpPr>
                <p:cNvPr id="202" name="Google Shape;20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7" name="Google Shape;21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8" name="Google Shape;21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5"/>
          <p:cNvSpPr txBox="1">
            <a:spLocks noGrp="1"/>
          </p:cNvSpPr>
          <p:nvPr>
            <p:ph type="subTitle" idx="1"/>
          </p:nvPr>
        </p:nvSpPr>
        <p:spPr>
          <a:xfrm>
            <a:off x="5055284"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2" name="Google Shape;222;p5"/>
          <p:cNvSpPr txBox="1">
            <a:spLocks noGrp="1"/>
          </p:cNvSpPr>
          <p:nvPr>
            <p:ph type="subTitle" idx="2"/>
          </p:nvPr>
        </p:nvSpPr>
        <p:spPr>
          <a:xfrm>
            <a:off x="1583300"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3" name="Google Shape;223;p5"/>
          <p:cNvSpPr txBox="1">
            <a:spLocks noGrp="1"/>
          </p:cNvSpPr>
          <p:nvPr>
            <p:ph type="subTitle" idx="3"/>
          </p:nvPr>
        </p:nvSpPr>
        <p:spPr>
          <a:xfrm>
            <a:off x="50552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5"/>
          <p:cNvSpPr txBox="1">
            <a:spLocks noGrp="1"/>
          </p:cNvSpPr>
          <p:nvPr>
            <p:ph type="subTitle" idx="4"/>
          </p:nvPr>
        </p:nvSpPr>
        <p:spPr>
          <a:xfrm>
            <a:off x="15830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25" name="Google Shape;225;p5"/>
          <p:cNvGrpSpPr/>
          <p:nvPr/>
        </p:nvGrpSpPr>
        <p:grpSpPr>
          <a:xfrm>
            <a:off x="193578" y="675958"/>
            <a:ext cx="8763439" cy="4336240"/>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5"/>
          <p:cNvGrpSpPr/>
          <p:nvPr/>
        </p:nvGrpSpPr>
        <p:grpSpPr>
          <a:xfrm>
            <a:off x="186983" y="124009"/>
            <a:ext cx="8735155" cy="4895482"/>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5"/>
          <p:cNvGrpSpPr/>
          <p:nvPr/>
        </p:nvGrpSpPr>
        <p:grpSpPr>
          <a:xfrm>
            <a:off x="-2179793" y="1148903"/>
            <a:ext cx="13389725" cy="3268031"/>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0" name="Google Shape;280;p6"/>
          <p:cNvGrpSpPr/>
          <p:nvPr/>
        </p:nvGrpSpPr>
        <p:grpSpPr>
          <a:xfrm>
            <a:off x="104561" y="705311"/>
            <a:ext cx="8873889" cy="3695712"/>
            <a:chOff x="104561" y="705311"/>
            <a:chExt cx="8873889" cy="3695712"/>
          </a:xfrm>
        </p:grpSpPr>
        <p:sp>
          <p:nvSpPr>
            <p:cNvPr id="281" name="Google Shape;281;p6"/>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6"/>
          <p:cNvGrpSpPr/>
          <p:nvPr/>
        </p:nvGrpSpPr>
        <p:grpSpPr>
          <a:xfrm>
            <a:off x="320612" y="153363"/>
            <a:ext cx="8582337" cy="4803412"/>
            <a:chOff x="320612" y="153363"/>
            <a:chExt cx="8582337" cy="4803412"/>
          </a:xfrm>
        </p:grpSpPr>
        <p:sp>
          <p:nvSpPr>
            <p:cNvPr id="284" name="Google Shape;284;p6"/>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6"/>
          <p:cNvGrpSpPr/>
          <p:nvPr/>
        </p:nvGrpSpPr>
        <p:grpSpPr>
          <a:xfrm>
            <a:off x="-1960612" y="-744284"/>
            <a:ext cx="12997747" cy="6597323"/>
            <a:chOff x="-1960612" y="-744284"/>
            <a:chExt cx="12997747" cy="6597323"/>
          </a:xfrm>
        </p:grpSpPr>
        <p:sp>
          <p:nvSpPr>
            <p:cNvPr id="291" name="Google Shape;291;p6"/>
            <p:cNvSpPr/>
            <p:nvPr/>
          </p:nvSpPr>
          <p:spPr>
            <a:xfrm>
              <a:off x="1446125" y="4754860"/>
              <a:ext cx="6302600" cy="483000"/>
            </a:xfrm>
            <a:custGeom>
              <a:avLst/>
              <a:gdLst/>
              <a:ahLst/>
              <a:cxnLst/>
              <a:rect l="l" t="t" r="r" b="b"/>
              <a:pathLst>
                <a:path w="252104" h="19320" extrusionOk="0">
                  <a:moveTo>
                    <a:pt x="0" y="19320"/>
                  </a:moveTo>
                  <a:cubicBezTo>
                    <a:pt x="2543" y="17636"/>
                    <a:pt x="5848" y="11279"/>
                    <a:pt x="15256" y="9213"/>
                  </a:cubicBezTo>
                  <a:cubicBezTo>
                    <a:pt x="24664" y="7147"/>
                    <a:pt x="46245" y="8451"/>
                    <a:pt x="56447" y="6925"/>
                  </a:cubicBezTo>
                  <a:cubicBezTo>
                    <a:pt x="66649" y="5400"/>
                    <a:pt x="66840" y="-417"/>
                    <a:pt x="76470" y="60"/>
                  </a:cubicBezTo>
                  <a:cubicBezTo>
                    <a:pt x="86100" y="537"/>
                    <a:pt x="102628" y="9308"/>
                    <a:pt x="114229" y="9785"/>
                  </a:cubicBezTo>
                  <a:cubicBezTo>
                    <a:pt x="125830" y="10262"/>
                    <a:pt x="135809" y="3651"/>
                    <a:pt x="146075" y="2920"/>
                  </a:cubicBezTo>
                  <a:cubicBezTo>
                    <a:pt x="156341" y="2189"/>
                    <a:pt x="168133" y="3873"/>
                    <a:pt x="175824" y="5399"/>
                  </a:cubicBezTo>
                  <a:cubicBezTo>
                    <a:pt x="183516" y="6925"/>
                    <a:pt x="185073" y="11025"/>
                    <a:pt x="192224" y="12074"/>
                  </a:cubicBezTo>
                  <a:cubicBezTo>
                    <a:pt x="199375" y="13123"/>
                    <a:pt x="210723" y="11533"/>
                    <a:pt x="218732" y="11692"/>
                  </a:cubicBezTo>
                  <a:cubicBezTo>
                    <a:pt x="226742" y="11851"/>
                    <a:pt x="234719" y="11946"/>
                    <a:pt x="240281" y="13027"/>
                  </a:cubicBezTo>
                  <a:cubicBezTo>
                    <a:pt x="245843" y="14108"/>
                    <a:pt x="250134" y="17318"/>
                    <a:pt x="252104" y="18176"/>
                  </a:cubicBezTo>
                </a:path>
              </a:pathLst>
            </a:custGeom>
            <a:noFill/>
            <a:ln w="19050" cap="flat" cmpd="sng">
              <a:solidFill>
                <a:schemeClr val="accent5"/>
              </a:solidFill>
              <a:prstDash val="dash"/>
              <a:round/>
              <a:headEnd type="none" w="med" len="med"/>
              <a:tailEnd type="none" w="med" len="med"/>
            </a:ln>
          </p:spPr>
        </p:sp>
        <p:grpSp>
          <p:nvGrpSpPr>
            <p:cNvPr id="292" name="Google Shape;292;p6"/>
            <p:cNvGrpSpPr/>
            <p:nvPr/>
          </p:nvGrpSpPr>
          <p:grpSpPr>
            <a:xfrm rot="-641899">
              <a:off x="8346861" y="-535520"/>
              <a:ext cx="2481509" cy="2481509"/>
              <a:chOff x="2530475" y="1998650"/>
              <a:chExt cx="2100600" cy="2100600"/>
            </a:xfrm>
          </p:grpSpPr>
          <p:cxnSp>
            <p:nvCxnSpPr>
              <p:cNvPr id="293" name="Google Shape;29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94" name="Google Shape;294;p6"/>
              <p:cNvGrpSpPr/>
              <p:nvPr/>
            </p:nvGrpSpPr>
            <p:grpSpPr>
              <a:xfrm>
                <a:off x="2530475" y="1998650"/>
                <a:ext cx="2100600" cy="2100600"/>
                <a:chOff x="2530475" y="1998650"/>
                <a:chExt cx="2100600" cy="2100600"/>
              </a:xfrm>
            </p:grpSpPr>
            <p:cxnSp>
              <p:nvCxnSpPr>
                <p:cNvPr id="295" name="Google Shape;29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0" name="Google Shape;30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2" name="Google Shape;30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3" name="Google Shape;30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4" name="Google Shape;30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5" name="Google Shape;30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6" name="Google Shape;30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7" name="Google Shape;30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2" name="Google Shape;312;p6"/>
            <p:cNvGrpSpPr/>
            <p:nvPr/>
          </p:nvGrpSpPr>
          <p:grpSpPr>
            <a:xfrm rot="-484102">
              <a:off x="-1798754" y="3209756"/>
              <a:ext cx="2481425" cy="2481425"/>
              <a:chOff x="2530475" y="1998650"/>
              <a:chExt cx="2100600" cy="2100600"/>
            </a:xfrm>
          </p:grpSpPr>
          <p:cxnSp>
            <p:nvCxnSpPr>
              <p:cNvPr id="313" name="Google Shape;31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14" name="Google Shape;314;p6"/>
              <p:cNvGrpSpPr/>
              <p:nvPr/>
            </p:nvGrpSpPr>
            <p:grpSpPr>
              <a:xfrm>
                <a:off x="2530475" y="1998650"/>
                <a:ext cx="2100600" cy="2100600"/>
                <a:chOff x="2530475" y="1998650"/>
                <a:chExt cx="2100600" cy="2100600"/>
              </a:xfrm>
            </p:grpSpPr>
            <p:cxnSp>
              <p:nvCxnSpPr>
                <p:cNvPr id="315" name="Google Shape;31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2" name="Google Shape;32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3" name="Google Shape;32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4" name="Google Shape;32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5" name="Google Shape;32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6" name="Google Shape;32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7" name="Google Shape;32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8" name="Google Shape;32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0" name="Google Shape;33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1" name="Google Shape;33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7"/>
          <p:cNvSpPr txBox="1">
            <a:spLocks noGrp="1"/>
          </p:cNvSpPr>
          <p:nvPr>
            <p:ph type="subTitle" idx="1"/>
          </p:nvPr>
        </p:nvSpPr>
        <p:spPr>
          <a:xfrm>
            <a:off x="1097875" y="1860700"/>
            <a:ext cx="3858900" cy="2215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35" name="Google Shape;335;p7"/>
          <p:cNvGrpSpPr/>
          <p:nvPr/>
        </p:nvGrpSpPr>
        <p:grpSpPr>
          <a:xfrm>
            <a:off x="320612" y="153363"/>
            <a:ext cx="8582337" cy="4803412"/>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7"/>
          <p:cNvGrpSpPr/>
          <p:nvPr/>
        </p:nvGrpSpPr>
        <p:grpSpPr>
          <a:xfrm>
            <a:off x="104561" y="705311"/>
            <a:ext cx="8873889" cy="3695712"/>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7"/>
          <p:cNvGrpSpPr/>
          <p:nvPr/>
        </p:nvGrpSpPr>
        <p:grpSpPr>
          <a:xfrm>
            <a:off x="-1960612" y="-744284"/>
            <a:ext cx="12997747" cy="6597323"/>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6"/>
        <p:cNvGrpSpPr/>
        <p:nvPr/>
      </p:nvGrpSpPr>
      <p:grpSpPr>
        <a:xfrm>
          <a:off x="0" y="0"/>
          <a:ext cx="0" cy="0"/>
          <a:chOff x="0" y="0"/>
          <a:chExt cx="0" cy="0"/>
        </a:xfrm>
      </p:grpSpPr>
      <p:sp>
        <p:nvSpPr>
          <p:cNvPr id="387" name="Google Shape;387;p8"/>
          <p:cNvSpPr txBox="1">
            <a:spLocks noGrp="1"/>
          </p:cNvSpPr>
          <p:nvPr>
            <p:ph type="title"/>
          </p:nvPr>
        </p:nvSpPr>
        <p:spPr>
          <a:xfrm>
            <a:off x="4108535" y="1732650"/>
            <a:ext cx="3858900" cy="167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88" name="Google Shape;388;p8"/>
          <p:cNvGrpSpPr/>
          <p:nvPr/>
        </p:nvGrpSpPr>
        <p:grpSpPr>
          <a:xfrm>
            <a:off x="186983" y="675958"/>
            <a:ext cx="8763439" cy="4336240"/>
            <a:chOff x="186983" y="675958"/>
            <a:chExt cx="8763439" cy="4336240"/>
          </a:xfrm>
        </p:grpSpPr>
        <p:sp>
          <p:nvSpPr>
            <p:cNvPr id="389" name="Google Shape;389;p8"/>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8"/>
          <p:cNvGrpSpPr/>
          <p:nvPr/>
        </p:nvGrpSpPr>
        <p:grpSpPr>
          <a:xfrm>
            <a:off x="-1142726" y="-117525"/>
            <a:ext cx="11528932" cy="6545247"/>
            <a:chOff x="-1142726" y="-117525"/>
            <a:chExt cx="11528932" cy="6545247"/>
          </a:xfrm>
        </p:grpSpPr>
        <p:grpSp>
          <p:nvGrpSpPr>
            <p:cNvPr id="392" name="Google Shape;392;p8"/>
            <p:cNvGrpSpPr/>
            <p:nvPr/>
          </p:nvGrpSpPr>
          <p:grpSpPr>
            <a:xfrm rot="-1198589">
              <a:off x="7555353" y="3596870"/>
              <a:ext cx="2481607" cy="2481607"/>
              <a:chOff x="2530475" y="1998650"/>
              <a:chExt cx="2100600" cy="2100600"/>
            </a:xfrm>
          </p:grpSpPr>
          <p:cxnSp>
            <p:nvCxnSpPr>
              <p:cNvPr id="393" name="Google Shape;39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94" name="Google Shape;394;p8"/>
              <p:cNvGrpSpPr/>
              <p:nvPr/>
            </p:nvGrpSpPr>
            <p:grpSpPr>
              <a:xfrm>
                <a:off x="2530475" y="1998650"/>
                <a:ext cx="2100600" cy="2100600"/>
                <a:chOff x="2530475" y="1998650"/>
                <a:chExt cx="2100600" cy="2100600"/>
              </a:xfrm>
            </p:grpSpPr>
            <p:cxnSp>
              <p:nvCxnSpPr>
                <p:cNvPr id="395" name="Google Shape;39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6" name="Google Shape;39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7" name="Google Shape;39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8" name="Google Shape;39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9" name="Google Shape;39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0" name="Google Shape;40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1" name="Google Shape;40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2" name="Google Shape;40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3" name="Google Shape;40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4" name="Google Shape;40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5" name="Google Shape;40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6" name="Google Shape;40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7" name="Google Shape;40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8" name="Google Shape;40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9" name="Google Shape;40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0" name="Google Shape;41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1" name="Google Shape;41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12" name="Google Shape;412;p8"/>
            <p:cNvGrpSpPr/>
            <p:nvPr/>
          </p:nvGrpSpPr>
          <p:grpSpPr>
            <a:xfrm rot="-578074">
              <a:off x="-952582" y="1130534"/>
              <a:ext cx="2481358" cy="2481358"/>
              <a:chOff x="2530475" y="1998650"/>
              <a:chExt cx="2100600" cy="2100600"/>
            </a:xfrm>
          </p:grpSpPr>
          <p:cxnSp>
            <p:nvCxnSpPr>
              <p:cNvPr id="413" name="Google Shape;41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14" name="Google Shape;414;p8"/>
              <p:cNvGrpSpPr/>
              <p:nvPr/>
            </p:nvGrpSpPr>
            <p:grpSpPr>
              <a:xfrm>
                <a:off x="2530475" y="1998650"/>
                <a:ext cx="2100600" cy="2100600"/>
                <a:chOff x="2530475" y="1998650"/>
                <a:chExt cx="2100600" cy="2100600"/>
              </a:xfrm>
            </p:grpSpPr>
            <p:cxnSp>
              <p:nvCxnSpPr>
                <p:cNvPr id="415" name="Google Shape;41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6" name="Google Shape;41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7" name="Google Shape;41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8" name="Google Shape;41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9" name="Google Shape;41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0" name="Google Shape;42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1" name="Google Shape;42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2" name="Google Shape;42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3" name="Google Shape;42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4" name="Google Shape;42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5" name="Google Shape;42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6" name="Google Shape;42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7" name="Google Shape;42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8" name="Google Shape;42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9" name="Google Shape;42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0" name="Google Shape;43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1" name="Google Shape;43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432" name="Google Shape;432;p8"/>
            <p:cNvSpPr/>
            <p:nvPr/>
          </p:nvSpPr>
          <p:spPr>
            <a:xfrm>
              <a:off x="3767875" y="-117525"/>
              <a:ext cx="5516022" cy="967800"/>
            </a:xfrm>
            <a:custGeom>
              <a:avLst/>
              <a:gdLst/>
              <a:ahLst/>
              <a:cxnLst/>
              <a:rect l="l" t="t" r="r" b="b"/>
              <a:pathLst>
                <a:path w="233606" h="38712" extrusionOk="0">
                  <a:moveTo>
                    <a:pt x="233606" y="38712"/>
                  </a:moveTo>
                  <a:cubicBezTo>
                    <a:pt x="232017" y="36742"/>
                    <a:pt x="229633" y="29527"/>
                    <a:pt x="224071" y="26889"/>
                  </a:cubicBezTo>
                  <a:cubicBezTo>
                    <a:pt x="218509" y="24251"/>
                    <a:pt x="208402" y="22789"/>
                    <a:pt x="200234" y="22884"/>
                  </a:cubicBezTo>
                  <a:cubicBezTo>
                    <a:pt x="192066" y="22979"/>
                    <a:pt x="184692" y="25204"/>
                    <a:pt x="175062" y="27461"/>
                  </a:cubicBezTo>
                  <a:cubicBezTo>
                    <a:pt x="165432" y="29718"/>
                    <a:pt x="153862" y="36361"/>
                    <a:pt x="142452" y="36424"/>
                  </a:cubicBezTo>
                  <a:cubicBezTo>
                    <a:pt x="131042" y="36488"/>
                    <a:pt x="119918" y="31624"/>
                    <a:pt x="106601" y="27842"/>
                  </a:cubicBezTo>
                  <a:cubicBezTo>
                    <a:pt x="93284" y="24060"/>
                    <a:pt x="74087" y="15257"/>
                    <a:pt x="62550" y="13731"/>
                  </a:cubicBezTo>
                  <a:cubicBezTo>
                    <a:pt x="51013" y="12206"/>
                    <a:pt x="47802" y="20978"/>
                    <a:pt x="37377" y="18689"/>
                  </a:cubicBezTo>
                  <a:cubicBezTo>
                    <a:pt x="26952" y="16401"/>
                    <a:pt x="6230" y="3115"/>
                    <a:pt x="0" y="0"/>
                  </a:cubicBezTo>
                </a:path>
              </a:pathLst>
            </a:custGeom>
            <a:noFill/>
            <a:ln w="19050" cap="flat" cmpd="sng">
              <a:solidFill>
                <a:schemeClr val="accent5"/>
              </a:solidFill>
              <a:prstDash val="dash"/>
              <a:round/>
              <a:headEnd type="none" w="med" len="med"/>
              <a:tailEnd type="none" w="med" len="med"/>
            </a:ln>
          </p:spPr>
        </p:sp>
      </p:grpSp>
      <p:grpSp>
        <p:nvGrpSpPr>
          <p:cNvPr id="433" name="Google Shape;433;p8"/>
          <p:cNvGrpSpPr/>
          <p:nvPr/>
        </p:nvGrpSpPr>
        <p:grpSpPr>
          <a:xfrm>
            <a:off x="221862" y="124009"/>
            <a:ext cx="8735155" cy="4895482"/>
            <a:chOff x="221862" y="124009"/>
            <a:chExt cx="8735155" cy="4895482"/>
          </a:xfrm>
        </p:grpSpPr>
        <p:sp>
          <p:nvSpPr>
            <p:cNvPr id="434" name="Google Shape;434;p8"/>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2"/>
        <p:cNvGrpSpPr/>
        <p:nvPr/>
      </p:nvGrpSpPr>
      <p:grpSpPr>
        <a:xfrm>
          <a:off x="0" y="0"/>
          <a:ext cx="0" cy="0"/>
          <a:chOff x="0" y="0"/>
          <a:chExt cx="0" cy="0"/>
        </a:xfrm>
      </p:grpSpPr>
      <p:grpSp>
        <p:nvGrpSpPr>
          <p:cNvPr id="443" name="Google Shape;443;p9"/>
          <p:cNvGrpSpPr/>
          <p:nvPr/>
        </p:nvGrpSpPr>
        <p:grpSpPr>
          <a:xfrm>
            <a:off x="-577305" y="-1566838"/>
            <a:ext cx="10283500" cy="8262987"/>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a:spLocks noGrp="1"/>
          </p:cNvSpPr>
          <p:nvPr>
            <p:ph type="title"/>
          </p:nvPr>
        </p:nvSpPr>
        <p:spPr>
          <a:xfrm>
            <a:off x="703650" y="1722450"/>
            <a:ext cx="5247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5" name="Google Shape;505;p9"/>
          <p:cNvSpPr txBox="1">
            <a:spLocks noGrp="1"/>
          </p:cNvSpPr>
          <p:nvPr>
            <p:ph type="subTitle" idx="1"/>
          </p:nvPr>
        </p:nvSpPr>
        <p:spPr>
          <a:xfrm>
            <a:off x="703650" y="2749950"/>
            <a:ext cx="5247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9"/>
          <p:cNvGrpSpPr/>
          <p:nvPr/>
        </p:nvGrpSpPr>
        <p:grpSpPr>
          <a:xfrm>
            <a:off x="885436" y="64216"/>
            <a:ext cx="494877" cy="5028783"/>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9"/>
          <p:cNvGrpSpPr/>
          <p:nvPr/>
        </p:nvGrpSpPr>
        <p:grpSpPr>
          <a:xfrm>
            <a:off x="412962" y="225675"/>
            <a:ext cx="7524557" cy="4098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0"/>
        <p:cNvGrpSpPr/>
        <p:nvPr/>
      </p:nvGrpSpPr>
      <p:grpSpPr>
        <a:xfrm>
          <a:off x="0" y="0"/>
          <a:ext cx="0" cy="0"/>
          <a:chOff x="0" y="0"/>
          <a:chExt cx="0" cy="0"/>
        </a:xfrm>
      </p:grpSpPr>
      <p:grpSp>
        <p:nvGrpSpPr>
          <p:cNvPr id="521" name="Google Shape;521;p11"/>
          <p:cNvGrpSpPr/>
          <p:nvPr/>
        </p:nvGrpSpPr>
        <p:grpSpPr>
          <a:xfrm>
            <a:off x="-1197212" y="-292175"/>
            <a:ext cx="11475697" cy="5906267"/>
            <a:chOff x="-1197212" y="-292175"/>
            <a:chExt cx="11475697" cy="5906267"/>
          </a:xfrm>
        </p:grpSpPr>
        <p:grpSp>
          <p:nvGrpSpPr>
            <p:cNvPr id="522" name="Google Shape;522;p11"/>
            <p:cNvGrpSpPr/>
            <p:nvPr/>
          </p:nvGrpSpPr>
          <p:grpSpPr>
            <a:xfrm rot="-641899">
              <a:off x="7588211" y="2799655"/>
              <a:ext cx="2481509" cy="2481509"/>
              <a:chOff x="2530475" y="1998650"/>
              <a:chExt cx="2100600" cy="2100600"/>
            </a:xfrm>
          </p:grpSpPr>
          <p:cxnSp>
            <p:nvCxnSpPr>
              <p:cNvPr id="523" name="Google Shape;52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24" name="Google Shape;524;p11"/>
              <p:cNvGrpSpPr/>
              <p:nvPr/>
            </p:nvGrpSpPr>
            <p:grpSpPr>
              <a:xfrm>
                <a:off x="2530475" y="1998650"/>
                <a:ext cx="2100600" cy="2100600"/>
                <a:chOff x="2530475" y="1998650"/>
                <a:chExt cx="2100600" cy="2100600"/>
              </a:xfrm>
            </p:grpSpPr>
            <p:cxnSp>
              <p:nvCxnSpPr>
                <p:cNvPr id="525" name="Google Shape;52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6" name="Google Shape;52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7" name="Google Shape;52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8" name="Google Shape;52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9" name="Google Shape;52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0" name="Google Shape;53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1" name="Google Shape;53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2" name="Google Shape;53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3" name="Google Shape;53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4" name="Google Shape;53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5" name="Google Shape;53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6" name="Google Shape;53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7" name="Google Shape;53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8" name="Google Shape;53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9" name="Google Shape;53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0" name="Google Shape;54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1" name="Google Shape;54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42" name="Google Shape;542;p11"/>
            <p:cNvGrpSpPr/>
            <p:nvPr/>
          </p:nvGrpSpPr>
          <p:grpSpPr>
            <a:xfrm rot="-484102">
              <a:off x="-1035354" y="-92019"/>
              <a:ext cx="2481425" cy="2481425"/>
              <a:chOff x="2530475" y="1998650"/>
              <a:chExt cx="2100600" cy="2100600"/>
            </a:xfrm>
          </p:grpSpPr>
          <p:cxnSp>
            <p:nvCxnSpPr>
              <p:cNvPr id="543" name="Google Shape;54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44" name="Google Shape;544;p11"/>
              <p:cNvGrpSpPr/>
              <p:nvPr/>
            </p:nvGrpSpPr>
            <p:grpSpPr>
              <a:xfrm>
                <a:off x="2530475" y="1998650"/>
                <a:ext cx="2100600" cy="2100600"/>
                <a:chOff x="2530475" y="1998650"/>
                <a:chExt cx="2100600" cy="2100600"/>
              </a:xfrm>
            </p:grpSpPr>
            <p:cxnSp>
              <p:nvCxnSpPr>
                <p:cNvPr id="545" name="Google Shape;54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6" name="Google Shape;54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7" name="Google Shape;54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8" name="Google Shape;54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9" name="Google Shape;54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0" name="Google Shape;55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1" name="Google Shape;55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2" name="Google Shape;55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3" name="Google Shape;55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4" name="Google Shape;55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5" name="Google Shape;55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6" name="Google Shape;55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7" name="Google Shape;55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8" name="Google Shape;55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9" name="Google Shape;55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0" name="Google Shape;56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1" name="Google Shape;56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562" name="Google Shape;562;p11"/>
            <p:cNvSpPr/>
            <p:nvPr/>
          </p:nvSpPr>
          <p:spPr>
            <a:xfrm>
              <a:off x="-375050" y="3947767"/>
              <a:ext cx="8061800" cy="1666325"/>
            </a:xfrm>
            <a:custGeom>
              <a:avLst/>
              <a:gdLst/>
              <a:ahLst/>
              <a:cxnLst/>
              <a:rect l="l" t="t" r="r" b="b"/>
              <a:pathLst>
                <a:path w="322472" h="66653" extrusionOk="0">
                  <a:moveTo>
                    <a:pt x="0" y="17452"/>
                  </a:moveTo>
                  <a:cubicBezTo>
                    <a:pt x="6802" y="14560"/>
                    <a:pt x="23456" y="894"/>
                    <a:pt x="40810" y="99"/>
                  </a:cubicBezTo>
                  <a:cubicBezTo>
                    <a:pt x="58164" y="-695"/>
                    <a:pt x="87786" y="6170"/>
                    <a:pt x="104122" y="12685"/>
                  </a:cubicBezTo>
                  <a:cubicBezTo>
                    <a:pt x="120459" y="19201"/>
                    <a:pt x="124145" y="39764"/>
                    <a:pt x="138829" y="39192"/>
                  </a:cubicBezTo>
                  <a:cubicBezTo>
                    <a:pt x="153513" y="38620"/>
                    <a:pt x="174649" y="12716"/>
                    <a:pt x="192225" y="9252"/>
                  </a:cubicBezTo>
                  <a:cubicBezTo>
                    <a:pt x="209801" y="5788"/>
                    <a:pt x="227949" y="10746"/>
                    <a:pt x="244285" y="18406"/>
                  </a:cubicBezTo>
                  <a:cubicBezTo>
                    <a:pt x="260622" y="26066"/>
                    <a:pt x="277213" y="47170"/>
                    <a:pt x="290244" y="55211"/>
                  </a:cubicBezTo>
                  <a:cubicBezTo>
                    <a:pt x="303275" y="63252"/>
                    <a:pt x="317101" y="64746"/>
                    <a:pt x="322472" y="66653"/>
                  </a:cubicBezTo>
                </a:path>
              </a:pathLst>
            </a:custGeom>
            <a:noFill/>
            <a:ln w="19050" cap="flat" cmpd="sng">
              <a:solidFill>
                <a:schemeClr val="accent5"/>
              </a:solidFill>
              <a:prstDash val="dash"/>
              <a:round/>
              <a:headEnd type="none" w="med" len="med"/>
              <a:tailEnd type="none" w="med" len="med"/>
            </a:ln>
          </p:spPr>
        </p:sp>
        <p:sp>
          <p:nvSpPr>
            <p:cNvPr id="563" name="Google Shape;563;p11"/>
            <p:cNvSpPr/>
            <p:nvPr/>
          </p:nvSpPr>
          <p:spPr>
            <a:xfrm>
              <a:off x="1708350" y="-292175"/>
              <a:ext cx="7813875" cy="1515600"/>
            </a:xfrm>
            <a:custGeom>
              <a:avLst/>
              <a:gdLst/>
              <a:ahLst/>
              <a:cxnLst/>
              <a:rect l="l" t="t" r="r" b="b"/>
              <a:pathLst>
                <a:path w="312555" h="60624" extrusionOk="0">
                  <a:moveTo>
                    <a:pt x="0" y="0"/>
                  </a:moveTo>
                  <a:cubicBezTo>
                    <a:pt x="5276" y="6198"/>
                    <a:pt x="16972" y="30608"/>
                    <a:pt x="31656" y="37187"/>
                  </a:cubicBezTo>
                  <a:cubicBezTo>
                    <a:pt x="46340" y="43766"/>
                    <a:pt x="71797" y="42431"/>
                    <a:pt x="88102" y="39475"/>
                  </a:cubicBezTo>
                  <a:cubicBezTo>
                    <a:pt x="104407" y="36519"/>
                    <a:pt x="113275" y="18276"/>
                    <a:pt x="129484" y="19452"/>
                  </a:cubicBezTo>
                  <a:cubicBezTo>
                    <a:pt x="145694" y="20628"/>
                    <a:pt x="168673" y="39793"/>
                    <a:pt x="185359" y="46531"/>
                  </a:cubicBezTo>
                  <a:cubicBezTo>
                    <a:pt x="202045" y="53269"/>
                    <a:pt x="212152" y="57973"/>
                    <a:pt x="229601" y="59880"/>
                  </a:cubicBezTo>
                  <a:cubicBezTo>
                    <a:pt x="247050" y="61787"/>
                    <a:pt x="276226" y="59467"/>
                    <a:pt x="290052" y="57973"/>
                  </a:cubicBezTo>
                  <a:cubicBezTo>
                    <a:pt x="303878" y="56479"/>
                    <a:pt x="308805" y="52093"/>
                    <a:pt x="312555" y="50917"/>
                  </a:cubicBezTo>
                </a:path>
              </a:pathLst>
            </a:custGeom>
            <a:noFill/>
            <a:ln w="19050" cap="flat" cmpd="sng">
              <a:solidFill>
                <a:schemeClr val="accent5"/>
              </a:solidFill>
              <a:prstDash val="dash"/>
              <a:round/>
              <a:headEnd type="none" w="med" len="med"/>
              <a:tailEnd type="none" w="med" len="med"/>
            </a:ln>
          </p:spPr>
        </p:sp>
      </p:grpSp>
      <p:sp>
        <p:nvSpPr>
          <p:cNvPr id="564" name="Google Shape;564;p11"/>
          <p:cNvSpPr txBox="1">
            <a:spLocks noGrp="1"/>
          </p:cNvSpPr>
          <p:nvPr>
            <p:ph type="title" hasCustomPrompt="1"/>
          </p:nvPr>
        </p:nvSpPr>
        <p:spPr>
          <a:xfrm>
            <a:off x="1931425" y="1856125"/>
            <a:ext cx="5281200" cy="1053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3"/>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5" name="Google Shape;565;p11"/>
          <p:cNvSpPr txBox="1">
            <a:spLocks noGrp="1"/>
          </p:cNvSpPr>
          <p:nvPr>
            <p:ph type="subTitle" idx="1"/>
          </p:nvPr>
        </p:nvSpPr>
        <p:spPr>
          <a:xfrm>
            <a:off x="1931425" y="2790275"/>
            <a:ext cx="5281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66" name="Google Shape;566;p11"/>
          <p:cNvGrpSpPr/>
          <p:nvPr/>
        </p:nvGrpSpPr>
        <p:grpSpPr>
          <a:xfrm>
            <a:off x="221862" y="124009"/>
            <a:ext cx="8735155" cy="4895482"/>
            <a:chOff x="221862" y="124009"/>
            <a:chExt cx="8735155" cy="4895482"/>
          </a:xfrm>
        </p:grpSpPr>
        <p:sp>
          <p:nvSpPr>
            <p:cNvPr id="567" name="Google Shape;567;p11"/>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1"/>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9" r:id="rId18"/>
    <p:sldLayoutId id="2147483670" r:id="rId19"/>
    <p:sldLayoutId id="2147483672" r:id="rId20"/>
    <p:sldLayoutId id="2147483674" r:id="rId21"/>
    <p:sldLayoutId id="2147483675" r:id="rId22"/>
    <p:sldLayoutId id="2147483676" r:id="rId23"/>
    <p:sldLayoutId id="2147483677" r:id="rId24"/>
    <p:sldLayoutId id="2147483678" r:id="rId25"/>
    <p:sldLayoutId id="2147483679" r:id="rId26"/>
    <p:sldLayoutId id="2147483680"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38.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6.png"/><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6.png"/><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image" Target="../media/image61.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slideLayout" Target="../slideLayouts/slideLayout2.xml"/><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audio" Target="../media/media2.mp3"/><Relationship Id="rId9" Type="http://schemas.openxmlformats.org/officeDocument/2006/relationships/image" Target="../media/image67.png"/><Relationship Id="rId14" Type="http://schemas.openxmlformats.org/officeDocument/2006/relationships/image" Target="../media/image72.sv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75.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4.png"/><Relationship Id="rId11" Type="http://schemas.openxmlformats.org/officeDocument/2006/relationships/image" Target="../media/image69.png"/><Relationship Id="rId5" Type="http://schemas.openxmlformats.org/officeDocument/2006/relationships/slideLayout" Target="../slideLayouts/slideLayout6.xml"/><Relationship Id="rId1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 Id="rId14" Type="http://schemas.openxmlformats.org/officeDocument/2006/relationships/image" Target="../media/image72.sv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80.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9.png"/><Relationship Id="rId11" Type="http://schemas.openxmlformats.org/officeDocument/2006/relationships/image" Target="../media/image69.png"/><Relationship Id="rId5" Type="http://schemas.openxmlformats.org/officeDocument/2006/relationships/slideLayout" Target="../slideLayouts/slideLayout4.xml"/><Relationship Id="rId15" Type="http://schemas.openxmlformats.org/officeDocument/2006/relationships/image" Target="../media/image73.png"/><Relationship Id="rId10" Type="http://schemas.openxmlformats.org/officeDocument/2006/relationships/image" Target="../media/image83.png"/><Relationship Id="rId4" Type="http://schemas.openxmlformats.org/officeDocument/2006/relationships/audio" Target="../media/media2.mp3"/><Relationship Id="rId9" Type="http://schemas.openxmlformats.org/officeDocument/2006/relationships/image" Target="../media/image82.png"/><Relationship Id="rId14" Type="http://schemas.openxmlformats.org/officeDocument/2006/relationships/image" Target="../media/image72.sv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72.svg"/><Relationship Id="rId3" Type="http://schemas.microsoft.com/office/2007/relationships/media" Target="../media/media2.mp3"/><Relationship Id="rId7" Type="http://schemas.openxmlformats.org/officeDocument/2006/relationships/image" Target="../media/image85.png"/><Relationship Id="rId12" Type="http://schemas.openxmlformats.org/officeDocument/2006/relationships/image" Target="../media/image7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4.png"/><Relationship Id="rId11" Type="http://schemas.openxmlformats.org/officeDocument/2006/relationships/image" Target="../media/image70.svg"/><Relationship Id="rId5" Type="http://schemas.openxmlformats.org/officeDocument/2006/relationships/slideLayout" Target="../slideLayouts/slideLayout13.xml"/><Relationship Id="rId10" Type="http://schemas.openxmlformats.org/officeDocument/2006/relationships/image" Target="../media/image69.png"/><Relationship Id="rId4" Type="http://schemas.openxmlformats.org/officeDocument/2006/relationships/audio" Target="../media/media2.mp3"/><Relationship Id="rId9" Type="http://schemas.openxmlformats.org/officeDocument/2006/relationships/image" Target="../media/image87.png"/><Relationship Id="rId14" Type="http://schemas.openxmlformats.org/officeDocument/2006/relationships/image" Target="../media/image73.png"/></Relationships>
</file>

<file path=ppt/slides/_rels/slide3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71.png"/><Relationship Id="rId3" Type="http://schemas.microsoft.com/office/2007/relationships/media" Target="../media/media2.mp3"/><Relationship Id="rId7" Type="http://schemas.openxmlformats.org/officeDocument/2006/relationships/image" Target="../media/image89.png"/><Relationship Id="rId12" Type="http://schemas.openxmlformats.org/officeDocument/2006/relationships/image" Target="../media/image7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8.png"/><Relationship Id="rId11" Type="http://schemas.openxmlformats.org/officeDocument/2006/relationships/image" Target="../media/image69.png"/><Relationship Id="rId5" Type="http://schemas.openxmlformats.org/officeDocument/2006/relationships/slideLayout" Target="../slideLayouts/slideLayout18.xml"/><Relationship Id="rId15" Type="http://schemas.openxmlformats.org/officeDocument/2006/relationships/image" Target="../media/image73.png"/><Relationship Id="rId10" Type="http://schemas.openxmlformats.org/officeDocument/2006/relationships/image" Target="../media/image92.png"/><Relationship Id="rId4" Type="http://schemas.openxmlformats.org/officeDocument/2006/relationships/audio" Target="../media/media2.mp3"/><Relationship Id="rId9" Type="http://schemas.openxmlformats.org/officeDocument/2006/relationships/image" Target="../media/image91.png"/><Relationship Id="rId14" Type="http://schemas.openxmlformats.org/officeDocument/2006/relationships/image" Target="../media/image72.sv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95.png"/><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95.png"/><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99.pn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105.png"/><Relationship Id="rId5" Type="http://schemas.openxmlformats.org/officeDocument/2006/relationships/image" Target="../media/image103.png"/><Relationship Id="rId4" Type="http://schemas.openxmlformats.org/officeDocument/2006/relationships/image" Target="../media/image102.png"/></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106.png"/><Relationship Id="rId5" Type="http://schemas.openxmlformats.org/officeDocument/2006/relationships/image" Target="../media/image103.png"/><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slides/_rels/slide4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13.png"/></Relationships>
</file>

<file path=ppt/slides/_rels/slide4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0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101.png"/></Relationships>
</file>

<file path=ppt/slides/_rels/slide5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11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124.png"/><Relationship Id="rId4" Type="http://schemas.openxmlformats.org/officeDocument/2006/relationships/image" Target="../media/image12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960" name="Google Shape;1960;p41"/>
          <p:cNvSpPr txBox="1">
            <a:spLocks noGrp="1"/>
          </p:cNvSpPr>
          <p:nvPr>
            <p:ph type="ctrTitle"/>
          </p:nvPr>
        </p:nvSpPr>
        <p:spPr>
          <a:xfrm>
            <a:off x="185793" y="1800812"/>
            <a:ext cx="8772414" cy="1610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800" b="1" dirty="0">
                <a:solidFill>
                  <a:srgbClr val="000000"/>
                </a:solidFill>
                <a:latin typeface="+mj-lt"/>
              </a:rPr>
              <a:t>NHIỆT LIỆT CHÀO MỪNG CÁC EM </a:t>
            </a:r>
            <a:br>
              <a:rPr lang="en-US" sz="3800" b="1" dirty="0">
                <a:solidFill>
                  <a:srgbClr val="000000"/>
                </a:solidFill>
                <a:latin typeface="+mj-lt"/>
              </a:rPr>
            </a:br>
            <a:r>
              <a:rPr lang="en-US" sz="3800" b="1" dirty="0">
                <a:solidFill>
                  <a:srgbClr val="000000"/>
                </a:solidFill>
                <a:latin typeface="+mj-lt"/>
              </a:rPr>
              <a:t>ĐẾN VỚI BÀI HỌC HÔM NAY</a:t>
            </a:r>
            <a:endParaRPr sz="3800" b="1" dirty="0">
              <a:solidFill>
                <a:srgbClr val="000000"/>
              </a:solidFill>
              <a:latin typeface="+mj-lt"/>
            </a:endParaRPr>
          </a:p>
        </p:txBody>
      </p:sp>
      <p:grpSp>
        <p:nvGrpSpPr>
          <p:cNvPr id="1962" name="Google Shape;1962;p41"/>
          <p:cNvGrpSpPr/>
          <p:nvPr/>
        </p:nvGrpSpPr>
        <p:grpSpPr>
          <a:xfrm rot="637251">
            <a:off x="8518438" y="3735149"/>
            <a:ext cx="594940" cy="808965"/>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1"/>
          <p:cNvGrpSpPr/>
          <p:nvPr/>
        </p:nvGrpSpPr>
        <p:grpSpPr>
          <a:xfrm>
            <a:off x="341826" y="3771571"/>
            <a:ext cx="967952" cy="945158"/>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1"/>
          <p:cNvGrpSpPr/>
          <p:nvPr/>
        </p:nvGrpSpPr>
        <p:grpSpPr>
          <a:xfrm>
            <a:off x="124795" y="256941"/>
            <a:ext cx="1191810" cy="832997"/>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41"/>
          <p:cNvGrpSpPr/>
          <p:nvPr/>
        </p:nvGrpSpPr>
        <p:grpSpPr>
          <a:xfrm rot="-170362">
            <a:off x="7287438" y="368767"/>
            <a:ext cx="1029122" cy="63369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4" name="Rounded Rectangle 1">
            <a:extLst>
              <a:ext uri="{FF2B5EF4-FFF2-40B4-BE49-F238E27FC236}">
                <a16:creationId xmlns:a16="http://schemas.microsoft.com/office/drawing/2014/main" id="{2060DEE0-71A3-F908-AA8A-84077D693BB9}"/>
              </a:ext>
            </a:extLst>
          </p:cNvPr>
          <p:cNvSpPr/>
          <p:nvPr/>
        </p:nvSpPr>
        <p:spPr>
          <a:xfrm>
            <a:off x="376642" y="584390"/>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1</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D488081-93D9-12B2-F105-D7724FE2838D}"/>
                  </a:ext>
                </a:extLst>
              </p:cNvPr>
              <p:cNvSpPr/>
              <p:nvPr/>
            </p:nvSpPr>
            <p:spPr>
              <a:xfrm>
                <a:off x="1791199" y="533254"/>
                <a:ext cx="6976159" cy="577850"/>
              </a:xfrm>
              <a:prstGeom prst="rect">
                <a:avLst/>
              </a:prstGeom>
            </p:spPr>
            <p:txBody>
              <a:bodyPr wrap="square">
                <a:spAutoFit/>
              </a:bodyPr>
              <a:lstStyle/>
              <a:p>
                <a:pPr>
                  <a:lnSpc>
                    <a:spcPct val="150000"/>
                  </a:lnSpc>
                  <a:buClrTx/>
                  <a:buFontTx/>
                  <a:buNone/>
                </a:pPr>
                <a:r>
                  <a:rPr lang="en-US" sz="2400" kern="1200" dirty="0">
                    <a:solidFill>
                      <a:prstClr val="black"/>
                    </a:solidFill>
                    <a:latin typeface="+mj-lt"/>
                    <a:ea typeface="Calibri" panose="020F0502020204030204" pitchFamily="34" charset="0"/>
                    <a:cs typeface="Times New Roman" panose="02020603050405020304" pitchFamily="18" charset="0"/>
                  </a:rPr>
                  <a:t>Cho </a:t>
                </a:r>
                <a:r>
                  <a:rPr lang="en-US" sz="2400" kern="1200" dirty="0" err="1">
                    <a:solidFill>
                      <a:prstClr val="black"/>
                    </a:solidFill>
                    <a:latin typeface="+mj-lt"/>
                    <a:ea typeface="Calibri" panose="020F0502020204030204" pitchFamily="34" charset="0"/>
                    <a:cs typeface="Times New Roman" panose="02020603050405020304" pitchFamily="18" charset="0"/>
                  </a:rPr>
                  <a:t>cấp</a:t>
                </a:r>
                <a:r>
                  <a:rPr lang="en-US" sz="2400" kern="1200" dirty="0">
                    <a:solidFill>
                      <a:prstClr val="black"/>
                    </a:solidFill>
                    <a:latin typeface="+mj-lt"/>
                    <a:ea typeface="Calibri" panose="020F0502020204030204" pitchFamily="34" charset="0"/>
                    <a:cs typeface="Times New Roman" panose="02020603050405020304" pitchFamily="18" charset="0"/>
                  </a:rPr>
                  <a:t> </a:t>
                </a:r>
                <a:r>
                  <a:rPr lang="en-US" sz="2400" kern="1200" dirty="0" err="1">
                    <a:solidFill>
                      <a:prstClr val="black"/>
                    </a:solidFill>
                    <a:latin typeface="+mj-lt"/>
                    <a:ea typeface="Calibri" panose="020F0502020204030204" pitchFamily="34" charset="0"/>
                    <a:cs typeface="Times New Roman" panose="02020603050405020304" pitchFamily="18" charset="0"/>
                  </a:rPr>
                  <a:t>số</a:t>
                </a:r>
                <a:r>
                  <a:rPr lang="en-US" sz="2400" kern="1200" dirty="0">
                    <a:solidFill>
                      <a:prstClr val="black"/>
                    </a:solidFill>
                    <a:latin typeface="+mj-lt"/>
                    <a:ea typeface="Calibri" panose="020F0502020204030204" pitchFamily="34" charset="0"/>
                    <a:cs typeface="Times New Roman" panose="02020603050405020304" pitchFamily="18" charset="0"/>
                  </a:rPr>
                  <a:t> </a:t>
                </a:r>
                <a:r>
                  <a:rPr lang="en-US" sz="2400" kern="1200" dirty="0" err="1">
                    <a:solidFill>
                      <a:prstClr val="black"/>
                    </a:solidFill>
                    <a:latin typeface="+mj-lt"/>
                    <a:ea typeface="Calibri" panose="020F0502020204030204" pitchFamily="34" charset="0"/>
                    <a:cs typeface="Times New Roman" panose="02020603050405020304" pitchFamily="18" charset="0"/>
                  </a:rPr>
                  <a:t>cộng</a:t>
                </a:r>
                <a:r>
                  <a:rPr lang="en-US" sz="2400" kern="1200" dirty="0">
                    <a:solidFill>
                      <a:prstClr val="black"/>
                    </a:solidFill>
                    <a:latin typeface="+mj-lt"/>
                    <a:ea typeface="Calibri" panose="020F0502020204030204" pitchFamily="34" charset="0"/>
                    <a:cs typeface="Times New Roman" panose="02020603050405020304" pitchFamily="18" charset="0"/>
                  </a:rPr>
                  <a:t> </a:t>
                </a:r>
                <a14:m>
                  <m:oMath xmlns:m="http://schemas.openxmlformats.org/officeDocument/2006/math">
                    <m:d>
                      <m:dPr>
                        <m:ctrlP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4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với</a:t>
                </a:r>
                <a:r>
                  <a:rPr lang="en-US" sz="2400" kern="1200" dirty="0">
                    <a:solidFill>
                      <a:prstClr val="black"/>
                    </a:solidFill>
                    <a:latin typeface="+mj-lt"/>
                    <a:ea typeface="+mn-ea"/>
                    <a:cs typeface="+mn-cs"/>
                  </a:rPr>
                  <a:t> </a:t>
                </a:r>
                <a14:m>
                  <m:oMath xmlns:m="http://schemas.openxmlformats.org/officeDocument/2006/math">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=9</m:t>
                    </m:r>
                  </m:oMath>
                </a14:m>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công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sai</a:t>
                </a:r>
                <a:r>
                  <a:rPr lang="en-US" sz="2400" kern="1200" dirty="0">
                    <a:solidFill>
                      <a:prstClr val="black"/>
                    </a:solidFill>
                    <a:latin typeface="+mj-lt"/>
                    <a:ea typeface="+mn-ea"/>
                    <a:cs typeface="+mn-cs"/>
                  </a:rPr>
                  <a:t> </a:t>
                </a:r>
                <a14:m>
                  <m:oMath xmlns:m="http://schemas.openxmlformats.org/officeDocument/2006/math">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=−2</m:t>
                    </m:r>
                  </m:oMath>
                </a14:m>
                <a:endParaRPr lang="en-US" sz="2400" kern="1200" dirty="0">
                  <a:solidFill>
                    <a:prstClr val="black"/>
                  </a:solidFill>
                  <a:latin typeface="+mj-lt"/>
                  <a:ea typeface="+mn-ea"/>
                  <a:cs typeface="+mn-cs"/>
                </a:endParaRPr>
              </a:p>
            </p:txBody>
          </p:sp>
        </mc:Choice>
        <mc:Fallback xmlns="">
          <p:sp>
            <p:nvSpPr>
              <p:cNvPr id="5" name="Rectangle 4">
                <a:extLst>
                  <a:ext uri="{FF2B5EF4-FFF2-40B4-BE49-F238E27FC236}">
                    <a16:creationId xmlns:a16="http://schemas.microsoft.com/office/drawing/2014/main" id="{2D488081-93D9-12B2-F105-D7724FE2838D}"/>
                  </a:ext>
                </a:extLst>
              </p:cNvPr>
              <p:cNvSpPr>
                <a:spLocks noRot="1" noChangeAspect="1" noMove="1" noResize="1" noEditPoints="1" noAdjustHandles="1" noChangeArrowheads="1" noChangeShapeType="1" noTextEdit="1"/>
              </p:cNvSpPr>
              <p:nvPr/>
            </p:nvSpPr>
            <p:spPr>
              <a:xfrm>
                <a:off x="1791199" y="533254"/>
                <a:ext cx="6976159" cy="577850"/>
              </a:xfrm>
              <a:prstGeom prst="rect">
                <a:avLst/>
              </a:prstGeom>
              <a:blipFill>
                <a:blip r:embed="rId3"/>
                <a:stretch>
                  <a:fillRect l="-1399" r="-87" b="-2421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866F3AFB-E14A-2568-C561-00A03A23E8B8}"/>
              </a:ext>
            </a:extLst>
          </p:cNvPr>
          <p:cNvSpPr/>
          <p:nvPr/>
        </p:nvSpPr>
        <p:spPr>
          <a:xfrm>
            <a:off x="908685" y="1218496"/>
            <a:ext cx="7130910" cy="577850"/>
          </a:xfrm>
          <a:prstGeom prst="rect">
            <a:avLst/>
          </a:prstGeom>
        </p:spPr>
        <p:txBody>
          <a:bodyPr wrap="square">
            <a:spAutoFit/>
          </a:bodyPr>
          <a:lstStyle/>
          <a:p>
            <a:pPr>
              <a:lnSpc>
                <a:spcPct val="150000"/>
              </a:lnSpc>
              <a:buClrTx/>
              <a:buFontTx/>
              <a:buNone/>
            </a:pPr>
            <a:r>
              <a:rPr lang="en-US" sz="2400" kern="1200" dirty="0" err="1">
                <a:solidFill>
                  <a:prstClr val="black"/>
                </a:solidFill>
                <a:latin typeface="+mj-lt"/>
                <a:ea typeface="+mn-ea"/>
                <a:cs typeface="+mn-cs"/>
              </a:rPr>
              <a:t>Viết</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ba</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số</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hạng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đầu</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của</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cấp</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số</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cộng</a:t>
            </a:r>
            <a:r>
              <a:rPr lang="en-US" sz="2400" kern="1200" dirty="0">
                <a:solidFill>
                  <a:prstClr val="black"/>
                </a:solidFill>
                <a:latin typeface="+mj-lt"/>
                <a:ea typeface="+mn-ea"/>
                <a:cs typeface="+mn-cs"/>
              </a:rPr>
              <a:t> </a:t>
            </a:r>
            <a:r>
              <a:rPr lang="en-US" sz="2400" kern="1200" dirty="0" err="1">
                <a:solidFill>
                  <a:prstClr val="black"/>
                </a:solidFill>
                <a:latin typeface="+mj-lt"/>
                <a:ea typeface="+mn-ea"/>
                <a:cs typeface="+mn-cs"/>
              </a:rPr>
              <a:t>đó</a:t>
            </a:r>
            <a:endParaRPr lang="en-US" sz="2400" kern="1200" dirty="0">
              <a:solidFill>
                <a:prstClr val="black"/>
              </a:solidFill>
              <a:latin typeface="+mj-lt"/>
              <a:ea typeface="+mn-ea"/>
              <a:cs typeface="+mn-cs"/>
            </a:endParaRPr>
          </a:p>
        </p:txBody>
      </p:sp>
      <p:sp>
        <p:nvSpPr>
          <p:cNvPr id="7" name="Rectangle 6">
            <a:extLst>
              <a:ext uri="{FF2B5EF4-FFF2-40B4-BE49-F238E27FC236}">
                <a16:creationId xmlns:a16="http://schemas.microsoft.com/office/drawing/2014/main" id="{7C2AA364-855F-E756-E6D0-88CD25C16626}"/>
              </a:ext>
            </a:extLst>
          </p:cNvPr>
          <p:cNvSpPr/>
          <p:nvPr/>
        </p:nvSpPr>
        <p:spPr>
          <a:xfrm>
            <a:off x="298584" y="1978338"/>
            <a:ext cx="764953" cy="461665"/>
          </a:xfrm>
          <a:prstGeom prst="rect">
            <a:avLst/>
          </a:prstGeom>
        </p:spPr>
        <p:txBody>
          <a:bodyPr wrap="none">
            <a:spAutoFit/>
          </a:bodyPr>
          <a:lstStyle/>
          <a:p>
            <a:pPr lvl="0" algn="ctr">
              <a:defRPr/>
            </a:pPr>
            <a:r>
              <a:rPr lang="en-US" sz="2400" b="1" i="1" dirty="0" err="1">
                <a:solidFill>
                  <a:srgbClr val="0070C0"/>
                </a:solidFill>
                <a:latin typeface="Arial" panose="020B0604020202020204" pitchFamily="34" charset="0"/>
                <a:cs typeface="Arial" panose="020B0604020202020204" pitchFamily="34" charset="0"/>
              </a:rPr>
              <a:t>Giải</a:t>
            </a:r>
            <a:endParaRPr lang="en-US" sz="24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F3882B9-B5C5-BA80-CB99-E2E9384F1F58}"/>
                  </a:ext>
                </a:extLst>
              </p:cNvPr>
              <p:cNvSpPr/>
              <p:nvPr/>
            </p:nvSpPr>
            <p:spPr>
              <a:xfrm>
                <a:off x="584834" y="2562325"/>
                <a:ext cx="8559166" cy="1569660"/>
              </a:xfrm>
              <a:prstGeom prst="rect">
                <a:avLst/>
              </a:prstGeom>
            </p:spPr>
            <p:txBody>
              <a:bodyPr wrap="square">
                <a:spAutoFit/>
              </a:bodyPr>
              <a:lstStyle/>
              <a:p>
                <a:pPr>
                  <a:lnSpc>
                    <a:spcPct val="200000"/>
                  </a:lnSpc>
                  <a:buClrTx/>
                  <a:buFontTx/>
                  <a:buNone/>
                </a:pPr>
                <a:r>
                  <a:rPr lang="en-US" sz="2400" kern="1200" dirty="0">
                    <a:solidFill>
                      <a:prstClr val="black"/>
                    </a:solidFill>
                    <a:ea typeface="+mn-ea"/>
                    <a:cs typeface="+mn-cs"/>
                  </a:rPr>
                  <a:t>Ba </a:t>
                </a:r>
                <a:r>
                  <a:rPr lang="en-US" sz="2400" kern="1200" dirty="0" err="1">
                    <a:solidFill>
                      <a:prstClr val="black"/>
                    </a:solidFill>
                    <a:ea typeface="+mn-ea"/>
                    <a:cs typeface="+mn-cs"/>
                  </a:rPr>
                  <a:t>số</a:t>
                </a:r>
                <a:r>
                  <a:rPr lang="en-US" sz="2400" kern="1200" dirty="0">
                    <a:solidFill>
                      <a:prstClr val="black"/>
                    </a:solidFill>
                    <a:ea typeface="+mn-ea"/>
                    <a:cs typeface="+mn-cs"/>
                  </a:rPr>
                  <a:t> </a:t>
                </a:r>
                <a:r>
                  <a:rPr lang="en-US" sz="2400" kern="1200" dirty="0" err="1">
                    <a:solidFill>
                      <a:prstClr val="black"/>
                    </a:solidFill>
                    <a:ea typeface="+mn-ea"/>
                    <a:cs typeface="+mn-cs"/>
                  </a:rPr>
                  <a:t>hạng</a:t>
                </a:r>
                <a:r>
                  <a:rPr lang="en-US" sz="2400" kern="1200" dirty="0">
                    <a:solidFill>
                      <a:prstClr val="black"/>
                    </a:solidFill>
                    <a:ea typeface="+mn-ea"/>
                    <a:cs typeface="+mn-cs"/>
                  </a:rPr>
                  <a:t> </a:t>
                </a:r>
                <a:r>
                  <a:rPr lang="en-US" sz="2400" kern="1200" dirty="0" err="1">
                    <a:solidFill>
                      <a:prstClr val="black"/>
                    </a:solidFill>
                    <a:ea typeface="+mn-ea"/>
                    <a:cs typeface="+mn-cs"/>
                  </a:rPr>
                  <a:t>đầu</a:t>
                </a:r>
                <a:r>
                  <a:rPr lang="en-US" sz="2400" kern="1200" dirty="0">
                    <a:solidFill>
                      <a:prstClr val="black"/>
                    </a:solidFill>
                    <a:ea typeface="+mn-ea"/>
                    <a:cs typeface="+mn-cs"/>
                  </a:rPr>
                  <a:t> </a:t>
                </a:r>
                <a:r>
                  <a:rPr lang="en-US" sz="2400" kern="1200" dirty="0" err="1">
                    <a:solidFill>
                      <a:prstClr val="black"/>
                    </a:solidFill>
                    <a:ea typeface="+mn-ea"/>
                    <a:cs typeface="+mn-cs"/>
                  </a:rPr>
                  <a:t>của</a:t>
                </a:r>
                <a:r>
                  <a:rPr lang="en-US" sz="2400" kern="1200" dirty="0">
                    <a:solidFill>
                      <a:prstClr val="black"/>
                    </a:solidFill>
                    <a:ea typeface="+mn-ea"/>
                    <a:cs typeface="+mn-cs"/>
                  </a:rPr>
                  <a:t> </a:t>
                </a:r>
                <a:r>
                  <a:rPr lang="en-US" sz="2400" kern="1200" dirty="0" err="1">
                    <a:solidFill>
                      <a:prstClr val="black"/>
                    </a:solidFill>
                    <a:ea typeface="+mn-ea"/>
                    <a:cs typeface="+mn-cs"/>
                  </a:rPr>
                  <a:t>cấp</a:t>
                </a:r>
                <a:r>
                  <a:rPr lang="en-US" sz="2400" kern="1200" dirty="0">
                    <a:solidFill>
                      <a:prstClr val="black"/>
                    </a:solidFill>
                    <a:ea typeface="+mn-ea"/>
                    <a:cs typeface="+mn-cs"/>
                  </a:rPr>
                  <a:t> </a:t>
                </a:r>
                <a:r>
                  <a:rPr lang="en-US" sz="2400" kern="1200" dirty="0" err="1">
                    <a:solidFill>
                      <a:prstClr val="black"/>
                    </a:solidFill>
                    <a:ea typeface="+mn-ea"/>
                    <a:cs typeface="+mn-cs"/>
                  </a:rPr>
                  <a:t>số</a:t>
                </a:r>
                <a:r>
                  <a:rPr lang="en-US" sz="2400" kern="1200" dirty="0">
                    <a:solidFill>
                      <a:prstClr val="black"/>
                    </a:solidFill>
                    <a:ea typeface="+mn-ea"/>
                    <a:cs typeface="+mn-cs"/>
                  </a:rPr>
                  <a:t> </a:t>
                </a:r>
                <a:r>
                  <a:rPr lang="en-US" sz="2400" kern="1200" dirty="0" err="1">
                    <a:solidFill>
                      <a:prstClr val="black"/>
                    </a:solidFill>
                    <a:ea typeface="+mn-ea"/>
                    <a:cs typeface="+mn-cs"/>
                  </a:rPr>
                  <a:t>cộng</a:t>
                </a:r>
                <a:r>
                  <a:rPr lang="en-US" sz="2400" kern="1200" dirty="0">
                    <a:solidFill>
                      <a:prstClr val="black"/>
                    </a:solidFill>
                    <a:ea typeface="+mn-ea"/>
                    <a:cs typeface="+mn-cs"/>
                  </a:rPr>
                  <a:t> </a:t>
                </a:r>
                <a14:m>
                  <m:oMath xmlns:m="http://schemas.openxmlformats.org/officeDocument/2006/math">
                    <m:d>
                      <m:dPr>
                        <m:ctrlPr>
                          <a:rPr lang="en-US" sz="2400" b="0" i="1" kern="1200" smtClean="0">
                            <a:solidFill>
                              <a:prstClr val="black"/>
                            </a:solidFill>
                            <a:latin typeface="Cambria Math" panose="02040503050406030204" pitchFamily="18" charset="0"/>
                            <a:ea typeface="+mn-ea"/>
                            <a:cs typeface="+mn-cs"/>
                          </a:rPr>
                        </m:ctrlPr>
                      </m:dPr>
                      <m:e>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𝑛</m:t>
                            </m:r>
                          </m:sub>
                        </m:sSub>
                      </m:e>
                    </m:d>
                  </m:oMath>
                </a14:m>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là</a:t>
                </a:r>
                <a:r>
                  <a:rPr lang="en-US" sz="2400" kern="1200" dirty="0">
                    <a:solidFill>
                      <a:prstClr val="black"/>
                    </a:solidFill>
                    <a:latin typeface="Calibri"/>
                    <a:ea typeface="+mn-ea"/>
                    <a:cs typeface="+mn-cs"/>
                  </a:rPr>
                  <a:t>: </a:t>
                </a:r>
                <a14:m>
                  <m:oMath xmlns:m="http://schemas.openxmlformats.org/officeDocument/2006/math">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=9</m:t>
                    </m:r>
                  </m:oMath>
                </a14:m>
                <a:r>
                  <a:rPr lang="en-US" sz="2400" kern="1200" dirty="0">
                    <a:solidFill>
                      <a:prstClr val="black"/>
                    </a:solidFill>
                    <a:latin typeface="Calibri"/>
                    <a:ea typeface="+mn-ea"/>
                    <a:cs typeface="+mn-cs"/>
                  </a:rPr>
                  <a:t>; </a:t>
                </a:r>
              </a:p>
              <a:p>
                <a:pPr>
                  <a:lnSpc>
                    <a:spcPct val="200000"/>
                  </a:lnSpc>
                  <a:buClrTx/>
                  <a:buFontTx/>
                  <a:buNone/>
                </a:pPr>
                <a14:m>
                  <m:oMathPara xmlns:m="http://schemas.openxmlformats.org/officeDocument/2006/math">
                    <m:oMathParaPr>
                      <m:jc m:val="centerGroup"/>
                    </m:oMathParaPr>
                    <m:oMath xmlns:m="http://schemas.openxmlformats.org/officeDocument/2006/math">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2</m:t>
                          </m:r>
                        </m:sub>
                      </m:sSub>
                      <m:r>
                        <a:rPr lang="en-US" sz="2400" b="0" i="1" kern="1200" smtClean="0">
                          <a:solidFill>
                            <a:prstClr val="black"/>
                          </a:solidFill>
                          <a:latin typeface="Cambria Math" panose="02040503050406030204" pitchFamily="18" charset="0"/>
                          <a:ea typeface="+mn-ea"/>
                          <a:cs typeface="+mn-cs"/>
                        </a:rPr>
                        <m:t>=</m:t>
                      </m:r>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1</m:t>
                          </m:r>
                        </m:sub>
                      </m:sSub>
                      <m:r>
                        <a:rPr lang="en-US" sz="2400" b="0" i="1" kern="1200" smtClean="0">
                          <a:solidFill>
                            <a:prstClr val="black"/>
                          </a:solidFill>
                          <a:latin typeface="Cambria Math" panose="02040503050406030204" pitchFamily="18" charset="0"/>
                          <a:ea typeface="+mn-ea"/>
                          <a:cs typeface="+mn-cs"/>
                        </a:rPr>
                        <m:t>+</m:t>
                      </m:r>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=9+</m:t>
                      </m:r>
                      <m:d>
                        <m:dPr>
                          <m:ctrlPr>
                            <a:rPr lang="en-US" sz="2400" b="0" i="1" kern="1200" smtClean="0">
                              <a:solidFill>
                                <a:prstClr val="black"/>
                              </a:solidFill>
                              <a:latin typeface="Cambria Math" panose="02040503050406030204" pitchFamily="18" charset="0"/>
                              <a:ea typeface="+mn-ea"/>
                              <a:cs typeface="+mn-cs"/>
                            </a:rPr>
                          </m:ctrlPr>
                        </m:dPr>
                        <m:e>
                          <m:r>
                            <a:rPr lang="en-US" sz="2400" b="0" i="1" kern="1200" smtClean="0">
                              <a:solidFill>
                                <a:prstClr val="black"/>
                              </a:solidFill>
                              <a:latin typeface="Cambria Math" panose="02040503050406030204" pitchFamily="18" charset="0"/>
                              <a:ea typeface="+mn-ea"/>
                              <a:cs typeface="+mn-cs"/>
                            </a:rPr>
                            <m:t>−2</m:t>
                          </m:r>
                        </m:e>
                      </m:d>
                      <m:r>
                        <a:rPr lang="en-US" sz="2400" b="0" i="1" kern="1200" smtClean="0">
                          <a:solidFill>
                            <a:prstClr val="black"/>
                          </a:solidFill>
                          <a:latin typeface="Cambria Math" panose="02040503050406030204" pitchFamily="18" charset="0"/>
                          <a:ea typeface="+mn-ea"/>
                          <a:cs typeface="+mn-cs"/>
                        </a:rPr>
                        <m:t>=7;</m:t>
                      </m:r>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3</m:t>
                          </m:r>
                        </m:sub>
                      </m:sSub>
                      <m:r>
                        <a:rPr lang="en-US" sz="2400" b="0" i="1" kern="1200" smtClean="0">
                          <a:solidFill>
                            <a:prstClr val="black"/>
                          </a:solidFill>
                          <a:latin typeface="Cambria Math" panose="02040503050406030204" pitchFamily="18" charset="0"/>
                          <a:ea typeface="+mn-ea"/>
                          <a:cs typeface="+mn-cs"/>
                        </a:rPr>
                        <m:t>=</m:t>
                      </m:r>
                      <m:sSub>
                        <m:sSubPr>
                          <m:ctrlPr>
                            <a:rPr lang="en-US" sz="2400" b="0" i="1" kern="1200" smtClean="0">
                              <a:solidFill>
                                <a:prstClr val="black"/>
                              </a:solidFill>
                              <a:latin typeface="Cambria Math" panose="02040503050406030204" pitchFamily="18" charset="0"/>
                              <a:ea typeface="+mn-ea"/>
                              <a:cs typeface="+mn-cs"/>
                            </a:rPr>
                          </m:ctrlPr>
                        </m:sSubPr>
                        <m:e>
                          <m:r>
                            <a:rPr lang="en-US" sz="2400" b="0" i="1" kern="1200" smtClean="0">
                              <a:solidFill>
                                <a:prstClr val="black"/>
                              </a:solidFill>
                              <a:latin typeface="Cambria Math" panose="02040503050406030204" pitchFamily="18" charset="0"/>
                              <a:ea typeface="+mn-ea"/>
                              <a:cs typeface="+mn-cs"/>
                            </a:rPr>
                            <m:t>𝑢</m:t>
                          </m:r>
                        </m:e>
                        <m:sub>
                          <m:r>
                            <a:rPr lang="en-US" sz="2400" b="0" i="1" kern="1200" smtClean="0">
                              <a:solidFill>
                                <a:prstClr val="black"/>
                              </a:solidFill>
                              <a:latin typeface="Cambria Math" panose="02040503050406030204" pitchFamily="18" charset="0"/>
                              <a:ea typeface="+mn-ea"/>
                              <a:cs typeface="+mn-cs"/>
                            </a:rPr>
                            <m:t>2</m:t>
                          </m:r>
                        </m:sub>
                      </m:sSub>
                      <m:r>
                        <a:rPr lang="en-US" sz="2400" b="0" i="1" kern="1200" smtClean="0">
                          <a:solidFill>
                            <a:prstClr val="black"/>
                          </a:solidFill>
                          <a:latin typeface="Cambria Math" panose="02040503050406030204" pitchFamily="18" charset="0"/>
                          <a:ea typeface="+mn-ea"/>
                          <a:cs typeface="+mn-cs"/>
                        </a:rPr>
                        <m:t>+</m:t>
                      </m:r>
                      <m:r>
                        <a:rPr lang="en-US" sz="2400" b="0" i="1" kern="1200" smtClean="0">
                          <a:solidFill>
                            <a:prstClr val="black"/>
                          </a:solidFill>
                          <a:latin typeface="Cambria Math" panose="02040503050406030204" pitchFamily="18" charset="0"/>
                          <a:ea typeface="+mn-ea"/>
                          <a:cs typeface="+mn-cs"/>
                        </a:rPr>
                        <m:t>𝑑</m:t>
                      </m:r>
                      <m:r>
                        <a:rPr lang="en-US" sz="2400" b="0" i="1" kern="1200" smtClean="0">
                          <a:solidFill>
                            <a:prstClr val="black"/>
                          </a:solidFill>
                          <a:latin typeface="Cambria Math" panose="02040503050406030204" pitchFamily="18" charset="0"/>
                          <a:ea typeface="+mn-ea"/>
                          <a:cs typeface="+mn-cs"/>
                        </a:rPr>
                        <m:t>=7+</m:t>
                      </m:r>
                      <m:d>
                        <m:dPr>
                          <m:ctrlPr>
                            <a:rPr lang="en-US" sz="2400" b="0" i="1" kern="1200" smtClean="0">
                              <a:solidFill>
                                <a:prstClr val="black"/>
                              </a:solidFill>
                              <a:latin typeface="Cambria Math" panose="02040503050406030204" pitchFamily="18" charset="0"/>
                              <a:ea typeface="+mn-ea"/>
                              <a:cs typeface="+mn-cs"/>
                            </a:rPr>
                          </m:ctrlPr>
                        </m:dPr>
                        <m:e>
                          <m:r>
                            <a:rPr lang="en-US" sz="2400" b="0" i="1" kern="1200" smtClean="0">
                              <a:solidFill>
                                <a:prstClr val="black"/>
                              </a:solidFill>
                              <a:latin typeface="Cambria Math" panose="02040503050406030204" pitchFamily="18" charset="0"/>
                              <a:ea typeface="+mn-ea"/>
                              <a:cs typeface="+mn-cs"/>
                            </a:rPr>
                            <m:t>−2</m:t>
                          </m:r>
                        </m:e>
                      </m:d>
                      <m:r>
                        <a:rPr lang="en-US" sz="2400" b="0" i="1" kern="1200" smtClean="0">
                          <a:solidFill>
                            <a:prstClr val="black"/>
                          </a:solidFill>
                          <a:latin typeface="Cambria Math" panose="02040503050406030204" pitchFamily="18" charset="0"/>
                          <a:ea typeface="+mn-ea"/>
                          <a:cs typeface="+mn-cs"/>
                        </a:rPr>
                        <m:t>=5</m:t>
                      </m:r>
                    </m:oMath>
                  </m:oMathPara>
                </a14:m>
                <a:endParaRPr lang="en-US" sz="2400" kern="1200" dirty="0">
                  <a:solidFill>
                    <a:prstClr val="black"/>
                  </a:solidFill>
                  <a:latin typeface="Calibri"/>
                  <a:ea typeface="+mn-ea"/>
                  <a:cs typeface="+mn-cs"/>
                </a:endParaRPr>
              </a:p>
            </p:txBody>
          </p:sp>
        </mc:Choice>
        <mc:Fallback xmlns="">
          <p:sp>
            <p:nvSpPr>
              <p:cNvPr id="9" name="Rectangle 8">
                <a:extLst>
                  <a:ext uri="{FF2B5EF4-FFF2-40B4-BE49-F238E27FC236}">
                    <a16:creationId xmlns:a16="http://schemas.microsoft.com/office/drawing/2014/main" id="{1F3882B9-B5C5-BA80-CB99-E2E9384F1F58}"/>
                  </a:ext>
                </a:extLst>
              </p:cNvPr>
              <p:cNvSpPr>
                <a:spLocks noRot="1" noChangeAspect="1" noMove="1" noResize="1" noEditPoints="1" noAdjustHandles="1" noChangeArrowheads="1" noChangeShapeType="1" noTextEdit="1"/>
              </p:cNvSpPr>
              <p:nvPr/>
            </p:nvSpPr>
            <p:spPr>
              <a:xfrm>
                <a:off x="584834" y="2562325"/>
                <a:ext cx="8559166" cy="1569660"/>
              </a:xfrm>
              <a:prstGeom prst="rect">
                <a:avLst/>
              </a:prstGeom>
              <a:blipFill>
                <a:blip r:embed="rId4"/>
                <a:stretch>
                  <a:fillRect l="-114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1BCA880D-11EC-C2AD-AF37-43C487B705B1}"/>
              </a:ext>
            </a:extLst>
          </p:cNvPr>
          <p:cNvPicPr>
            <a:picLocks noChangeAspect="1"/>
          </p:cNvPicPr>
          <p:nvPr/>
        </p:nvPicPr>
        <p:blipFill>
          <a:blip r:embed="rId5"/>
          <a:stretch>
            <a:fillRect/>
          </a:stretch>
        </p:blipFill>
        <p:spPr>
          <a:xfrm>
            <a:off x="-200508" y="4094417"/>
            <a:ext cx="1930869" cy="1086114"/>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 presetClass="entr" presetSubtype="0" fill="hold" grpId="0" nodeType="with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48"/>
          <p:cNvSpPr/>
          <p:nvPr/>
        </p:nvSpPr>
        <p:spPr>
          <a:xfrm>
            <a:off x="-186150" y="1913028"/>
            <a:ext cx="9733225" cy="2597600"/>
          </a:xfrm>
          <a:custGeom>
            <a:avLst/>
            <a:gdLst/>
            <a:ahLst/>
            <a:cxnLst/>
            <a:rect l="l" t="t" r="r" b="b"/>
            <a:pathLst>
              <a:path w="389329" h="103904" extrusionOk="0">
                <a:moveTo>
                  <a:pt x="0" y="16900"/>
                </a:moveTo>
                <a:cubicBezTo>
                  <a:pt x="10106" y="14084"/>
                  <a:pt x="40860" y="-88"/>
                  <a:pt x="60633" y="6"/>
                </a:cubicBezTo>
                <a:cubicBezTo>
                  <a:pt x="80406" y="100"/>
                  <a:pt x="101086" y="9173"/>
                  <a:pt x="118638" y="17464"/>
                </a:cubicBezTo>
                <a:cubicBezTo>
                  <a:pt x="136190" y="25755"/>
                  <a:pt x="150863" y="44464"/>
                  <a:pt x="165943" y="49751"/>
                </a:cubicBezTo>
                <a:cubicBezTo>
                  <a:pt x="181023" y="55038"/>
                  <a:pt x="196542" y="43306"/>
                  <a:pt x="209119" y="49188"/>
                </a:cubicBezTo>
                <a:cubicBezTo>
                  <a:pt x="221696" y="55070"/>
                  <a:pt x="222259" y="75938"/>
                  <a:pt x="241406" y="85042"/>
                </a:cubicBezTo>
                <a:cubicBezTo>
                  <a:pt x="260553" y="94146"/>
                  <a:pt x="299349" y="104534"/>
                  <a:pt x="324003" y="103814"/>
                </a:cubicBezTo>
                <a:cubicBezTo>
                  <a:pt x="348657" y="103095"/>
                  <a:pt x="378441" y="84573"/>
                  <a:pt x="389329" y="80725"/>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68" name="Google Shape;2268;p48"/>
          <p:cNvGrpSpPr/>
          <p:nvPr/>
        </p:nvGrpSpPr>
        <p:grpSpPr>
          <a:xfrm rot="-209841">
            <a:off x="225072" y="621175"/>
            <a:ext cx="843960" cy="556471"/>
            <a:chOff x="6225980" y="3998667"/>
            <a:chExt cx="1339618" cy="816390"/>
          </a:xfrm>
        </p:grpSpPr>
        <p:sp>
          <p:nvSpPr>
            <p:cNvPr id="2269" name="Google Shape;2269;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0" name="Google Shape;2270;p48"/>
            <p:cNvGrpSpPr/>
            <p:nvPr/>
          </p:nvGrpSpPr>
          <p:grpSpPr>
            <a:xfrm>
              <a:off x="6225980" y="3998849"/>
              <a:ext cx="1339598" cy="816004"/>
              <a:chOff x="5214650" y="2724475"/>
              <a:chExt cx="434300" cy="264550"/>
            </a:xfrm>
          </p:grpSpPr>
          <p:sp>
            <p:nvSpPr>
              <p:cNvPr id="2271" name="Google Shape;2271;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48"/>
          <p:cNvGrpSpPr/>
          <p:nvPr/>
        </p:nvGrpSpPr>
        <p:grpSpPr>
          <a:xfrm rot="2173497">
            <a:off x="1102457" y="241998"/>
            <a:ext cx="695082" cy="381144"/>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3" name="Google Shape;2283;p48"/>
          <p:cNvGrpSpPr/>
          <p:nvPr/>
        </p:nvGrpSpPr>
        <p:grpSpPr>
          <a:xfrm>
            <a:off x="8074595" y="3687081"/>
            <a:ext cx="693439" cy="962235"/>
            <a:chOff x="3673686" y="1964802"/>
            <a:chExt cx="1665202" cy="2629723"/>
          </a:xfrm>
        </p:grpSpPr>
        <p:grpSp>
          <p:nvGrpSpPr>
            <p:cNvPr id="2284" name="Google Shape;2284;p48"/>
            <p:cNvGrpSpPr/>
            <p:nvPr/>
          </p:nvGrpSpPr>
          <p:grpSpPr>
            <a:xfrm>
              <a:off x="3876757" y="2140163"/>
              <a:ext cx="1386882" cy="1755550"/>
              <a:chOff x="1515650" y="3294631"/>
              <a:chExt cx="353950" cy="448050"/>
            </a:xfrm>
          </p:grpSpPr>
          <p:sp>
            <p:nvSpPr>
              <p:cNvPr id="2285" name="Google Shape;2285;p48"/>
              <p:cNvSpPr/>
              <p:nvPr/>
            </p:nvSpPr>
            <p:spPr>
              <a:xfrm>
                <a:off x="1515650" y="3294744"/>
                <a:ext cx="353950" cy="447825"/>
              </a:xfrm>
              <a:custGeom>
                <a:avLst/>
                <a:gdLst/>
                <a:ahLst/>
                <a:cxnLst/>
                <a:rect l="l" t="t" r="r" b="b"/>
                <a:pathLst>
                  <a:path w="14158" h="17913" extrusionOk="0">
                    <a:moveTo>
                      <a:pt x="569" y="0"/>
                    </a:moveTo>
                    <a:cubicBezTo>
                      <a:pt x="522" y="0"/>
                      <a:pt x="475" y="6"/>
                      <a:pt x="429" y="17"/>
                    </a:cubicBezTo>
                    <a:cubicBezTo>
                      <a:pt x="298" y="65"/>
                      <a:pt x="167" y="160"/>
                      <a:pt x="96" y="291"/>
                    </a:cubicBezTo>
                    <a:cubicBezTo>
                      <a:pt x="24" y="434"/>
                      <a:pt x="1" y="577"/>
                      <a:pt x="24" y="732"/>
                    </a:cubicBezTo>
                    <a:cubicBezTo>
                      <a:pt x="48" y="827"/>
                      <a:pt x="108" y="922"/>
                      <a:pt x="191" y="970"/>
                    </a:cubicBezTo>
                    <a:cubicBezTo>
                      <a:pt x="274" y="1005"/>
                      <a:pt x="358" y="1017"/>
                      <a:pt x="453" y="1017"/>
                    </a:cubicBezTo>
                    <a:lnTo>
                      <a:pt x="584" y="1017"/>
                    </a:lnTo>
                    <a:lnTo>
                      <a:pt x="1406" y="2601"/>
                    </a:lnTo>
                    <a:lnTo>
                      <a:pt x="1703" y="5185"/>
                    </a:lnTo>
                    <a:cubicBezTo>
                      <a:pt x="1918" y="8756"/>
                      <a:pt x="3465" y="11257"/>
                      <a:pt x="4954" y="12876"/>
                    </a:cubicBezTo>
                    <a:lnTo>
                      <a:pt x="4894" y="12828"/>
                    </a:lnTo>
                    <a:cubicBezTo>
                      <a:pt x="4894" y="12828"/>
                      <a:pt x="4563" y="12783"/>
                      <a:pt x="4156" y="12783"/>
                    </a:cubicBezTo>
                    <a:cubicBezTo>
                      <a:pt x="3210" y="12783"/>
                      <a:pt x="1855" y="13027"/>
                      <a:pt x="3287" y="14650"/>
                    </a:cubicBezTo>
                    <a:cubicBezTo>
                      <a:pt x="5323" y="16972"/>
                      <a:pt x="9978" y="17912"/>
                      <a:pt x="9978" y="17912"/>
                    </a:cubicBezTo>
                    <a:lnTo>
                      <a:pt x="7859" y="15198"/>
                    </a:lnTo>
                    <a:lnTo>
                      <a:pt x="9049" y="14305"/>
                    </a:lnTo>
                    <a:cubicBezTo>
                      <a:pt x="10431" y="15638"/>
                      <a:pt x="12752" y="16936"/>
                      <a:pt x="12752" y="16936"/>
                    </a:cubicBezTo>
                    <a:cubicBezTo>
                      <a:pt x="12752" y="16936"/>
                      <a:pt x="11835" y="14579"/>
                      <a:pt x="10692" y="13055"/>
                    </a:cubicBezTo>
                    <a:lnTo>
                      <a:pt x="12002" y="12066"/>
                    </a:lnTo>
                    <a:lnTo>
                      <a:pt x="13943" y="13793"/>
                    </a:lnTo>
                    <a:cubicBezTo>
                      <a:pt x="13943" y="13793"/>
                      <a:pt x="14157" y="10030"/>
                      <a:pt x="12347" y="7518"/>
                    </a:cubicBezTo>
                    <a:cubicBezTo>
                      <a:pt x="11771" y="6719"/>
                      <a:pt x="11335" y="6446"/>
                      <a:pt x="11009" y="6446"/>
                    </a:cubicBezTo>
                    <a:cubicBezTo>
                      <a:pt x="10308" y="6446"/>
                      <a:pt x="10109" y="7697"/>
                      <a:pt x="10109" y="7697"/>
                    </a:cubicBezTo>
                    <a:lnTo>
                      <a:pt x="10192" y="7875"/>
                    </a:lnTo>
                    <a:cubicBezTo>
                      <a:pt x="7764" y="4339"/>
                      <a:pt x="4120" y="3065"/>
                      <a:pt x="4120" y="3065"/>
                    </a:cubicBezTo>
                    <a:lnTo>
                      <a:pt x="1894" y="2089"/>
                    </a:lnTo>
                    <a:lnTo>
                      <a:pt x="1025" y="791"/>
                    </a:lnTo>
                    <a:cubicBezTo>
                      <a:pt x="1108" y="684"/>
                      <a:pt x="1132" y="529"/>
                      <a:pt x="1108" y="386"/>
                    </a:cubicBezTo>
                    <a:cubicBezTo>
                      <a:pt x="1084" y="255"/>
                      <a:pt x="977" y="124"/>
                      <a:pt x="858" y="65"/>
                    </a:cubicBezTo>
                    <a:cubicBezTo>
                      <a:pt x="769" y="24"/>
                      <a:pt x="669" y="0"/>
                      <a:pt x="56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6" name="Google Shape;2286;p48"/>
              <p:cNvGrpSpPr/>
              <p:nvPr/>
            </p:nvGrpSpPr>
            <p:grpSpPr>
              <a:xfrm>
                <a:off x="1515650" y="3294631"/>
                <a:ext cx="353950" cy="448050"/>
                <a:chOff x="1515650" y="3299600"/>
                <a:chExt cx="353950" cy="448050"/>
              </a:xfrm>
            </p:grpSpPr>
            <p:sp>
              <p:nvSpPr>
                <p:cNvPr id="2287" name="Google Shape;2287;p48"/>
                <p:cNvSpPr/>
                <p:nvPr/>
              </p:nvSpPr>
              <p:spPr>
                <a:xfrm>
                  <a:off x="1561825" y="3619150"/>
                  <a:ext cx="203300" cy="128500"/>
                </a:xfrm>
                <a:custGeom>
                  <a:avLst/>
                  <a:gdLst/>
                  <a:ahLst/>
                  <a:cxnLst/>
                  <a:rect l="l" t="t" r="r" b="b"/>
                  <a:pathLst>
                    <a:path w="8132" h="5140" extrusionOk="0">
                      <a:moveTo>
                        <a:pt x="2325" y="0"/>
                      </a:moveTo>
                      <a:cubicBezTo>
                        <a:pt x="1379" y="0"/>
                        <a:pt x="0" y="241"/>
                        <a:pt x="1440" y="1865"/>
                      </a:cubicBezTo>
                      <a:cubicBezTo>
                        <a:pt x="3488" y="4187"/>
                        <a:pt x="8131" y="5139"/>
                        <a:pt x="8131" y="5139"/>
                      </a:cubicBezTo>
                      <a:lnTo>
                        <a:pt x="5797" y="2151"/>
                      </a:lnTo>
                      <a:lnTo>
                        <a:pt x="3047" y="43"/>
                      </a:lnTo>
                      <a:cubicBezTo>
                        <a:pt x="3047" y="43"/>
                        <a:pt x="2724" y="0"/>
                        <a:pt x="2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8"/>
                <p:cNvSpPr/>
                <p:nvPr/>
              </p:nvSpPr>
              <p:spPr>
                <a:xfrm>
                  <a:off x="1768375" y="3460950"/>
                  <a:ext cx="101225" cy="183700"/>
                </a:xfrm>
                <a:custGeom>
                  <a:avLst/>
                  <a:gdLst/>
                  <a:ahLst/>
                  <a:cxnLst/>
                  <a:rect l="l" t="t" r="r" b="b"/>
                  <a:pathLst>
                    <a:path w="4049" h="7348" extrusionOk="0">
                      <a:moveTo>
                        <a:pt x="900" y="1"/>
                      </a:moveTo>
                      <a:cubicBezTo>
                        <a:pt x="199" y="1"/>
                        <a:pt x="0" y="1252"/>
                        <a:pt x="0" y="1252"/>
                      </a:cubicBezTo>
                      <a:lnTo>
                        <a:pt x="1893" y="5621"/>
                      </a:lnTo>
                      <a:lnTo>
                        <a:pt x="3834" y="7348"/>
                      </a:lnTo>
                      <a:cubicBezTo>
                        <a:pt x="3834" y="7348"/>
                        <a:pt x="4048" y="3585"/>
                        <a:pt x="2238" y="1073"/>
                      </a:cubicBezTo>
                      <a:cubicBezTo>
                        <a:pt x="1662" y="273"/>
                        <a:pt x="1226" y="1"/>
                        <a:pt x="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8"/>
                <p:cNvSpPr/>
                <p:nvPr/>
              </p:nvSpPr>
              <p:spPr>
                <a:xfrm>
                  <a:off x="1684725" y="3594350"/>
                  <a:ext cx="149750" cy="128875"/>
                </a:xfrm>
                <a:custGeom>
                  <a:avLst/>
                  <a:gdLst/>
                  <a:ahLst/>
                  <a:cxnLst/>
                  <a:rect l="l" t="t" r="r" b="b"/>
                  <a:pathLst>
                    <a:path w="5990" h="5155" extrusionOk="0">
                      <a:moveTo>
                        <a:pt x="2226" y="0"/>
                      </a:moveTo>
                      <a:cubicBezTo>
                        <a:pt x="1989" y="0"/>
                        <a:pt x="1758" y="95"/>
                        <a:pt x="1536" y="309"/>
                      </a:cubicBezTo>
                      <a:cubicBezTo>
                        <a:pt x="0" y="1809"/>
                        <a:pt x="5989" y="5155"/>
                        <a:pt x="5989" y="5155"/>
                      </a:cubicBezTo>
                      <a:cubicBezTo>
                        <a:pt x="5989" y="5155"/>
                        <a:pt x="3975" y="0"/>
                        <a:pt x="2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8"/>
                <p:cNvSpPr/>
                <p:nvPr/>
              </p:nvSpPr>
              <p:spPr>
                <a:xfrm>
                  <a:off x="1644725" y="3685575"/>
                  <a:ext cx="82000" cy="41725"/>
                </a:xfrm>
                <a:custGeom>
                  <a:avLst/>
                  <a:gdLst/>
                  <a:ahLst/>
                  <a:cxnLst/>
                  <a:rect l="l" t="t" r="r" b="b"/>
                  <a:pathLst>
                    <a:path w="3280" h="1669" extrusionOk="0">
                      <a:moveTo>
                        <a:pt x="152" y="1"/>
                      </a:moveTo>
                      <a:cubicBezTo>
                        <a:pt x="60" y="1"/>
                        <a:pt x="0" y="136"/>
                        <a:pt x="100" y="196"/>
                      </a:cubicBezTo>
                      <a:cubicBezTo>
                        <a:pt x="612" y="494"/>
                        <a:pt x="1112" y="791"/>
                        <a:pt x="1636" y="1065"/>
                      </a:cubicBezTo>
                      <a:cubicBezTo>
                        <a:pt x="1898" y="1196"/>
                        <a:pt x="2160" y="1315"/>
                        <a:pt x="2422" y="1434"/>
                      </a:cubicBezTo>
                      <a:cubicBezTo>
                        <a:pt x="2610" y="1529"/>
                        <a:pt x="2863" y="1669"/>
                        <a:pt x="3100" y="1669"/>
                      </a:cubicBezTo>
                      <a:cubicBezTo>
                        <a:pt x="3132" y="1669"/>
                        <a:pt x="3164" y="1666"/>
                        <a:pt x="3196" y="1661"/>
                      </a:cubicBezTo>
                      <a:cubicBezTo>
                        <a:pt x="3255" y="1649"/>
                        <a:pt x="3279" y="1577"/>
                        <a:pt x="3243" y="1530"/>
                      </a:cubicBezTo>
                      <a:cubicBezTo>
                        <a:pt x="3112" y="1315"/>
                        <a:pt x="2791" y="1220"/>
                        <a:pt x="2565" y="1113"/>
                      </a:cubicBezTo>
                      <a:cubicBezTo>
                        <a:pt x="2303" y="994"/>
                        <a:pt x="2041" y="875"/>
                        <a:pt x="1779" y="756"/>
                      </a:cubicBezTo>
                      <a:cubicBezTo>
                        <a:pt x="1255" y="506"/>
                        <a:pt x="719" y="268"/>
                        <a:pt x="207" y="17"/>
                      </a:cubicBezTo>
                      <a:cubicBezTo>
                        <a:pt x="188" y="6"/>
                        <a:pt x="169" y="1"/>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8"/>
                <p:cNvSpPr/>
                <p:nvPr/>
              </p:nvSpPr>
              <p:spPr>
                <a:xfrm>
                  <a:off x="1608825" y="3662475"/>
                  <a:ext cx="22650" cy="19975"/>
                </a:xfrm>
                <a:custGeom>
                  <a:avLst/>
                  <a:gdLst/>
                  <a:ahLst/>
                  <a:cxnLst/>
                  <a:rect l="l" t="t" r="r" b="b"/>
                  <a:pathLst>
                    <a:path w="906" h="799" extrusionOk="0">
                      <a:moveTo>
                        <a:pt x="97" y="0"/>
                      </a:moveTo>
                      <a:cubicBezTo>
                        <a:pt x="78" y="0"/>
                        <a:pt x="61" y="4"/>
                        <a:pt x="48" y="13"/>
                      </a:cubicBezTo>
                      <a:cubicBezTo>
                        <a:pt x="12" y="37"/>
                        <a:pt x="0" y="84"/>
                        <a:pt x="0" y="120"/>
                      </a:cubicBezTo>
                      <a:cubicBezTo>
                        <a:pt x="0" y="179"/>
                        <a:pt x="36" y="227"/>
                        <a:pt x="72" y="263"/>
                      </a:cubicBezTo>
                      <a:cubicBezTo>
                        <a:pt x="107" y="322"/>
                        <a:pt x="143" y="370"/>
                        <a:pt x="191" y="406"/>
                      </a:cubicBezTo>
                      <a:cubicBezTo>
                        <a:pt x="250" y="453"/>
                        <a:pt x="310" y="501"/>
                        <a:pt x="369" y="549"/>
                      </a:cubicBezTo>
                      <a:cubicBezTo>
                        <a:pt x="477" y="632"/>
                        <a:pt x="596" y="715"/>
                        <a:pt x="727" y="787"/>
                      </a:cubicBezTo>
                      <a:cubicBezTo>
                        <a:pt x="742" y="794"/>
                        <a:pt x="759" y="798"/>
                        <a:pt x="777" y="798"/>
                      </a:cubicBezTo>
                      <a:cubicBezTo>
                        <a:pt x="815" y="798"/>
                        <a:pt x="853" y="780"/>
                        <a:pt x="869" y="739"/>
                      </a:cubicBezTo>
                      <a:cubicBezTo>
                        <a:pt x="905" y="691"/>
                        <a:pt x="881" y="632"/>
                        <a:pt x="834" y="596"/>
                      </a:cubicBezTo>
                      <a:cubicBezTo>
                        <a:pt x="727" y="525"/>
                        <a:pt x="643" y="453"/>
                        <a:pt x="548" y="370"/>
                      </a:cubicBezTo>
                      <a:cubicBezTo>
                        <a:pt x="500" y="322"/>
                        <a:pt x="453" y="287"/>
                        <a:pt x="405" y="239"/>
                      </a:cubicBezTo>
                      <a:cubicBezTo>
                        <a:pt x="369" y="191"/>
                        <a:pt x="322" y="144"/>
                        <a:pt x="274" y="96"/>
                      </a:cubicBezTo>
                      <a:cubicBezTo>
                        <a:pt x="250" y="72"/>
                        <a:pt x="227" y="49"/>
                        <a:pt x="203" y="37"/>
                      </a:cubicBezTo>
                      <a:cubicBezTo>
                        <a:pt x="172" y="14"/>
                        <a:pt x="131" y="0"/>
                        <a:pt x="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8"/>
                <p:cNvSpPr/>
                <p:nvPr/>
              </p:nvSpPr>
              <p:spPr>
                <a:xfrm>
                  <a:off x="1751850" y="3649725"/>
                  <a:ext cx="49875" cy="44625"/>
                </a:xfrm>
                <a:custGeom>
                  <a:avLst/>
                  <a:gdLst/>
                  <a:ahLst/>
                  <a:cxnLst/>
                  <a:rect l="l" t="t" r="r" b="b"/>
                  <a:pathLst>
                    <a:path w="1995" h="1785" extrusionOk="0">
                      <a:moveTo>
                        <a:pt x="139" y="1"/>
                      </a:moveTo>
                      <a:cubicBezTo>
                        <a:pt x="67" y="1"/>
                        <a:pt x="0" y="88"/>
                        <a:pt x="66" y="154"/>
                      </a:cubicBezTo>
                      <a:cubicBezTo>
                        <a:pt x="351" y="463"/>
                        <a:pt x="637" y="773"/>
                        <a:pt x="935" y="1059"/>
                      </a:cubicBezTo>
                      <a:cubicBezTo>
                        <a:pt x="1090" y="1190"/>
                        <a:pt x="1233" y="1332"/>
                        <a:pt x="1387" y="1463"/>
                      </a:cubicBezTo>
                      <a:cubicBezTo>
                        <a:pt x="1471" y="1535"/>
                        <a:pt x="1554" y="1606"/>
                        <a:pt x="1649" y="1666"/>
                      </a:cubicBezTo>
                      <a:cubicBezTo>
                        <a:pt x="1733" y="1713"/>
                        <a:pt x="1816" y="1773"/>
                        <a:pt x="1911" y="1785"/>
                      </a:cubicBezTo>
                      <a:cubicBezTo>
                        <a:pt x="1959" y="1785"/>
                        <a:pt x="1995" y="1737"/>
                        <a:pt x="1983" y="1690"/>
                      </a:cubicBezTo>
                      <a:cubicBezTo>
                        <a:pt x="1959" y="1594"/>
                        <a:pt x="1887" y="1535"/>
                        <a:pt x="1828" y="1463"/>
                      </a:cubicBezTo>
                      <a:cubicBezTo>
                        <a:pt x="1756" y="1392"/>
                        <a:pt x="1673" y="1321"/>
                        <a:pt x="1602" y="1249"/>
                      </a:cubicBezTo>
                      <a:cubicBezTo>
                        <a:pt x="1447" y="1118"/>
                        <a:pt x="1280" y="987"/>
                        <a:pt x="1125" y="844"/>
                      </a:cubicBezTo>
                      <a:cubicBezTo>
                        <a:pt x="816" y="570"/>
                        <a:pt x="506" y="308"/>
                        <a:pt x="197" y="23"/>
                      </a:cubicBezTo>
                      <a:cubicBezTo>
                        <a:pt x="179" y="7"/>
                        <a:pt x="159"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8"/>
                <p:cNvSpPr/>
                <p:nvPr/>
              </p:nvSpPr>
              <p:spPr>
                <a:xfrm>
                  <a:off x="1728475" y="3619975"/>
                  <a:ext cx="18675" cy="28150"/>
                </a:xfrm>
                <a:custGeom>
                  <a:avLst/>
                  <a:gdLst/>
                  <a:ahLst/>
                  <a:cxnLst/>
                  <a:rect l="l" t="t" r="r" b="b"/>
                  <a:pathLst>
                    <a:path w="747" h="1126" extrusionOk="0">
                      <a:moveTo>
                        <a:pt x="130" y="1"/>
                      </a:moveTo>
                      <a:cubicBezTo>
                        <a:pt x="84" y="1"/>
                        <a:pt x="38" y="33"/>
                        <a:pt x="24" y="82"/>
                      </a:cubicBezTo>
                      <a:cubicBezTo>
                        <a:pt x="1" y="129"/>
                        <a:pt x="1" y="177"/>
                        <a:pt x="13" y="236"/>
                      </a:cubicBezTo>
                      <a:cubicBezTo>
                        <a:pt x="13" y="296"/>
                        <a:pt x="13" y="344"/>
                        <a:pt x="24" y="403"/>
                      </a:cubicBezTo>
                      <a:cubicBezTo>
                        <a:pt x="60" y="498"/>
                        <a:pt x="96" y="594"/>
                        <a:pt x="143" y="677"/>
                      </a:cubicBezTo>
                      <a:cubicBezTo>
                        <a:pt x="239" y="856"/>
                        <a:pt x="394" y="998"/>
                        <a:pt x="560" y="1106"/>
                      </a:cubicBezTo>
                      <a:cubicBezTo>
                        <a:pt x="576" y="1119"/>
                        <a:pt x="593" y="1125"/>
                        <a:pt x="610" y="1125"/>
                      </a:cubicBezTo>
                      <a:cubicBezTo>
                        <a:pt x="682" y="1125"/>
                        <a:pt x="747" y="1021"/>
                        <a:pt x="679" y="963"/>
                      </a:cubicBezTo>
                      <a:cubicBezTo>
                        <a:pt x="536" y="844"/>
                        <a:pt x="453" y="701"/>
                        <a:pt x="370" y="546"/>
                      </a:cubicBezTo>
                      <a:cubicBezTo>
                        <a:pt x="358" y="510"/>
                        <a:pt x="346" y="498"/>
                        <a:pt x="334" y="451"/>
                      </a:cubicBezTo>
                      <a:cubicBezTo>
                        <a:pt x="322" y="403"/>
                        <a:pt x="310" y="367"/>
                        <a:pt x="298" y="320"/>
                      </a:cubicBezTo>
                      <a:cubicBezTo>
                        <a:pt x="286" y="308"/>
                        <a:pt x="286" y="284"/>
                        <a:pt x="274" y="260"/>
                      </a:cubicBezTo>
                      <a:cubicBezTo>
                        <a:pt x="274" y="236"/>
                        <a:pt x="263" y="225"/>
                        <a:pt x="263" y="213"/>
                      </a:cubicBezTo>
                      <a:cubicBezTo>
                        <a:pt x="263" y="213"/>
                        <a:pt x="263" y="201"/>
                        <a:pt x="263" y="189"/>
                      </a:cubicBezTo>
                      <a:cubicBezTo>
                        <a:pt x="251" y="141"/>
                        <a:pt x="239" y="105"/>
                        <a:pt x="215" y="58"/>
                      </a:cubicBezTo>
                      <a:cubicBezTo>
                        <a:pt x="195" y="18"/>
                        <a:pt x="162" y="1"/>
                        <a:pt x="130" y="1"/>
                      </a:cubicBezTo>
                      <a:close/>
                    </a:path>
                  </a:pathLst>
                </a:custGeom>
                <a:solidFill>
                  <a:srgbClr val="C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8"/>
                <p:cNvSpPr/>
                <p:nvPr/>
              </p:nvSpPr>
              <p:spPr>
                <a:xfrm>
                  <a:off x="1814975" y="3585475"/>
                  <a:ext cx="40625" cy="33350"/>
                </a:xfrm>
                <a:custGeom>
                  <a:avLst/>
                  <a:gdLst/>
                  <a:ahLst/>
                  <a:cxnLst/>
                  <a:rect l="l" t="t" r="r" b="b"/>
                  <a:pathLst>
                    <a:path w="1625" h="1334" extrusionOk="0">
                      <a:moveTo>
                        <a:pt x="181" y="0"/>
                      </a:moveTo>
                      <a:cubicBezTo>
                        <a:pt x="82" y="0"/>
                        <a:pt x="0" y="143"/>
                        <a:pt x="89" y="211"/>
                      </a:cubicBezTo>
                      <a:cubicBezTo>
                        <a:pt x="458" y="521"/>
                        <a:pt x="803" y="866"/>
                        <a:pt x="1160" y="1188"/>
                      </a:cubicBezTo>
                      <a:cubicBezTo>
                        <a:pt x="1229" y="1237"/>
                        <a:pt x="1337" y="1334"/>
                        <a:pt x="1434" y="1334"/>
                      </a:cubicBezTo>
                      <a:cubicBezTo>
                        <a:pt x="1454" y="1334"/>
                        <a:pt x="1475" y="1329"/>
                        <a:pt x="1494" y="1319"/>
                      </a:cubicBezTo>
                      <a:cubicBezTo>
                        <a:pt x="1625" y="1259"/>
                        <a:pt x="1494" y="1093"/>
                        <a:pt x="1446" y="1021"/>
                      </a:cubicBezTo>
                      <a:cubicBezTo>
                        <a:pt x="1375" y="926"/>
                        <a:pt x="1267" y="843"/>
                        <a:pt x="1184" y="759"/>
                      </a:cubicBezTo>
                      <a:cubicBezTo>
                        <a:pt x="1089" y="676"/>
                        <a:pt x="994" y="592"/>
                        <a:pt x="898" y="521"/>
                      </a:cubicBezTo>
                      <a:cubicBezTo>
                        <a:pt x="684" y="342"/>
                        <a:pt x="470" y="176"/>
                        <a:pt x="243" y="21"/>
                      </a:cubicBezTo>
                      <a:cubicBezTo>
                        <a:pt x="223" y="7"/>
                        <a:pt x="202"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8"/>
                <p:cNvSpPr/>
                <p:nvPr/>
              </p:nvSpPr>
              <p:spPr>
                <a:xfrm>
                  <a:off x="1810325" y="3566800"/>
                  <a:ext cx="22650" cy="19725"/>
                </a:xfrm>
                <a:custGeom>
                  <a:avLst/>
                  <a:gdLst/>
                  <a:ahLst/>
                  <a:cxnLst/>
                  <a:rect l="l" t="t" r="r" b="b"/>
                  <a:pathLst>
                    <a:path w="906" h="789" extrusionOk="0">
                      <a:moveTo>
                        <a:pt x="112" y="0"/>
                      </a:moveTo>
                      <a:cubicBezTo>
                        <a:pt x="83" y="0"/>
                        <a:pt x="52" y="18"/>
                        <a:pt x="37" y="42"/>
                      </a:cubicBezTo>
                      <a:cubicBezTo>
                        <a:pt x="1" y="77"/>
                        <a:pt x="1" y="125"/>
                        <a:pt x="37" y="161"/>
                      </a:cubicBezTo>
                      <a:cubicBezTo>
                        <a:pt x="156" y="280"/>
                        <a:pt x="275" y="387"/>
                        <a:pt x="394" y="506"/>
                      </a:cubicBezTo>
                      <a:cubicBezTo>
                        <a:pt x="465" y="566"/>
                        <a:pt x="525" y="625"/>
                        <a:pt x="596" y="673"/>
                      </a:cubicBezTo>
                      <a:cubicBezTo>
                        <a:pt x="656" y="722"/>
                        <a:pt x="723" y="788"/>
                        <a:pt x="800" y="788"/>
                      </a:cubicBezTo>
                      <a:cubicBezTo>
                        <a:pt x="815" y="788"/>
                        <a:pt x="830" y="786"/>
                        <a:pt x="846" y="780"/>
                      </a:cubicBezTo>
                      <a:cubicBezTo>
                        <a:pt x="870" y="780"/>
                        <a:pt x="894" y="756"/>
                        <a:pt x="894" y="720"/>
                      </a:cubicBezTo>
                      <a:cubicBezTo>
                        <a:pt x="906" y="661"/>
                        <a:pt x="894" y="613"/>
                        <a:pt x="846" y="577"/>
                      </a:cubicBezTo>
                      <a:cubicBezTo>
                        <a:pt x="822" y="542"/>
                        <a:pt x="799" y="518"/>
                        <a:pt x="763" y="494"/>
                      </a:cubicBezTo>
                      <a:cubicBezTo>
                        <a:pt x="703" y="435"/>
                        <a:pt x="632" y="375"/>
                        <a:pt x="560" y="327"/>
                      </a:cubicBezTo>
                      <a:cubicBezTo>
                        <a:pt x="429" y="220"/>
                        <a:pt x="287" y="113"/>
                        <a:pt x="156" y="18"/>
                      </a:cubicBezTo>
                      <a:cubicBezTo>
                        <a:pt x="143" y="5"/>
                        <a:pt x="128"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8"/>
                <p:cNvSpPr/>
                <p:nvPr/>
              </p:nvSpPr>
              <p:spPr>
                <a:xfrm>
                  <a:off x="1558225" y="3376450"/>
                  <a:ext cx="257500" cy="303325"/>
                </a:xfrm>
                <a:custGeom>
                  <a:avLst/>
                  <a:gdLst/>
                  <a:ahLst/>
                  <a:cxnLst/>
                  <a:rect l="l" t="t" r="r" b="b"/>
                  <a:pathLst>
                    <a:path w="10300" h="12133" extrusionOk="0">
                      <a:moveTo>
                        <a:pt x="2417" y="0"/>
                      </a:moveTo>
                      <a:lnTo>
                        <a:pt x="0" y="2107"/>
                      </a:lnTo>
                      <a:cubicBezTo>
                        <a:pt x="429" y="9227"/>
                        <a:pt x="6156" y="12132"/>
                        <a:pt x="6156" y="12132"/>
                      </a:cubicBezTo>
                      <a:lnTo>
                        <a:pt x="10299" y="9001"/>
                      </a:lnTo>
                      <a:cubicBezTo>
                        <a:pt x="8811" y="2238"/>
                        <a:pt x="2417" y="0"/>
                        <a:pt x="2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8"/>
                <p:cNvSpPr/>
                <p:nvPr/>
              </p:nvSpPr>
              <p:spPr>
                <a:xfrm>
                  <a:off x="1576375" y="3448575"/>
                  <a:ext cx="26150" cy="86775"/>
                </a:xfrm>
                <a:custGeom>
                  <a:avLst/>
                  <a:gdLst/>
                  <a:ahLst/>
                  <a:cxnLst/>
                  <a:rect l="l" t="t" r="r" b="b"/>
                  <a:pathLst>
                    <a:path w="1046" h="3471" extrusionOk="0">
                      <a:moveTo>
                        <a:pt x="182" y="1"/>
                      </a:moveTo>
                      <a:cubicBezTo>
                        <a:pt x="151" y="1"/>
                        <a:pt x="115" y="26"/>
                        <a:pt x="108" y="56"/>
                      </a:cubicBezTo>
                      <a:cubicBezTo>
                        <a:pt x="1" y="306"/>
                        <a:pt x="48" y="639"/>
                        <a:pt x="84" y="901"/>
                      </a:cubicBezTo>
                      <a:cubicBezTo>
                        <a:pt x="108" y="1187"/>
                        <a:pt x="155" y="1485"/>
                        <a:pt x="227" y="1758"/>
                      </a:cubicBezTo>
                      <a:cubicBezTo>
                        <a:pt x="358" y="2342"/>
                        <a:pt x="560" y="2890"/>
                        <a:pt x="834" y="3413"/>
                      </a:cubicBezTo>
                      <a:cubicBezTo>
                        <a:pt x="852" y="3454"/>
                        <a:pt x="881" y="3471"/>
                        <a:pt x="911" y="3471"/>
                      </a:cubicBezTo>
                      <a:cubicBezTo>
                        <a:pt x="976" y="3471"/>
                        <a:pt x="1045" y="3388"/>
                        <a:pt x="1013" y="3306"/>
                      </a:cubicBezTo>
                      <a:cubicBezTo>
                        <a:pt x="786" y="2782"/>
                        <a:pt x="608" y="2223"/>
                        <a:pt x="489" y="1663"/>
                      </a:cubicBezTo>
                      <a:cubicBezTo>
                        <a:pt x="429" y="1377"/>
                        <a:pt x="382" y="1104"/>
                        <a:pt x="346" y="818"/>
                      </a:cubicBezTo>
                      <a:cubicBezTo>
                        <a:pt x="322" y="568"/>
                        <a:pt x="322" y="270"/>
                        <a:pt x="227" y="32"/>
                      </a:cubicBezTo>
                      <a:cubicBezTo>
                        <a:pt x="218" y="10"/>
                        <a:pt x="201"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8"/>
                <p:cNvSpPr/>
                <p:nvPr/>
              </p:nvSpPr>
              <p:spPr>
                <a:xfrm>
                  <a:off x="1594225" y="3477075"/>
                  <a:ext cx="16000" cy="37750"/>
                </a:xfrm>
                <a:custGeom>
                  <a:avLst/>
                  <a:gdLst/>
                  <a:ahLst/>
                  <a:cxnLst/>
                  <a:rect l="l" t="t" r="r" b="b"/>
                  <a:pathLst>
                    <a:path w="640" h="1510" extrusionOk="0">
                      <a:moveTo>
                        <a:pt x="124" y="0"/>
                      </a:moveTo>
                      <a:cubicBezTo>
                        <a:pt x="95" y="0"/>
                        <a:pt x="64" y="24"/>
                        <a:pt x="49" y="47"/>
                      </a:cubicBezTo>
                      <a:cubicBezTo>
                        <a:pt x="1" y="154"/>
                        <a:pt x="37" y="297"/>
                        <a:pt x="60" y="416"/>
                      </a:cubicBezTo>
                      <a:cubicBezTo>
                        <a:pt x="72" y="535"/>
                        <a:pt x="108" y="654"/>
                        <a:pt x="132" y="773"/>
                      </a:cubicBezTo>
                      <a:cubicBezTo>
                        <a:pt x="203" y="999"/>
                        <a:pt x="299" y="1238"/>
                        <a:pt x="394" y="1452"/>
                      </a:cubicBezTo>
                      <a:cubicBezTo>
                        <a:pt x="414" y="1493"/>
                        <a:pt x="451" y="1510"/>
                        <a:pt x="489" y="1510"/>
                      </a:cubicBezTo>
                      <a:cubicBezTo>
                        <a:pt x="563" y="1510"/>
                        <a:pt x="639" y="1447"/>
                        <a:pt x="608" y="1369"/>
                      </a:cubicBezTo>
                      <a:cubicBezTo>
                        <a:pt x="513" y="1154"/>
                        <a:pt x="441" y="928"/>
                        <a:pt x="382" y="690"/>
                      </a:cubicBezTo>
                      <a:cubicBezTo>
                        <a:pt x="346" y="583"/>
                        <a:pt x="322" y="464"/>
                        <a:pt x="287" y="357"/>
                      </a:cubicBezTo>
                      <a:cubicBezTo>
                        <a:pt x="263" y="249"/>
                        <a:pt x="239" y="118"/>
                        <a:pt x="168" y="23"/>
                      </a:cubicBezTo>
                      <a:cubicBezTo>
                        <a:pt x="155" y="7"/>
                        <a:pt x="140"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8"/>
                <p:cNvSpPr/>
                <p:nvPr/>
              </p:nvSpPr>
              <p:spPr>
                <a:xfrm>
                  <a:off x="1591850" y="3448500"/>
                  <a:ext cx="7475" cy="19200"/>
                </a:xfrm>
                <a:custGeom>
                  <a:avLst/>
                  <a:gdLst/>
                  <a:ahLst/>
                  <a:cxnLst/>
                  <a:rect l="l" t="t" r="r" b="b"/>
                  <a:pathLst>
                    <a:path w="299" h="768" extrusionOk="0">
                      <a:moveTo>
                        <a:pt x="138" y="1"/>
                      </a:moveTo>
                      <a:cubicBezTo>
                        <a:pt x="115" y="1"/>
                        <a:pt x="92" y="10"/>
                        <a:pt x="72" y="23"/>
                      </a:cubicBezTo>
                      <a:cubicBezTo>
                        <a:pt x="24" y="59"/>
                        <a:pt x="24" y="130"/>
                        <a:pt x="13" y="190"/>
                      </a:cubicBezTo>
                      <a:cubicBezTo>
                        <a:pt x="1" y="237"/>
                        <a:pt x="1" y="297"/>
                        <a:pt x="13" y="357"/>
                      </a:cubicBezTo>
                      <a:cubicBezTo>
                        <a:pt x="13" y="464"/>
                        <a:pt x="24" y="571"/>
                        <a:pt x="48" y="678"/>
                      </a:cubicBezTo>
                      <a:cubicBezTo>
                        <a:pt x="58" y="727"/>
                        <a:pt x="116" y="768"/>
                        <a:pt x="169" y="768"/>
                      </a:cubicBezTo>
                      <a:cubicBezTo>
                        <a:pt x="181" y="768"/>
                        <a:pt x="192" y="766"/>
                        <a:pt x="203" y="761"/>
                      </a:cubicBezTo>
                      <a:cubicBezTo>
                        <a:pt x="263" y="738"/>
                        <a:pt x="298" y="678"/>
                        <a:pt x="286" y="618"/>
                      </a:cubicBezTo>
                      <a:lnTo>
                        <a:pt x="274" y="535"/>
                      </a:lnTo>
                      <a:cubicBezTo>
                        <a:pt x="274" y="535"/>
                        <a:pt x="263" y="523"/>
                        <a:pt x="263" y="523"/>
                      </a:cubicBezTo>
                      <a:cubicBezTo>
                        <a:pt x="263" y="511"/>
                        <a:pt x="263" y="499"/>
                        <a:pt x="263" y="499"/>
                      </a:cubicBezTo>
                      <a:cubicBezTo>
                        <a:pt x="263" y="440"/>
                        <a:pt x="251" y="392"/>
                        <a:pt x="251" y="345"/>
                      </a:cubicBezTo>
                      <a:cubicBezTo>
                        <a:pt x="251" y="285"/>
                        <a:pt x="251" y="237"/>
                        <a:pt x="239" y="178"/>
                      </a:cubicBezTo>
                      <a:cubicBezTo>
                        <a:pt x="239" y="178"/>
                        <a:pt x="239" y="166"/>
                        <a:pt x="239" y="166"/>
                      </a:cubicBezTo>
                      <a:cubicBezTo>
                        <a:pt x="239" y="154"/>
                        <a:pt x="239" y="142"/>
                        <a:pt x="239" y="130"/>
                      </a:cubicBezTo>
                      <a:cubicBezTo>
                        <a:pt x="227" y="83"/>
                        <a:pt x="227" y="59"/>
                        <a:pt x="191" y="23"/>
                      </a:cubicBezTo>
                      <a:cubicBezTo>
                        <a:pt x="175" y="7"/>
                        <a:pt x="156"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8"/>
                <p:cNvSpPr/>
                <p:nvPr/>
              </p:nvSpPr>
              <p:spPr>
                <a:xfrm>
                  <a:off x="1665375" y="3615175"/>
                  <a:ext cx="51375" cy="43875"/>
                </a:xfrm>
                <a:custGeom>
                  <a:avLst/>
                  <a:gdLst/>
                  <a:ahLst/>
                  <a:cxnLst/>
                  <a:rect l="l" t="t" r="r" b="b"/>
                  <a:pathLst>
                    <a:path w="2055" h="1755" extrusionOk="0">
                      <a:moveTo>
                        <a:pt x="162" y="1"/>
                      </a:moveTo>
                      <a:cubicBezTo>
                        <a:pt x="75" y="1"/>
                        <a:pt x="1" y="119"/>
                        <a:pt x="84" y="202"/>
                      </a:cubicBezTo>
                      <a:cubicBezTo>
                        <a:pt x="358" y="488"/>
                        <a:pt x="655" y="774"/>
                        <a:pt x="953" y="1036"/>
                      </a:cubicBezTo>
                      <a:cubicBezTo>
                        <a:pt x="1096" y="1179"/>
                        <a:pt x="1251" y="1309"/>
                        <a:pt x="1405" y="1429"/>
                      </a:cubicBezTo>
                      <a:cubicBezTo>
                        <a:pt x="1477" y="1488"/>
                        <a:pt x="1560" y="1548"/>
                        <a:pt x="1644" y="1607"/>
                      </a:cubicBezTo>
                      <a:cubicBezTo>
                        <a:pt x="1727" y="1667"/>
                        <a:pt x="1822" y="1726"/>
                        <a:pt x="1917" y="1750"/>
                      </a:cubicBezTo>
                      <a:cubicBezTo>
                        <a:pt x="1926" y="1753"/>
                        <a:pt x="1934" y="1754"/>
                        <a:pt x="1943" y="1754"/>
                      </a:cubicBezTo>
                      <a:cubicBezTo>
                        <a:pt x="2004" y="1754"/>
                        <a:pt x="2055" y="1682"/>
                        <a:pt x="2013" y="1619"/>
                      </a:cubicBezTo>
                      <a:cubicBezTo>
                        <a:pt x="1965" y="1536"/>
                        <a:pt x="1894" y="1476"/>
                        <a:pt x="1822" y="1405"/>
                      </a:cubicBezTo>
                      <a:cubicBezTo>
                        <a:pt x="1751" y="1333"/>
                        <a:pt x="1679" y="1274"/>
                        <a:pt x="1596" y="1214"/>
                      </a:cubicBezTo>
                      <a:cubicBezTo>
                        <a:pt x="1441" y="1083"/>
                        <a:pt x="1298" y="952"/>
                        <a:pt x="1143" y="833"/>
                      </a:cubicBezTo>
                      <a:cubicBezTo>
                        <a:pt x="834" y="571"/>
                        <a:pt x="536" y="309"/>
                        <a:pt x="239" y="36"/>
                      </a:cubicBezTo>
                      <a:cubicBezTo>
                        <a:pt x="214" y="11"/>
                        <a:pt x="187"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8"/>
                <p:cNvSpPr/>
                <p:nvPr/>
              </p:nvSpPr>
              <p:spPr>
                <a:xfrm>
                  <a:off x="1639125" y="3400425"/>
                  <a:ext cx="73550" cy="52400"/>
                </a:xfrm>
                <a:custGeom>
                  <a:avLst/>
                  <a:gdLst/>
                  <a:ahLst/>
                  <a:cxnLst/>
                  <a:rect l="l" t="t" r="r" b="b"/>
                  <a:pathLst>
                    <a:path w="2942" h="2096" extrusionOk="0">
                      <a:moveTo>
                        <a:pt x="129" y="1"/>
                      </a:moveTo>
                      <a:cubicBezTo>
                        <a:pt x="32" y="1"/>
                        <a:pt x="1" y="164"/>
                        <a:pt x="110" y="208"/>
                      </a:cubicBezTo>
                      <a:cubicBezTo>
                        <a:pt x="622" y="410"/>
                        <a:pt x="1110" y="708"/>
                        <a:pt x="1551" y="1041"/>
                      </a:cubicBezTo>
                      <a:cubicBezTo>
                        <a:pt x="1777" y="1196"/>
                        <a:pt x="1979" y="1375"/>
                        <a:pt x="2170" y="1553"/>
                      </a:cubicBezTo>
                      <a:cubicBezTo>
                        <a:pt x="2277" y="1648"/>
                        <a:pt x="2372" y="1756"/>
                        <a:pt x="2467" y="1851"/>
                      </a:cubicBezTo>
                      <a:cubicBezTo>
                        <a:pt x="2563" y="1958"/>
                        <a:pt x="2658" y="2053"/>
                        <a:pt x="2801" y="2089"/>
                      </a:cubicBezTo>
                      <a:cubicBezTo>
                        <a:pt x="2811" y="2093"/>
                        <a:pt x="2822" y="2095"/>
                        <a:pt x="2833" y="2095"/>
                      </a:cubicBezTo>
                      <a:cubicBezTo>
                        <a:pt x="2886" y="2095"/>
                        <a:pt x="2941" y="2051"/>
                        <a:pt x="2932" y="1982"/>
                      </a:cubicBezTo>
                      <a:cubicBezTo>
                        <a:pt x="2920" y="1708"/>
                        <a:pt x="2634" y="1494"/>
                        <a:pt x="2444" y="1315"/>
                      </a:cubicBezTo>
                      <a:cubicBezTo>
                        <a:pt x="2229" y="1113"/>
                        <a:pt x="1991" y="922"/>
                        <a:pt x="1741" y="756"/>
                      </a:cubicBezTo>
                      <a:cubicBezTo>
                        <a:pt x="1253" y="422"/>
                        <a:pt x="729" y="184"/>
                        <a:pt x="158" y="5"/>
                      </a:cubicBezTo>
                      <a:cubicBezTo>
                        <a:pt x="147" y="2"/>
                        <a:pt x="13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8"/>
                <p:cNvSpPr/>
                <p:nvPr/>
              </p:nvSpPr>
              <p:spPr>
                <a:xfrm>
                  <a:off x="1719550" y="3458300"/>
                  <a:ext cx="25625" cy="25425"/>
                </a:xfrm>
                <a:custGeom>
                  <a:avLst/>
                  <a:gdLst/>
                  <a:ahLst/>
                  <a:cxnLst/>
                  <a:rect l="l" t="t" r="r" b="b"/>
                  <a:pathLst>
                    <a:path w="1025" h="1017" extrusionOk="0">
                      <a:moveTo>
                        <a:pt x="133" y="1"/>
                      </a:moveTo>
                      <a:cubicBezTo>
                        <a:pt x="91" y="1"/>
                        <a:pt x="52" y="19"/>
                        <a:pt x="36" y="60"/>
                      </a:cubicBezTo>
                      <a:cubicBezTo>
                        <a:pt x="0" y="119"/>
                        <a:pt x="24" y="179"/>
                        <a:pt x="72" y="215"/>
                      </a:cubicBezTo>
                      <a:cubicBezTo>
                        <a:pt x="143" y="262"/>
                        <a:pt x="203" y="310"/>
                        <a:pt x="274" y="381"/>
                      </a:cubicBezTo>
                      <a:cubicBezTo>
                        <a:pt x="334" y="441"/>
                        <a:pt x="405" y="512"/>
                        <a:pt x="465" y="572"/>
                      </a:cubicBezTo>
                      <a:cubicBezTo>
                        <a:pt x="489" y="607"/>
                        <a:pt x="524" y="643"/>
                        <a:pt x="548" y="679"/>
                      </a:cubicBezTo>
                      <a:lnTo>
                        <a:pt x="596" y="727"/>
                      </a:lnTo>
                      <a:cubicBezTo>
                        <a:pt x="608" y="738"/>
                        <a:pt x="608" y="750"/>
                        <a:pt x="620" y="750"/>
                      </a:cubicBezTo>
                      <a:cubicBezTo>
                        <a:pt x="620" y="750"/>
                        <a:pt x="620" y="750"/>
                        <a:pt x="620" y="762"/>
                      </a:cubicBezTo>
                      <a:cubicBezTo>
                        <a:pt x="655" y="798"/>
                        <a:pt x="679" y="846"/>
                        <a:pt x="715" y="893"/>
                      </a:cubicBezTo>
                      <a:lnTo>
                        <a:pt x="727" y="893"/>
                      </a:lnTo>
                      <a:cubicBezTo>
                        <a:pt x="739" y="917"/>
                        <a:pt x="739" y="929"/>
                        <a:pt x="762" y="941"/>
                      </a:cubicBezTo>
                      <a:cubicBezTo>
                        <a:pt x="786" y="977"/>
                        <a:pt x="822" y="988"/>
                        <a:pt x="858" y="1012"/>
                      </a:cubicBezTo>
                      <a:cubicBezTo>
                        <a:pt x="868" y="1015"/>
                        <a:pt x="877" y="1016"/>
                        <a:pt x="887" y="1016"/>
                      </a:cubicBezTo>
                      <a:cubicBezTo>
                        <a:pt x="957" y="1016"/>
                        <a:pt x="1014" y="944"/>
                        <a:pt x="1024" y="881"/>
                      </a:cubicBezTo>
                      <a:cubicBezTo>
                        <a:pt x="1024" y="810"/>
                        <a:pt x="989" y="750"/>
                        <a:pt x="965" y="703"/>
                      </a:cubicBezTo>
                      <a:cubicBezTo>
                        <a:pt x="929" y="655"/>
                        <a:pt x="893" y="607"/>
                        <a:pt x="858" y="572"/>
                      </a:cubicBezTo>
                      <a:cubicBezTo>
                        <a:pt x="798" y="500"/>
                        <a:pt x="739" y="417"/>
                        <a:pt x="667" y="357"/>
                      </a:cubicBezTo>
                      <a:cubicBezTo>
                        <a:pt x="524" y="226"/>
                        <a:pt x="358" y="107"/>
                        <a:pt x="191" y="12"/>
                      </a:cubicBezTo>
                      <a:cubicBezTo>
                        <a:pt x="172" y="5"/>
                        <a:pt x="152"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8"/>
                <p:cNvSpPr/>
                <p:nvPr/>
              </p:nvSpPr>
              <p:spPr>
                <a:xfrm>
                  <a:off x="1524875" y="3309250"/>
                  <a:ext cx="44975" cy="62475"/>
                </a:xfrm>
                <a:custGeom>
                  <a:avLst/>
                  <a:gdLst/>
                  <a:ahLst/>
                  <a:cxnLst/>
                  <a:rect l="l" t="t" r="r" b="b"/>
                  <a:pathLst>
                    <a:path w="1799" h="2499" extrusionOk="0">
                      <a:moveTo>
                        <a:pt x="253" y="0"/>
                      </a:moveTo>
                      <a:cubicBezTo>
                        <a:pt x="221" y="0"/>
                        <a:pt x="187" y="7"/>
                        <a:pt x="156" y="21"/>
                      </a:cubicBezTo>
                      <a:cubicBezTo>
                        <a:pt x="48" y="81"/>
                        <a:pt x="1" y="212"/>
                        <a:pt x="60" y="331"/>
                      </a:cubicBezTo>
                      <a:lnTo>
                        <a:pt x="1084" y="2307"/>
                      </a:lnTo>
                      <a:cubicBezTo>
                        <a:pt x="1084" y="2319"/>
                        <a:pt x="1096" y="2331"/>
                        <a:pt x="1108" y="2343"/>
                      </a:cubicBezTo>
                      <a:cubicBezTo>
                        <a:pt x="1174" y="2446"/>
                        <a:pt x="1286" y="2499"/>
                        <a:pt x="1399" y="2499"/>
                      </a:cubicBezTo>
                      <a:cubicBezTo>
                        <a:pt x="1468" y="2499"/>
                        <a:pt x="1537" y="2479"/>
                        <a:pt x="1596" y="2438"/>
                      </a:cubicBezTo>
                      <a:cubicBezTo>
                        <a:pt x="1763" y="2331"/>
                        <a:pt x="1799" y="2105"/>
                        <a:pt x="1691" y="1950"/>
                      </a:cubicBezTo>
                      <a:lnTo>
                        <a:pt x="441" y="104"/>
                      </a:lnTo>
                      <a:cubicBezTo>
                        <a:pt x="399" y="38"/>
                        <a:pt x="328"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8"/>
                <p:cNvSpPr/>
                <p:nvPr/>
              </p:nvSpPr>
              <p:spPr>
                <a:xfrm>
                  <a:off x="1515650" y="3299600"/>
                  <a:ext cx="28300" cy="25675"/>
                </a:xfrm>
                <a:custGeom>
                  <a:avLst/>
                  <a:gdLst/>
                  <a:ahLst/>
                  <a:cxnLst/>
                  <a:rect l="l" t="t" r="r" b="b"/>
                  <a:pathLst>
                    <a:path w="1132" h="1027" extrusionOk="0">
                      <a:moveTo>
                        <a:pt x="593" y="1"/>
                      </a:moveTo>
                      <a:cubicBezTo>
                        <a:pt x="540" y="1"/>
                        <a:pt x="489" y="9"/>
                        <a:pt x="441" y="26"/>
                      </a:cubicBezTo>
                      <a:cubicBezTo>
                        <a:pt x="298" y="62"/>
                        <a:pt x="167" y="169"/>
                        <a:pt x="96" y="300"/>
                      </a:cubicBezTo>
                      <a:cubicBezTo>
                        <a:pt x="24" y="431"/>
                        <a:pt x="1" y="574"/>
                        <a:pt x="24" y="728"/>
                      </a:cubicBezTo>
                      <a:cubicBezTo>
                        <a:pt x="48" y="824"/>
                        <a:pt x="108" y="919"/>
                        <a:pt x="191" y="967"/>
                      </a:cubicBezTo>
                      <a:cubicBezTo>
                        <a:pt x="274" y="1014"/>
                        <a:pt x="358" y="1026"/>
                        <a:pt x="453" y="1026"/>
                      </a:cubicBezTo>
                      <a:cubicBezTo>
                        <a:pt x="536" y="1026"/>
                        <a:pt x="620" y="1014"/>
                        <a:pt x="703" y="990"/>
                      </a:cubicBezTo>
                      <a:cubicBezTo>
                        <a:pt x="834" y="979"/>
                        <a:pt x="941" y="907"/>
                        <a:pt x="1025" y="788"/>
                      </a:cubicBezTo>
                      <a:cubicBezTo>
                        <a:pt x="1108" y="681"/>
                        <a:pt x="1132" y="526"/>
                        <a:pt x="1108" y="395"/>
                      </a:cubicBezTo>
                      <a:cubicBezTo>
                        <a:pt x="1084" y="252"/>
                        <a:pt x="977" y="121"/>
                        <a:pt x="858" y="62"/>
                      </a:cubicBezTo>
                      <a:cubicBezTo>
                        <a:pt x="775" y="24"/>
                        <a:pt x="683"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8"/>
                <p:cNvSpPr/>
                <p:nvPr/>
              </p:nvSpPr>
              <p:spPr>
                <a:xfrm>
                  <a:off x="1549450" y="3350675"/>
                  <a:ext cx="69225" cy="87700"/>
                </a:xfrm>
                <a:custGeom>
                  <a:avLst/>
                  <a:gdLst/>
                  <a:ahLst/>
                  <a:cxnLst/>
                  <a:rect l="l" t="t" r="r" b="b"/>
                  <a:pathLst>
                    <a:path w="2769" h="3508" extrusionOk="0">
                      <a:moveTo>
                        <a:pt x="373" y="1"/>
                      </a:moveTo>
                      <a:cubicBezTo>
                        <a:pt x="174" y="1"/>
                        <a:pt x="1" y="167"/>
                        <a:pt x="30" y="388"/>
                      </a:cubicBezTo>
                      <a:lnTo>
                        <a:pt x="351" y="3138"/>
                      </a:lnTo>
                      <a:lnTo>
                        <a:pt x="2447" y="3508"/>
                      </a:lnTo>
                      <a:lnTo>
                        <a:pt x="2768" y="1019"/>
                      </a:lnTo>
                      <a:lnTo>
                        <a:pt x="518" y="31"/>
                      </a:lnTo>
                      <a:cubicBezTo>
                        <a:pt x="470" y="10"/>
                        <a:pt x="420"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8"/>
                <p:cNvSpPr/>
                <p:nvPr/>
              </p:nvSpPr>
              <p:spPr>
                <a:xfrm>
                  <a:off x="1611200" y="3468350"/>
                  <a:ext cx="136350" cy="127550"/>
                </a:xfrm>
                <a:custGeom>
                  <a:avLst/>
                  <a:gdLst/>
                  <a:ahLst/>
                  <a:cxnLst/>
                  <a:rect l="l" t="t" r="r" b="b"/>
                  <a:pathLst>
                    <a:path w="5454" h="5102" extrusionOk="0">
                      <a:moveTo>
                        <a:pt x="2728" y="0"/>
                      </a:moveTo>
                      <a:cubicBezTo>
                        <a:pt x="2606" y="0"/>
                        <a:pt x="2482" y="9"/>
                        <a:pt x="2358" y="27"/>
                      </a:cubicBezTo>
                      <a:cubicBezTo>
                        <a:pt x="965" y="229"/>
                        <a:pt x="1" y="1527"/>
                        <a:pt x="203" y="2920"/>
                      </a:cubicBezTo>
                      <a:cubicBezTo>
                        <a:pt x="387" y="4189"/>
                        <a:pt x="1480" y="5102"/>
                        <a:pt x="2726" y="5102"/>
                      </a:cubicBezTo>
                      <a:cubicBezTo>
                        <a:pt x="2848" y="5102"/>
                        <a:pt x="2972" y="5093"/>
                        <a:pt x="3096" y="5075"/>
                      </a:cubicBezTo>
                      <a:cubicBezTo>
                        <a:pt x="4489" y="4873"/>
                        <a:pt x="5454" y="3575"/>
                        <a:pt x="5251" y="2182"/>
                      </a:cubicBezTo>
                      <a:cubicBezTo>
                        <a:pt x="5067" y="913"/>
                        <a:pt x="3974" y="0"/>
                        <a:pt x="2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8"/>
                <p:cNvSpPr/>
                <p:nvPr/>
              </p:nvSpPr>
              <p:spPr>
                <a:xfrm>
                  <a:off x="1620125" y="3480100"/>
                  <a:ext cx="118800" cy="103925"/>
                </a:xfrm>
                <a:custGeom>
                  <a:avLst/>
                  <a:gdLst/>
                  <a:ahLst/>
                  <a:cxnLst/>
                  <a:rect l="l" t="t" r="r" b="b"/>
                  <a:pathLst>
                    <a:path w="4752" h="4157" extrusionOk="0">
                      <a:moveTo>
                        <a:pt x="2363" y="1"/>
                      </a:moveTo>
                      <a:cubicBezTo>
                        <a:pt x="2065" y="1"/>
                        <a:pt x="1764" y="65"/>
                        <a:pt x="1477" y="200"/>
                      </a:cubicBezTo>
                      <a:cubicBezTo>
                        <a:pt x="441" y="700"/>
                        <a:pt x="1" y="1938"/>
                        <a:pt x="501" y="2974"/>
                      </a:cubicBezTo>
                      <a:cubicBezTo>
                        <a:pt x="852" y="3719"/>
                        <a:pt x="1598" y="4157"/>
                        <a:pt x="2375" y="4157"/>
                      </a:cubicBezTo>
                      <a:cubicBezTo>
                        <a:pt x="2678" y="4157"/>
                        <a:pt x="2985" y="4090"/>
                        <a:pt x="3275" y="3950"/>
                      </a:cubicBezTo>
                      <a:cubicBezTo>
                        <a:pt x="4311" y="3462"/>
                        <a:pt x="4751" y="2224"/>
                        <a:pt x="4251" y="1188"/>
                      </a:cubicBezTo>
                      <a:cubicBezTo>
                        <a:pt x="3889" y="439"/>
                        <a:pt x="3141"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8"/>
                <p:cNvSpPr/>
                <p:nvPr/>
              </p:nvSpPr>
              <p:spPr>
                <a:xfrm>
                  <a:off x="1665075" y="3485150"/>
                  <a:ext cx="56575" cy="34200"/>
                </a:xfrm>
                <a:custGeom>
                  <a:avLst/>
                  <a:gdLst/>
                  <a:ahLst/>
                  <a:cxnLst/>
                  <a:rect l="l" t="t" r="r" b="b"/>
                  <a:pathLst>
                    <a:path w="2263" h="1368" extrusionOk="0">
                      <a:moveTo>
                        <a:pt x="684" y="1"/>
                      </a:moveTo>
                      <a:cubicBezTo>
                        <a:pt x="484" y="1"/>
                        <a:pt x="286" y="43"/>
                        <a:pt x="108" y="141"/>
                      </a:cubicBezTo>
                      <a:cubicBezTo>
                        <a:pt x="1" y="200"/>
                        <a:pt x="48" y="391"/>
                        <a:pt x="179" y="391"/>
                      </a:cubicBezTo>
                      <a:cubicBezTo>
                        <a:pt x="258" y="385"/>
                        <a:pt x="337" y="381"/>
                        <a:pt x="418" y="381"/>
                      </a:cubicBezTo>
                      <a:cubicBezTo>
                        <a:pt x="667" y="381"/>
                        <a:pt x="921" y="417"/>
                        <a:pt x="1155" y="534"/>
                      </a:cubicBezTo>
                      <a:cubicBezTo>
                        <a:pt x="1429" y="665"/>
                        <a:pt x="1632" y="891"/>
                        <a:pt x="1798" y="1141"/>
                      </a:cubicBezTo>
                      <a:cubicBezTo>
                        <a:pt x="1834" y="1200"/>
                        <a:pt x="1894" y="1307"/>
                        <a:pt x="1953" y="1343"/>
                      </a:cubicBezTo>
                      <a:cubicBezTo>
                        <a:pt x="1983" y="1360"/>
                        <a:pt x="2012" y="1368"/>
                        <a:pt x="2040" y="1368"/>
                      </a:cubicBezTo>
                      <a:cubicBezTo>
                        <a:pt x="2091" y="1368"/>
                        <a:pt x="2137" y="1342"/>
                        <a:pt x="2168" y="1296"/>
                      </a:cubicBezTo>
                      <a:cubicBezTo>
                        <a:pt x="2263" y="1153"/>
                        <a:pt x="2144" y="915"/>
                        <a:pt x="2072" y="795"/>
                      </a:cubicBezTo>
                      <a:cubicBezTo>
                        <a:pt x="1906" y="498"/>
                        <a:pt x="1632" y="260"/>
                        <a:pt x="1310" y="129"/>
                      </a:cubicBezTo>
                      <a:cubicBezTo>
                        <a:pt x="1113" y="49"/>
                        <a:pt x="898" y="1"/>
                        <a:pt x="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8"/>
                <p:cNvSpPr/>
                <p:nvPr/>
              </p:nvSpPr>
              <p:spPr>
                <a:xfrm>
                  <a:off x="1712700" y="3528425"/>
                  <a:ext cx="11925" cy="24575"/>
                </a:xfrm>
                <a:custGeom>
                  <a:avLst/>
                  <a:gdLst/>
                  <a:ahLst/>
                  <a:cxnLst/>
                  <a:rect l="l" t="t" r="r" b="b"/>
                  <a:pathLst>
                    <a:path w="477" h="983" extrusionOk="0">
                      <a:moveTo>
                        <a:pt x="205" y="0"/>
                      </a:moveTo>
                      <a:cubicBezTo>
                        <a:pt x="193" y="0"/>
                        <a:pt x="180" y="2"/>
                        <a:pt x="167" y="5"/>
                      </a:cubicBezTo>
                      <a:cubicBezTo>
                        <a:pt x="132" y="29"/>
                        <a:pt x="96" y="65"/>
                        <a:pt x="96" y="112"/>
                      </a:cubicBezTo>
                      <a:cubicBezTo>
                        <a:pt x="96" y="124"/>
                        <a:pt x="96" y="148"/>
                        <a:pt x="96" y="160"/>
                      </a:cubicBezTo>
                      <a:cubicBezTo>
                        <a:pt x="96" y="167"/>
                        <a:pt x="101" y="185"/>
                        <a:pt x="101" y="190"/>
                      </a:cubicBezTo>
                      <a:lnTo>
                        <a:pt x="101" y="190"/>
                      </a:lnTo>
                      <a:cubicBezTo>
                        <a:pt x="98" y="186"/>
                        <a:pt x="96" y="184"/>
                        <a:pt x="96" y="184"/>
                      </a:cubicBezTo>
                      <a:lnTo>
                        <a:pt x="96" y="184"/>
                      </a:lnTo>
                      <a:cubicBezTo>
                        <a:pt x="99" y="189"/>
                        <a:pt x="100" y="192"/>
                        <a:pt x="101" y="192"/>
                      </a:cubicBezTo>
                      <a:cubicBezTo>
                        <a:pt x="101" y="192"/>
                        <a:pt x="101" y="191"/>
                        <a:pt x="101" y="190"/>
                      </a:cubicBezTo>
                      <a:lnTo>
                        <a:pt x="101" y="190"/>
                      </a:lnTo>
                      <a:cubicBezTo>
                        <a:pt x="104" y="195"/>
                        <a:pt x="108" y="201"/>
                        <a:pt x="108" y="207"/>
                      </a:cubicBezTo>
                      <a:cubicBezTo>
                        <a:pt x="108" y="231"/>
                        <a:pt x="108" y="267"/>
                        <a:pt x="108" y="291"/>
                      </a:cubicBezTo>
                      <a:cubicBezTo>
                        <a:pt x="108" y="327"/>
                        <a:pt x="108" y="362"/>
                        <a:pt x="108" y="386"/>
                      </a:cubicBezTo>
                      <a:cubicBezTo>
                        <a:pt x="108" y="410"/>
                        <a:pt x="108" y="422"/>
                        <a:pt x="108" y="434"/>
                      </a:cubicBezTo>
                      <a:cubicBezTo>
                        <a:pt x="108" y="446"/>
                        <a:pt x="96" y="458"/>
                        <a:pt x="96" y="458"/>
                      </a:cubicBezTo>
                      <a:cubicBezTo>
                        <a:pt x="96" y="458"/>
                        <a:pt x="96" y="493"/>
                        <a:pt x="96" y="493"/>
                      </a:cubicBezTo>
                      <a:cubicBezTo>
                        <a:pt x="96" y="505"/>
                        <a:pt x="84" y="529"/>
                        <a:pt x="84" y="541"/>
                      </a:cubicBezTo>
                      <a:cubicBezTo>
                        <a:pt x="72" y="565"/>
                        <a:pt x="72" y="600"/>
                        <a:pt x="60" y="636"/>
                      </a:cubicBezTo>
                      <a:cubicBezTo>
                        <a:pt x="48" y="660"/>
                        <a:pt x="36" y="684"/>
                        <a:pt x="36" y="719"/>
                      </a:cubicBezTo>
                      <a:cubicBezTo>
                        <a:pt x="24" y="731"/>
                        <a:pt x="24" y="755"/>
                        <a:pt x="24" y="767"/>
                      </a:cubicBezTo>
                      <a:cubicBezTo>
                        <a:pt x="1" y="815"/>
                        <a:pt x="12" y="862"/>
                        <a:pt x="36" y="910"/>
                      </a:cubicBezTo>
                      <a:cubicBezTo>
                        <a:pt x="60" y="958"/>
                        <a:pt x="120" y="981"/>
                        <a:pt x="179" y="981"/>
                      </a:cubicBezTo>
                      <a:cubicBezTo>
                        <a:pt x="184" y="982"/>
                        <a:pt x="188" y="982"/>
                        <a:pt x="192" y="982"/>
                      </a:cubicBezTo>
                      <a:cubicBezTo>
                        <a:pt x="304" y="982"/>
                        <a:pt x="383" y="835"/>
                        <a:pt x="429" y="743"/>
                      </a:cubicBezTo>
                      <a:cubicBezTo>
                        <a:pt x="453" y="660"/>
                        <a:pt x="465" y="577"/>
                        <a:pt x="477" y="493"/>
                      </a:cubicBezTo>
                      <a:cubicBezTo>
                        <a:pt x="477" y="338"/>
                        <a:pt x="417" y="148"/>
                        <a:pt x="298" y="29"/>
                      </a:cubicBezTo>
                      <a:cubicBezTo>
                        <a:pt x="272" y="11"/>
                        <a:pt x="24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0" name="Google Shape;2310;p48"/>
            <p:cNvSpPr/>
            <p:nvPr/>
          </p:nvSpPr>
          <p:spPr>
            <a:xfrm>
              <a:off x="4953986" y="19648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8"/>
            <p:cNvSpPr/>
            <p:nvPr/>
          </p:nvSpPr>
          <p:spPr>
            <a:xfrm>
              <a:off x="4302212" y="4442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8"/>
            <p:cNvSpPr/>
            <p:nvPr/>
          </p:nvSpPr>
          <p:spPr>
            <a:xfrm>
              <a:off x="4345624" y="4126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8"/>
            <p:cNvSpPr/>
            <p:nvPr/>
          </p:nvSpPr>
          <p:spPr>
            <a:xfrm>
              <a:off x="3673686" y="38956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9" name="Google Shape;2319;p48"/>
          <p:cNvSpPr/>
          <p:nvPr/>
        </p:nvSpPr>
        <p:spPr>
          <a:xfrm>
            <a:off x="6890749" y="4397185"/>
            <a:ext cx="10102" cy="19355"/>
          </a:xfrm>
          <a:custGeom>
            <a:avLst/>
            <a:gdLst/>
            <a:ahLst/>
            <a:cxnLst/>
            <a:rect l="l" t="t" r="r" b="b"/>
            <a:pathLst>
              <a:path w="131" h="251" extrusionOk="0">
                <a:moveTo>
                  <a:pt x="131" y="0"/>
                </a:moveTo>
                <a:lnTo>
                  <a:pt x="131" y="0"/>
                </a:lnTo>
                <a:cubicBezTo>
                  <a:pt x="107" y="12"/>
                  <a:pt x="95" y="24"/>
                  <a:pt x="71" y="48"/>
                </a:cubicBezTo>
                <a:cubicBezTo>
                  <a:pt x="48" y="95"/>
                  <a:pt x="24" y="131"/>
                  <a:pt x="0" y="179"/>
                </a:cubicBezTo>
                <a:cubicBezTo>
                  <a:pt x="12" y="202"/>
                  <a:pt x="36" y="226"/>
                  <a:pt x="48" y="250"/>
                </a:cubicBezTo>
                <a:lnTo>
                  <a:pt x="131" y="0"/>
                </a:lnTo>
                <a:close/>
              </a:path>
            </a:pathLst>
          </a:custGeom>
          <a:solidFill>
            <a:srgbClr val="70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9">
            <a:extLst>
              <a:ext uri="{FF2B5EF4-FFF2-40B4-BE49-F238E27FC236}">
                <a16:creationId xmlns:a16="http://schemas.microsoft.com/office/drawing/2014/main" id="{7FE51A3A-966B-4559-5326-5DFCF93C6B33}"/>
              </a:ext>
            </a:extLst>
          </p:cNvPr>
          <p:cNvSpPr/>
          <p:nvPr/>
        </p:nvSpPr>
        <p:spPr>
          <a:xfrm>
            <a:off x="3601656" y="27786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mj-lt"/>
                <a:ea typeface="+mn-ea"/>
                <a:cs typeface="Arial" panose="020B0604020202020204" pitchFamily="34" charset="0"/>
              </a:rPr>
              <a:t>Luyện tập 1</a:t>
            </a:r>
            <a:endPar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6013EE2-E5BA-9F13-C74B-9D9123F76BFC}"/>
                  </a:ext>
                </a:extLst>
              </p:cNvPr>
              <p:cNvSpPr/>
              <p:nvPr/>
            </p:nvSpPr>
            <p:spPr>
              <a:xfrm>
                <a:off x="1057016" y="1064966"/>
                <a:ext cx="7180570" cy="958660"/>
              </a:xfrm>
              <a:prstGeom prst="rect">
                <a:avLst/>
              </a:prstGeom>
            </p:spPr>
            <p:txBody>
              <a:bodyPr wrap="square">
                <a:spAutoFit/>
              </a:bodyPr>
              <a:lstStyle/>
              <a:p>
                <a:pPr>
                  <a:lnSpc>
                    <a:spcPct val="150000"/>
                  </a:lnSpc>
                  <a:buClrTx/>
                  <a:buFontTx/>
                  <a:buNone/>
                </a:pPr>
                <a:r>
                  <a:rPr lang="en-US" sz="2000" kern="1200" dirty="0">
                    <a:solidFill>
                      <a:prstClr val="black"/>
                    </a:solidFill>
                    <a:latin typeface="+mj-lt"/>
                    <a:ea typeface="Calibri" panose="020F0502020204030204" pitchFamily="34" charset="0"/>
                    <a:cs typeface="Times New Roman" panose="02020603050405020304" pitchFamily="18" charset="0"/>
                  </a:rPr>
                  <a:t>Cho </a:t>
                </a:r>
                <a14:m>
                  <m:oMath xmlns:m="http://schemas.openxmlformats.org/officeDocument/2006/math">
                    <m:d>
                      <m:dPr>
                        <m:ctrlP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kern="12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là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với</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1</m:t>
                        </m:r>
                      </m:sub>
                    </m:sSub>
                    <m:r>
                      <a:rPr lang="en-US" sz="2000" b="0" i="1" kern="1200" smtClean="0">
                        <a:solidFill>
                          <a:prstClr val="black"/>
                        </a:solidFill>
                        <a:latin typeface="Cambria Math" panose="02040503050406030204" pitchFamily="18" charset="0"/>
                        <a:ea typeface="+mn-ea"/>
                        <a:cs typeface="+mn-cs"/>
                      </a:rPr>
                      <m:t>=−7, </m:t>
                    </m:r>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2</m:t>
                        </m:r>
                      </m:sub>
                    </m:sSub>
                    <m:r>
                      <a:rPr lang="en-US" sz="2000" b="0" i="1" kern="1200" smtClean="0">
                        <a:solidFill>
                          <a:prstClr val="black"/>
                        </a:solidFill>
                        <a:latin typeface="Cambria Math" panose="02040503050406030204" pitchFamily="18" charset="0"/>
                        <a:ea typeface="+mn-ea"/>
                        <a:cs typeface="+mn-cs"/>
                      </a:rPr>
                      <m:t>=−2</m:t>
                    </m:r>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Viết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năm</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đầu</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của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đó</a:t>
                </a:r>
                <a:endParaRPr lang="en-US" sz="2000" kern="1200" dirty="0">
                  <a:solidFill>
                    <a:prstClr val="black"/>
                  </a:solidFill>
                  <a:latin typeface="+mj-lt"/>
                  <a:ea typeface="+mn-ea"/>
                  <a:cs typeface="+mn-cs"/>
                </a:endParaRPr>
              </a:p>
            </p:txBody>
          </p:sp>
        </mc:Choice>
        <mc:Fallback xmlns="">
          <p:sp>
            <p:nvSpPr>
              <p:cNvPr id="13" name="Rectangle 12">
                <a:extLst>
                  <a:ext uri="{FF2B5EF4-FFF2-40B4-BE49-F238E27FC236}">
                    <a16:creationId xmlns:a16="http://schemas.microsoft.com/office/drawing/2014/main" id="{86013EE2-E5BA-9F13-C74B-9D9123F76BFC}"/>
                  </a:ext>
                </a:extLst>
              </p:cNvPr>
              <p:cNvSpPr>
                <a:spLocks noRot="1" noChangeAspect="1" noMove="1" noResize="1" noEditPoints="1" noAdjustHandles="1" noChangeArrowheads="1" noChangeShapeType="1" noTextEdit="1"/>
              </p:cNvSpPr>
              <p:nvPr/>
            </p:nvSpPr>
            <p:spPr>
              <a:xfrm>
                <a:off x="1057016" y="1064966"/>
                <a:ext cx="7180570" cy="958660"/>
              </a:xfrm>
              <a:prstGeom prst="rect">
                <a:avLst/>
              </a:prstGeom>
              <a:blipFill>
                <a:blip r:embed="rId3"/>
                <a:stretch>
                  <a:fillRect l="-849" b="-10828"/>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3E42ADC5-3143-9F14-4EB4-A187FAFB7224}"/>
              </a:ext>
            </a:extLst>
          </p:cNvPr>
          <p:cNvGrpSpPr/>
          <p:nvPr/>
        </p:nvGrpSpPr>
        <p:grpSpPr>
          <a:xfrm>
            <a:off x="150025" y="2205709"/>
            <a:ext cx="1276676" cy="840138"/>
            <a:chOff x="566305" y="2028792"/>
            <a:chExt cx="1616825" cy="909464"/>
          </a:xfrm>
        </p:grpSpPr>
        <p:pic>
          <p:nvPicPr>
            <p:cNvPr id="15" name="Picture 14">
              <a:extLst>
                <a:ext uri="{FF2B5EF4-FFF2-40B4-BE49-F238E27FC236}">
                  <a16:creationId xmlns:a16="http://schemas.microsoft.com/office/drawing/2014/main" id="{E9900341-D391-F4CF-DCBA-631555B9F0F0}"/>
                </a:ext>
              </a:extLst>
            </p:cNvPr>
            <p:cNvPicPr>
              <a:picLocks noChangeAspect="1"/>
            </p:cNvPicPr>
            <p:nvPr/>
          </p:nvPicPr>
          <p:blipFill>
            <a:blip r:embed="rId4"/>
            <a:stretch>
              <a:fillRect/>
            </a:stretch>
          </p:blipFill>
          <p:spPr>
            <a:xfrm>
              <a:off x="566305" y="2028792"/>
              <a:ext cx="1616825" cy="909464"/>
            </a:xfrm>
            <a:prstGeom prst="rect">
              <a:avLst/>
            </a:prstGeom>
          </p:spPr>
        </p:pic>
        <p:sp>
          <p:nvSpPr>
            <p:cNvPr id="16" name="TextBox 15">
              <a:extLst>
                <a:ext uri="{FF2B5EF4-FFF2-40B4-BE49-F238E27FC236}">
                  <a16:creationId xmlns:a16="http://schemas.microsoft.com/office/drawing/2014/main" id="{9510BE56-15CF-7253-D0B9-167BCF5CA106}"/>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B007139-3B8C-4E0B-73FF-80654362CCB3}"/>
                  </a:ext>
                </a:extLst>
              </p:cNvPr>
              <p:cNvSpPr txBox="1"/>
              <p:nvPr/>
            </p:nvSpPr>
            <p:spPr>
              <a:xfrm>
                <a:off x="1605434" y="2793560"/>
                <a:ext cx="7652334" cy="2112822"/>
              </a:xfrm>
              <a:prstGeom prst="rect">
                <a:avLst/>
              </a:prstGeom>
              <a:noFill/>
            </p:spPr>
            <p:txBody>
              <a:bodyPr wrap="square">
                <a:spAutoFit/>
              </a:bodyPr>
              <a:lstStyle/>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đã</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cho</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pt-BR" sz="2000" i="1">
                        <a:latin typeface="Cambria Math" panose="02040503050406030204" pitchFamily="18" charset="0"/>
                        <a:ea typeface="Times New Roman" panose="02020603050405020304" pitchFamily="18" charset="0"/>
                        <a:cs typeface="Times New Roman" panose="02020603050405020304" pitchFamily="18" charset="0"/>
                      </a:rPr>
                      <m:t>𝑑</m:t>
                    </m:r>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a:rPr lang="pt-BR" sz="2000" i="1">
                            <a:latin typeface="Cambria Math" panose="02040503050406030204" pitchFamily="18" charset="0"/>
                            <a:ea typeface="Times New Roman" panose="02020603050405020304" pitchFamily="18" charset="0"/>
                            <a:cs typeface="Times New Roman" panose="02020603050405020304" pitchFamily="18" charset="0"/>
                          </a:rPr>
                          <m:t>−7</m:t>
                        </m:r>
                      </m:e>
                    </m:d>
                    <m:r>
                      <a:rPr lang="pt-BR" sz="2000" i="1">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000" dirty="0">
                    <a:latin typeface="+mj-lt"/>
                    <a:ea typeface="Times New Roman" panose="02020603050405020304" pitchFamily="18" charset="0"/>
                    <a:cs typeface="Times New Roman" panose="02020603050405020304" pitchFamily="18" charset="0"/>
                  </a:rPr>
                  <a:t>Ta có: </a:t>
                </a:r>
                <a:r>
                  <a:rPr lang="en-US" sz="2000" i="1"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=−7;</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oMath>
                </a14:m>
                <a:r>
                  <a:rPr lang="pt-BR" sz="2000" i="1"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3</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+5=−2+5=3</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4</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3</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+5=3+5=8</m:t>
                    </m:r>
                  </m:oMath>
                </a14:m>
                <a:r>
                  <a:rPr lang="en-US" sz="2000" i="1"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5</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000" i="1">
                            <a:latin typeface="Cambria Math" panose="02040503050406030204" pitchFamily="18" charset="0"/>
                            <a:ea typeface="Times New Roman" panose="02020603050405020304" pitchFamily="18" charset="0"/>
                            <a:cs typeface="Times New Roman" panose="02020603050405020304" pitchFamily="18" charset="0"/>
                          </a:rPr>
                          <m:t>4</m:t>
                        </m:r>
                      </m:sub>
                    </m:sSub>
                    <m:r>
                      <a:rPr lang="pt-BR" sz="2000" i="1">
                        <a:latin typeface="Cambria Math" panose="02040503050406030204" pitchFamily="18" charset="0"/>
                        <a:ea typeface="Times New Roman" panose="02020603050405020304" pitchFamily="18" charset="0"/>
                        <a:cs typeface="Times New Roman" panose="02020603050405020304" pitchFamily="18" charset="0"/>
                      </a:rPr>
                      <m:t>+5=8+5=13 </m:t>
                    </m:r>
                  </m:oMath>
                </a14:m>
                <a:r>
                  <a:rPr lang="pt-BR"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3B007139-3B8C-4E0B-73FF-80654362CCB3}"/>
                  </a:ext>
                </a:extLst>
              </p:cNvPr>
              <p:cNvSpPr txBox="1">
                <a:spLocks noRot="1" noChangeAspect="1" noMove="1" noResize="1" noEditPoints="1" noAdjustHandles="1" noChangeArrowheads="1" noChangeShapeType="1" noTextEdit="1"/>
              </p:cNvSpPr>
              <p:nvPr/>
            </p:nvSpPr>
            <p:spPr>
              <a:xfrm>
                <a:off x="1605434" y="2793560"/>
                <a:ext cx="7652334" cy="2112822"/>
              </a:xfrm>
              <a:prstGeom prst="rect">
                <a:avLst/>
              </a:prstGeom>
              <a:blipFill>
                <a:blip r:embed="rId5"/>
                <a:stretch>
                  <a:fillRect l="-796" b="-4323"/>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8"/>
        <p:cNvGrpSpPr/>
        <p:nvPr/>
      </p:nvGrpSpPr>
      <p:grpSpPr>
        <a:xfrm>
          <a:off x="0" y="0"/>
          <a:ext cx="0" cy="0"/>
          <a:chOff x="0" y="0"/>
          <a:chExt cx="0" cy="0"/>
        </a:xfrm>
      </p:grpSpPr>
      <p:sp>
        <p:nvSpPr>
          <p:cNvPr id="16" name="Rounded Rectangle 1">
            <a:extLst>
              <a:ext uri="{FF2B5EF4-FFF2-40B4-BE49-F238E27FC236}">
                <a16:creationId xmlns:a16="http://schemas.microsoft.com/office/drawing/2014/main" id="{AB687A65-0C1B-2014-AFA1-C11B1F6D9ED2}"/>
              </a:ext>
            </a:extLst>
          </p:cNvPr>
          <p:cNvSpPr/>
          <p:nvPr/>
        </p:nvSpPr>
        <p:spPr>
          <a:xfrm>
            <a:off x="3908349" y="41786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2</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92AEB8B-CBA0-71C5-A315-9E724AAE9E01}"/>
                  </a:ext>
                </a:extLst>
              </p:cNvPr>
              <p:cNvSpPr/>
              <p:nvPr/>
            </p:nvSpPr>
            <p:spPr>
              <a:xfrm>
                <a:off x="707001" y="1085282"/>
                <a:ext cx="7617602"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Dãy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tự</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nhiên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lẻ</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tiếp</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3, 5, …2</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−1, …</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hay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sao</a:t>
                </a:r>
                <a:r>
                  <a:rPr lang="en-US" sz="2200" kern="1200" dirty="0">
                    <a:solidFill>
                      <a:prstClr val="black"/>
                    </a:solidFill>
                    <a:latin typeface="+mj-lt"/>
                    <a:ea typeface="+mn-ea"/>
                    <a:cs typeface="+mn-cs"/>
                  </a:rPr>
                  <a:t>?</a:t>
                </a:r>
              </a:p>
            </p:txBody>
          </p:sp>
        </mc:Choice>
        <mc:Fallback xmlns="">
          <p:sp>
            <p:nvSpPr>
              <p:cNvPr id="17" name="Rectangle 16">
                <a:extLst>
                  <a:ext uri="{FF2B5EF4-FFF2-40B4-BE49-F238E27FC236}">
                    <a16:creationId xmlns:a16="http://schemas.microsoft.com/office/drawing/2014/main" id="{B92AEB8B-CBA0-71C5-A315-9E724AAE9E01}"/>
                  </a:ext>
                </a:extLst>
              </p:cNvPr>
              <p:cNvSpPr>
                <a:spLocks noRot="1" noChangeAspect="1" noMove="1" noResize="1" noEditPoints="1" noAdjustHandles="1" noChangeArrowheads="1" noChangeShapeType="1" noTextEdit="1"/>
              </p:cNvSpPr>
              <p:nvPr/>
            </p:nvSpPr>
            <p:spPr>
              <a:xfrm>
                <a:off x="707001" y="1085282"/>
                <a:ext cx="7617602" cy="1045223"/>
              </a:xfrm>
              <a:prstGeom prst="rect">
                <a:avLst/>
              </a:prstGeom>
              <a:blipFill>
                <a:blip r:embed="rId3"/>
                <a:stretch>
                  <a:fillRect l="-1040" r="-1040" b="-11696"/>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4DA94BA9-A7FA-F519-6747-DD97F9FEF3D5}"/>
              </a:ext>
            </a:extLst>
          </p:cNvPr>
          <p:cNvSpPr/>
          <p:nvPr/>
        </p:nvSpPr>
        <p:spPr>
          <a:xfrm>
            <a:off x="324524" y="2340917"/>
            <a:ext cx="764953" cy="461665"/>
          </a:xfrm>
          <a:prstGeom prst="rect">
            <a:avLst/>
          </a:prstGeom>
        </p:spPr>
        <p:txBody>
          <a:bodyPr wrap="none">
            <a:spAutoFit/>
          </a:bodyPr>
          <a:lstStyle/>
          <a:p>
            <a:pPr lvl="0" algn="ctr">
              <a:defRPr/>
            </a:pPr>
            <a:r>
              <a:rPr lang="en-US" sz="2400" b="1" i="1" dirty="0" err="1">
                <a:solidFill>
                  <a:srgbClr val="0070C0"/>
                </a:solidFill>
                <a:latin typeface="Arial" panose="020B0604020202020204" pitchFamily="34" charset="0"/>
                <a:cs typeface="Arial" panose="020B0604020202020204" pitchFamily="34" charset="0"/>
              </a:rPr>
              <a:t>Giải</a:t>
            </a:r>
            <a:endParaRPr lang="en-US" sz="24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8B1DEFC-C350-86A4-2C61-528A998466F5}"/>
                  </a:ext>
                </a:extLst>
              </p:cNvPr>
              <p:cNvSpPr/>
              <p:nvPr/>
            </p:nvSpPr>
            <p:spPr>
              <a:xfrm>
                <a:off x="707000" y="2802582"/>
                <a:ext cx="7739769" cy="2060885"/>
              </a:xfrm>
              <a:prstGeom prst="rect">
                <a:avLst/>
              </a:prstGeom>
            </p:spPr>
            <p:txBody>
              <a:bodyPr wrap="square">
                <a:spAutoFit/>
              </a:bodyPr>
              <a:lstStyle/>
              <a:p>
                <a:pPr>
                  <a:lnSpc>
                    <a:spcPct val="150000"/>
                  </a:lnSpc>
                  <a:buClrTx/>
                  <a:buFontTx/>
                  <a:buNone/>
                </a:pPr>
                <a:r>
                  <a:rPr lang="en-US" sz="2200" kern="1200" dirty="0">
                    <a:solidFill>
                      <a:prstClr val="black"/>
                    </a:solidFill>
                    <a:latin typeface="+mj-lt"/>
                    <a:ea typeface="+mn-ea"/>
                    <a:cs typeface="+mn-cs"/>
                  </a:rPr>
                  <a:t>Dãy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tự</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nhiên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lẻ</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liên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tiếp</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3, 5, …2</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−1, …</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kể</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từ</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thứ</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mỗi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đều</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bằng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đứng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ngay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trước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2. </a:t>
                </a:r>
              </a:p>
              <a:p>
                <a:pPr>
                  <a:lnSpc>
                    <a:spcPct val="150000"/>
                  </a:lnSpc>
                  <a:buClrTx/>
                  <a:buFontTx/>
                  <a:buNone/>
                </a:pP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này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2</a:t>
                </a:r>
              </a:p>
            </p:txBody>
          </p:sp>
        </mc:Choice>
        <mc:Fallback xmlns="">
          <p:sp>
            <p:nvSpPr>
              <p:cNvPr id="3" name="Rectangle 2">
                <a:extLst>
                  <a:ext uri="{FF2B5EF4-FFF2-40B4-BE49-F238E27FC236}">
                    <a16:creationId xmlns:a16="http://schemas.microsoft.com/office/drawing/2014/main" id="{88B1DEFC-C350-86A4-2C61-528A998466F5}"/>
                  </a:ext>
                </a:extLst>
              </p:cNvPr>
              <p:cNvSpPr>
                <a:spLocks noRot="1" noChangeAspect="1" noMove="1" noResize="1" noEditPoints="1" noAdjustHandles="1" noChangeArrowheads="1" noChangeShapeType="1" noTextEdit="1"/>
              </p:cNvSpPr>
              <p:nvPr/>
            </p:nvSpPr>
            <p:spPr>
              <a:xfrm>
                <a:off x="707000" y="2802582"/>
                <a:ext cx="7739769" cy="2060885"/>
              </a:xfrm>
              <a:prstGeom prst="rect">
                <a:avLst/>
              </a:prstGeom>
              <a:blipFill>
                <a:blip r:embed="rId4"/>
                <a:stretch>
                  <a:fillRect l="-1024" b="-5030"/>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28" name="Google Shape;2268;p48">
            <a:extLst>
              <a:ext uri="{FF2B5EF4-FFF2-40B4-BE49-F238E27FC236}">
                <a16:creationId xmlns:a16="http://schemas.microsoft.com/office/drawing/2014/main" id="{8F5D0AEA-0C8B-A8C9-06AD-FD75A26D3A41}"/>
              </a:ext>
            </a:extLst>
          </p:cNvPr>
          <p:cNvGrpSpPr/>
          <p:nvPr/>
        </p:nvGrpSpPr>
        <p:grpSpPr>
          <a:xfrm rot="-209841">
            <a:off x="196868" y="4392585"/>
            <a:ext cx="843960" cy="556471"/>
            <a:chOff x="6225980" y="3998667"/>
            <a:chExt cx="1339618" cy="816390"/>
          </a:xfrm>
        </p:grpSpPr>
        <p:sp>
          <p:nvSpPr>
            <p:cNvPr id="29" name="Google Shape;2269;p48">
              <a:extLst>
                <a:ext uri="{FF2B5EF4-FFF2-40B4-BE49-F238E27FC236}">
                  <a16:creationId xmlns:a16="http://schemas.microsoft.com/office/drawing/2014/main" id="{FF986611-23BA-0E8F-23B5-77716ACFC13C}"/>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270;p48">
              <a:extLst>
                <a:ext uri="{FF2B5EF4-FFF2-40B4-BE49-F238E27FC236}">
                  <a16:creationId xmlns:a16="http://schemas.microsoft.com/office/drawing/2014/main" id="{39C2CF01-8A05-14A6-AAAC-098566070F91}"/>
                </a:ext>
              </a:extLst>
            </p:cNvPr>
            <p:cNvGrpSpPr/>
            <p:nvPr/>
          </p:nvGrpSpPr>
          <p:grpSpPr>
            <a:xfrm>
              <a:off x="6225980" y="3998849"/>
              <a:ext cx="1339598" cy="816004"/>
              <a:chOff x="5214650" y="2724475"/>
              <a:chExt cx="434300" cy="264550"/>
            </a:xfrm>
          </p:grpSpPr>
          <p:sp>
            <p:nvSpPr>
              <p:cNvPr id="31" name="Google Shape;2271;p48">
                <a:extLst>
                  <a:ext uri="{FF2B5EF4-FFF2-40B4-BE49-F238E27FC236}">
                    <a16:creationId xmlns:a16="http://schemas.microsoft.com/office/drawing/2014/main" id="{7CF163B5-3902-32DC-9E5D-21D234A1D76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2;p48">
                <a:extLst>
                  <a:ext uri="{FF2B5EF4-FFF2-40B4-BE49-F238E27FC236}">
                    <a16:creationId xmlns:a16="http://schemas.microsoft.com/office/drawing/2014/main" id="{DBD755CB-7307-C4CA-0F56-007DD69BDD05}"/>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73;p48">
                <a:extLst>
                  <a:ext uri="{FF2B5EF4-FFF2-40B4-BE49-F238E27FC236}">
                    <a16:creationId xmlns:a16="http://schemas.microsoft.com/office/drawing/2014/main" id="{05FF5DDB-EFC4-1335-01C2-8DD39CD8D1C4}"/>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74;p48">
                <a:extLst>
                  <a:ext uri="{FF2B5EF4-FFF2-40B4-BE49-F238E27FC236}">
                    <a16:creationId xmlns:a16="http://schemas.microsoft.com/office/drawing/2014/main" id="{13F40567-B202-CC2D-0478-35F81676A028}"/>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2275;p48">
            <a:extLst>
              <a:ext uri="{FF2B5EF4-FFF2-40B4-BE49-F238E27FC236}">
                <a16:creationId xmlns:a16="http://schemas.microsoft.com/office/drawing/2014/main" id="{0AADB70A-573D-83A1-4F69-5538A66AC21C}"/>
              </a:ext>
            </a:extLst>
          </p:cNvPr>
          <p:cNvGrpSpPr/>
          <p:nvPr/>
        </p:nvGrpSpPr>
        <p:grpSpPr>
          <a:xfrm rot="2173497">
            <a:off x="8403478" y="178375"/>
            <a:ext cx="695082" cy="381144"/>
            <a:chOff x="6225980" y="3998667"/>
            <a:chExt cx="1339618" cy="816390"/>
          </a:xfrm>
        </p:grpSpPr>
        <p:sp>
          <p:nvSpPr>
            <p:cNvPr id="36" name="Google Shape;2276;p48">
              <a:extLst>
                <a:ext uri="{FF2B5EF4-FFF2-40B4-BE49-F238E27FC236}">
                  <a16:creationId xmlns:a16="http://schemas.microsoft.com/office/drawing/2014/main" id="{1C65D7AD-C97A-EF91-9E99-E71329066B2B}"/>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277;p48">
              <a:extLst>
                <a:ext uri="{FF2B5EF4-FFF2-40B4-BE49-F238E27FC236}">
                  <a16:creationId xmlns:a16="http://schemas.microsoft.com/office/drawing/2014/main" id="{3E6FEAD4-369E-E338-9AC5-059E3F9CEEFC}"/>
                </a:ext>
              </a:extLst>
            </p:cNvPr>
            <p:cNvGrpSpPr/>
            <p:nvPr/>
          </p:nvGrpSpPr>
          <p:grpSpPr>
            <a:xfrm>
              <a:off x="6225980" y="3998849"/>
              <a:ext cx="1339598" cy="816004"/>
              <a:chOff x="5214650" y="2724475"/>
              <a:chExt cx="434300" cy="264550"/>
            </a:xfrm>
          </p:grpSpPr>
          <p:sp>
            <p:nvSpPr>
              <p:cNvPr id="38" name="Google Shape;2278;p48">
                <a:extLst>
                  <a:ext uri="{FF2B5EF4-FFF2-40B4-BE49-F238E27FC236}">
                    <a16:creationId xmlns:a16="http://schemas.microsoft.com/office/drawing/2014/main" id="{4E7D3AEE-A35F-4EC2-B628-516DDE9A3A7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79;p48">
                <a:extLst>
                  <a:ext uri="{FF2B5EF4-FFF2-40B4-BE49-F238E27FC236}">
                    <a16:creationId xmlns:a16="http://schemas.microsoft.com/office/drawing/2014/main" id="{21AA493F-4811-6FFA-4012-D6BA97D572EF}"/>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0;p48">
                <a:extLst>
                  <a:ext uri="{FF2B5EF4-FFF2-40B4-BE49-F238E27FC236}">
                    <a16:creationId xmlns:a16="http://schemas.microsoft.com/office/drawing/2014/main" id="{36AAFFBF-E9EF-FA0F-1C4F-BC90269EBFE2}"/>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1;p48">
                <a:extLst>
                  <a:ext uri="{FF2B5EF4-FFF2-40B4-BE49-F238E27FC236}">
                    <a16:creationId xmlns:a16="http://schemas.microsoft.com/office/drawing/2014/main" id="{2EF8D5CB-38DF-45C0-14A6-87969E56784E}"/>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Rounded Rectangle 9">
            <a:extLst>
              <a:ext uri="{FF2B5EF4-FFF2-40B4-BE49-F238E27FC236}">
                <a16:creationId xmlns:a16="http://schemas.microsoft.com/office/drawing/2014/main" id="{6A4AED01-FA78-067F-DD79-F8852DD4C5D5}"/>
              </a:ext>
            </a:extLst>
          </p:cNvPr>
          <p:cNvSpPr/>
          <p:nvPr/>
        </p:nvSpPr>
        <p:spPr>
          <a:xfrm>
            <a:off x="3601656" y="27786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a:t>
            </a:r>
          </a:p>
        </p:txBody>
      </p:sp>
      <p:grpSp>
        <p:nvGrpSpPr>
          <p:cNvPr id="44" name="Group 43">
            <a:extLst>
              <a:ext uri="{FF2B5EF4-FFF2-40B4-BE49-F238E27FC236}">
                <a16:creationId xmlns:a16="http://schemas.microsoft.com/office/drawing/2014/main" id="{E11BCCF2-C934-196C-B32D-270AAB9652DE}"/>
              </a:ext>
            </a:extLst>
          </p:cNvPr>
          <p:cNvGrpSpPr/>
          <p:nvPr/>
        </p:nvGrpSpPr>
        <p:grpSpPr>
          <a:xfrm>
            <a:off x="280025" y="2244971"/>
            <a:ext cx="1276676" cy="840138"/>
            <a:chOff x="566305" y="2028792"/>
            <a:chExt cx="1616825" cy="909464"/>
          </a:xfrm>
        </p:grpSpPr>
        <p:pic>
          <p:nvPicPr>
            <p:cNvPr id="45" name="Picture 44">
              <a:extLst>
                <a:ext uri="{FF2B5EF4-FFF2-40B4-BE49-F238E27FC236}">
                  <a16:creationId xmlns:a16="http://schemas.microsoft.com/office/drawing/2014/main" id="{0BA84025-629B-5859-004E-9CB0FE65AAC7}"/>
                </a:ext>
              </a:extLst>
            </p:cNvPr>
            <p:cNvPicPr>
              <a:picLocks noChangeAspect="1"/>
            </p:cNvPicPr>
            <p:nvPr/>
          </p:nvPicPr>
          <p:blipFill>
            <a:blip r:embed="rId3"/>
            <a:stretch>
              <a:fillRect/>
            </a:stretch>
          </p:blipFill>
          <p:spPr>
            <a:xfrm>
              <a:off x="566305" y="2028792"/>
              <a:ext cx="1616825" cy="909464"/>
            </a:xfrm>
            <a:prstGeom prst="rect">
              <a:avLst/>
            </a:prstGeom>
          </p:spPr>
        </p:pic>
        <p:sp>
          <p:nvSpPr>
            <p:cNvPr id="46" name="TextBox 45">
              <a:extLst>
                <a:ext uri="{FF2B5EF4-FFF2-40B4-BE49-F238E27FC236}">
                  <a16:creationId xmlns:a16="http://schemas.microsoft.com/office/drawing/2014/main" id="{B759AE52-B587-BA1C-D330-F85E0706042E}"/>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82A059C4-AB74-BDC6-7CE4-D1D4C4343738}"/>
                  </a:ext>
                </a:extLst>
              </p:cNvPr>
              <p:cNvSpPr/>
              <p:nvPr/>
            </p:nvSpPr>
            <p:spPr>
              <a:xfrm>
                <a:off x="566435" y="1100558"/>
                <a:ext cx="8036949"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Cho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panose="02040503050406030204" pitchFamily="18" charset="0"/>
                            <a:ea typeface="+mn-ea"/>
                            <a:cs typeface="+mn-cs"/>
                          </a:rPr>
                        </m:ctrlPr>
                      </m:dPr>
                      <m:e>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=5</m:t>
                    </m:r>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+7</m:t>
                    </m:r>
                  </m:oMath>
                </a14:m>
                <a:r>
                  <a:rPr lang="en-US" sz="2200" kern="1200" dirty="0">
                    <a:solidFill>
                      <a:prstClr val="black"/>
                    </a:solidFill>
                    <a:latin typeface="+mj-lt"/>
                    <a:ea typeface="+mn-ea"/>
                    <a:cs typeface="+mn-cs"/>
                  </a:rPr>
                  <a:t> </a:t>
                </a:r>
                <a14:m>
                  <m:oMath xmlns:m="http://schemas.openxmlformats.org/officeDocument/2006/math">
                    <m:r>
                      <a:rPr lang="en-US" sz="2200" b="0" i="1" kern="1200" dirty="0" smtClean="0">
                        <a:solidFill>
                          <a:prstClr val="black"/>
                        </a:solidFill>
                        <a:latin typeface="Cambria Math" panose="02040503050406030204" pitchFamily="18" charset="0"/>
                        <a:ea typeface="+mn-ea"/>
                        <a:cs typeface="+mn-cs"/>
                      </a:rPr>
                      <m:t>(</m:t>
                    </m:r>
                    <m:r>
                      <a:rPr lang="en-US" sz="2200" b="0" i="1" kern="1200" dirty="0" smtClean="0">
                        <a:solidFill>
                          <a:prstClr val="black"/>
                        </a:solidFill>
                        <a:latin typeface="Cambria Math" panose="02040503050406030204" pitchFamily="18" charset="0"/>
                        <a:ea typeface="+mn-ea"/>
                        <a:cs typeface="+mn-cs"/>
                      </a:rPr>
                      <m:t>𝑛</m:t>
                    </m:r>
                    <m:r>
                      <a:rPr lang="en-US" sz="2200" b="0" i="1" kern="1200" dirty="0" smtClean="0">
                        <a:solidFill>
                          <a:prstClr val="black"/>
                        </a:solidFill>
                        <a:latin typeface="Cambria Math" panose="02040503050406030204" pitchFamily="18" charset="0"/>
                        <a:ea typeface="+mn-ea"/>
                        <a:cs typeface="+mn-cs"/>
                      </a:rPr>
                      <m:t>≥1)</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panose="02040503050406030204" pitchFamily="18" charset="0"/>
                            <a:ea typeface="+mn-ea"/>
                            <a:cs typeface="+mn-cs"/>
                          </a:rPr>
                        </m:ctrlPr>
                      </m:dPr>
                      <m:e>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sao</a:t>
                </a:r>
                <a:r>
                  <a:rPr lang="en-US" sz="2200" kern="1200" dirty="0">
                    <a:solidFill>
                      <a:prstClr val="black"/>
                    </a:solidFill>
                    <a:latin typeface="+mj-lt"/>
                    <a:ea typeface="+mn-ea"/>
                    <a:cs typeface="+mn-cs"/>
                  </a:rPr>
                  <a:t>?</a:t>
                </a:r>
              </a:p>
            </p:txBody>
          </p:sp>
        </mc:Choice>
        <mc:Fallback xmlns="">
          <p:sp>
            <p:nvSpPr>
              <p:cNvPr id="48" name="Rectangle 47">
                <a:extLst>
                  <a:ext uri="{FF2B5EF4-FFF2-40B4-BE49-F238E27FC236}">
                    <a16:creationId xmlns:a16="http://schemas.microsoft.com/office/drawing/2014/main" id="{82A059C4-AB74-BDC6-7CE4-D1D4C4343738}"/>
                  </a:ext>
                </a:extLst>
              </p:cNvPr>
              <p:cNvSpPr>
                <a:spLocks noRot="1" noChangeAspect="1" noMove="1" noResize="1" noEditPoints="1" noAdjustHandles="1" noChangeArrowheads="1" noChangeShapeType="1" noTextEdit="1"/>
              </p:cNvSpPr>
              <p:nvPr/>
            </p:nvSpPr>
            <p:spPr>
              <a:xfrm>
                <a:off x="566435" y="1100558"/>
                <a:ext cx="8036949" cy="1045223"/>
              </a:xfrm>
              <a:prstGeom prst="rect">
                <a:avLst/>
              </a:prstGeom>
              <a:blipFill>
                <a:blip r:embed="rId4"/>
                <a:stretch>
                  <a:fillRect l="-986" r="-98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AAFA6708-D066-6BFB-1991-6F56E482FC9E}"/>
                  </a:ext>
                </a:extLst>
              </p:cNvPr>
              <p:cNvSpPr/>
              <p:nvPr/>
            </p:nvSpPr>
            <p:spPr>
              <a:xfrm>
                <a:off x="1249439" y="3021319"/>
                <a:ext cx="7208213" cy="1706942"/>
              </a:xfrm>
              <a:prstGeom prst="rect">
                <a:avLst/>
              </a:prstGeom>
            </p:spPr>
            <p:txBody>
              <a:bodyPr wrap="square">
                <a:spAutoFit/>
              </a:bodyPr>
              <a:lstStyle/>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Ta có: </a:t>
                </a:r>
                <a:r>
                  <a:rPr lang="en-US" sz="22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=−5</m:t>
                    </m:r>
                    <m:d>
                      <m:d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dPr>
                      <m:e>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e>
                    </m:d>
                    <m:r>
                      <a:rPr lang="pt-BR" sz="2200" i="1">
                        <a:latin typeface="Cambria Math" panose="02040503050406030204" pitchFamily="18" charset="0"/>
                        <a:ea typeface="Times New Roman" panose="02020603050405020304" pitchFamily="18" charset="0"/>
                        <a:cs typeface="Times New Roman" panose="02020603050405020304" pitchFamily="18" charset="0"/>
                      </a:rPr>
                      <m:t>+7=−5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−5+7</m:t>
                    </m:r>
                  </m:oMath>
                </a14:m>
                <a:r>
                  <a:rPr lang="pt-BR" sz="22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+2</m:t>
                    </m:r>
                  </m:oMath>
                </a14:m>
                <a:r>
                  <a:rPr lang="pt-BR"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Xét hiệu: </a:t>
                </a:r>
                <a:r>
                  <a:rPr lang="en-US" sz="22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+1</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dPr>
                      <m:e>
                        <m:r>
                          <a:rPr lang="pt-BR" sz="2200" i="1">
                            <a:latin typeface="Cambria Math" panose="02040503050406030204" pitchFamily="18" charset="0"/>
                            <a:ea typeface="Times New Roman" panose="02020603050405020304" pitchFamily="18" charset="0"/>
                            <a:cs typeface="Times New Roman" panose="02020603050405020304" pitchFamily="18" charset="0"/>
                          </a:rPr>
                          <m:t>−5</m:t>
                        </m:r>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r>
                          <a:rPr lang="pt-BR" sz="2200" i="1">
                            <a:latin typeface="Cambria Math" panose="02040503050406030204" pitchFamily="18" charset="0"/>
                            <a:ea typeface="Times New Roman" panose="02020603050405020304" pitchFamily="18" charset="0"/>
                            <a:cs typeface="Times New Roman" panose="02020603050405020304" pitchFamily="18" charset="0"/>
                          </a:rPr>
                          <m:t>+7</m:t>
                        </m:r>
                      </m:e>
                    </m:d>
                    <m:r>
                      <a:rPr lang="pt-BR" sz="2200" i="1">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nSpc>
                    <a:spcPct val="150000"/>
                  </a:lnSpc>
                  <a:spcAft>
                    <a:spcPts val="600"/>
                  </a:spcAft>
                </a:pPr>
                <a:r>
                  <a:rPr lang="pt-BR" sz="2200" dirty="0">
                    <a:latin typeface="+mj-lt"/>
                    <a:ea typeface="Times New Roman" panose="02020603050405020304" pitchFamily="18" charset="0"/>
                    <a:cs typeface="Times New Roman" panose="02020603050405020304" pitchFamily="18" charset="0"/>
                  </a:rPr>
                  <a:t>Do đó </a:t>
                </a:r>
                <a14:m>
                  <m:oMath xmlns:m="http://schemas.openxmlformats.org/officeDocument/2006/math">
                    <m:r>
                      <a:rPr lang="pt-BR" sz="2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pt-BR"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pt-BR" sz="22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pt-BR" sz="2200" i="1">
                        <a:latin typeface="Cambria Math" panose="02040503050406030204" pitchFamily="18" charset="0"/>
                        <a:ea typeface="Times New Roman" panose="02020603050405020304" pitchFamily="18" charset="0"/>
                        <a:cs typeface="Times New Roman" panose="02020603050405020304" pitchFamily="18" charset="0"/>
                      </a:rPr>
                      <m:t>)</m:t>
                    </m:r>
                  </m:oMath>
                </a14:m>
                <a:r>
                  <a:rPr lang="pt-BR" sz="2200" i="1" dirty="0">
                    <a:latin typeface="+mj-lt"/>
                    <a:ea typeface="Times New Roman" panose="02020603050405020304" pitchFamily="18" charset="0"/>
                    <a:cs typeface="Times New Roman" panose="02020603050405020304" pitchFamily="18" charset="0"/>
                  </a:rPr>
                  <a:t> </a:t>
                </a:r>
                <a:r>
                  <a:rPr lang="pt-BR" sz="2200" dirty="0">
                    <a:latin typeface="+mj-lt"/>
                    <a:ea typeface="Times New Roman" panose="02020603050405020304" pitchFamily="18" charset="0"/>
                    <a:cs typeface="Times New Roman" panose="02020603050405020304" pitchFamily="18" charset="0"/>
                  </a:rPr>
                  <a:t>là một cấp số cộng.</a:t>
                </a:r>
                <a:endParaRPr lang="en-US" sz="2200" dirty="0">
                  <a:latin typeface="+mj-lt"/>
                  <a:ea typeface="Calibri" panose="020F0502020204030204" pitchFamily="34" charset="0"/>
                  <a:cs typeface="Times New Roman" panose="02020603050405020304" pitchFamily="18" charset="0"/>
                </a:endParaRPr>
              </a:p>
            </p:txBody>
          </p:sp>
        </mc:Choice>
        <mc:Fallback xmlns="">
          <p:sp>
            <p:nvSpPr>
              <p:cNvPr id="50" name="Rectangle 49">
                <a:extLst>
                  <a:ext uri="{FF2B5EF4-FFF2-40B4-BE49-F238E27FC236}">
                    <a16:creationId xmlns:a16="http://schemas.microsoft.com/office/drawing/2014/main" id="{AAFA6708-D066-6BFB-1991-6F56E482FC9E}"/>
                  </a:ext>
                </a:extLst>
              </p:cNvPr>
              <p:cNvSpPr>
                <a:spLocks noRot="1" noChangeAspect="1" noMove="1" noResize="1" noEditPoints="1" noAdjustHandles="1" noChangeArrowheads="1" noChangeShapeType="1" noTextEdit="1"/>
              </p:cNvSpPr>
              <p:nvPr/>
            </p:nvSpPr>
            <p:spPr>
              <a:xfrm>
                <a:off x="1249439" y="3021319"/>
                <a:ext cx="7208213" cy="1706942"/>
              </a:xfrm>
              <a:prstGeom prst="rect">
                <a:avLst/>
              </a:prstGeom>
              <a:blipFill>
                <a:blip r:embed="rId5"/>
                <a:stretch>
                  <a:fillRect l="-1100" b="-6429"/>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2486" name="Google Shape;2486;p55"/>
          <p:cNvSpPr/>
          <p:nvPr/>
        </p:nvSpPr>
        <p:spPr>
          <a:xfrm>
            <a:off x="498686" y="4813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5"/>
          <p:cNvSpPr/>
          <p:nvPr/>
        </p:nvSpPr>
        <p:spPr>
          <a:xfrm>
            <a:off x="1368850" y="-334000"/>
            <a:ext cx="4637356" cy="2042081"/>
          </a:xfrm>
          <a:custGeom>
            <a:avLst/>
            <a:gdLst/>
            <a:ahLst/>
            <a:cxnLst/>
            <a:rect l="l" t="t" r="r" b="b"/>
            <a:pathLst>
              <a:path w="197945" h="55806" extrusionOk="0">
                <a:moveTo>
                  <a:pt x="0" y="762"/>
                </a:moveTo>
                <a:cubicBezTo>
                  <a:pt x="1653" y="4735"/>
                  <a:pt x="3242" y="18943"/>
                  <a:pt x="9916" y="24600"/>
                </a:cubicBezTo>
                <a:cubicBezTo>
                  <a:pt x="16590" y="30258"/>
                  <a:pt x="24027" y="36296"/>
                  <a:pt x="40046" y="34707"/>
                </a:cubicBezTo>
                <a:cubicBezTo>
                  <a:pt x="56065" y="33118"/>
                  <a:pt x="87657" y="11601"/>
                  <a:pt x="106028" y="15065"/>
                </a:cubicBezTo>
                <a:cubicBezTo>
                  <a:pt x="124399" y="18529"/>
                  <a:pt x="136349" y="52633"/>
                  <a:pt x="150270" y="55493"/>
                </a:cubicBezTo>
                <a:cubicBezTo>
                  <a:pt x="164191" y="58354"/>
                  <a:pt x="182880" y="39792"/>
                  <a:pt x="189554" y="32228"/>
                </a:cubicBezTo>
                <a:cubicBezTo>
                  <a:pt x="196229" y="24664"/>
                  <a:pt x="188919" y="15478"/>
                  <a:pt x="190317" y="10107"/>
                </a:cubicBezTo>
                <a:cubicBezTo>
                  <a:pt x="191716" y="4736"/>
                  <a:pt x="196674" y="1685"/>
                  <a:pt x="197945"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488" name="Google Shape;2488;p55"/>
          <p:cNvSpPr/>
          <p:nvPr/>
        </p:nvSpPr>
        <p:spPr>
          <a:xfrm>
            <a:off x="-56975" y="3533650"/>
            <a:ext cx="9257905" cy="1409125"/>
          </a:xfrm>
          <a:custGeom>
            <a:avLst/>
            <a:gdLst/>
            <a:ahLst/>
            <a:cxnLst/>
            <a:rect l="l" t="t" r="r" b="b"/>
            <a:pathLst>
              <a:path w="366904" h="56365" extrusionOk="0">
                <a:moveTo>
                  <a:pt x="0" y="6622"/>
                </a:moveTo>
                <a:cubicBezTo>
                  <a:pt x="3814" y="5605"/>
                  <a:pt x="14588" y="-1959"/>
                  <a:pt x="22883" y="520"/>
                </a:cubicBezTo>
                <a:cubicBezTo>
                  <a:pt x="31178" y="2999"/>
                  <a:pt x="39156" y="16634"/>
                  <a:pt x="49772" y="21497"/>
                </a:cubicBezTo>
                <a:cubicBezTo>
                  <a:pt x="60388" y="26360"/>
                  <a:pt x="72020" y="31096"/>
                  <a:pt x="86577" y="29697"/>
                </a:cubicBezTo>
                <a:cubicBezTo>
                  <a:pt x="101134" y="28299"/>
                  <a:pt x="122015" y="9546"/>
                  <a:pt x="137112" y="13106"/>
                </a:cubicBezTo>
                <a:cubicBezTo>
                  <a:pt x="152209" y="16666"/>
                  <a:pt x="166226" y="44540"/>
                  <a:pt x="177159" y="51055"/>
                </a:cubicBezTo>
                <a:cubicBezTo>
                  <a:pt x="188092" y="57571"/>
                  <a:pt x="191270" y="58174"/>
                  <a:pt x="202712" y="52199"/>
                </a:cubicBezTo>
                <a:cubicBezTo>
                  <a:pt x="214154" y="46224"/>
                  <a:pt x="229283" y="23690"/>
                  <a:pt x="245810" y="15204"/>
                </a:cubicBezTo>
                <a:cubicBezTo>
                  <a:pt x="262337" y="6718"/>
                  <a:pt x="285158" y="2078"/>
                  <a:pt x="301876" y="1283"/>
                </a:cubicBezTo>
                <a:cubicBezTo>
                  <a:pt x="318594" y="488"/>
                  <a:pt x="335280" y="10118"/>
                  <a:pt x="346118" y="10436"/>
                </a:cubicBezTo>
                <a:cubicBezTo>
                  <a:pt x="356956" y="10754"/>
                  <a:pt x="363440" y="4398"/>
                  <a:pt x="366904" y="319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489" name="Google Shape;2489;p55"/>
          <p:cNvGrpSpPr/>
          <p:nvPr/>
        </p:nvGrpSpPr>
        <p:grpSpPr>
          <a:xfrm>
            <a:off x="5365973" y="946689"/>
            <a:ext cx="2920898" cy="3678860"/>
            <a:chOff x="5365973" y="946689"/>
            <a:chExt cx="2920898" cy="3678860"/>
          </a:xfrm>
        </p:grpSpPr>
        <p:grpSp>
          <p:nvGrpSpPr>
            <p:cNvPr id="2490" name="Google Shape;2490;p55"/>
            <p:cNvGrpSpPr/>
            <p:nvPr/>
          </p:nvGrpSpPr>
          <p:grpSpPr>
            <a:xfrm flipH="1">
              <a:off x="5537194" y="1915253"/>
              <a:ext cx="1330215" cy="1161679"/>
              <a:chOff x="6457985" y="1952870"/>
              <a:chExt cx="744218" cy="649927"/>
            </a:xfrm>
          </p:grpSpPr>
          <p:sp>
            <p:nvSpPr>
              <p:cNvPr id="2491" name="Google Shape;2491;p55"/>
              <p:cNvSpPr/>
              <p:nvPr/>
            </p:nvSpPr>
            <p:spPr>
              <a:xfrm>
                <a:off x="6467763" y="1957804"/>
                <a:ext cx="705781" cy="644993"/>
              </a:xfrm>
              <a:custGeom>
                <a:avLst/>
                <a:gdLst/>
                <a:ahLst/>
                <a:cxnLst/>
                <a:rect l="l" t="t" r="r" b="b"/>
                <a:pathLst>
                  <a:path w="10705" h="9783" extrusionOk="0">
                    <a:moveTo>
                      <a:pt x="6779" y="9763"/>
                    </a:moveTo>
                    <a:lnTo>
                      <a:pt x="6779" y="9763"/>
                    </a:lnTo>
                    <a:cubicBezTo>
                      <a:pt x="6778" y="9763"/>
                      <a:pt x="6777" y="9763"/>
                      <a:pt x="6776" y="9763"/>
                    </a:cubicBezTo>
                    <a:cubicBezTo>
                      <a:pt x="6777" y="9763"/>
                      <a:pt x="6778" y="9763"/>
                      <a:pt x="6779" y="9763"/>
                    </a:cubicBezTo>
                    <a:close/>
                    <a:moveTo>
                      <a:pt x="5910" y="1"/>
                    </a:moveTo>
                    <a:cubicBezTo>
                      <a:pt x="5221" y="1"/>
                      <a:pt x="4755" y="493"/>
                      <a:pt x="4454" y="1131"/>
                    </a:cubicBezTo>
                    <a:cubicBezTo>
                      <a:pt x="4183" y="560"/>
                      <a:pt x="3762" y="130"/>
                      <a:pt x="3109" y="130"/>
                    </a:cubicBezTo>
                    <a:cubicBezTo>
                      <a:pt x="2959" y="130"/>
                      <a:pt x="2796" y="153"/>
                      <a:pt x="2620" y="202"/>
                    </a:cubicBezTo>
                    <a:cubicBezTo>
                      <a:pt x="727" y="714"/>
                      <a:pt x="1251" y="2405"/>
                      <a:pt x="1727" y="3345"/>
                    </a:cubicBezTo>
                    <a:cubicBezTo>
                      <a:pt x="1477" y="3441"/>
                      <a:pt x="1251" y="3572"/>
                      <a:pt x="1049" y="3738"/>
                    </a:cubicBezTo>
                    <a:cubicBezTo>
                      <a:pt x="477" y="4203"/>
                      <a:pt x="203" y="5048"/>
                      <a:pt x="537" y="6012"/>
                    </a:cubicBezTo>
                    <a:cubicBezTo>
                      <a:pt x="394" y="5917"/>
                      <a:pt x="299" y="5774"/>
                      <a:pt x="251" y="5620"/>
                    </a:cubicBezTo>
                    <a:cubicBezTo>
                      <a:pt x="215" y="5536"/>
                      <a:pt x="203" y="5453"/>
                      <a:pt x="203" y="5358"/>
                    </a:cubicBezTo>
                    <a:cubicBezTo>
                      <a:pt x="203" y="5274"/>
                      <a:pt x="227" y="5179"/>
                      <a:pt x="191" y="5096"/>
                    </a:cubicBezTo>
                    <a:cubicBezTo>
                      <a:pt x="183" y="5078"/>
                      <a:pt x="168" y="5067"/>
                      <a:pt x="146" y="5067"/>
                    </a:cubicBezTo>
                    <a:cubicBezTo>
                      <a:pt x="138" y="5067"/>
                      <a:pt x="130" y="5069"/>
                      <a:pt x="120" y="5072"/>
                    </a:cubicBezTo>
                    <a:cubicBezTo>
                      <a:pt x="25" y="5131"/>
                      <a:pt x="13" y="5274"/>
                      <a:pt x="1" y="5370"/>
                    </a:cubicBezTo>
                    <a:cubicBezTo>
                      <a:pt x="1" y="5477"/>
                      <a:pt x="1" y="5584"/>
                      <a:pt x="37" y="5691"/>
                    </a:cubicBezTo>
                    <a:cubicBezTo>
                      <a:pt x="96" y="5917"/>
                      <a:pt x="239" y="6108"/>
                      <a:pt x="430" y="6239"/>
                    </a:cubicBezTo>
                    <a:cubicBezTo>
                      <a:pt x="501" y="6286"/>
                      <a:pt x="584" y="6322"/>
                      <a:pt x="668" y="6346"/>
                    </a:cubicBezTo>
                    <a:cubicBezTo>
                      <a:pt x="942" y="6905"/>
                      <a:pt x="1430" y="7501"/>
                      <a:pt x="2180" y="8072"/>
                    </a:cubicBezTo>
                    <a:lnTo>
                      <a:pt x="2168" y="8072"/>
                    </a:lnTo>
                    <a:cubicBezTo>
                      <a:pt x="2287" y="8156"/>
                      <a:pt x="2406" y="8251"/>
                      <a:pt x="2537" y="8334"/>
                    </a:cubicBezTo>
                    <a:lnTo>
                      <a:pt x="2549" y="8334"/>
                    </a:lnTo>
                    <a:cubicBezTo>
                      <a:pt x="2585" y="8358"/>
                      <a:pt x="2632" y="8394"/>
                      <a:pt x="2668" y="8418"/>
                    </a:cubicBezTo>
                    <a:lnTo>
                      <a:pt x="2668" y="8429"/>
                    </a:lnTo>
                    <a:cubicBezTo>
                      <a:pt x="2775" y="8501"/>
                      <a:pt x="2894" y="8572"/>
                      <a:pt x="3025" y="8644"/>
                    </a:cubicBezTo>
                    <a:cubicBezTo>
                      <a:pt x="3025" y="8644"/>
                      <a:pt x="3025" y="8644"/>
                      <a:pt x="3037" y="8632"/>
                    </a:cubicBezTo>
                    <a:cubicBezTo>
                      <a:pt x="3037" y="8644"/>
                      <a:pt x="3037" y="8644"/>
                      <a:pt x="3037" y="8644"/>
                    </a:cubicBezTo>
                    <a:lnTo>
                      <a:pt x="3025" y="8644"/>
                    </a:lnTo>
                    <a:cubicBezTo>
                      <a:pt x="3132" y="8703"/>
                      <a:pt x="3239" y="8763"/>
                      <a:pt x="3347" y="8822"/>
                    </a:cubicBezTo>
                    <a:cubicBezTo>
                      <a:pt x="3430" y="8858"/>
                      <a:pt x="3501" y="8894"/>
                      <a:pt x="3585" y="8941"/>
                    </a:cubicBezTo>
                    <a:cubicBezTo>
                      <a:pt x="3751" y="9025"/>
                      <a:pt x="3930" y="9108"/>
                      <a:pt x="4097" y="9180"/>
                    </a:cubicBezTo>
                    <a:cubicBezTo>
                      <a:pt x="4085" y="9191"/>
                      <a:pt x="4085" y="9191"/>
                      <a:pt x="4073" y="9203"/>
                    </a:cubicBezTo>
                    <a:cubicBezTo>
                      <a:pt x="4275" y="9287"/>
                      <a:pt x="4454" y="9358"/>
                      <a:pt x="4644" y="9430"/>
                    </a:cubicBezTo>
                    <a:lnTo>
                      <a:pt x="4656" y="9418"/>
                    </a:lnTo>
                    <a:cubicBezTo>
                      <a:pt x="4680" y="9418"/>
                      <a:pt x="4716" y="9430"/>
                      <a:pt x="4740" y="9441"/>
                    </a:cubicBezTo>
                    <a:cubicBezTo>
                      <a:pt x="4728" y="9441"/>
                      <a:pt x="4728" y="9453"/>
                      <a:pt x="4728" y="9465"/>
                    </a:cubicBezTo>
                    <a:cubicBezTo>
                      <a:pt x="4823" y="9501"/>
                      <a:pt x="4930" y="9525"/>
                      <a:pt x="5025" y="9561"/>
                    </a:cubicBezTo>
                    <a:cubicBezTo>
                      <a:pt x="5025" y="9549"/>
                      <a:pt x="5037" y="9549"/>
                      <a:pt x="5037" y="9537"/>
                    </a:cubicBezTo>
                    <a:cubicBezTo>
                      <a:pt x="5430" y="9656"/>
                      <a:pt x="5787" y="9715"/>
                      <a:pt x="6109" y="9739"/>
                    </a:cubicBezTo>
                    <a:cubicBezTo>
                      <a:pt x="6097" y="9751"/>
                      <a:pt x="6097" y="9763"/>
                      <a:pt x="6085" y="9775"/>
                    </a:cubicBezTo>
                    <a:cubicBezTo>
                      <a:pt x="6189" y="9780"/>
                      <a:pt x="6288" y="9783"/>
                      <a:pt x="6384" y="9783"/>
                    </a:cubicBezTo>
                    <a:cubicBezTo>
                      <a:pt x="6520" y="9783"/>
                      <a:pt x="6650" y="9777"/>
                      <a:pt x="6776" y="9763"/>
                    </a:cubicBezTo>
                    <a:cubicBezTo>
                      <a:pt x="6776" y="9763"/>
                      <a:pt x="6788" y="9751"/>
                      <a:pt x="6788" y="9751"/>
                    </a:cubicBezTo>
                    <a:lnTo>
                      <a:pt x="6788" y="9751"/>
                    </a:lnTo>
                    <a:cubicBezTo>
                      <a:pt x="6788" y="9751"/>
                      <a:pt x="6788" y="9761"/>
                      <a:pt x="6779" y="9763"/>
                    </a:cubicBezTo>
                    <a:lnTo>
                      <a:pt x="6779" y="9763"/>
                    </a:lnTo>
                    <a:cubicBezTo>
                      <a:pt x="6908" y="9751"/>
                      <a:pt x="7026" y="9727"/>
                      <a:pt x="7133" y="9691"/>
                    </a:cubicBezTo>
                    <a:cubicBezTo>
                      <a:pt x="7145" y="9691"/>
                      <a:pt x="7145" y="9680"/>
                      <a:pt x="7145" y="9668"/>
                    </a:cubicBezTo>
                    <a:lnTo>
                      <a:pt x="7157" y="9644"/>
                    </a:lnTo>
                    <a:cubicBezTo>
                      <a:pt x="7645" y="9501"/>
                      <a:pt x="8014" y="9227"/>
                      <a:pt x="8276" y="8894"/>
                    </a:cubicBezTo>
                    <a:lnTo>
                      <a:pt x="10109" y="9227"/>
                    </a:lnTo>
                    <a:cubicBezTo>
                      <a:pt x="10114" y="9228"/>
                      <a:pt x="10118" y="9228"/>
                      <a:pt x="10122" y="9228"/>
                    </a:cubicBezTo>
                    <a:cubicBezTo>
                      <a:pt x="10196" y="9228"/>
                      <a:pt x="10225" y="9129"/>
                      <a:pt x="10157" y="9084"/>
                    </a:cubicBezTo>
                    <a:lnTo>
                      <a:pt x="8657" y="8108"/>
                    </a:lnTo>
                    <a:cubicBezTo>
                      <a:pt x="8800" y="7548"/>
                      <a:pt x="8764" y="6941"/>
                      <a:pt x="8562" y="6405"/>
                    </a:cubicBezTo>
                    <a:cubicBezTo>
                      <a:pt x="9574" y="6012"/>
                      <a:pt x="10705" y="5227"/>
                      <a:pt x="9931" y="3750"/>
                    </a:cubicBezTo>
                    <a:cubicBezTo>
                      <a:pt x="9594" y="3113"/>
                      <a:pt x="9173" y="2879"/>
                      <a:pt x="8739" y="2879"/>
                    </a:cubicBezTo>
                    <a:cubicBezTo>
                      <a:pt x="8605" y="2879"/>
                      <a:pt x="8470" y="2901"/>
                      <a:pt x="8335" y="2941"/>
                    </a:cubicBezTo>
                    <a:cubicBezTo>
                      <a:pt x="8276" y="2762"/>
                      <a:pt x="8169" y="2595"/>
                      <a:pt x="7978" y="2453"/>
                    </a:cubicBezTo>
                    <a:cubicBezTo>
                      <a:pt x="8109" y="1571"/>
                      <a:pt x="7859" y="690"/>
                      <a:pt x="6704" y="190"/>
                    </a:cubicBezTo>
                    <a:cubicBezTo>
                      <a:pt x="6411" y="59"/>
                      <a:pt x="6147" y="1"/>
                      <a:pt x="59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2" name="Google Shape;2492;p55"/>
              <p:cNvGrpSpPr/>
              <p:nvPr/>
            </p:nvGrpSpPr>
            <p:grpSpPr>
              <a:xfrm>
                <a:off x="6457985" y="1952870"/>
                <a:ext cx="744218" cy="645389"/>
                <a:chOff x="5220275" y="566975"/>
                <a:chExt cx="282200" cy="244725"/>
              </a:xfrm>
            </p:grpSpPr>
            <p:sp>
              <p:nvSpPr>
                <p:cNvPr id="2493" name="Google Shape;2493;p55"/>
                <p:cNvSpPr/>
                <p:nvPr/>
              </p:nvSpPr>
              <p:spPr>
                <a:xfrm>
                  <a:off x="5222075" y="570450"/>
                  <a:ext cx="127400" cy="96450"/>
                </a:xfrm>
                <a:custGeom>
                  <a:avLst/>
                  <a:gdLst/>
                  <a:ahLst/>
                  <a:cxnLst/>
                  <a:rect l="l" t="t" r="r" b="b"/>
                  <a:pathLst>
                    <a:path w="5096" h="3858" extrusionOk="0">
                      <a:moveTo>
                        <a:pt x="3120" y="1"/>
                      </a:moveTo>
                      <a:cubicBezTo>
                        <a:pt x="2970" y="1"/>
                        <a:pt x="2807" y="23"/>
                        <a:pt x="2631" y="71"/>
                      </a:cubicBezTo>
                      <a:cubicBezTo>
                        <a:pt x="0" y="785"/>
                        <a:pt x="2036" y="3774"/>
                        <a:pt x="2119" y="3845"/>
                      </a:cubicBezTo>
                      <a:lnTo>
                        <a:pt x="4941" y="3857"/>
                      </a:lnTo>
                      <a:cubicBezTo>
                        <a:pt x="4941" y="3857"/>
                        <a:pt x="5095" y="1"/>
                        <a:pt x="3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5"/>
                <p:cNvSpPr/>
                <p:nvPr/>
              </p:nvSpPr>
              <p:spPr>
                <a:xfrm>
                  <a:off x="5355700" y="618600"/>
                  <a:ext cx="105700" cy="92950"/>
                </a:xfrm>
                <a:custGeom>
                  <a:avLst/>
                  <a:gdLst/>
                  <a:ahLst/>
                  <a:cxnLst/>
                  <a:rect l="l" t="t" r="r" b="b"/>
                  <a:pathLst>
                    <a:path w="4228" h="3718" extrusionOk="0">
                      <a:moveTo>
                        <a:pt x="1618" y="0"/>
                      </a:moveTo>
                      <a:cubicBezTo>
                        <a:pt x="364" y="0"/>
                        <a:pt x="1" y="2041"/>
                        <a:pt x="1" y="2122"/>
                      </a:cubicBezTo>
                      <a:lnTo>
                        <a:pt x="1620" y="3717"/>
                      </a:lnTo>
                      <a:cubicBezTo>
                        <a:pt x="1620" y="3717"/>
                        <a:pt x="4228" y="1241"/>
                        <a:pt x="2418" y="241"/>
                      </a:cubicBezTo>
                      <a:cubicBezTo>
                        <a:pt x="2118" y="72"/>
                        <a:pt x="1852"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5"/>
                <p:cNvSpPr/>
                <p:nvPr/>
              </p:nvSpPr>
              <p:spPr>
                <a:xfrm>
                  <a:off x="5423875" y="763300"/>
                  <a:ext cx="54100" cy="34575"/>
                </a:xfrm>
                <a:custGeom>
                  <a:avLst/>
                  <a:gdLst/>
                  <a:ahLst/>
                  <a:cxnLst/>
                  <a:rect l="l" t="t" r="r" b="b"/>
                  <a:pathLst>
                    <a:path w="2164" h="1383" extrusionOk="0">
                      <a:moveTo>
                        <a:pt x="203" y="1"/>
                      </a:moveTo>
                      <a:lnTo>
                        <a:pt x="1" y="1001"/>
                      </a:lnTo>
                      <a:lnTo>
                        <a:pt x="2048" y="1382"/>
                      </a:lnTo>
                      <a:cubicBezTo>
                        <a:pt x="2053" y="1383"/>
                        <a:pt x="2057" y="1383"/>
                        <a:pt x="2061" y="1383"/>
                      </a:cubicBezTo>
                      <a:cubicBezTo>
                        <a:pt x="2135" y="1383"/>
                        <a:pt x="2164" y="1284"/>
                        <a:pt x="2096" y="1239"/>
                      </a:cubicBez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5"/>
                <p:cNvSpPr/>
                <p:nvPr/>
              </p:nvSpPr>
              <p:spPr>
                <a:xfrm>
                  <a:off x="5318075" y="566975"/>
                  <a:ext cx="145125" cy="130275"/>
                </a:xfrm>
                <a:custGeom>
                  <a:avLst/>
                  <a:gdLst/>
                  <a:ahLst/>
                  <a:cxnLst/>
                  <a:rect l="l" t="t" r="r" b="b"/>
                  <a:pathLst>
                    <a:path w="5805" h="5211" extrusionOk="0">
                      <a:moveTo>
                        <a:pt x="2090" y="0"/>
                      </a:moveTo>
                      <a:cubicBezTo>
                        <a:pt x="127" y="0"/>
                        <a:pt x="0" y="3913"/>
                        <a:pt x="53" y="4008"/>
                      </a:cubicBezTo>
                      <a:lnTo>
                        <a:pt x="2887" y="5211"/>
                      </a:lnTo>
                      <a:cubicBezTo>
                        <a:pt x="2887" y="5211"/>
                        <a:pt x="5804" y="1472"/>
                        <a:pt x="2887" y="186"/>
                      </a:cubicBezTo>
                      <a:cubicBezTo>
                        <a:pt x="2592" y="58"/>
                        <a:pt x="2328" y="0"/>
                        <a:pt x="2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5"/>
                <p:cNvSpPr/>
                <p:nvPr/>
              </p:nvSpPr>
              <p:spPr>
                <a:xfrm>
                  <a:off x="5371200" y="638975"/>
                  <a:ext cx="131275" cy="96675"/>
                </a:xfrm>
                <a:custGeom>
                  <a:avLst/>
                  <a:gdLst/>
                  <a:ahLst/>
                  <a:cxnLst/>
                  <a:rect l="l" t="t" r="r" b="b"/>
                  <a:pathLst>
                    <a:path w="5251" h="3867" extrusionOk="0">
                      <a:moveTo>
                        <a:pt x="2787" y="1"/>
                      </a:moveTo>
                      <a:cubicBezTo>
                        <a:pt x="1477" y="1"/>
                        <a:pt x="0" y="2176"/>
                        <a:pt x="0" y="2176"/>
                      </a:cubicBezTo>
                      <a:lnTo>
                        <a:pt x="1369" y="3867"/>
                      </a:lnTo>
                      <a:cubicBezTo>
                        <a:pt x="1369" y="3867"/>
                        <a:pt x="5251" y="3295"/>
                        <a:pt x="3977" y="878"/>
                      </a:cubicBezTo>
                      <a:cubicBezTo>
                        <a:pt x="3639" y="240"/>
                        <a:pt x="3222" y="1"/>
                        <a:pt x="2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5"/>
                <p:cNvSpPr/>
                <p:nvPr/>
              </p:nvSpPr>
              <p:spPr>
                <a:xfrm>
                  <a:off x="5220275" y="645625"/>
                  <a:ext cx="234075" cy="165300"/>
                </a:xfrm>
                <a:custGeom>
                  <a:avLst/>
                  <a:gdLst/>
                  <a:ahLst/>
                  <a:cxnLst/>
                  <a:rect l="l" t="t" r="r" b="b"/>
                  <a:pathLst>
                    <a:path w="9363" h="6612" extrusionOk="0">
                      <a:moveTo>
                        <a:pt x="2978" y="0"/>
                      </a:moveTo>
                      <a:cubicBezTo>
                        <a:pt x="2281" y="0"/>
                        <a:pt x="1638" y="174"/>
                        <a:pt x="1132" y="588"/>
                      </a:cubicBezTo>
                      <a:cubicBezTo>
                        <a:pt x="13" y="1505"/>
                        <a:pt x="1" y="3922"/>
                        <a:pt x="3656" y="5803"/>
                      </a:cubicBezTo>
                      <a:cubicBezTo>
                        <a:pt x="4773" y="6377"/>
                        <a:pt x="5694" y="6611"/>
                        <a:pt x="6433" y="6611"/>
                      </a:cubicBezTo>
                      <a:cubicBezTo>
                        <a:pt x="8949" y="6611"/>
                        <a:pt x="9362" y="3894"/>
                        <a:pt x="8240" y="2541"/>
                      </a:cubicBezTo>
                      <a:cubicBezTo>
                        <a:pt x="7202" y="1303"/>
                        <a:pt x="4887" y="0"/>
                        <a:pt x="2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5"/>
                <p:cNvSpPr/>
                <p:nvPr/>
              </p:nvSpPr>
              <p:spPr>
                <a:xfrm>
                  <a:off x="5222075" y="693850"/>
                  <a:ext cx="41900" cy="33025"/>
                </a:xfrm>
                <a:custGeom>
                  <a:avLst/>
                  <a:gdLst/>
                  <a:ahLst/>
                  <a:cxnLst/>
                  <a:rect l="l" t="t" r="r" b="b"/>
                  <a:pathLst>
                    <a:path w="1676" h="1321" extrusionOk="0">
                      <a:moveTo>
                        <a:pt x="157" y="0"/>
                      </a:moveTo>
                      <a:cubicBezTo>
                        <a:pt x="149" y="0"/>
                        <a:pt x="141" y="1"/>
                        <a:pt x="131" y="5"/>
                      </a:cubicBezTo>
                      <a:cubicBezTo>
                        <a:pt x="36" y="64"/>
                        <a:pt x="24" y="195"/>
                        <a:pt x="12" y="302"/>
                      </a:cubicBezTo>
                      <a:cubicBezTo>
                        <a:pt x="0" y="409"/>
                        <a:pt x="12" y="517"/>
                        <a:pt x="48" y="624"/>
                      </a:cubicBezTo>
                      <a:cubicBezTo>
                        <a:pt x="107" y="838"/>
                        <a:pt x="250" y="1041"/>
                        <a:pt x="441" y="1171"/>
                      </a:cubicBezTo>
                      <a:cubicBezTo>
                        <a:pt x="599" y="1271"/>
                        <a:pt x="799" y="1320"/>
                        <a:pt x="986" y="1320"/>
                      </a:cubicBezTo>
                      <a:cubicBezTo>
                        <a:pt x="1023" y="1320"/>
                        <a:pt x="1060" y="1318"/>
                        <a:pt x="1095" y="1314"/>
                      </a:cubicBezTo>
                      <a:cubicBezTo>
                        <a:pt x="1298" y="1279"/>
                        <a:pt x="1572" y="1171"/>
                        <a:pt x="1655" y="969"/>
                      </a:cubicBezTo>
                      <a:cubicBezTo>
                        <a:pt x="1675" y="929"/>
                        <a:pt x="1644" y="880"/>
                        <a:pt x="1606" y="880"/>
                      </a:cubicBezTo>
                      <a:cubicBezTo>
                        <a:pt x="1599" y="880"/>
                        <a:pt x="1591" y="882"/>
                        <a:pt x="1584" y="886"/>
                      </a:cubicBezTo>
                      <a:cubicBezTo>
                        <a:pt x="1500" y="910"/>
                        <a:pt x="1429" y="969"/>
                        <a:pt x="1345" y="1005"/>
                      </a:cubicBezTo>
                      <a:cubicBezTo>
                        <a:pt x="1262" y="1041"/>
                        <a:pt x="1179" y="1064"/>
                        <a:pt x="1084" y="1076"/>
                      </a:cubicBezTo>
                      <a:cubicBezTo>
                        <a:pt x="1056" y="1078"/>
                        <a:pt x="1028" y="1079"/>
                        <a:pt x="1001" y="1079"/>
                      </a:cubicBezTo>
                      <a:cubicBezTo>
                        <a:pt x="850" y="1079"/>
                        <a:pt x="702" y="1050"/>
                        <a:pt x="572" y="969"/>
                      </a:cubicBezTo>
                      <a:cubicBezTo>
                        <a:pt x="417" y="874"/>
                        <a:pt x="322" y="719"/>
                        <a:pt x="262" y="552"/>
                      </a:cubicBezTo>
                      <a:cubicBezTo>
                        <a:pt x="226" y="469"/>
                        <a:pt x="214" y="386"/>
                        <a:pt x="214" y="290"/>
                      </a:cubicBezTo>
                      <a:cubicBezTo>
                        <a:pt x="214" y="207"/>
                        <a:pt x="226" y="112"/>
                        <a:pt x="202" y="28"/>
                      </a:cubicBezTo>
                      <a:cubicBezTo>
                        <a:pt x="194" y="11"/>
                        <a:pt x="179"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5"/>
                <p:cNvSpPr/>
                <p:nvPr/>
              </p:nvSpPr>
              <p:spPr>
                <a:xfrm>
                  <a:off x="5287850" y="690975"/>
                  <a:ext cx="12825" cy="12825"/>
                </a:xfrm>
                <a:custGeom>
                  <a:avLst/>
                  <a:gdLst/>
                  <a:ahLst/>
                  <a:cxnLst/>
                  <a:rect l="l" t="t" r="r" b="b"/>
                  <a:pathLst>
                    <a:path w="513" h="513" extrusionOk="0">
                      <a:moveTo>
                        <a:pt x="215" y="1"/>
                      </a:moveTo>
                      <a:cubicBezTo>
                        <a:pt x="179" y="1"/>
                        <a:pt x="155" y="13"/>
                        <a:pt x="131" y="36"/>
                      </a:cubicBezTo>
                      <a:cubicBezTo>
                        <a:pt x="108" y="48"/>
                        <a:pt x="96" y="60"/>
                        <a:pt x="84" y="72"/>
                      </a:cubicBezTo>
                      <a:cubicBezTo>
                        <a:pt x="72" y="84"/>
                        <a:pt x="48" y="108"/>
                        <a:pt x="36" y="120"/>
                      </a:cubicBezTo>
                      <a:cubicBezTo>
                        <a:pt x="24" y="143"/>
                        <a:pt x="12" y="179"/>
                        <a:pt x="12" y="203"/>
                      </a:cubicBezTo>
                      <a:cubicBezTo>
                        <a:pt x="0" y="239"/>
                        <a:pt x="12" y="274"/>
                        <a:pt x="12" y="298"/>
                      </a:cubicBezTo>
                      <a:cubicBezTo>
                        <a:pt x="24" y="310"/>
                        <a:pt x="24" y="310"/>
                        <a:pt x="24" y="322"/>
                      </a:cubicBezTo>
                      <a:cubicBezTo>
                        <a:pt x="24" y="322"/>
                        <a:pt x="24" y="322"/>
                        <a:pt x="24" y="334"/>
                      </a:cubicBezTo>
                      <a:cubicBezTo>
                        <a:pt x="36" y="346"/>
                        <a:pt x="36" y="370"/>
                        <a:pt x="48" y="394"/>
                      </a:cubicBezTo>
                      <a:cubicBezTo>
                        <a:pt x="60" y="405"/>
                        <a:pt x="72" y="429"/>
                        <a:pt x="84" y="441"/>
                      </a:cubicBezTo>
                      <a:lnTo>
                        <a:pt x="131" y="477"/>
                      </a:lnTo>
                      <a:lnTo>
                        <a:pt x="143" y="477"/>
                      </a:lnTo>
                      <a:cubicBezTo>
                        <a:pt x="179" y="501"/>
                        <a:pt x="215" y="513"/>
                        <a:pt x="262" y="513"/>
                      </a:cubicBezTo>
                      <a:cubicBezTo>
                        <a:pt x="298" y="513"/>
                        <a:pt x="334" y="513"/>
                        <a:pt x="358" y="489"/>
                      </a:cubicBezTo>
                      <a:cubicBezTo>
                        <a:pt x="381" y="477"/>
                        <a:pt x="417" y="465"/>
                        <a:pt x="441" y="441"/>
                      </a:cubicBezTo>
                      <a:cubicBezTo>
                        <a:pt x="465" y="405"/>
                        <a:pt x="489" y="370"/>
                        <a:pt x="500" y="334"/>
                      </a:cubicBezTo>
                      <a:cubicBezTo>
                        <a:pt x="500" y="310"/>
                        <a:pt x="500" y="286"/>
                        <a:pt x="512" y="263"/>
                      </a:cubicBezTo>
                      <a:cubicBezTo>
                        <a:pt x="500" y="251"/>
                        <a:pt x="500" y="239"/>
                        <a:pt x="500" y="227"/>
                      </a:cubicBezTo>
                      <a:cubicBezTo>
                        <a:pt x="500" y="203"/>
                        <a:pt x="489" y="167"/>
                        <a:pt x="477" y="143"/>
                      </a:cubicBezTo>
                      <a:cubicBezTo>
                        <a:pt x="453" y="120"/>
                        <a:pt x="441" y="96"/>
                        <a:pt x="429" y="84"/>
                      </a:cubicBezTo>
                      <a:cubicBezTo>
                        <a:pt x="429" y="84"/>
                        <a:pt x="417" y="72"/>
                        <a:pt x="417" y="72"/>
                      </a:cubicBezTo>
                      <a:cubicBezTo>
                        <a:pt x="405" y="60"/>
                        <a:pt x="381" y="48"/>
                        <a:pt x="369" y="36"/>
                      </a:cubicBezTo>
                      <a:cubicBezTo>
                        <a:pt x="346" y="13"/>
                        <a:pt x="310" y="13"/>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5"/>
                <p:cNvSpPr/>
                <p:nvPr/>
              </p:nvSpPr>
              <p:spPr>
                <a:xfrm>
                  <a:off x="5297675" y="676975"/>
                  <a:ext cx="17875" cy="15125"/>
                </a:xfrm>
                <a:custGeom>
                  <a:avLst/>
                  <a:gdLst/>
                  <a:ahLst/>
                  <a:cxnLst/>
                  <a:rect l="l" t="t" r="r" b="b"/>
                  <a:pathLst>
                    <a:path w="715" h="605" extrusionOk="0">
                      <a:moveTo>
                        <a:pt x="230" y="0"/>
                      </a:moveTo>
                      <a:cubicBezTo>
                        <a:pt x="168" y="0"/>
                        <a:pt x="106" y="12"/>
                        <a:pt x="48" y="37"/>
                      </a:cubicBezTo>
                      <a:cubicBezTo>
                        <a:pt x="24" y="49"/>
                        <a:pt x="0" y="72"/>
                        <a:pt x="12" y="108"/>
                      </a:cubicBezTo>
                      <a:cubicBezTo>
                        <a:pt x="22" y="138"/>
                        <a:pt x="48" y="159"/>
                        <a:pt x="70" y="159"/>
                      </a:cubicBezTo>
                      <a:cubicBezTo>
                        <a:pt x="75" y="159"/>
                        <a:pt x="79" y="158"/>
                        <a:pt x="84" y="156"/>
                      </a:cubicBezTo>
                      <a:cubicBezTo>
                        <a:pt x="118" y="142"/>
                        <a:pt x="157" y="136"/>
                        <a:pt x="196" y="136"/>
                      </a:cubicBezTo>
                      <a:cubicBezTo>
                        <a:pt x="223" y="136"/>
                        <a:pt x="249" y="139"/>
                        <a:pt x="274" y="144"/>
                      </a:cubicBezTo>
                      <a:cubicBezTo>
                        <a:pt x="346" y="156"/>
                        <a:pt x="393" y="180"/>
                        <a:pt x="441" y="227"/>
                      </a:cubicBezTo>
                      <a:cubicBezTo>
                        <a:pt x="465" y="251"/>
                        <a:pt x="477" y="263"/>
                        <a:pt x="500" y="299"/>
                      </a:cubicBezTo>
                      <a:cubicBezTo>
                        <a:pt x="500" y="311"/>
                        <a:pt x="500" y="311"/>
                        <a:pt x="500" y="322"/>
                      </a:cubicBezTo>
                      <a:cubicBezTo>
                        <a:pt x="500" y="322"/>
                        <a:pt x="500" y="322"/>
                        <a:pt x="512" y="334"/>
                      </a:cubicBezTo>
                      <a:cubicBezTo>
                        <a:pt x="512" y="346"/>
                        <a:pt x="524" y="370"/>
                        <a:pt x="524" y="382"/>
                      </a:cubicBezTo>
                      <a:cubicBezTo>
                        <a:pt x="524" y="406"/>
                        <a:pt x="536" y="418"/>
                        <a:pt x="536" y="442"/>
                      </a:cubicBezTo>
                      <a:cubicBezTo>
                        <a:pt x="536" y="465"/>
                        <a:pt x="536" y="477"/>
                        <a:pt x="548" y="489"/>
                      </a:cubicBezTo>
                      <a:cubicBezTo>
                        <a:pt x="548" y="489"/>
                        <a:pt x="548" y="501"/>
                        <a:pt x="548" y="513"/>
                      </a:cubicBezTo>
                      <a:cubicBezTo>
                        <a:pt x="548" y="517"/>
                        <a:pt x="548" y="521"/>
                        <a:pt x="548" y="525"/>
                      </a:cubicBezTo>
                      <a:cubicBezTo>
                        <a:pt x="548" y="549"/>
                        <a:pt x="560" y="573"/>
                        <a:pt x="584" y="584"/>
                      </a:cubicBezTo>
                      <a:cubicBezTo>
                        <a:pt x="591" y="598"/>
                        <a:pt x="602" y="604"/>
                        <a:pt x="614" y="604"/>
                      </a:cubicBezTo>
                      <a:cubicBezTo>
                        <a:pt x="623" y="604"/>
                        <a:pt x="633" y="601"/>
                        <a:pt x="643" y="596"/>
                      </a:cubicBezTo>
                      <a:cubicBezTo>
                        <a:pt x="691" y="573"/>
                        <a:pt x="715" y="513"/>
                        <a:pt x="715" y="465"/>
                      </a:cubicBezTo>
                      <a:cubicBezTo>
                        <a:pt x="715" y="418"/>
                        <a:pt x="703" y="370"/>
                        <a:pt x="691" y="334"/>
                      </a:cubicBezTo>
                      <a:cubicBezTo>
                        <a:pt x="667" y="251"/>
                        <a:pt x="607" y="180"/>
                        <a:pt x="548" y="120"/>
                      </a:cubicBezTo>
                      <a:cubicBezTo>
                        <a:pt x="462" y="42"/>
                        <a:pt x="346"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5"/>
                <p:cNvSpPr/>
                <p:nvPr/>
              </p:nvSpPr>
              <p:spPr>
                <a:xfrm>
                  <a:off x="5272975" y="704725"/>
                  <a:ext cx="24425" cy="15825"/>
                </a:xfrm>
                <a:custGeom>
                  <a:avLst/>
                  <a:gdLst/>
                  <a:ahLst/>
                  <a:cxnLst/>
                  <a:rect l="l" t="t" r="r" b="b"/>
                  <a:pathLst>
                    <a:path w="977" h="633" extrusionOk="0">
                      <a:moveTo>
                        <a:pt x="245" y="1"/>
                      </a:moveTo>
                      <a:cubicBezTo>
                        <a:pt x="203" y="1"/>
                        <a:pt x="161" y="4"/>
                        <a:pt x="119" y="10"/>
                      </a:cubicBezTo>
                      <a:cubicBezTo>
                        <a:pt x="48" y="22"/>
                        <a:pt x="0" y="129"/>
                        <a:pt x="48" y="189"/>
                      </a:cubicBezTo>
                      <a:cubicBezTo>
                        <a:pt x="48" y="201"/>
                        <a:pt x="60" y="201"/>
                        <a:pt x="60" y="213"/>
                      </a:cubicBezTo>
                      <a:cubicBezTo>
                        <a:pt x="60" y="248"/>
                        <a:pt x="83" y="284"/>
                        <a:pt x="107" y="308"/>
                      </a:cubicBezTo>
                      <a:cubicBezTo>
                        <a:pt x="202" y="415"/>
                        <a:pt x="310" y="522"/>
                        <a:pt x="441" y="570"/>
                      </a:cubicBezTo>
                      <a:cubicBezTo>
                        <a:pt x="512" y="606"/>
                        <a:pt x="572" y="617"/>
                        <a:pt x="643" y="617"/>
                      </a:cubicBezTo>
                      <a:cubicBezTo>
                        <a:pt x="667" y="617"/>
                        <a:pt x="691" y="629"/>
                        <a:pt x="714" y="629"/>
                      </a:cubicBezTo>
                      <a:cubicBezTo>
                        <a:pt x="723" y="632"/>
                        <a:pt x="731" y="632"/>
                        <a:pt x="738" y="632"/>
                      </a:cubicBezTo>
                      <a:cubicBezTo>
                        <a:pt x="771" y="632"/>
                        <a:pt x="790" y="613"/>
                        <a:pt x="810" y="594"/>
                      </a:cubicBezTo>
                      <a:cubicBezTo>
                        <a:pt x="833" y="582"/>
                        <a:pt x="857" y="570"/>
                        <a:pt x="881" y="558"/>
                      </a:cubicBezTo>
                      <a:cubicBezTo>
                        <a:pt x="953" y="522"/>
                        <a:pt x="976" y="439"/>
                        <a:pt x="941" y="367"/>
                      </a:cubicBezTo>
                      <a:cubicBezTo>
                        <a:pt x="786" y="131"/>
                        <a:pt x="516" y="1"/>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5"/>
                <p:cNvSpPr/>
                <p:nvPr/>
              </p:nvSpPr>
              <p:spPr>
                <a:xfrm>
                  <a:off x="5276525" y="652275"/>
                  <a:ext cx="77725" cy="135475"/>
                </a:xfrm>
                <a:custGeom>
                  <a:avLst/>
                  <a:gdLst/>
                  <a:ahLst/>
                  <a:cxnLst/>
                  <a:rect l="l" t="t" r="r" b="b"/>
                  <a:pathLst>
                    <a:path w="3109" h="5419" extrusionOk="0">
                      <a:moveTo>
                        <a:pt x="2263" y="1"/>
                      </a:moveTo>
                      <a:lnTo>
                        <a:pt x="2263" y="1"/>
                      </a:lnTo>
                      <a:cubicBezTo>
                        <a:pt x="2394" y="894"/>
                        <a:pt x="2192" y="1799"/>
                        <a:pt x="1751" y="2596"/>
                      </a:cubicBezTo>
                      <a:cubicBezTo>
                        <a:pt x="1299" y="3406"/>
                        <a:pt x="668" y="4049"/>
                        <a:pt x="1" y="4668"/>
                      </a:cubicBezTo>
                      <a:cubicBezTo>
                        <a:pt x="108" y="4751"/>
                        <a:pt x="239" y="4847"/>
                        <a:pt x="370" y="4930"/>
                      </a:cubicBezTo>
                      <a:cubicBezTo>
                        <a:pt x="1120" y="4478"/>
                        <a:pt x="1632" y="3656"/>
                        <a:pt x="2073" y="2930"/>
                      </a:cubicBezTo>
                      <a:lnTo>
                        <a:pt x="2073" y="2930"/>
                      </a:lnTo>
                      <a:cubicBezTo>
                        <a:pt x="2073" y="2930"/>
                        <a:pt x="2073" y="2942"/>
                        <a:pt x="2061" y="2954"/>
                      </a:cubicBezTo>
                      <a:cubicBezTo>
                        <a:pt x="2013" y="3061"/>
                        <a:pt x="1965" y="3168"/>
                        <a:pt x="1906" y="3263"/>
                      </a:cubicBezTo>
                      <a:cubicBezTo>
                        <a:pt x="1644" y="3656"/>
                        <a:pt x="1370" y="4037"/>
                        <a:pt x="1084" y="4418"/>
                      </a:cubicBezTo>
                      <a:cubicBezTo>
                        <a:pt x="1061" y="4454"/>
                        <a:pt x="1037" y="4489"/>
                        <a:pt x="1013" y="4525"/>
                      </a:cubicBezTo>
                      <a:cubicBezTo>
                        <a:pt x="846" y="4692"/>
                        <a:pt x="680" y="4859"/>
                        <a:pt x="489" y="5013"/>
                      </a:cubicBezTo>
                      <a:cubicBezTo>
                        <a:pt x="608" y="5097"/>
                        <a:pt x="727" y="5168"/>
                        <a:pt x="846" y="5240"/>
                      </a:cubicBezTo>
                      <a:cubicBezTo>
                        <a:pt x="894" y="5192"/>
                        <a:pt x="930" y="5144"/>
                        <a:pt x="977" y="5097"/>
                      </a:cubicBezTo>
                      <a:cubicBezTo>
                        <a:pt x="1108" y="4966"/>
                        <a:pt x="1251" y="4835"/>
                        <a:pt x="1370" y="4692"/>
                      </a:cubicBezTo>
                      <a:lnTo>
                        <a:pt x="1370" y="4692"/>
                      </a:lnTo>
                      <a:cubicBezTo>
                        <a:pt x="1215" y="4882"/>
                        <a:pt x="1037" y="5073"/>
                        <a:pt x="858" y="5240"/>
                      </a:cubicBezTo>
                      <a:cubicBezTo>
                        <a:pt x="953" y="5299"/>
                        <a:pt x="1061" y="5359"/>
                        <a:pt x="1168" y="5418"/>
                      </a:cubicBezTo>
                      <a:cubicBezTo>
                        <a:pt x="1680" y="4930"/>
                        <a:pt x="2073" y="4335"/>
                        <a:pt x="2370" y="3668"/>
                      </a:cubicBezTo>
                      <a:cubicBezTo>
                        <a:pt x="2537" y="3287"/>
                        <a:pt x="2668" y="2882"/>
                        <a:pt x="2787" y="2477"/>
                      </a:cubicBezTo>
                      <a:cubicBezTo>
                        <a:pt x="2882" y="2287"/>
                        <a:pt x="2954" y="2084"/>
                        <a:pt x="3013" y="1882"/>
                      </a:cubicBezTo>
                      <a:cubicBezTo>
                        <a:pt x="3073" y="1596"/>
                        <a:pt x="3097" y="1310"/>
                        <a:pt x="3097" y="1025"/>
                      </a:cubicBezTo>
                      <a:cubicBezTo>
                        <a:pt x="3108" y="763"/>
                        <a:pt x="3108" y="513"/>
                        <a:pt x="3037" y="263"/>
                      </a:cubicBezTo>
                      <a:cubicBezTo>
                        <a:pt x="2894" y="203"/>
                        <a:pt x="2739" y="144"/>
                        <a:pt x="2585" y="96"/>
                      </a:cubicBezTo>
                      <a:lnTo>
                        <a:pt x="2585" y="96"/>
                      </a:lnTo>
                      <a:cubicBezTo>
                        <a:pt x="2596" y="263"/>
                        <a:pt x="2596" y="429"/>
                        <a:pt x="2596" y="584"/>
                      </a:cubicBezTo>
                      <a:cubicBezTo>
                        <a:pt x="2585" y="418"/>
                        <a:pt x="2573" y="251"/>
                        <a:pt x="2537" y="84"/>
                      </a:cubicBezTo>
                      <a:cubicBezTo>
                        <a:pt x="2442" y="48"/>
                        <a:pt x="2346" y="25"/>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5"/>
                <p:cNvSpPr/>
                <p:nvPr/>
              </p:nvSpPr>
              <p:spPr>
                <a:xfrm>
                  <a:off x="5324150" y="668350"/>
                  <a:ext cx="67300" cy="137850"/>
                </a:xfrm>
                <a:custGeom>
                  <a:avLst/>
                  <a:gdLst/>
                  <a:ahLst/>
                  <a:cxnLst/>
                  <a:rect l="l" t="t" r="r" b="b"/>
                  <a:pathLst>
                    <a:path w="2692" h="5514" extrusionOk="0">
                      <a:moveTo>
                        <a:pt x="2454" y="1013"/>
                      </a:moveTo>
                      <a:lnTo>
                        <a:pt x="2454" y="1013"/>
                      </a:lnTo>
                      <a:cubicBezTo>
                        <a:pt x="2418" y="1656"/>
                        <a:pt x="2251" y="2299"/>
                        <a:pt x="2013" y="2906"/>
                      </a:cubicBezTo>
                      <a:cubicBezTo>
                        <a:pt x="2096" y="2680"/>
                        <a:pt x="2144" y="2453"/>
                        <a:pt x="2192" y="2215"/>
                      </a:cubicBezTo>
                      <a:cubicBezTo>
                        <a:pt x="2215" y="2144"/>
                        <a:pt x="2227" y="2072"/>
                        <a:pt x="2251" y="2013"/>
                      </a:cubicBezTo>
                      <a:cubicBezTo>
                        <a:pt x="2323" y="1751"/>
                        <a:pt x="2382" y="1489"/>
                        <a:pt x="2418" y="1215"/>
                      </a:cubicBezTo>
                      <a:cubicBezTo>
                        <a:pt x="2430" y="1144"/>
                        <a:pt x="2442" y="1072"/>
                        <a:pt x="2454" y="1013"/>
                      </a:cubicBezTo>
                      <a:close/>
                      <a:moveTo>
                        <a:pt x="1715" y="3585"/>
                      </a:moveTo>
                      <a:cubicBezTo>
                        <a:pt x="1614" y="3808"/>
                        <a:pt x="1495" y="4031"/>
                        <a:pt x="1374" y="4254"/>
                      </a:cubicBezTo>
                      <a:lnTo>
                        <a:pt x="1374" y="4254"/>
                      </a:lnTo>
                      <a:cubicBezTo>
                        <a:pt x="1456" y="4099"/>
                        <a:pt x="1532" y="3939"/>
                        <a:pt x="1608" y="3787"/>
                      </a:cubicBezTo>
                      <a:cubicBezTo>
                        <a:pt x="1644" y="3715"/>
                        <a:pt x="1680" y="3656"/>
                        <a:pt x="1715" y="3585"/>
                      </a:cubicBezTo>
                      <a:close/>
                      <a:moveTo>
                        <a:pt x="1942" y="1"/>
                      </a:moveTo>
                      <a:cubicBezTo>
                        <a:pt x="1989" y="1870"/>
                        <a:pt x="1287" y="3775"/>
                        <a:pt x="1" y="5144"/>
                      </a:cubicBezTo>
                      <a:cubicBezTo>
                        <a:pt x="191" y="5239"/>
                        <a:pt x="382" y="5311"/>
                        <a:pt x="561" y="5382"/>
                      </a:cubicBezTo>
                      <a:cubicBezTo>
                        <a:pt x="751" y="5204"/>
                        <a:pt x="918" y="4989"/>
                        <a:pt x="1061" y="4775"/>
                      </a:cubicBezTo>
                      <a:lnTo>
                        <a:pt x="1061" y="4775"/>
                      </a:lnTo>
                      <a:cubicBezTo>
                        <a:pt x="930" y="4989"/>
                        <a:pt x="787" y="5204"/>
                        <a:pt x="656" y="5406"/>
                      </a:cubicBezTo>
                      <a:cubicBezTo>
                        <a:pt x="751" y="5442"/>
                        <a:pt x="858" y="5478"/>
                        <a:pt x="953" y="5513"/>
                      </a:cubicBezTo>
                      <a:cubicBezTo>
                        <a:pt x="1120" y="5251"/>
                        <a:pt x="1275" y="4989"/>
                        <a:pt x="1430" y="4728"/>
                      </a:cubicBezTo>
                      <a:cubicBezTo>
                        <a:pt x="1704" y="4251"/>
                        <a:pt x="1965" y="3763"/>
                        <a:pt x="2156" y="3251"/>
                      </a:cubicBezTo>
                      <a:cubicBezTo>
                        <a:pt x="2513" y="2322"/>
                        <a:pt x="2692" y="1358"/>
                        <a:pt x="2608" y="382"/>
                      </a:cubicBezTo>
                      <a:cubicBezTo>
                        <a:pt x="2489" y="310"/>
                        <a:pt x="2370" y="227"/>
                        <a:pt x="2251" y="167"/>
                      </a:cubicBezTo>
                      <a:cubicBezTo>
                        <a:pt x="2239" y="453"/>
                        <a:pt x="2204" y="739"/>
                        <a:pt x="2156" y="1037"/>
                      </a:cubicBezTo>
                      <a:cubicBezTo>
                        <a:pt x="2180" y="727"/>
                        <a:pt x="2192" y="429"/>
                        <a:pt x="2168" y="120"/>
                      </a:cubicBezTo>
                      <a:cubicBezTo>
                        <a:pt x="2096" y="84"/>
                        <a:pt x="2025" y="36"/>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5"/>
                <p:cNvSpPr/>
                <p:nvPr/>
              </p:nvSpPr>
              <p:spPr>
                <a:xfrm>
                  <a:off x="5374475" y="686800"/>
                  <a:ext cx="49425" cy="124900"/>
                </a:xfrm>
                <a:custGeom>
                  <a:avLst/>
                  <a:gdLst/>
                  <a:ahLst/>
                  <a:cxnLst/>
                  <a:rect l="l" t="t" r="r" b="b"/>
                  <a:pathLst>
                    <a:path w="1977" h="4996" extrusionOk="0">
                      <a:moveTo>
                        <a:pt x="1726" y="1084"/>
                      </a:moveTo>
                      <a:cubicBezTo>
                        <a:pt x="1750" y="1727"/>
                        <a:pt x="1643" y="2394"/>
                        <a:pt x="1476" y="3013"/>
                      </a:cubicBezTo>
                      <a:cubicBezTo>
                        <a:pt x="1524" y="2775"/>
                        <a:pt x="1560" y="2549"/>
                        <a:pt x="1584" y="2311"/>
                      </a:cubicBezTo>
                      <a:cubicBezTo>
                        <a:pt x="1596" y="2239"/>
                        <a:pt x="1607" y="2168"/>
                        <a:pt x="1619" y="2096"/>
                      </a:cubicBezTo>
                      <a:cubicBezTo>
                        <a:pt x="1667" y="1834"/>
                        <a:pt x="1703" y="1561"/>
                        <a:pt x="1715" y="1287"/>
                      </a:cubicBezTo>
                      <a:cubicBezTo>
                        <a:pt x="1715" y="1227"/>
                        <a:pt x="1726" y="1156"/>
                        <a:pt x="1726" y="1084"/>
                      </a:cubicBezTo>
                      <a:close/>
                      <a:moveTo>
                        <a:pt x="1205" y="3802"/>
                      </a:moveTo>
                      <a:lnTo>
                        <a:pt x="1205" y="3802"/>
                      </a:lnTo>
                      <a:cubicBezTo>
                        <a:pt x="1109" y="4047"/>
                        <a:pt x="1011" y="4292"/>
                        <a:pt x="905" y="4537"/>
                      </a:cubicBezTo>
                      <a:cubicBezTo>
                        <a:pt x="988" y="4335"/>
                        <a:pt x="1072" y="4132"/>
                        <a:pt x="1143" y="3930"/>
                      </a:cubicBezTo>
                      <a:cubicBezTo>
                        <a:pt x="1164" y="3887"/>
                        <a:pt x="1186" y="3845"/>
                        <a:pt x="1205" y="3802"/>
                      </a:cubicBezTo>
                      <a:close/>
                      <a:moveTo>
                        <a:pt x="1107" y="1"/>
                      </a:moveTo>
                      <a:lnTo>
                        <a:pt x="1107" y="1"/>
                      </a:lnTo>
                      <a:cubicBezTo>
                        <a:pt x="1334" y="1715"/>
                        <a:pt x="941" y="3525"/>
                        <a:pt x="0" y="4978"/>
                      </a:cubicBezTo>
                      <a:cubicBezTo>
                        <a:pt x="125" y="4990"/>
                        <a:pt x="244" y="4996"/>
                        <a:pt x="359" y="4996"/>
                      </a:cubicBezTo>
                      <a:cubicBezTo>
                        <a:pt x="473" y="4996"/>
                        <a:pt x="583" y="4990"/>
                        <a:pt x="691" y="4978"/>
                      </a:cubicBezTo>
                      <a:cubicBezTo>
                        <a:pt x="810" y="4954"/>
                        <a:pt x="929" y="4930"/>
                        <a:pt x="1048" y="4906"/>
                      </a:cubicBezTo>
                      <a:cubicBezTo>
                        <a:pt x="1048" y="4894"/>
                        <a:pt x="1048" y="4894"/>
                        <a:pt x="1060" y="4882"/>
                      </a:cubicBezTo>
                      <a:cubicBezTo>
                        <a:pt x="1286" y="4382"/>
                        <a:pt x="1500" y="3870"/>
                        <a:pt x="1643" y="3335"/>
                      </a:cubicBezTo>
                      <a:cubicBezTo>
                        <a:pt x="1893" y="2442"/>
                        <a:pt x="1977" y="1549"/>
                        <a:pt x="1846" y="644"/>
                      </a:cubicBezTo>
                      <a:cubicBezTo>
                        <a:pt x="1726" y="513"/>
                        <a:pt x="1584" y="394"/>
                        <a:pt x="1441" y="263"/>
                      </a:cubicBezTo>
                      <a:lnTo>
                        <a:pt x="1441" y="263"/>
                      </a:lnTo>
                      <a:cubicBezTo>
                        <a:pt x="1453" y="549"/>
                        <a:pt x="1453" y="846"/>
                        <a:pt x="1429" y="1132"/>
                      </a:cubicBezTo>
                      <a:cubicBezTo>
                        <a:pt x="1429" y="822"/>
                        <a:pt x="1405" y="513"/>
                        <a:pt x="1357" y="191"/>
                      </a:cubicBezTo>
                      <a:cubicBezTo>
                        <a:pt x="1274" y="132"/>
                        <a:pt x="1191" y="60"/>
                        <a:pt x="1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6" name="Google Shape;2506;p55"/>
            <p:cNvGrpSpPr/>
            <p:nvPr/>
          </p:nvGrpSpPr>
          <p:grpSpPr>
            <a:xfrm rot="-199688" flipH="1">
              <a:off x="6990111" y="978990"/>
              <a:ext cx="1205310" cy="3185520"/>
              <a:chOff x="2247744" y="4236538"/>
              <a:chExt cx="261975" cy="692375"/>
            </a:xfrm>
          </p:grpSpPr>
          <p:sp>
            <p:nvSpPr>
              <p:cNvPr id="2507" name="Google Shape;2507;p55"/>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8" name="Google Shape;2508;p55"/>
              <p:cNvGrpSpPr/>
              <p:nvPr/>
            </p:nvGrpSpPr>
            <p:grpSpPr>
              <a:xfrm>
                <a:off x="2247894" y="4236550"/>
                <a:ext cx="261675" cy="692350"/>
                <a:chOff x="2247894" y="4236550"/>
                <a:chExt cx="261675" cy="692350"/>
              </a:xfrm>
            </p:grpSpPr>
            <p:sp>
              <p:nvSpPr>
                <p:cNvPr id="2509" name="Google Shape;2509;p55"/>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5"/>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5"/>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5"/>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5"/>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5"/>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5"/>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5"/>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5"/>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5"/>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5"/>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5"/>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5"/>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5"/>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5"/>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5"/>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5"/>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6" name="Google Shape;2526;p55"/>
            <p:cNvSpPr/>
            <p:nvPr/>
          </p:nvSpPr>
          <p:spPr>
            <a:xfrm>
              <a:off x="6308886" y="11431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5"/>
            <p:cNvSpPr/>
            <p:nvPr/>
          </p:nvSpPr>
          <p:spPr>
            <a:xfrm>
              <a:off x="5908674" y="44732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5"/>
            <p:cNvSpPr/>
            <p:nvPr/>
          </p:nvSpPr>
          <p:spPr>
            <a:xfrm>
              <a:off x="6115387" y="37867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5"/>
            <p:cNvSpPr/>
            <p:nvPr/>
          </p:nvSpPr>
          <p:spPr>
            <a:xfrm>
              <a:off x="7202411" y="22684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5"/>
            <p:cNvSpPr/>
            <p:nvPr/>
          </p:nvSpPr>
          <p:spPr>
            <a:xfrm>
              <a:off x="5365973" y="36930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164;p45">
            <a:extLst>
              <a:ext uri="{FF2B5EF4-FFF2-40B4-BE49-F238E27FC236}">
                <a16:creationId xmlns:a16="http://schemas.microsoft.com/office/drawing/2014/main" id="{56024FFE-F47E-6895-97C9-FD1C671D58AF}"/>
              </a:ext>
            </a:extLst>
          </p:cNvPr>
          <p:cNvSpPr txBox="1">
            <a:spLocks noGrp="1"/>
          </p:cNvSpPr>
          <p:nvPr>
            <p:ph type="title"/>
          </p:nvPr>
        </p:nvSpPr>
        <p:spPr>
          <a:xfrm>
            <a:off x="96356" y="2639165"/>
            <a:ext cx="5596268"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dirty="0">
                <a:latin typeface="+mj-lt"/>
              </a:rPr>
              <a:t>SỐ HẠNG TỔNG QUÁT</a:t>
            </a:r>
            <a:endParaRPr sz="3500" b="1" dirty="0">
              <a:latin typeface="+mj-lt"/>
            </a:endParaRPr>
          </a:p>
        </p:txBody>
      </p:sp>
      <p:sp>
        <p:nvSpPr>
          <p:cNvPr id="9" name="Google Shape;2165;p45">
            <a:extLst>
              <a:ext uri="{FF2B5EF4-FFF2-40B4-BE49-F238E27FC236}">
                <a16:creationId xmlns:a16="http://schemas.microsoft.com/office/drawing/2014/main" id="{7C1F97BC-266C-3804-36EC-3411E14E4F6D}"/>
              </a:ext>
            </a:extLst>
          </p:cNvPr>
          <p:cNvSpPr txBox="1">
            <a:spLocks noGrp="1"/>
          </p:cNvSpPr>
          <p:nvPr>
            <p:ph type="title" idx="2"/>
          </p:nvPr>
        </p:nvSpPr>
        <p:spPr>
          <a:xfrm>
            <a:off x="1764931" y="1624225"/>
            <a:ext cx="2266615"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PHẦN II</a:t>
            </a:r>
            <a:endParaRPr sz="3500" b="1" dirty="0">
              <a:latin typeface="+mj-lt"/>
            </a:endParaRPr>
          </a:p>
        </p:txBody>
      </p:sp>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379" name="Google Shape;2379;p51"/>
          <p:cNvGrpSpPr/>
          <p:nvPr/>
        </p:nvGrpSpPr>
        <p:grpSpPr>
          <a:xfrm flipH="1">
            <a:off x="92697" y="217947"/>
            <a:ext cx="951543" cy="1022533"/>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CE3EE696-40D7-F4FA-57B7-A7B50FE9EC0A}"/>
              </a:ext>
            </a:extLst>
          </p:cNvPr>
          <p:cNvSpPr/>
          <p:nvPr/>
        </p:nvSpPr>
        <p:spPr>
          <a:xfrm>
            <a:off x="615050" y="1110742"/>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2.</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25D4A77F-BA35-F752-6AE1-2E0B366B7EBA}"/>
                  </a:ext>
                </a:extLst>
              </p:cNvPr>
              <p:cNvSpPr/>
              <p:nvPr/>
            </p:nvSpPr>
            <p:spPr>
              <a:xfrm>
                <a:off x="1336201" y="1008682"/>
                <a:ext cx="7501254" cy="496996"/>
              </a:xfrm>
              <a:prstGeom prst="rect">
                <a:avLst/>
              </a:prstGeom>
            </p:spPr>
            <p:txBody>
              <a:bodyPr wrap="square">
                <a:spAutoFit/>
              </a:bodyPr>
              <a:lstStyle/>
              <a:p>
                <a:pPr marL="30480" marR="30480" algn="just">
                  <a:lnSpc>
                    <a:spcPct val="150000"/>
                  </a:lnSpc>
                  <a:buClrTx/>
                  <a:buFontTx/>
                  <a:buNone/>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𝑢𝑛</m:t>
                    </m:r>
                    <m:r>
                      <a:rPr lang="en-US" sz="2000" i="1" dirty="0">
                        <a:latin typeface="Cambria Math" panose="02040503050406030204" pitchFamily="18" charset="0"/>
                      </a:rPr>
                      <m:t>) </m:t>
                    </m:r>
                  </m:oMath>
                </a14:m>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endParaRPr lang="en-US" sz="2000" kern="1200" dirty="0">
                  <a:solidFill>
                    <a:prstClr val="black"/>
                  </a:solidFill>
                  <a:latin typeface="+mj-lt"/>
                  <a:ea typeface="Times New Roman" panose="02020603050405020304" pitchFamily="18" charset="0"/>
                  <a:cs typeface="+mn-cs"/>
                </a:endParaRPr>
              </a:p>
            </p:txBody>
          </p:sp>
        </mc:Choice>
        <mc:Fallback>
          <p:sp>
            <p:nvSpPr>
              <p:cNvPr id="21" name="Rectangle 20">
                <a:extLst>
                  <a:ext uri="{FF2B5EF4-FFF2-40B4-BE49-F238E27FC236}">
                    <a16:creationId xmlns:a16="http://schemas.microsoft.com/office/drawing/2014/main" id="{25D4A77F-BA35-F752-6AE1-2E0B366B7EBA}"/>
                  </a:ext>
                </a:extLst>
              </p:cNvPr>
              <p:cNvSpPr>
                <a:spLocks noRot="1" noChangeAspect="1" noMove="1" noResize="1" noEditPoints="1" noAdjustHandles="1" noChangeArrowheads="1" noChangeShapeType="1" noTextEdit="1"/>
              </p:cNvSpPr>
              <p:nvPr/>
            </p:nvSpPr>
            <p:spPr>
              <a:xfrm>
                <a:off x="1336201" y="1008682"/>
                <a:ext cx="7501254" cy="496996"/>
              </a:xfrm>
              <a:prstGeom prst="rect">
                <a:avLst/>
              </a:prstGeom>
              <a:blipFill>
                <a:blip r:embed="rId3"/>
                <a:stretch>
                  <a:fillRect l="-406" b="-20732"/>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B5CD0C80-F394-036E-597E-E7F5A7B28B1A}"/>
              </a:ext>
            </a:extLst>
          </p:cNvPr>
          <p:cNvGrpSpPr/>
          <p:nvPr/>
        </p:nvGrpSpPr>
        <p:grpSpPr>
          <a:xfrm>
            <a:off x="1687684" y="284146"/>
            <a:ext cx="5937065" cy="521131"/>
            <a:chOff x="4328566" y="978669"/>
            <a:chExt cx="5937065" cy="521131"/>
          </a:xfrm>
        </p:grpSpPr>
        <p:sp>
          <p:nvSpPr>
            <p:cNvPr id="23" name="Rectangle 1">
              <a:extLst>
                <a:ext uri="{FF2B5EF4-FFF2-40B4-BE49-F238E27FC236}">
                  <a16:creationId xmlns:a16="http://schemas.microsoft.com/office/drawing/2014/main" id="{4DF2FD92-8754-1B43-6B36-F72300CDF6B8}"/>
                </a:ext>
              </a:extLst>
            </p:cNvPr>
            <p:cNvSpPr>
              <a:spLocks noChangeArrowheads="1"/>
            </p:cNvSpPr>
            <p:nvPr/>
          </p:nvSpPr>
          <p:spPr bwMode="auto">
            <a:xfrm>
              <a:off x="5134098" y="1068913"/>
              <a:ext cx="51315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4" name="Picture 23">
              <a:extLst>
                <a:ext uri="{FF2B5EF4-FFF2-40B4-BE49-F238E27FC236}">
                  <a16:creationId xmlns:a16="http://schemas.microsoft.com/office/drawing/2014/main" id="{E5AE3970-34E3-14D0-600B-54BF66BF1E40}"/>
                </a:ext>
              </a:extLst>
            </p:cNvPr>
            <p:cNvPicPr>
              <a:picLocks noChangeAspect="1"/>
            </p:cNvPicPr>
            <p:nvPr/>
          </p:nvPicPr>
          <p:blipFill>
            <a:blip r:embed="rId4"/>
            <a:stretch>
              <a:fillRect/>
            </a:stretch>
          </p:blipFill>
          <p:spPr>
            <a:xfrm>
              <a:off x="4328566" y="978669"/>
              <a:ext cx="951544" cy="512370"/>
            </a:xfrm>
            <a:prstGeom prst="rect">
              <a:avLst/>
            </a:prstGeom>
          </p:spPr>
        </p:pic>
      </p:grpSp>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991EA4EE-4D61-8EB1-40CA-931DBA7EBD6B}"/>
                  </a:ext>
                </a:extLst>
              </p:cNvPr>
              <p:cNvSpPr/>
              <p:nvPr/>
            </p:nvSpPr>
            <p:spPr>
              <a:xfrm>
                <a:off x="528103" y="1526504"/>
                <a:ext cx="7378468" cy="958660"/>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năm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1</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a:p>
                <a:pPr algn="just">
                  <a:lnSpc>
                    <a:spcPct val="150000"/>
                  </a:lnSpc>
                </a:pPr>
                <a:r>
                  <a:rPr lang="en-US" sz="2000" dirty="0">
                    <a:latin typeface="+mj-lt"/>
                  </a:rPr>
                  <a:t>b) </a:t>
                </a:r>
                <a:r>
                  <a:rPr lang="en-US" sz="2000" dirty="0" err="1">
                    <a:latin typeface="+mj-lt"/>
                  </a:rPr>
                  <a:t>Dự</a:t>
                </a:r>
                <a:r>
                  <a:rPr lang="en-US" sz="2000" dirty="0">
                    <a:latin typeface="+mj-lt"/>
                  </a:rPr>
                  <a:t> </a:t>
                </a:r>
                <a:r>
                  <a:rPr lang="en-US" sz="2000" dirty="0" err="1">
                    <a:latin typeface="+mj-lt"/>
                  </a:rPr>
                  <a:t>đoán</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tính</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𝑛</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p:txBody>
          </p:sp>
        </mc:Choice>
        <mc:Fallback>
          <p:sp>
            <p:nvSpPr>
              <p:cNvPr id="25" name="Rectangle 24">
                <a:extLst>
                  <a:ext uri="{FF2B5EF4-FFF2-40B4-BE49-F238E27FC236}">
                    <a16:creationId xmlns:a16="http://schemas.microsoft.com/office/drawing/2014/main" id="{991EA4EE-4D61-8EB1-40CA-931DBA7EBD6B}"/>
                  </a:ext>
                </a:extLst>
              </p:cNvPr>
              <p:cNvSpPr>
                <a:spLocks noRot="1" noChangeAspect="1" noMove="1" noResize="1" noEditPoints="1" noAdjustHandles="1" noChangeArrowheads="1" noChangeShapeType="1" noTextEdit="1"/>
              </p:cNvSpPr>
              <p:nvPr/>
            </p:nvSpPr>
            <p:spPr>
              <a:xfrm>
                <a:off x="528103" y="1526504"/>
                <a:ext cx="7378468" cy="958660"/>
              </a:xfrm>
              <a:prstGeom prst="rect">
                <a:avLst/>
              </a:prstGeom>
              <a:blipFill>
                <a:blip r:embed="rId5"/>
                <a:stretch>
                  <a:fillRect l="-909" b="-10127"/>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0D33428D-A2E3-20DB-76C7-9DBF56A7FF8D}"/>
              </a:ext>
            </a:extLst>
          </p:cNvPr>
          <p:cNvGrpSpPr/>
          <p:nvPr/>
        </p:nvGrpSpPr>
        <p:grpSpPr>
          <a:xfrm flipH="1">
            <a:off x="7601442" y="2174007"/>
            <a:ext cx="944286" cy="712136"/>
            <a:chOff x="8553553" y="4587774"/>
            <a:chExt cx="962685" cy="823613"/>
          </a:xfrm>
        </p:grpSpPr>
        <p:pic>
          <p:nvPicPr>
            <p:cNvPr id="3" name="Picture 2">
              <a:extLst>
                <a:ext uri="{FF2B5EF4-FFF2-40B4-BE49-F238E27FC236}">
                  <a16:creationId xmlns:a16="http://schemas.microsoft.com/office/drawing/2014/main" id="{F05539B0-A35C-F101-FFB3-2F3BBB05E655}"/>
                </a:ext>
              </a:extLst>
            </p:cNvPr>
            <p:cNvPicPr>
              <a:picLocks noChangeAspect="1"/>
            </p:cNvPicPr>
            <p:nvPr/>
          </p:nvPicPr>
          <p:blipFill>
            <a:blip r:embed="rId6"/>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id="{2907BBAA-523D-1744-3697-BDEB60984271}"/>
                </a:ext>
              </a:extLst>
            </p:cNvPr>
            <p:cNvSpPr txBox="1"/>
            <p:nvPr/>
          </p:nvSpPr>
          <p:spPr>
            <a:xfrm>
              <a:off x="8698848" y="4750411"/>
              <a:ext cx="761582" cy="4627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9DF0330-7719-AF3C-7307-18197CBDBCA1}"/>
                  </a:ext>
                </a:extLst>
              </p:cNvPr>
              <p:cNvSpPr txBox="1"/>
              <p:nvPr/>
            </p:nvSpPr>
            <p:spPr>
              <a:xfrm>
                <a:off x="936390" y="2865142"/>
                <a:ext cx="7901065" cy="2112822"/>
              </a:xfrm>
              <a:prstGeom prst="rect">
                <a:avLst/>
              </a:prstGeom>
              <a:noFill/>
            </p:spPr>
            <p:txBody>
              <a:bodyPr wrap="square">
                <a:spAutoFit/>
              </a:bodyPr>
              <a:lstStyle/>
              <a:p>
                <a:pPr algn="just">
                  <a:lnSpc>
                    <a:spcPct val="150000"/>
                  </a:lnSpc>
                  <a:spcAft>
                    <a:spcPts val="600"/>
                  </a:spcAft>
                </a:pPr>
                <a:r>
                  <a:rPr lang="vi-VN" sz="2000" dirty="0">
                    <a:effectLst/>
                    <a:latin typeface="+mn-lt"/>
                    <a:ea typeface="Calibri" panose="020F0502020204030204" pitchFamily="34" charset="0"/>
                    <a:cs typeface="Times New Roman" panose="02020603050405020304" pitchFamily="18" charset="0"/>
                  </a:rPr>
                  <a:t>a) Năm số hạng đầu của cấp số cộng theo </a:t>
                </a:r>
                <a14:m>
                  <m:oMath xmlns:m="http://schemas.openxmlformats.org/officeDocument/2006/math">
                    <m:sSub>
                      <m:sSub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vi-VN" sz="2000" dirty="0">
                    <a:effectLst/>
                    <a:latin typeface="+mn-lt"/>
                    <a:ea typeface="Calibri" panose="020F0502020204030204" pitchFamily="34" charset="0"/>
                    <a:cs typeface="Times New Roman" panose="02020603050405020304" pitchFamily="18" charset="0"/>
                  </a:rPr>
                  <a:t> và</a:t>
                </a:r>
                <a14:m>
                  <m:oMath xmlns:m="http://schemas.openxmlformats.org/officeDocument/2006/math">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𝑑</m:t>
                    </m:r>
                    <m:r>
                      <a:rPr lang="vi-VN" sz="20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000" dirty="0">
                    <a:effectLst/>
                    <a:latin typeface="+mn-lt"/>
                    <a:ea typeface="Calibri" panose="020F0502020204030204" pitchFamily="34" charset="0"/>
                    <a:cs typeface="Times New Roman" panose="02020603050405020304" pitchFamily="18" charset="0"/>
                  </a:rPr>
                  <a:t>là:</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mn-lt"/>
                            <a:ea typeface="Calibri" panose="020F0502020204030204" pitchFamily="34" charset="0"/>
                            <a:cs typeface="Times New Roman" panose="02020603050405020304" pitchFamily="18" charset="0"/>
                          </a:rPr>
                        </m:ctrlPr>
                      </m:sSubPr>
                      <m:e>
                        <m:r>
                          <a:rPr lang="vi-VN" sz="2000" i="1">
                            <a:effectLst/>
                            <a:latin typeface="+mn-lt"/>
                            <a:ea typeface="Calibri" panose="020F0502020204030204" pitchFamily="34" charset="0"/>
                            <a:cs typeface="Times New Roman" panose="02020603050405020304" pitchFamily="18" charset="0"/>
                          </a:rPr>
                          <m:t>𝑢</m:t>
                        </m:r>
                      </m:e>
                      <m:sub>
                        <m:r>
                          <a:rPr lang="vi-VN" sz="2000" i="1">
                            <a:effectLst/>
                            <a:latin typeface="+mn-lt"/>
                            <a:ea typeface="Calibri" panose="020F0502020204030204" pitchFamily="34" charset="0"/>
                            <a:cs typeface="Times New Roman" panose="02020603050405020304" pitchFamily="18" charset="0"/>
                          </a:rPr>
                          <m:t>1</m:t>
                        </m:r>
                      </m:sub>
                    </m:sSub>
                  </m:oMath>
                </a14:m>
                <a:r>
                  <a:rPr lang="vi-VN" sz="2000" i="1"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2</m:t>
                        </m:r>
                      </m:sub>
                    </m:sSub>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3</m:t>
                        </m:r>
                      </m:sub>
                    </m:sSub>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2</m:t>
                        </m:r>
                      </m:sub>
                    </m:sSub>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+2</m:t>
                    </m:r>
                    <m:r>
                      <a:rPr lang="vi-VN" sz="2000" i="1">
                        <a:effectLst/>
                        <a:latin typeface="+mn-lt"/>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4</m:t>
                        </m:r>
                      </m:sub>
                    </m:sSub>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3</m:t>
                        </m:r>
                      </m:sub>
                    </m:sSub>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+2</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+3</m:t>
                    </m:r>
                    <m:r>
                      <a:rPr lang="vi-VN" sz="2000" i="1">
                        <a:effectLst/>
                        <a:latin typeface="+mn-lt"/>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5</m:t>
                        </m:r>
                      </m:sub>
                    </m:sSub>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4</m:t>
                        </m:r>
                      </m:sub>
                    </m:sSub>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+3</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𝑑</m:t>
                    </m:r>
                    <m:r>
                      <a:rPr lang="vi-VN" sz="2000" i="1">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a:rPr lang="vi-VN" sz="2000" i="1">
                            <a:effectLst/>
                            <a:latin typeface="+mn-lt"/>
                            <a:ea typeface="Times New Roman" panose="02020603050405020304" pitchFamily="18" charset="0"/>
                            <a:cs typeface="Times New Roman" panose="02020603050405020304" pitchFamily="18" charset="0"/>
                          </a:rPr>
                          <m:t>𝑢</m:t>
                        </m:r>
                      </m:e>
                      <m:sub>
                        <m:r>
                          <a:rPr lang="vi-VN" sz="2000" i="1">
                            <a:effectLst/>
                            <a:latin typeface="+mn-lt"/>
                            <a:ea typeface="Times New Roman" panose="02020603050405020304" pitchFamily="18" charset="0"/>
                            <a:cs typeface="Times New Roman" panose="02020603050405020304" pitchFamily="18" charset="0"/>
                          </a:rPr>
                          <m:t>1</m:t>
                        </m:r>
                      </m:sub>
                    </m:sSub>
                    <m:r>
                      <a:rPr lang="vi-VN" sz="2000" i="1">
                        <a:effectLst/>
                        <a:latin typeface="+mn-lt"/>
                        <a:ea typeface="Times New Roman" panose="02020603050405020304" pitchFamily="18" charset="0"/>
                        <a:cs typeface="Times New Roman" panose="02020603050405020304" pitchFamily="18" charset="0"/>
                      </a:rPr>
                      <m:t>+4</m:t>
                    </m:r>
                    <m:r>
                      <a:rPr lang="vi-VN" sz="2000" i="1">
                        <a:effectLst/>
                        <a:latin typeface="+mn-lt"/>
                        <a:ea typeface="Times New Roman" panose="02020603050405020304" pitchFamily="18" charset="0"/>
                        <a:cs typeface="Times New Roman" panose="02020603050405020304" pitchFamily="18" charset="0"/>
                      </a:rPr>
                      <m:t>𝑑</m:t>
                    </m:r>
                  </m:oMath>
                </a14:m>
                <a:r>
                  <a:rPr lang="vi-VN" sz="2000" i="1" dirty="0">
                    <a:effectLst/>
                    <a:latin typeface="+mn-lt"/>
                    <a:ea typeface="Times New Roman" panose="02020603050405020304" pitchFamily="18" charset="0"/>
                    <a:cs typeface="Times New Roman" panose="02020603050405020304" pitchFamily="18" charset="0"/>
                  </a:rPr>
                  <a:t> </a:t>
                </a:r>
                <a:endParaRPr lang="en-US" sz="2000" i="1" dirty="0">
                  <a:effectLst/>
                  <a:latin typeface="+mn-lt"/>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89DF0330-7719-AF3C-7307-18197CBDBCA1}"/>
                  </a:ext>
                </a:extLst>
              </p:cNvPr>
              <p:cNvSpPr txBox="1">
                <a:spLocks noRot="1" noChangeAspect="1" noMove="1" noResize="1" noEditPoints="1" noAdjustHandles="1" noChangeArrowheads="1" noChangeShapeType="1" noTextEdit="1"/>
              </p:cNvSpPr>
              <p:nvPr/>
            </p:nvSpPr>
            <p:spPr>
              <a:xfrm>
                <a:off x="936390" y="2865142"/>
                <a:ext cx="7901065" cy="2112822"/>
              </a:xfrm>
              <a:prstGeom prst="rect">
                <a:avLst/>
              </a:prstGeom>
              <a:blipFill>
                <a:blip r:embed="rId7"/>
                <a:stretch>
                  <a:fillRect l="-849"/>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379" name="Google Shape;2379;p51"/>
          <p:cNvGrpSpPr/>
          <p:nvPr/>
        </p:nvGrpSpPr>
        <p:grpSpPr>
          <a:xfrm flipH="1">
            <a:off x="92697" y="217947"/>
            <a:ext cx="951543" cy="1022533"/>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CE3EE696-40D7-F4FA-57B7-A7B50FE9EC0A}"/>
              </a:ext>
            </a:extLst>
          </p:cNvPr>
          <p:cNvSpPr/>
          <p:nvPr/>
        </p:nvSpPr>
        <p:spPr>
          <a:xfrm>
            <a:off x="615050" y="1526380"/>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2.</a:t>
            </a:r>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25D4A77F-BA35-F752-6AE1-2E0B366B7EBA}"/>
                  </a:ext>
                </a:extLst>
              </p:cNvPr>
              <p:cNvSpPr/>
              <p:nvPr/>
            </p:nvSpPr>
            <p:spPr>
              <a:xfrm>
                <a:off x="1336201" y="1424320"/>
                <a:ext cx="7501254" cy="496996"/>
              </a:xfrm>
              <a:prstGeom prst="rect">
                <a:avLst/>
              </a:prstGeom>
            </p:spPr>
            <p:txBody>
              <a:bodyPr wrap="square">
                <a:spAutoFit/>
              </a:bodyPr>
              <a:lstStyle/>
              <a:p>
                <a:pPr marL="30480" marR="30480" algn="just">
                  <a:lnSpc>
                    <a:spcPct val="150000"/>
                  </a:lnSpc>
                  <a:buClrTx/>
                  <a:buFontTx/>
                  <a:buNone/>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𝑢𝑛</m:t>
                    </m:r>
                    <m:r>
                      <a:rPr lang="en-US" sz="2000" i="1" dirty="0">
                        <a:latin typeface="Cambria Math" panose="02040503050406030204" pitchFamily="18" charset="0"/>
                      </a:rPr>
                      <m:t>) </m:t>
                    </m:r>
                  </m:oMath>
                </a14:m>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endParaRPr lang="en-US" sz="2000" kern="1200" dirty="0">
                  <a:solidFill>
                    <a:prstClr val="black"/>
                  </a:solidFill>
                  <a:latin typeface="+mj-lt"/>
                  <a:ea typeface="Times New Roman" panose="02020603050405020304" pitchFamily="18" charset="0"/>
                  <a:cs typeface="+mn-cs"/>
                </a:endParaRPr>
              </a:p>
            </p:txBody>
          </p:sp>
        </mc:Choice>
        <mc:Fallback>
          <p:sp>
            <p:nvSpPr>
              <p:cNvPr id="21" name="Rectangle 20">
                <a:extLst>
                  <a:ext uri="{FF2B5EF4-FFF2-40B4-BE49-F238E27FC236}">
                    <a16:creationId xmlns:a16="http://schemas.microsoft.com/office/drawing/2014/main" id="{25D4A77F-BA35-F752-6AE1-2E0B366B7EBA}"/>
                  </a:ext>
                </a:extLst>
              </p:cNvPr>
              <p:cNvSpPr>
                <a:spLocks noRot="1" noChangeAspect="1" noMove="1" noResize="1" noEditPoints="1" noAdjustHandles="1" noChangeArrowheads="1" noChangeShapeType="1" noTextEdit="1"/>
              </p:cNvSpPr>
              <p:nvPr/>
            </p:nvSpPr>
            <p:spPr>
              <a:xfrm>
                <a:off x="1336201" y="1424320"/>
                <a:ext cx="7501254" cy="496996"/>
              </a:xfrm>
              <a:prstGeom prst="rect">
                <a:avLst/>
              </a:prstGeom>
              <a:blipFill>
                <a:blip r:embed="rId3"/>
                <a:stretch>
                  <a:fillRect l="-406" b="-22222"/>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B5CD0C80-F394-036E-597E-E7F5A7B28B1A}"/>
              </a:ext>
            </a:extLst>
          </p:cNvPr>
          <p:cNvGrpSpPr/>
          <p:nvPr/>
        </p:nvGrpSpPr>
        <p:grpSpPr>
          <a:xfrm>
            <a:off x="1687684" y="699784"/>
            <a:ext cx="5937065" cy="521131"/>
            <a:chOff x="4328566" y="978669"/>
            <a:chExt cx="5937065" cy="521131"/>
          </a:xfrm>
        </p:grpSpPr>
        <p:sp>
          <p:nvSpPr>
            <p:cNvPr id="23" name="Rectangle 1">
              <a:extLst>
                <a:ext uri="{FF2B5EF4-FFF2-40B4-BE49-F238E27FC236}">
                  <a16:creationId xmlns:a16="http://schemas.microsoft.com/office/drawing/2014/main" id="{4DF2FD92-8754-1B43-6B36-F72300CDF6B8}"/>
                </a:ext>
              </a:extLst>
            </p:cNvPr>
            <p:cNvSpPr>
              <a:spLocks noChangeArrowheads="1"/>
            </p:cNvSpPr>
            <p:nvPr/>
          </p:nvSpPr>
          <p:spPr bwMode="auto">
            <a:xfrm>
              <a:off x="5134098" y="1068913"/>
              <a:ext cx="51315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4" name="Picture 23">
              <a:extLst>
                <a:ext uri="{FF2B5EF4-FFF2-40B4-BE49-F238E27FC236}">
                  <a16:creationId xmlns:a16="http://schemas.microsoft.com/office/drawing/2014/main" id="{E5AE3970-34E3-14D0-600B-54BF66BF1E40}"/>
                </a:ext>
              </a:extLst>
            </p:cNvPr>
            <p:cNvPicPr>
              <a:picLocks noChangeAspect="1"/>
            </p:cNvPicPr>
            <p:nvPr/>
          </p:nvPicPr>
          <p:blipFill>
            <a:blip r:embed="rId4"/>
            <a:stretch>
              <a:fillRect/>
            </a:stretch>
          </p:blipFill>
          <p:spPr>
            <a:xfrm>
              <a:off x="4328566" y="978669"/>
              <a:ext cx="951544" cy="512370"/>
            </a:xfrm>
            <a:prstGeom prst="rect">
              <a:avLst/>
            </a:prstGeom>
          </p:spPr>
        </p:pic>
      </p:grpSp>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991EA4EE-4D61-8EB1-40CA-931DBA7EBD6B}"/>
                  </a:ext>
                </a:extLst>
              </p:cNvPr>
              <p:cNvSpPr/>
              <p:nvPr/>
            </p:nvSpPr>
            <p:spPr>
              <a:xfrm>
                <a:off x="528103" y="1942142"/>
                <a:ext cx="7378468" cy="958660"/>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năm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1</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a:p>
                <a:pPr algn="just">
                  <a:lnSpc>
                    <a:spcPct val="150000"/>
                  </a:lnSpc>
                </a:pPr>
                <a:r>
                  <a:rPr lang="en-US" sz="2000" dirty="0">
                    <a:latin typeface="+mj-lt"/>
                  </a:rPr>
                  <a:t>b) </a:t>
                </a:r>
                <a:r>
                  <a:rPr lang="en-US" sz="2000" dirty="0" err="1">
                    <a:latin typeface="+mj-lt"/>
                  </a:rPr>
                  <a:t>Dự</a:t>
                </a:r>
                <a:r>
                  <a:rPr lang="en-US" sz="2000" dirty="0">
                    <a:latin typeface="+mj-lt"/>
                  </a:rPr>
                  <a:t> </a:t>
                </a:r>
                <a:r>
                  <a:rPr lang="en-US" sz="2000" dirty="0" err="1">
                    <a:latin typeface="+mj-lt"/>
                  </a:rPr>
                  <a:t>đoán</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tính</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smtClean="0">
                        <a:latin typeface="Cambria Math" panose="02040503050406030204" pitchFamily="18" charset="0"/>
                      </a:rPr>
                      <m:t>𝑛</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oMath>
                </a14:m>
                <a:r>
                  <a:rPr lang="en-US" sz="2000" dirty="0">
                    <a:latin typeface="+mj-lt"/>
                  </a:rPr>
                  <a:t> </a:t>
                </a:r>
                <a:r>
                  <a:rPr lang="en-US" sz="2000" dirty="0" err="1">
                    <a:latin typeface="+mj-lt"/>
                  </a:rPr>
                  <a:t>theo</a:t>
                </a:r>
                <a:r>
                  <a:rPr lang="en-US" sz="2000" dirty="0">
                    <a:latin typeface="+mj-lt"/>
                  </a:rPr>
                  <a:t> </a:t>
                </a: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a:t>
                </a:r>
              </a:p>
            </p:txBody>
          </p:sp>
        </mc:Choice>
        <mc:Fallback>
          <p:sp>
            <p:nvSpPr>
              <p:cNvPr id="25" name="Rectangle 24">
                <a:extLst>
                  <a:ext uri="{FF2B5EF4-FFF2-40B4-BE49-F238E27FC236}">
                    <a16:creationId xmlns:a16="http://schemas.microsoft.com/office/drawing/2014/main" id="{991EA4EE-4D61-8EB1-40CA-931DBA7EBD6B}"/>
                  </a:ext>
                </a:extLst>
              </p:cNvPr>
              <p:cNvSpPr>
                <a:spLocks noRot="1" noChangeAspect="1" noMove="1" noResize="1" noEditPoints="1" noAdjustHandles="1" noChangeArrowheads="1" noChangeShapeType="1" noTextEdit="1"/>
              </p:cNvSpPr>
              <p:nvPr/>
            </p:nvSpPr>
            <p:spPr>
              <a:xfrm>
                <a:off x="528103" y="1942142"/>
                <a:ext cx="7378468" cy="958660"/>
              </a:xfrm>
              <a:prstGeom prst="rect">
                <a:avLst/>
              </a:prstGeom>
              <a:blipFill>
                <a:blip r:embed="rId5"/>
                <a:stretch>
                  <a:fillRect l="-909" b="-10828"/>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0D33428D-A2E3-20DB-76C7-9DBF56A7FF8D}"/>
              </a:ext>
            </a:extLst>
          </p:cNvPr>
          <p:cNvGrpSpPr/>
          <p:nvPr/>
        </p:nvGrpSpPr>
        <p:grpSpPr>
          <a:xfrm flipH="1">
            <a:off x="7601442" y="2589645"/>
            <a:ext cx="944286" cy="712136"/>
            <a:chOff x="8553553" y="4587774"/>
            <a:chExt cx="962685" cy="823613"/>
          </a:xfrm>
        </p:grpSpPr>
        <p:pic>
          <p:nvPicPr>
            <p:cNvPr id="3" name="Picture 2">
              <a:extLst>
                <a:ext uri="{FF2B5EF4-FFF2-40B4-BE49-F238E27FC236}">
                  <a16:creationId xmlns:a16="http://schemas.microsoft.com/office/drawing/2014/main" id="{F05539B0-A35C-F101-FFB3-2F3BBB05E655}"/>
                </a:ext>
              </a:extLst>
            </p:cNvPr>
            <p:cNvPicPr>
              <a:picLocks noChangeAspect="1"/>
            </p:cNvPicPr>
            <p:nvPr/>
          </p:nvPicPr>
          <p:blipFill>
            <a:blip r:embed="rId6"/>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id="{2907BBAA-523D-1744-3697-BDEB60984271}"/>
                </a:ext>
              </a:extLst>
            </p:cNvPr>
            <p:cNvSpPr txBox="1"/>
            <p:nvPr/>
          </p:nvSpPr>
          <p:spPr>
            <a:xfrm>
              <a:off x="8698848" y="4750411"/>
              <a:ext cx="761582" cy="4627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9DF0330-7719-AF3C-7307-18197CBDBCA1}"/>
                  </a:ext>
                </a:extLst>
              </p:cNvPr>
              <p:cNvSpPr txBox="1"/>
              <p:nvPr/>
            </p:nvSpPr>
            <p:spPr>
              <a:xfrm>
                <a:off x="725910" y="3422150"/>
                <a:ext cx="7901065" cy="1169551"/>
              </a:xfrm>
              <a:prstGeom prst="rect">
                <a:avLst/>
              </a:prstGeom>
              <a:noFill/>
            </p:spPr>
            <p:txBody>
              <a:bodyPr wrap="square">
                <a:spAutoFit/>
              </a:bodyPr>
              <a:lstStyle/>
              <a:p>
                <a:pPr algn="just">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b) Dự đoán công thức tính </a:t>
                </a:r>
                <a14:m>
                  <m:oMath xmlns:m="http://schemas.openxmlformats.org/officeDocument/2006/math">
                    <m:sSub>
                      <m:sSubPr>
                        <m:ctrlPr>
                          <a:rPr lang="en-US" sz="2000" i="1">
                            <a:latin typeface="+mn-lt"/>
                            <a:ea typeface="Times New Roman" panose="02020603050405020304" pitchFamily="18" charset="0"/>
                            <a:cs typeface="Times New Roman" panose="02020603050405020304" pitchFamily="18" charset="0"/>
                          </a:rPr>
                        </m:ctrlPr>
                      </m:sSubPr>
                      <m:e>
                        <m:r>
                          <m:rPr>
                            <m:sty m:val="p"/>
                          </m:rPr>
                          <a:rPr lang="vi-VN" sz="2000">
                            <a:latin typeface="+mn-lt"/>
                            <a:ea typeface="Times New Roman" panose="02020603050405020304" pitchFamily="18" charset="0"/>
                            <a:cs typeface="Times New Roman" panose="02020603050405020304" pitchFamily="18" charset="0"/>
                          </a:rPr>
                          <m:t>u</m:t>
                        </m:r>
                      </m:e>
                      <m:sub>
                        <m:r>
                          <m:rPr>
                            <m:sty m:val="p"/>
                          </m:rPr>
                          <a:rPr lang="vi-VN" sz="2000">
                            <a:latin typeface="+mn-lt"/>
                            <a:ea typeface="Times New Roman" panose="02020603050405020304" pitchFamily="18" charset="0"/>
                            <a:cs typeface="Times New Roman" panose="02020603050405020304" pitchFamily="18" charset="0"/>
                          </a:rPr>
                          <m:t>n</m:t>
                        </m:r>
                      </m:sub>
                    </m:sSub>
                  </m:oMath>
                </a14:m>
                <a:r>
                  <a:rPr lang="vi-VN" sz="2000" dirty="0">
                    <a:latin typeface="+mn-lt"/>
                    <a:ea typeface="Times New Roman" panose="02020603050405020304" pitchFamily="18" charset="0"/>
                    <a:cs typeface="Times New Roman" panose="02020603050405020304" pitchFamily="18" charset="0"/>
                  </a:rPr>
                  <a:t>: </a:t>
                </a:r>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mn-lt"/>
                              <a:ea typeface="Times New Roman" panose="02020603050405020304" pitchFamily="18" charset="0"/>
                              <a:cs typeface="Times New Roman" panose="02020603050405020304" pitchFamily="18" charset="0"/>
                            </a:rPr>
                          </m:ctrlPr>
                        </m:sSubPr>
                        <m:e>
                          <m:r>
                            <a:rPr lang="en-US" sz="2000" i="1">
                              <a:latin typeface="+mn-lt"/>
                              <a:ea typeface="Times New Roman" panose="02020603050405020304" pitchFamily="18" charset="0"/>
                              <a:cs typeface="Times New Roman" panose="02020603050405020304" pitchFamily="18" charset="0"/>
                            </a:rPr>
                            <m:t>𝑢</m:t>
                          </m:r>
                        </m:e>
                        <m:sub>
                          <m:r>
                            <a:rPr lang="en-US" sz="2000" i="1">
                              <a:latin typeface="+mn-lt"/>
                              <a:ea typeface="Times New Roman" panose="02020603050405020304" pitchFamily="18" charset="0"/>
                              <a:cs typeface="Times New Roman" panose="02020603050405020304" pitchFamily="18" charset="0"/>
                            </a:rPr>
                            <m:t>𝑛</m:t>
                          </m:r>
                        </m:sub>
                      </m:sSub>
                      <m:r>
                        <a:rPr lang="en-US" sz="2000" i="1">
                          <a:latin typeface="+mn-lt"/>
                          <a:ea typeface="Times New Roman" panose="02020603050405020304" pitchFamily="18" charset="0"/>
                          <a:cs typeface="Times New Roman" panose="02020603050405020304" pitchFamily="18" charset="0"/>
                        </a:rPr>
                        <m:t>=</m:t>
                      </m:r>
                      <m:sSub>
                        <m:sSubPr>
                          <m:ctrlPr>
                            <a:rPr lang="en-US" sz="2000" i="1">
                              <a:latin typeface="+mn-lt"/>
                              <a:ea typeface="Times New Roman" panose="02020603050405020304" pitchFamily="18" charset="0"/>
                              <a:cs typeface="Times New Roman" panose="02020603050405020304" pitchFamily="18" charset="0"/>
                            </a:rPr>
                          </m:ctrlPr>
                        </m:sSubPr>
                        <m:e>
                          <m:r>
                            <a:rPr lang="en-US" sz="2000" i="1">
                              <a:latin typeface="+mn-lt"/>
                              <a:ea typeface="Times New Roman" panose="02020603050405020304" pitchFamily="18" charset="0"/>
                              <a:cs typeface="Times New Roman" panose="02020603050405020304" pitchFamily="18" charset="0"/>
                            </a:rPr>
                            <m:t>𝑢</m:t>
                          </m:r>
                        </m:e>
                        <m:sub>
                          <m:r>
                            <a:rPr lang="en-US" sz="2000" i="1">
                              <a:latin typeface="+mn-lt"/>
                              <a:ea typeface="Times New Roman" panose="02020603050405020304" pitchFamily="18" charset="0"/>
                              <a:cs typeface="Times New Roman" panose="02020603050405020304" pitchFamily="18" charset="0"/>
                            </a:rPr>
                            <m:t>1</m:t>
                          </m:r>
                        </m:sub>
                      </m:sSub>
                      <m:r>
                        <a:rPr lang="en-US" sz="2000" i="1">
                          <a:latin typeface="+mn-lt"/>
                          <a:ea typeface="Times New Roman" panose="02020603050405020304" pitchFamily="18" charset="0"/>
                          <a:cs typeface="Times New Roman" panose="02020603050405020304" pitchFamily="18" charset="0"/>
                        </a:rPr>
                        <m:t>+</m:t>
                      </m:r>
                      <m:d>
                        <m:dPr>
                          <m:ctrlPr>
                            <a:rPr lang="en-US" sz="2000" i="1">
                              <a:latin typeface="+mn-lt"/>
                              <a:ea typeface="Times New Roman" panose="02020603050405020304" pitchFamily="18" charset="0"/>
                              <a:cs typeface="Times New Roman" panose="02020603050405020304" pitchFamily="18" charset="0"/>
                            </a:rPr>
                          </m:ctrlPr>
                        </m:dPr>
                        <m:e>
                          <m:r>
                            <a:rPr lang="en-US" sz="2000" i="1">
                              <a:latin typeface="+mn-lt"/>
                              <a:ea typeface="Times New Roman" panose="02020603050405020304" pitchFamily="18" charset="0"/>
                              <a:cs typeface="Times New Roman" panose="02020603050405020304" pitchFamily="18" charset="0"/>
                            </a:rPr>
                            <m:t>𝑛</m:t>
                          </m:r>
                          <m:r>
                            <a:rPr lang="en-US" sz="2000" i="1">
                              <a:latin typeface="+mn-lt"/>
                              <a:ea typeface="Times New Roman" panose="02020603050405020304" pitchFamily="18" charset="0"/>
                              <a:cs typeface="Times New Roman" panose="02020603050405020304" pitchFamily="18" charset="0"/>
                            </a:rPr>
                            <m:t>−1</m:t>
                          </m:r>
                        </m:e>
                      </m:d>
                      <m:r>
                        <a:rPr lang="en-US" sz="2000" i="1">
                          <a:latin typeface="+mn-lt"/>
                          <a:ea typeface="Times New Roman" panose="02020603050405020304" pitchFamily="18" charset="0"/>
                          <a:cs typeface="Times New Roman" panose="02020603050405020304" pitchFamily="18" charset="0"/>
                        </a:rPr>
                        <m:t>𝑑</m:t>
                      </m:r>
                    </m:oMath>
                  </m:oMathPara>
                </a14:m>
                <a:endParaRPr lang="en-US" sz="2000" i="1" dirty="0">
                  <a:latin typeface="+mn-lt"/>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89DF0330-7719-AF3C-7307-18197CBDBCA1}"/>
                  </a:ext>
                </a:extLst>
              </p:cNvPr>
              <p:cNvSpPr txBox="1">
                <a:spLocks noRot="1" noChangeAspect="1" noMove="1" noResize="1" noEditPoints="1" noAdjustHandles="1" noChangeArrowheads="1" noChangeShapeType="1" noTextEdit="1"/>
              </p:cNvSpPr>
              <p:nvPr/>
            </p:nvSpPr>
            <p:spPr>
              <a:xfrm>
                <a:off x="725910" y="3422150"/>
                <a:ext cx="7901065" cy="1169551"/>
              </a:xfrm>
              <a:prstGeom prst="rect">
                <a:avLst/>
              </a:prstGeom>
              <a:blipFill>
                <a:blip r:embed="rId7"/>
                <a:stretch>
                  <a:fillRect l="-772"/>
                </a:stretch>
              </a:blipFill>
            </p:spPr>
            <p:txBody>
              <a:bodyPr/>
              <a:lstStyle/>
              <a:p>
                <a:r>
                  <a:rPr lang="en-US">
                    <a:noFill/>
                  </a:rPr>
                  <a:t> </a:t>
                </a:r>
              </a:p>
            </p:txBody>
          </p:sp>
        </mc:Fallback>
      </mc:AlternateContent>
    </p:spTree>
    <p:extLst>
      <p:ext uri="{BB962C8B-B14F-4D97-AF65-F5344CB8AC3E}">
        <p14:creationId xmlns:p14="http://schemas.microsoft.com/office/powerpoint/2010/main" val="2576640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4" name="Pentagon 6">
            <a:extLst>
              <a:ext uri="{FF2B5EF4-FFF2-40B4-BE49-F238E27FC236}">
                <a16:creationId xmlns:a16="http://schemas.microsoft.com/office/drawing/2014/main" id="{11E44DD7-5540-DFFD-736E-3838E11F979A}"/>
              </a:ext>
            </a:extLst>
          </p:cNvPr>
          <p:cNvSpPr/>
          <p:nvPr/>
        </p:nvSpPr>
        <p:spPr>
          <a:xfrm>
            <a:off x="1843221" y="426998"/>
            <a:ext cx="5457555"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CÔNG THỨC SỐ HẠNG TỔNG QUÁT</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85CEE5D-9AC6-2054-8647-36F09D27E3FC}"/>
                  </a:ext>
                </a:extLst>
              </p:cNvPr>
              <p:cNvSpPr/>
              <p:nvPr/>
            </p:nvSpPr>
            <p:spPr>
              <a:xfrm>
                <a:off x="605460" y="1468724"/>
                <a:ext cx="7933075" cy="1629998"/>
              </a:xfrm>
              <a:prstGeom prst="rect">
                <a:avLst/>
              </a:prstGeom>
            </p:spPr>
            <p:txBody>
              <a:bodyPr wrap="square">
                <a:spAutoFit/>
              </a:bodyPr>
              <a:lstStyle/>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Nếu</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𝑛</m:t>
                        </m:r>
                      </m:sub>
                    </m:sSub>
                    <m:r>
                      <a:rPr lang="en-US" sz="2200" i="1">
                        <a:latin typeface="+mj-lt"/>
                        <a:ea typeface="Times New Roman" panose="02020603050405020304" pitchFamily="18" charset="0"/>
                        <a:cs typeface="Times New Roman" panose="02020603050405020304" pitchFamily="18" charset="0"/>
                      </a:rPr>
                      <m:t>)</m:t>
                    </m:r>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đầu</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1</m:t>
                        </m:r>
                      </m:sub>
                    </m:sSub>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sai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dirty="0" smtClean="0">
                        <a:latin typeface="Cambria Math" panose="02040503050406030204" pitchFamily="18" charset="0"/>
                        <a:ea typeface="Times New Roman" panose="02020603050405020304" pitchFamily="18" charset="0"/>
                        <a:cs typeface="Times New Roman" panose="02020603050405020304" pitchFamily="18" charset="0"/>
                      </a:rPr>
                      <m:t>𝑑</m:t>
                    </m:r>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thì</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𝑛</m:t>
                        </m:r>
                      </m:sub>
                    </m:sSub>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được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xác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định</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bởi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𝑛</m:t>
                        </m:r>
                      </m:sub>
                    </m:sSub>
                    <m:r>
                      <a:rPr lang="en-US" sz="2200" i="1">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1</m:t>
                        </m:r>
                      </m:sub>
                    </m:sSub>
                    <m:r>
                      <a:rPr lang="en-US" sz="2200" i="1">
                        <a:latin typeface="+mj-lt"/>
                        <a:ea typeface="Times New Roman" panose="02020603050405020304" pitchFamily="18" charset="0"/>
                        <a:cs typeface="Times New Roman" panose="02020603050405020304" pitchFamily="18" charset="0"/>
                      </a:rPr>
                      <m:t>+</m:t>
                    </m:r>
                    <m:d>
                      <m:dPr>
                        <m:ctrlPr>
                          <a:rPr lang="en-US" sz="2200" i="1">
                            <a:latin typeface="+mj-lt"/>
                            <a:ea typeface="Times New Roman" panose="02020603050405020304" pitchFamily="18" charset="0"/>
                            <a:cs typeface="Times New Roman" panose="02020603050405020304" pitchFamily="18" charset="0"/>
                          </a:rPr>
                        </m:ctrlPr>
                      </m:dPr>
                      <m:e>
                        <m:r>
                          <a:rPr lang="en-US" sz="2200" i="1">
                            <a:latin typeface="+mj-lt"/>
                            <a:ea typeface="Times New Roman" panose="02020603050405020304" pitchFamily="18" charset="0"/>
                            <a:cs typeface="Times New Roman" panose="02020603050405020304" pitchFamily="18" charset="0"/>
                          </a:rPr>
                          <m:t>𝑛</m:t>
                        </m:r>
                        <m:r>
                          <a:rPr lang="en-US" sz="2200" i="1">
                            <a:latin typeface="+mj-lt"/>
                            <a:ea typeface="Times New Roman" panose="02020603050405020304" pitchFamily="18" charset="0"/>
                            <a:cs typeface="Times New Roman" panose="02020603050405020304" pitchFamily="18" charset="0"/>
                          </a:rPr>
                          <m:t>−1</m:t>
                        </m:r>
                      </m:e>
                    </m:d>
                    <m:r>
                      <a:rPr lang="en-US" sz="2200" i="1">
                        <a:latin typeface="+mj-lt"/>
                        <a:ea typeface="Times New Roman" panose="02020603050405020304" pitchFamily="18" charset="0"/>
                        <a:cs typeface="Times New Roman" panose="02020603050405020304" pitchFamily="18" charset="0"/>
                      </a:rPr>
                      <m:t>𝑑</m:t>
                    </m:r>
                  </m:oMath>
                </a14:m>
                <a:r>
                  <a:rPr lang="en-US" sz="2200" i="1" dirty="0">
                    <a:latin typeface="+mj-lt"/>
                    <a:ea typeface="Times New Roman" panose="02020603050405020304" pitchFamily="18" charset="0"/>
                    <a:cs typeface="Times New Roman" panose="02020603050405020304" pitchFamily="18" charset="0"/>
                  </a:rPr>
                  <a:t> </a:t>
                </a:r>
                <a:r>
                  <a:rPr lang="en-US" sz="2200" i="1" dirty="0" err="1">
                    <a:latin typeface="+mj-lt"/>
                    <a:ea typeface="Times New Roman" panose="02020603050405020304" pitchFamily="18" charset="0"/>
                    <a:cs typeface="Times New Roman" panose="02020603050405020304" pitchFamily="18" charset="0"/>
                  </a:rPr>
                  <a:t>với</a:t>
                </a:r>
                <a:r>
                  <a:rPr lang="en-US" sz="22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mj-lt"/>
                        <a:ea typeface="Times New Roman" panose="02020603050405020304" pitchFamily="18" charset="0"/>
                        <a:cs typeface="Times New Roman" panose="02020603050405020304" pitchFamily="18" charset="0"/>
                      </a:rPr>
                      <m:t>𝑛</m:t>
                    </m:r>
                    <m:r>
                      <a:rPr lang="en-US" sz="2200" i="1">
                        <a:latin typeface="+mj-lt"/>
                        <a:ea typeface="Times New Roman" panose="02020603050405020304" pitchFamily="18" charset="0"/>
                        <a:cs typeface="Times New Roman" panose="02020603050405020304" pitchFamily="18" charset="0"/>
                      </a:rPr>
                      <m:t>≥2</m:t>
                    </m:r>
                  </m:oMath>
                </a14:m>
                <a:r>
                  <a:rPr lang="en-US" sz="2200" i="1"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p:txBody>
          </p:sp>
        </mc:Choice>
        <mc:Fallback>
          <p:sp>
            <p:nvSpPr>
              <p:cNvPr id="6" name="Rectangle 5">
                <a:extLst>
                  <a:ext uri="{FF2B5EF4-FFF2-40B4-BE49-F238E27FC236}">
                    <a16:creationId xmlns:a16="http://schemas.microsoft.com/office/drawing/2014/main" id="{185CEE5D-9AC6-2054-8647-36F09D27E3FC}"/>
                  </a:ext>
                </a:extLst>
              </p:cNvPr>
              <p:cNvSpPr>
                <a:spLocks noRot="1" noChangeAspect="1" noMove="1" noResize="1" noEditPoints="1" noAdjustHandles="1" noChangeArrowheads="1" noChangeShapeType="1" noTextEdit="1"/>
              </p:cNvSpPr>
              <p:nvPr/>
            </p:nvSpPr>
            <p:spPr>
              <a:xfrm>
                <a:off x="605460" y="1468724"/>
                <a:ext cx="7933075" cy="1629998"/>
              </a:xfrm>
              <a:prstGeom prst="rect">
                <a:avLst/>
              </a:prstGeom>
              <a:blipFill>
                <a:blip r:embed="rId3"/>
                <a:stretch>
                  <a:fillRect l="-998" r="-922" b="-67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FF573E9-D56C-6997-7B2E-0EA4DBF745DF}"/>
                  </a:ext>
                </a:extLst>
              </p:cNvPr>
              <p:cNvSpPr txBox="1"/>
              <p:nvPr/>
            </p:nvSpPr>
            <p:spPr>
              <a:xfrm>
                <a:off x="605459" y="3278368"/>
                <a:ext cx="7790396" cy="1216230"/>
              </a:xfrm>
              <a:prstGeom prst="rect">
                <a:avLst/>
              </a:prstGeom>
              <a:noFill/>
            </p:spPr>
            <p:txBody>
              <a:bodyPr wrap="square">
                <a:spAutoFit/>
              </a:bodyPr>
              <a:lstStyle/>
              <a:p>
                <a:pPr>
                  <a:lnSpc>
                    <a:spcPct val="150000"/>
                  </a:lnSpc>
                  <a:spcAft>
                    <a:spcPts val="600"/>
                  </a:spcAft>
                </a:pP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Với</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mj-lt"/>
                        <a:ea typeface="Times New Roman" panose="02020603050405020304" pitchFamily="18" charset="0"/>
                        <a:cs typeface="Times New Roman" panose="02020603050405020304" pitchFamily="18" charset="0"/>
                      </a:rPr>
                      <m:t>𝑑</m:t>
                    </m:r>
                    <m:r>
                      <a:rPr lang="en-US" sz="2200" i="1">
                        <a:effectLst/>
                        <a:latin typeface="+mj-lt"/>
                        <a:ea typeface="Times New Roman" panose="02020603050405020304" pitchFamily="18" charset="0"/>
                        <a:cs typeface="Times New Roman" panose="02020603050405020304" pitchFamily="18" charset="0"/>
                      </a:rPr>
                      <m:t>≠0</m:t>
                    </m:r>
                  </m:oMath>
                </a14:m>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từ</a:t>
                </a: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công</a:t>
                </a:r>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thức</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effectLst/>
                            <a:latin typeface="+mj-lt"/>
                            <a:ea typeface="Times New Roman" panose="02020603050405020304" pitchFamily="18" charset="0"/>
                            <a:cs typeface="Times New Roman" panose="02020603050405020304" pitchFamily="18" charset="0"/>
                          </a:rPr>
                        </m:ctrlPr>
                      </m:sSubPr>
                      <m:e>
                        <m:r>
                          <a:rPr lang="en-US" sz="2200" i="1">
                            <a:effectLst/>
                            <a:latin typeface="+mj-lt"/>
                            <a:ea typeface="Times New Roman" panose="02020603050405020304" pitchFamily="18" charset="0"/>
                            <a:cs typeface="Times New Roman" panose="02020603050405020304" pitchFamily="18" charset="0"/>
                          </a:rPr>
                          <m:t>𝑢</m:t>
                        </m:r>
                      </m:e>
                      <m:sub>
                        <m:r>
                          <a:rPr lang="en-US" sz="2200" i="1">
                            <a:effectLst/>
                            <a:latin typeface="+mj-lt"/>
                            <a:ea typeface="Times New Roman" panose="02020603050405020304" pitchFamily="18" charset="0"/>
                            <a:cs typeface="Times New Roman" panose="02020603050405020304" pitchFamily="18" charset="0"/>
                          </a:rPr>
                          <m:t>𝑛</m:t>
                        </m:r>
                      </m:sub>
                    </m:sSub>
                    <m:r>
                      <a:rPr lang="en-US" sz="2200" i="1">
                        <a:effectLst/>
                        <a:latin typeface="+mj-lt"/>
                        <a:ea typeface="Times New Roman" panose="02020603050405020304" pitchFamily="18" charset="0"/>
                        <a:cs typeface="Times New Roman" panose="02020603050405020304" pitchFamily="18" charset="0"/>
                      </a:rPr>
                      <m:t>=</m:t>
                    </m:r>
                    <m:sSub>
                      <m:sSubPr>
                        <m:ctrlPr>
                          <a:rPr lang="en-US" sz="2200" i="1">
                            <a:effectLst/>
                            <a:latin typeface="+mj-lt"/>
                            <a:ea typeface="Times New Roman" panose="02020603050405020304" pitchFamily="18" charset="0"/>
                            <a:cs typeface="Times New Roman" panose="02020603050405020304" pitchFamily="18" charset="0"/>
                          </a:rPr>
                        </m:ctrlPr>
                      </m:sSubPr>
                      <m:e>
                        <m:r>
                          <a:rPr lang="en-US" sz="2200" i="1">
                            <a:effectLst/>
                            <a:latin typeface="+mj-lt"/>
                            <a:ea typeface="Times New Roman" panose="02020603050405020304" pitchFamily="18" charset="0"/>
                            <a:cs typeface="Times New Roman" panose="02020603050405020304" pitchFamily="18" charset="0"/>
                          </a:rPr>
                          <m:t>𝑢</m:t>
                        </m:r>
                      </m:e>
                      <m:sub>
                        <m:r>
                          <a:rPr lang="en-US" sz="2200" i="1">
                            <a:effectLst/>
                            <a:latin typeface="+mj-lt"/>
                            <a:ea typeface="Times New Roman" panose="02020603050405020304" pitchFamily="18" charset="0"/>
                            <a:cs typeface="Times New Roman" panose="02020603050405020304" pitchFamily="18" charset="0"/>
                          </a:rPr>
                          <m:t>1</m:t>
                        </m:r>
                      </m:sub>
                    </m:sSub>
                    <m:r>
                      <a:rPr lang="en-US" sz="2200" i="1">
                        <a:effectLst/>
                        <a:latin typeface="+mj-lt"/>
                        <a:ea typeface="Times New Roman" panose="02020603050405020304" pitchFamily="18" charset="0"/>
                        <a:cs typeface="Times New Roman" panose="02020603050405020304" pitchFamily="18" charset="0"/>
                      </a:rPr>
                      <m:t>+</m:t>
                    </m:r>
                    <m:d>
                      <m:dPr>
                        <m:ctrlPr>
                          <a:rPr lang="en-US" sz="2200" i="1">
                            <a:effectLst/>
                            <a:latin typeface="+mj-lt"/>
                            <a:ea typeface="Times New Roman" panose="02020603050405020304" pitchFamily="18" charset="0"/>
                            <a:cs typeface="Times New Roman" panose="02020603050405020304" pitchFamily="18" charset="0"/>
                          </a:rPr>
                        </m:ctrlPr>
                      </m:dPr>
                      <m:e>
                        <m:r>
                          <a:rPr lang="en-US" sz="2200" i="1">
                            <a:effectLst/>
                            <a:latin typeface="+mj-lt"/>
                            <a:ea typeface="Times New Roman" panose="02020603050405020304" pitchFamily="18" charset="0"/>
                            <a:cs typeface="Times New Roman" panose="02020603050405020304" pitchFamily="18" charset="0"/>
                          </a:rPr>
                          <m:t>𝑛</m:t>
                        </m:r>
                        <m:r>
                          <a:rPr lang="en-US" sz="2200" i="1">
                            <a:effectLst/>
                            <a:latin typeface="+mj-lt"/>
                            <a:ea typeface="Times New Roman" panose="02020603050405020304" pitchFamily="18" charset="0"/>
                            <a:cs typeface="Times New Roman" panose="02020603050405020304" pitchFamily="18" charset="0"/>
                          </a:rPr>
                          <m:t>−1</m:t>
                        </m:r>
                      </m:e>
                    </m:d>
                    <m:r>
                      <a:rPr lang="en-US" sz="2200" i="1">
                        <a:effectLst/>
                        <a:latin typeface="+mj-lt"/>
                        <a:ea typeface="Times New Roman" panose="02020603050405020304" pitchFamily="18" charset="0"/>
                        <a:cs typeface="Times New Roman" panose="02020603050405020304" pitchFamily="18" charset="0"/>
                      </a:rPr>
                      <m:t>𝑑</m:t>
                    </m:r>
                  </m:oMath>
                </a14:m>
                <a:r>
                  <a:rPr lang="en-US" sz="2200" dirty="0">
                    <a:effectLst/>
                    <a:latin typeface="+mj-lt"/>
                    <a:ea typeface="Times New Roman" panose="02020603050405020304" pitchFamily="18" charset="0"/>
                    <a:cs typeface="Times New Roman" panose="02020603050405020304" pitchFamily="18" charset="0"/>
                  </a:rPr>
                  <a:t>, a </a:t>
                </a:r>
                <a:r>
                  <a:rPr lang="en-US" sz="2200" dirty="0" err="1">
                    <a:effectLst/>
                    <a:latin typeface="+mj-lt"/>
                    <a:ea typeface="Times New Roman" panose="02020603050405020304" pitchFamily="18" charset="0"/>
                    <a:cs typeface="Times New Roman" panose="02020603050405020304" pitchFamily="18" charset="0"/>
                  </a:rPr>
                  <a:t>có</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mj-lt"/>
                        <a:ea typeface="Times New Roman" panose="02020603050405020304" pitchFamily="18" charset="0"/>
                        <a:cs typeface="Times New Roman" panose="02020603050405020304" pitchFamily="18" charset="0"/>
                      </a:rPr>
                      <m:t>𝑛</m:t>
                    </m:r>
                    <m:r>
                      <a:rPr lang="en-US" sz="2200" i="1">
                        <a:effectLst/>
                        <a:latin typeface="+mj-lt"/>
                        <a:ea typeface="Times New Roman" panose="02020603050405020304" pitchFamily="18" charset="0"/>
                        <a:cs typeface="Times New Roman" panose="02020603050405020304" pitchFamily="18" charset="0"/>
                      </a:rPr>
                      <m:t>=</m:t>
                    </m:r>
                    <m:f>
                      <m:fPr>
                        <m:ctrlPr>
                          <a:rPr lang="en-US" sz="2200" i="1">
                            <a:effectLst/>
                            <a:latin typeface="+mj-lt"/>
                            <a:ea typeface="Times New Roman" panose="02020603050405020304" pitchFamily="18" charset="0"/>
                            <a:cs typeface="Times New Roman" panose="02020603050405020304" pitchFamily="18" charset="0"/>
                          </a:rPr>
                        </m:ctrlPr>
                      </m:fPr>
                      <m:num>
                        <m:sSub>
                          <m:sSubPr>
                            <m:ctrlPr>
                              <a:rPr lang="en-US" sz="2200" i="1">
                                <a:effectLst/>
                                <a:latin typeface="+mj-lt"/>
                                <a:ea typeface="Times New Roman" panose="02020603050405020304" pitchFamily="18" charset="0"/>
                                <a:cs typeface="Times New Roman" panose="02020603050405020304" pitchFamily="18" charset="0"/>
                              </a:rPr>
                            </m:ctrlPr>
                          </m:sSubPr>
                          <m:e>
                            <m:r>
                              <a:rPr lang="en-US" sz="2200" i="1">
                                <a:effectLst/>
                                <a:latin typeface="+mj-lt"/>
                                <a:ea typeface="Times New Roman" panose="02020603050405020304" pitchFamily="18" charset="0"/>
                                <a:cs typeface="Times New Roman" panose="02020603050405020304" pitchFamily="18" charset="0"/>
                              </a:rPr>
                              <m:t>𝑢</m:t>
                            </m:r>
                          </m:e>
                          <m:sub>
                            <m:r>
                              <a:rPr lang="en-US" sz="2200" i="1">
                                <a:effectLst/>
                                <a:latin typeface="+mj-lt"/>
                                <a:ea typeface="Times New Roman" panose="02020603050405020304" pitchFamily="18" charset="0"/>
                                <a:cs typeface="Times New Roman" panose="02020603050405020304" pitchFamily="18" charset="0"/>
                              </a:rPr>
                              <m:t>𝑛</m:t>
                            </m:r>
                          </m:sub>
                        </m:sSub>
                        <m:r>
                          <a:rPr lang="en-US" sz="2200" i="1">
                            <a:effectLst/>
                            <a:latin typeface="+mj-lt"/>
                            <a:ea typeface="Times New Roman" panose="02020603050405020304" pitchFamily="18" charset="0"/>
                            <a:cs typeface="Times New Roman" panose="02020603050405020304" pitchFamily="18" charset="0"/>
                          </a:rPr>
                          <m:t>−</m:t>
                        </m:r>
                        <m:sSub>
                          <m:sSubPr>
                            <m:ctrlPr>
                              <a:rPr lang="en-US" sz="2200" i="1">
                                <a:effectLst/>
                                <a:latin typeface="+mj-lt"/>
                                <a:ea typeface="Times New Roman" panose="02020603050405020304" pitchFamily="18" charset="0"/>
                                <a:cs typeface="Times New Roman" panose="02020603050405020304" pitchFamily="18" charset="0"/>
                              </a:rPr>
                            </m:ctrlPr>
                          </m:sSubPr>
                          <m:e>
                            <m:r>
                              <a:rPr lang="en-US" sz="2200" i="1">
                                <a:effectLst/>
                                <a:latin typeface="+mj-lt"/>
                                <a:ea typeface="Times New Roman" panose="02020603050405020304" pitchFamily="18" charset="0"/>
                                <a:cs typeface="Times New Roman" panose="02020603050405020304" pitchFamily="18" charset="0"/>
                              </a:rPr>
                              <m:t>𝑢</m:t>
                            </m:r>
                          </m:e>
                          <m:sub>
                            <m:r>
                              <a:rPr lang="en-US" sz="2200" i="1">
                                <a:effectLst/>
                                <a:latin typeface="+mj-lt"/>
                                <a:ea typeface="Times New Roman" panose="02020603050405020304" pitchFamily="18" charset="0"/>
                                <a:cs typeface="Times New Roman" panose="02020603050405020304" pitchFamily="18" charset="0"/>
                              </a:rPr>
                              <m:t>1</m:t>
                            </m:r>
                          </m:sub>
                        </m:sSub>
                      </m:num>
                      <m:den>
                        <m:r>
                          <a:rPr lang="en-US" sz="2200" i="1">
                            <a:effectLst/>
                            <a:latin typeface="+mj-lt"/>
                            <a:ea typeface="Times New Roman" panose="02020603050405020304" pitchFamily="18" charset="0"/>
                            <a:cs typeface="Times New Roman" panose="02020603050405020304" pitchFamily="18" charset="0"/>
                          </a:rPr>
                          <m:t>𝑑</m:t>
                        </m:r>
                      </m:den>
                    </m:f>
                    <m:r>
                      <a:rPr lang="en-US" sz="2200" i="1">
                        <a:effectLst/>
                        <a:latin typeface="+mj-lt"/>
                        <a:ea typeface="Times New Roman" panose="02020603050405020304" pitchFamily="18" charset="0"/>
                        <a:cs typeface="Times New Roman" panose="02020603050405020304" pitchFamily="18" charset="0"/>
                      </a:rPr>
                      <m:t>+1</m:t>
                    </m:r>
                  </m:oMath>
                </a14:m>
                <a:r>
                  <a:rPr lang="en-US" sz="2200" dirty="0">
                    <a:effectLst/>
                    <a:latin typeface="+mj-lt"/>
                    <a:ea typeface="Times New Roman" panose="02020603050405020304" pitchFamily="18" charset="0"/>
                    <a:cs typeface="Times New Roman" panose="02020603050405020304" pitchFamily="18" charset="0"/>
                  </a:rPr>
                  <a:t> </a:t>
                </a:r>
                <a:r>
                  <a:rPr lang="en-US" sz="2200" dirty="0" err="1">
                    <a:effectLst/>
                    <a:latin typeface="+mj-lt"/>
                    <a:ea typeface="Times New Roman" panose="02020603050405020304" pitchFamily="18" charset="0"/>
                    <a:cs typeface="Times New Roman" panose="02020603050405020304" pitchFamily="18" charset="0"/>
                  </a:rPr>
                  <a:t>với</a:t>
                </a:r>
                <a:r>
                  <a:rPr lang="en-US" sz="22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effectLst/>
                        <a:latin typeface="+mj-lt"/>
                        <a:ea typeface="Times New Roman" panose="02020603050405020304" pitchFamily="18" charset="0"/>
                        <a:cs typeface="Times New Roman" panose="02020603050405020304" pitchFamily="18" charset="0"/>
                      </a:rPr>
                      <m:t>𝑛</m:t>
                    </m:r>
                    <m:r>
                      <a:rPr lang="en-US" sz="2200" i="1">
                        <a:effectLst/>
                        <a:latin typeface="+mj-lt"/>
                        <a:ea typeface="Times New Roman" panose="02020603050405020304" pitchFamily="18" charset="0"/>
                        <a:cs typeface="Times New Roman" panose="02020603050405020304" pitchFamily="18" charset="0"/>
                      </a:rPr>
                      <m:t>≥2</m:t>
                    </m:r>
                  </m:oMath>
                </a14:m>
                <a:r>
                  <a:rPr lang="en-US" sz="2200" dirty="0">
                    <a:effectLst/>
                    <a:latin typeface="+mj-lt"/>
                    <a:ea typeface="Times New Roman" panose="02020603050405020304" pitchFamily="18" charset="0"/>
                    <a:cs typeface="Times New Roman" panose="02020603050405020304" pitchFamily="18" charset="0"/>
                  </a:rPr>
                  <a:t>.</a:t>
                </a:r>
                <a:endParaRPr lang="en-US" sz="2200" dirty="0">
                  <a:effectLst/>
                  <a:latin typeface="+mj-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7FF573E9-D56C-6997-7B2E-0EA4DBF745DF}"/>
                  </a:ext>
                </a:extLst>
              </p:cNvPr>
              <p:cNvSpPr txBox="1">
                <a:spLocks noRot="1" noChangeAspect="1" noMove="1" noResize="1" noEditPoints="1" noAdjustHandles="1" noChangeArrowheads="1" noChangeShapeType="1" noTextEdit="1"/>
              </p:cNvSpPr>
              <p:nvPr/>
            </p:nvSpPr>
            <p:spPr>
              <a:xfrm>
                <a:off x="605459" y="3278368"/>
                <a:ext cx="7790396" cy="1216230"/>
              </a:xfrm>
              <a:prstGeom prst="rect">
                <a:avLst/>
              </a:prstGeom>
              <a:blipFill>
                <a:blip r:embed="rId4"/>
                <a:stretch>
                  <a:fillRect r="-469" b="-301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9AE8063-F713-C429-8E9B-01CE081B0162}"/>
              </a:ext>
            </a:extLst>
          </p:cNvPr>
          <p:cNvSpPr txBox="1"/>
          <p:nvPr/>
        </p:nvSpPr>
        <p:spPr>
          <a:xfrm>
            <a:off x="605459" y="3368419"/>
            <a:ext cx="1472723" cy="430887"/>
          </a:xfrm>
          <a:prstGeom prst="rect">
            <a:avLst/>
          </a:prstGeom>
          <a:noFill/>
        </p:spPr>
        <p:txBody>
          <a:bodyPr wrap="square" rtlCol="0">
            <a:spAutoFit/>
          </a:bodyPr>
          <a:lstStyle/>
          <a:p>
            <a:pPr algn="ctr"/>
            <a:r>
              <a:rPr lang="en-US" sz="2200" b="1" dirty="0" err="1">
                <a:solidFill>
                  <a:srgbClr val="0070C0"/>
                </a:solidFill>
                <a:latin typeface="Arial" panose="020B0604020202020204" pitchFamily="34" charset="0"/>
                <a:cs typeface="Arial" panose="020B0604020202020204" pitchFamily="34" charset="0"/>
              </a:rPr>
              <a:t>Nhận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xét</a:t>
            </a:r>
            <a:r>
              <a:rPr lang="en-US" sz="2200" b="1" dirty="0">
                <a:solidFill>
                  <a:srgbClr val="0070C0"/>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10" name="Rounded Rectangle 1">
            <a:extLst>
              <a:ext uri="{FF2B5EF4-FFF2-40B4-BE49-F238E27FC236}">
                <a16:creationId xmlns:a16="http://schemas.microsoft.com/office/drawing/2014/main" id="{710BD3CA-F11C-B4F4-F23A-855407DE1C9A}"/>
              </a:ext>
            </a:extLst>
          </p:cNvPr>
          <p:cNvSpPr/>
          <p:nvPr/>
        </p:nvSpPr>
        <p:spPr>
          <a:xfrm>
            <a:off x="866187" y="38940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3</a:t>
            </a: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E664ADF5-0F6D-6BB7-3D08-5D44B47D14AA}"/>
                  </a:ext>
                </a:extLst>
              </p:cNvPr>
              <p:cNvSpPr/>
              <p:nvPr/>
            </p:nvSpPr>
            <p:spPr>
              <a:xfrm>
                <a:off x="866187" y="324829"/>
                <a:ext cx="7624670" cy="1466812"/>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	     Cho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panose="02040503050406030204" pitchFamily="18" charset="0"/>
                            <a:ea typeface="+mn-ea"/>
                            <a:cs typeface="+mn-cs"/>
                          </a:rPr>
                        </m:ctrlPr>
                      </m:dPr>
                      <m:e>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với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oMath>
                </a14:m>
                <a:endParaRPr lang="en-US" sz="2200" kern="1200" dirty="0">
                  <a:solidFill>
                    <a:prstClr val="black"/>
                  </a:solidFill>
                  <a:latin typeface="+mj-lt"/>
                  <a:ea typeface="+mn-ea"/>
                  <a:cs typeface="+mn-cs"/>
                </a:endParaRPr>
              </a:p>
            </p:txBody>
          </p:sp>
        </mc:Choice>
        <mc:Fallback>
          <p:sp>
            <p:nvSpPr>
              <p:cNvPr id="11" name="Rectangle 10">
                <a:extLst>
                  <a:ext uri="{FF2B5EF4-FFF2-40B4-BE49-F238E27FC236}">
                    <a16:creationId xmlns:a16="http://schemas.microsoft.com/office/drawing/2014/main" id="{E664ADF5-0F6D-6BB7-3D08-5D44B47D14AA}"/>
                  </a:ext>
                </a:extLst>
              </p:cNvPr>
              <p:cNvSpPr>
                <a:spLocks noRot="1" noChangeAspect="1" noMove="1" noResize="1" noEditPoints="1" noAdjustHandles="1" noChangeArrowheads="1" noChangeShapeType="1" noTextEdit="1"/>
              </p:cNvSpPr>
              <p:nvPr/>
            </p:nvSpPr>
            <p:spPr>
              <a:xfrm>
                <a:off x="866187" y="324829"/>
                <a:ext cx="7624670" cy="1466812"/>
              </a:xfrm>
              <a:prstGeom prst="rect">
                <a:avLst/>
              </a:prstGeom>
              <a:blipFill>
                <a:blip r:embed="rId3"/>
                <a:stretch>
                  <a:fillRect l="-1039" r="-1039" b="-2490"/>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BE2D9DCE-75D8-F82F-7711-73FFC3D54A1B}"/>
              </a:ext>
            </a:extLst>
          </p:cNvPr>
          <p:cNvSpPr/>
          <p:nvPr/>
        </p:nvSpPr>
        <p:spPr>
          <a:xfrm>
            <a:off x="4212767" y="2882485"/>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07B9201D-364F-255D-B3CE-E9DC360FF7E2}"/>
                  </a:ext>
                </a:extLst>
              </p:cNvPr>
              <p:cNvSpPr/>
              <p:nvPr/>
            </p:nvSpPr>
            <p:spPr>
              <a:xfrm>
                <a:off x="227888" y="3313372"/>
                <a:ext cx="8091230" cy="1296893"/>
              </a:xfrm>
              <a:prstGeom prst="rect">
                <a:avLst/>
              </a:prstGeom>
            </p:spPr>
            <p:txBody>
              <a:bodyPr wrap="square">
                <a:spAutoFit/>
              </a:bodyPr>
              <a:lstStyle/>
              <a:p>
                <a:pPr>
                  <a:lnSpc>
                    <a:spcPct val="150000"/>
                  </a:lnSpc>
                  <a:buClrTx/>
                  <a:buFontTx/>
                  <a:buNone/>
                </a:pPr>
                <a:r>
                  <a:rPr lang="en-US" sz="2200" kern="1200" dirty="0">
                    <a:solidFill>
                      <a:prstClr val="black"/>
                    </a:solidFill>
                    <a:ea typeface="+mn-ea"/>
                    <a:cs typeface="+mn-cs"/>
                  </a:rPr>
                  <a:t>a) Theo </a:t>
                </a:r>
                <a:r>
                  <a:rPr lang="en-US" sz="2200" kern="1200" dirty="0" err="1">
                    <a:solidFill>
                      <a:prstClr val="black"/>
                    </a:solidFill>
                    <a:ea typeface="+mn-ea"/>
                    <a:cs typeface="+mn-cs"/>
                  </a:rPr>
                  <a:t>công</a:t>
                </a:r>
                <a:r>
                  <a:rPr lang="en-US" sz="2200" kern="1200" dirty="0">
                    <a:solidFill>
                      <a:prstClr val="black"/>
                    </a:solidFill>
                    <a:ea typeface="+mn-ea"/>
                    <a:cs typeface="+mn-cs"/>
                  </a:rPr>
                  <a:t> </a:t>
                </a:r>
                <a:r>
                  <a:rPr lang="en-US" sz="2200" kern="1200" dirty="0" err="1">
                    <a:solidFill>
                      <a:prstClr val="black"/>
                    </a:solidFill>
                    <a:ea typeface="+mn-ea"/>
                    <a:cs typeface="+mn-cs"/>
                  </a:rPr>
                  <a:t>thức</a:t>
                </a:r>
                <a:r>
                  <a:rPr lang="en-US" sz="2200" kern="1200" dirty="0">
                    <a:solidFill>
                      <a:prstClr val="black"/>
                    </a:solidFill>
                    <a:ea typeface="+mn-ea"/>
                    <a:cs typeface="+mn-cs"/>
                  </a:rPr>
                  <a:t> </a:t>
                </a:r>
                <a:r>
                  <a:rPr lang="en-US" sz="2200" kern="1200" dirty="0" err="1">
                    <a:solidFill>
                      <a:prstClr val="black"/>
                    </a:solidFill>
                    <a:ea typeface="+mn-ea"/>
                    <a:cs typeface="+mn-cs"/>
                  </a:rPr>
                  <a:t>số</a:t>
                </a:r>
                <a:r>
                  <a:rPr lang="en-US" sz="2200" kern="1200" dirty="0">
                    <a:solidFill>
                      <a:prstClr val="black"/>
                    </a:solidFill>
                    <a:ea typeface="+mn-ea"/>
                    <a:cs typeface="+mn-cs"/>
                  </a:rPr>
                  <a:t> </a:t>
                </a:r>
                <a:r>
                  <a:rPr lang="en-US" sz="2200" kern="1200" dirty="0" err="1">
                    <a:solidFill>
                      <a:prstClr val="black"/>
                    </a:solidFill>
                    <a:ea typeface="+mn-ea"/>
                    <a:cs typeface="+mn-cs"/>
                  </a:rPr>
                  <a:t>hạng</a:t>
                </a:r>
                <a:r>
                  <a:rPr lang="en-US" sz="2200" kern="1200" dirty="0">
                    <a:solidFill>
                      <a:prstClr val="black"/>
                    </a:solidFill>
                    <a:ea typeface="+mn-ea"/>
                    <a:cs typeface="+mn-cs"/>
                  </a:rPr>
                  <a:t> </a:t>
                </a:r>
                <a:r>
                  <a:rPr lang="en-US" sz="2200" kern="1200" dirty="0" err="1">
                    <a:solidFill>
                      <a:prstClr val="black"/>
                    </a:solidFill>
                    <a:ea typeface="+mn-ea"/>
                    <a:cs typeface="+mn-cs"/>
                  </a:rPr>
                  <a:t>tổng</a:t>
                </a:r>
                <a:r>
                  <a:rPr lang="en-US" sz="2200" kern="1200" dirty="0">
                    <a:solidFill>
                      <a:prstClr val="black"/>
                    </a:solidFill>
                    <a:ea typeface="+mn-ea"/>
                    <a:cs typeface="+mn-cs"/>
                  </a:rPr>
                  <a:t> </a:t>
                </a:r>
                <a:r>
                  <a:rPr lang="en-US" sz="2200" kern="1200" dirty="0" err="1">
                    <a:solidFill>
                      <a:prstClr val="black"/>
                    </a:solidFill>
                    <a:ea typeface="+mn-ea"/>
                    <a:cs typeface="+mn-cs"/>
                  </a:rPr>
                  <a:t>quát</a:t>
                </a:r>
                <a:r>
                  <a:rPr lang="en-US" sz="2200" kern="1200" dirty="0">
                    <a:solidFill>
                      <a:prstClr val="black"/>
                    </a:solidFill>
                    <a:ea typeface="+mn-ea"/>
                    <a:cs typeface="+mn-cs"/>
                  </a:rPr>
                  <a:t> </a:t>
                </a:r>
                <a:r>
                  <a:rPr lang="en-US" sz="2200" kern="1200" dirty="0" err="1">
                    <a:solidFill>
                      <a:prstClr val="black"/>
                    </a:solidFill>
                    <a:ea typeface="+mn-ea"/>
                    <a:cs typeface="+mn-cs"/>
                  </a:rPr>
                  <a:t>của</a:t>
                </a:r>
                <a:r>
                  <a:rPr lang="en-US" sz="2200" kern="1200" dirty="0">
                    <a:solidFill>
                      <a:prstClr val="black"/>
                    </a:solidFill>
                    <a:ea typeface="+mn-ea"/>
                    <a:cs typeface="+mn-cs"/>
                  </a:rPr>
                  <a:t> </a:t>
                </a:r>
                <a:r>
                  <a:rPr lang="en-US" sz="2200" kern="1200" dirty="0" err="1">
                    <a:solidFill>
                      <a:prstClr val="black"/>
                    </a:solidFill>
                    <a:ea typeface="+mn-ea"/>
                    <a:cs typeface="+mn-cs"/>
                  </a:rPr>
                  <a:t>cấp</a:t>
                </a:r>
                <a:r>
                  <a:rPr lang="en-US" sz="2200" kern="1200" dirty="0">
                    <a:solidFill>
                      <a:prstClr val="black"/>
                    </a:solidFill>
                    <a:ea typeface="+mn-ea"/>
                    <a:cs typeface="+mn-cs"/>
                  </a:rPr>
                  <a:t> </a:t>
                </a:r>
                <a:r>
                  <a:rPr lang="en-US" sz="2200" kern="1200" dirty="0" err="1">
                    <a:solidFill>
                      <a:prstClr val="black"/>
                    </a:solidFill>
                    <a:ea typeface="+mn-ea"/>
                    <a:cs typeface="+mn-cs"/>
                  </a:rPr>
                  <a:t>số</a:t>
                </a:r>
                <a:r>
                  <a:rPr lang="en-US" sz="2200" kern="1200" dirty="0">
                    <a:solidFill>
                      <a:prstClr val="black"/>
                    </a:solidFill>
                    <a:ea typeface="+mn-ea"/>
                    <a:cs typeface="+mn-cs"/>
                  </a:rPr>
                  <a:t> </a:t>
                </a:r>
                <a:r>
                  <a:rPr lang="en-US" sz="2200" kern="1200" dirty="0" err="1">
                    <a:solidFill>
                      <a:prstClr val="black"/>
                    </a:solidFill>
                    <a:ea typeface="+mn-ea"/>
                    <a:cs typeface="+mn-cs"/>
                  </a:rPr>
                  <a:t>cộng</a:t>
                </a:r>
                <a:r>
                  <a:rPr lang="en-US" sz="2200" kern="1200" dirty="0">
                    <a:solidFill>
                      <a:prstClr val="black"/>
                    </a:solidFill>
                    <a:ea typeface="+mn-ea"/>
                    <a:cs typeface="+mn-cs"/>
                  </a:rPr>
                  <a:t>, ta </a:t>
                </a:r>
                <a:r>
                  <a:rPr lang="en-US" sz="2200" kern="1200" dirty="0" err="1">
                    <a:solidFill>
                      <a:prstClr val="black"/>
                    </a:solidFill>
                    <a:ea typeface="+mn-ea"/>
                    <a:cs typeface="+mn-cs"/>
                  </a:rPr>
                  <a:t>có</a:t>
                </a:r>
                <a:r>
                  <a:rPr lang="en-US" sz="2200" kern="1200" dirty="0">
                    <a:solidFill>
                      <a:prstClr val="black"/>
                    </a:solidFill>
                    <a:ea typeface="+mn-ea"/>
                    <a:cs typeface="+mn-cs"/>
                  </a:rPr>
                  <a:t>:</a:t>
                </a:r>
              </a:p>
              <a:p>
                <a:pPr>
                  <a:lnSpc>
                    <a:spcPct val="150000"/>
                  </a:lnSpc>
                  <a:buClrTx/>
                  <a:buFontTx/>
                  <a:buNone/>
                </a:pPr>
                <a:r>
                  <a:rPr lang="en-US" sz="2200" b="0" kern="1200" dirty="0">
                    <a:solidFill>
                      <a:prstClr val="black"/>
                    </a:solidFill>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20</m:t>
                        </m:r>
                      </m:sub>
                    </m:sSub>
                    <m:r>
                      <a:rPr lang="en-US" sz="2200" b="0" i="1" kern="1200" smtClean="0">
                        <a:solidFill>
                          <a:prstClr val="black"/>
                        </a:solidFill>
                        <a:latin typeface="Cambria Math" panose="02040503050406030204" pitchFamily="18" charset="0"/>
                        <a:ea typeface="+mn-ea"/>
                        <a:cs typeface="+mn-cs"/>
                      </a:rPr>
                      <m:t>=</m:t>
                    </m:r>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m:t>
                    </m:r>
                    <m:d>
                      <m:dPr>
                        <m:ctrlPr>
                          <a:rPr lang="en-US" sz="2200" b="0" i="1" kern="1200" smtClean="0">
                            <a:solidFill>
                              <a:prstClr val="black"/>
                            </a:solidFill>
                            <a:latin typeface="Cambria Math" panose="02040503050406030204" pitchFamily="18" charset="0"/>
                            <a:ea typeface="+mn-ea"/>
                            <a:cs typeface="+mn-cs"/>
                          </a:rPr>
                        </m:ctrlPr>
                      </m:dPr>
                      <m:e>
                        <m:r>
                          <a:rPr lang="en-US" sz="2200" b="0" i="1" kern="1200" smtClean="0">
                            <a:solidFill>
                              <a:prstClr val="black"/>
                            </a:solidFill>
                            <a:latin typeface="Cambria Math" panose="02040503050406030204" pitchFamily="18" charset="0"/>
                            <a:ea typeface="+mn-ea"/>
                            <a:cs typeface="+mn-cs"/>
                          </a:rPr>
                          <m:t>20−1</m:t>
                        </m:r>
                      </m:e>
                    </m:d>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r>
                      <a:rPr lang="en-US" sz="2200" b="0" i="1" kern="1200" smtClean="0">
                        <a:solidFill>
                          <a:prstClr val="black"/>
                        </a:solidFill>
                        <a:latin typeface="Cambria Math" panose="02040503050406030204" pitchFamily="18" charset="0"/>
                        <a:ea typeface="+mn-ea"/>
                        <a:cs typeface="+mn-cs"/>
                      </a:rPr>
                      <m:t>+19.</m:t>
                    </m:r>
                    <m:d>
                      <m:dPr>
                        <m:ctrlPr>
                          <a:rPr lang="en-US" sz="2200" b="0" i="1" kern="1200" smtClean="0">
                            <a:solidFill>
                              <a:prstClr val="black"/>
                            </a:solidFill>
                            <a:latin typeface="Cambria Math" panose="02040503050406030204" pitchFamily="18" charset="0"/>
                            <a:ea typeface="+mn-ea"/>
                            <a:cs typeface="+mn-cs"/>
                          </a:rPr>
                        </m:ctrlPr>
                      </m:dPr>
                      <m:e>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1</m:t>
                            </m:r>
                          </m:num>
                          <m:den>
                            <m:r>
                              <a:rPr lang="en-US" sz="2200" b="0" i="1" kern="1200" smtClean="0">
                                <a:solidFill>
                                  <a:prstClr val="black"/>
                                </a:solidFill>
                                <a:latin typeface="Cambria Math" panose="02040503050406030204" pitchFamily="18" charset="0"/>
                                <a:ea typeface="+mn-ea"/>
                                <a:cs typeface="+mn-cs"/>
                              </a:rPr>
                              <m:t>2</m:t>
                            </m:r>
                          </m:den>
                        </m:f>
                      </m:e>
                    </m:d>
                    <m:r>
                      <a:rPr lang="en-US" sz="2200" b="0" i="1" kern="1200" smtClean="0">
                        <a:solidFill>
                          <a:prstClr val="black"/>
                        </a:solidFill>
                        <a:latin typeface="Cambria Math" panose="02040503050406030204" pitchFamily="18" charset="0"/>
                        <a:ea typeface="+mn-ea"/>
                        <a:cs typeface="+mn-cs"/>
                      </a:rPr>
                      <m:t>=−9</m:t>
                    </m:r>
                  </m:oMath>
                </a14:m>
                <a:r>
                  <a:rPr lang="en-US" sz="2200" kern="1200" dirty="0">
                    <a:solidFill>
                      <a:prstClr val="black"/>
                    </a:solidFill>
                    <a:latin typeface="Calibri"/>
                    <a:ea typeface="+mn-ea"/>
                    <a:cs typeface="+mn-cs"/>
                  </a:rPr>
                  <a:t> </a:t>
                </a:r>
              </a:p>
            </p:txBody>
          </p:sp>
        </mc:Choice>
        <mc:Fallback>
          <p:sp>
            <p:nvSpPr>
              <p:cNvPr id="14" name="Rectangle 13">
                <a:extLst>
                  <a:ext uri="{FF2B5EF4-FFF2-40B4-BE49-F238E27FC236}">
                    <a16:creationId xmlns:a16="http://schemas.microsoft.com/office/drawing/2014/main" id="{07B9201D-364F-255D-B3CE-E9DC360FF7E2}"/>
                  </a:ext>
                </a:extLst>
              </p:cNvPr>
              <p:cNvSpPr>
                <a:spLocks noRot="1" noChangeAspect="1" noMove="1" noResize="1" noEditPoints="1" noAdjustHandles="1" noChangeArrowheads="1" noChangeShapeType="1" noTextEdit="1"/>
              </p:cNvSpPr>
              <p:nvPr/>
            </p:nvSpPr>
            <p:spPr>
              <a:xfrm>
                <a:off x="227888" y="3313372"/>
                <a:ext cx="8091230" cy="1296893"/>
              </a:xfrm>
              <a:prstGeom prst="rect">
                <a:avLst/>
              </a:prstGeom>
              <a:blipFill>
                <a:blip r:embed="rId4"/>
                <a:stretch>
                  <a:fillRect l="-979"/>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ED5342C8-907B-8C65-0765-8E78CAC24CA0}"/>
              </a:ext>
            </a:extLst>
          </p:cNvPr>
          <p:cNvPicPr>
            <a:picLocks noChangeAspect="1"/>
          </p:cNvPicPr>
          <p:nvPr/>
        </p:nvPicPr>
        <p:blipFill>
          <a:blip r:embed="rId5"/>
          <a:stretch>
            <a:fillRect/>
          </a:stretch>
        </p:blipFill>
        <p:spPr>
          <a:xfrm>
            <a:off x="7160821" y="3800330"/>
            <a:ext cx="2387855" cy="1343169"/>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C882D119-3791-96BD-031D-469058C65654}"/>
                  </a:ext>
                </a:extLst>
              </p:cNvPr>
              <p:cNvSpPr/>
              <p:nvPr/>
            </p:nvSpPr>
            <p:spPr>
              <a:xfrm>
                <a:off x="521098" y="1734915"/>
                <a:ext cx="8254767" cy="1045223"/>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a) </a:t>
                </a:r>
                <a:r>
                  <a:rPr lang="en-US" sz="2200" kern="1200" dirty="0" err="1">
                    <a:solidFill>
                      <a:prstClr val="black"/>
                    </a:solidFill>
                    <a:latin typeface="+mj-lt"/>
                    <a:ea typeface="+mn-ea"/>
                    <a:cs typeface="+mn-cs"/>
                  </a:rPr>
                  <a:t>Tính</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20</m:t>
                        </m:r>
                      </m:sub>
                    </m:sSub>
                  </m:oMath>
                </a14:m>
                <a:endParaRPr lang="en-US" sz="2200" kern="1200" dirty="0">
                  <a:solidFill>
                    <a:prstClr val="black"/>
                  </a:solidFill>
                  <a:latin typeface="+mj-lt"/>
                  <a:ea typeface="+mn-ea"/>
                  <a:cs typeface="+mn-cs"/>
                </a:endParaRPr>
              </a:p>
              <a:p>
                <a:pPr algn="just">
                  <a:lnSpc>
                    <a:spcPct val="150000"/>
                  </a:lnSpc>
                  <a:buClrTx/>
                  <a:buFontTx/>
                  <a:buNone/>
                </a:pPr>
                <a:r>
                  <a:rPr lang="en-US" sz="2200" kern="1200" dirty="0">
                    <a:solidFill>
                      <a:prstClr val="black"/>
                    </a:solidFill>
                    <a:latin typeface="+mj-lt"/>
                    <a:ea typeface="+mn-ea"/>
                    <a:cs typeface="+mn-cs"/>
                  </a:rPr>
                  <a:t>b)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−99</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thứ</a:t>
                </a:r>
                <a:r>
                  <a:rPr lang="en-US" sz="2200" kern="1200" dirty="0">
                    <a:solidFill>
                      <a:prstClr val="black"/>
                    </a:solidFill>
                    <a:latin typeface="+mj-lt"/>
                    <a:ea typeface="+mn-ea"/>
                    <a:cs typeface="+mn-cs"/>
                  </a:rPr>
                  <a:t> bao </a:t>
                </a:r>
                <a:r>
                  <a:rPr lang="en-US" sz="2200" kern="1200" dirty="0" err="1">
                    <a:solidFill>
                      <a:prstClr val="black"/>
                    </a:solidFill>
                    <a:latin typeface="+mj-lt"/>
                    <a:ea typeface="+mn-ea"/>
                    <a:cs typeface="+mn-cs"/>
                  </a:rPr>
                  <a:t>nhiêu</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14:m>
                  <m:oMath xmlns:m="http://schemas.openxmlformats.org/officeDocument/2006/math">
                    <m:d>
                      <m:dPr>
                        <m:ctrlPr>
                          <a:rPr lang="en-US" sz="2200" b="0" i="1" kern="1200" smtClean="0">
                            <a:solidFill>
                              <a:prstClr val="black"/>
                            </a:solidFill>
                            <a:latin typeface="Cambria Math" panose="02040503050406030204" pitchFamily="18" charset="0"/>
                            <a:ea typeface="+mn-ea"/>
                            <a:cs typeface="+mn-cs"/>
                          </a:rPr>
                        </m:ctrlPr>
                      </m:dPr>
                      <m:e>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e>
                    </m:d>
                  </m:oMath>
                </a14:m>
                <a:r>
                  <a:rPr lang="en-US" sz="2200" kern="1200" dirty="0">
                    <a:solidFill>
                      <a:prstClr val="black"/>
                    </a:solidFill>
                    <a:latin typeface="+mj-lt"/>
                    <a:ea typeface="+mn-ea"/>
                    <a:cs typeface="+mn-cs"/>
                  </a:rPr>
                  <a:t>?</a:t>
                </a:r>
              </a:p>
            </p:txBody>
          </p:sp>
        </mc:Choice>
        <mc:Fallback>
          <p:sp>
            <p:nvSpPr>
              <p:cNvPr id="8" name="Rectangle 7">
                <a:extLst>
                  <a:ext uri="{FF2B5EF4-FFF2-40B4-BE49-F238E27FC236}">
                    <a16:creationId xmlns:a16="http://schemas.microsoft.com/office/drawing/2014/main" id="{C882D119-3791-96BD-031D-469058C65654}"/>
                  </a:ext>
                </a:extLst>
              </p:cNvPr>
              <p:cNvSpPr>
                <a:spLocks noRot="1" noChangeAspect="1" noMove="1" noResize="1" noEditPoints="1" noAdjustHandles="1" noChangeArrowheads="1" noChangeShapeType="1" noTextEdit="1"/>
              </p:cNvSpPr>
              <p:nvPr/>
            </p:nvSpPr>
            <p:spPr>
              <a:xfrm>
                <a:off x="521098" y="1734915"/>
                <a:ext cx="8254767" cy="1045223"/>
              </a:xfrm>
              <a:prstGeom prst="rect">
                <a:avLst/>
              </a:prstGeom>
              <a:blipFill>
                <a:blip r:embed="rId6"/>
                <a:stretch>
                  <a:fillRect l="-959" b="-11111"/>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10" name="Rounded Rectangle 1">
            <a:extLst>
              <a:ext uri="{FF2B5EF4-FFF2-40B4-BE49-F238E27FC236}">
                <a16:creationId xmlns:a16="http://schemas.microsoft.com/office/drawing/2014/main" id="{710BD3CA-F11C-B4F4-F23A-855407DE1C9A}"/>
              </a:ext>
            </a:extLst>
          </p:cNvPr>
          <p:cNvSpPr/>
          <p:nvPr/>
        </p:nvSpPr>
        <p:spPr>
          <a:xfrm>
            <a:off x="866187" y="38940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0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0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0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3</a:t>
            </a: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E664ADF5-0F6D-6BB7-3D08-5D44B47D14AA}"/>
                  </a:ext>
                </a:extLst>
              </p:cNvPr>
              <p:cNvSpPr/>
              <p:nvPr/>
            </p:nvSpPr>
            <p:spPr>
              <a:xfrm>
                <a:off x="866187" y="324829"/>
                <a:ext cx="7624670" cy="1341842"/>
              </a:xfrm>
              <a:prstGeom prst="rect">
                <a:avLst/>
              </a:prstGeom>
            </p:spPr>
            <p:txBody>
              <a:bodyPr wrap="square">
                <a:spAutoFit/>
              </a:bodyPr>
              <a:lstStyle/>
              <a:p>
                <a:pPr algn="just">
                  <a:lnSpc>
                    <a:spcPct val="150000"/>
                  </a:lnSpc>
                  <a:buClrTx/>
                  <a:buFontTx/>
                  <a:buNone/>
                </a:pPr>
                <a:r>
                  <a:rPr lang="en-US" sz="2000" kern="1200" dirty="0">
                    <a:solidFill>
                      <a:prstClr val="black"/>
                    </a:solidFill>
                    <a:latin typeface="+mj-lt"/>
                    <a:ea typeface="+mn-ea"/>
                    <a:cs typeface="+mn-cs"/>
                  </a:rPr>
                  <a:t>	     Cho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14:m>
                  <m:oMath xmlns:m="http://schemas.openxmlformats.org/officeDocument/2006/math">
                    <m:d>
                      <m:dPr>
                        <m:ctrlPr>
                          <a:rPr lang="en-US" sz="2000" b="0" i="1" kern="1200" smtClean="0">
                            <a:solidFill>
                              <a:prstClr val="black"/>
                            </a:solidFill>
                            <a:latin typeface="Cambria Math" panose="02040503050406030204" pitchFamily="18" charset="0"/>
                            <a:ea typeface="+mn-ea"/>
                            <a:cs typeface="+mn-cs"/>
                          </a:rPr>
                        </m:ctrlPr>
                      </m:dPr>
                      <m:e>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𝑛</m:t>
                            </m:r>
                          </m:sub>
                        </m:sSub>
                      </m:e>
                    </m:d>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với</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đầu</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1</m:t>
                        </m:r>
                      </m:sub>
                    </m:sSub>
                    <m:r>
                      <a:rPr lang="en-US" sz="2000" b="0" i="1" kern="1200" smtClean="0">
                        <a:solidFill>
                          <a:prstClr val="black"/>
                        </a:solidFill>
                        <a:latin typeface="Cambria Math" panose="02040503050406030204" pitchFamily="18" charset="0"/>
                        <a:ea typeface="+mn-ea"/>
                        <a:cs typeface="+mn-cs"/>
                      </a:rPr>
                      <m:t>=</m:t>
                    </m:r>
                    <m:f>
                      <m:fPr>
                        <m:ctrlPr>
                          <a:rPr lang="en-US" sz="2000" b="0" i="1" kern="1200" smtClean="0">
                            <a:solidFill>
                              <a:prstClr val="black"/>
                            </a:solidFill>
                            <a:latin typeface="Cambria Math" panose="02040503050406030204" pitchFamily="18" charset="0"/>
                            <a:ea typeface="+mn-ea"/>
                            <a:cs typeface="+mn-cs"/>
                          </a:rPr>
                        </m:ctrlPr>
                      </m:fPr>
                      <m:num>
                        <m:r>
                          <a:rPr lang="en-US" sz="2000" b="0" i="1" kern="1200" smtClean="0">
                            <a:solidFill>
                              <a:prstClr val="black"/>
                            </a:solidFill>
                            <a:latin typeface="Cambria Math" panose="02040503050406030204" pitchFamily="18" charset="0"/>
                            <a:ea typeface="+mn-ea"/>
                            <a:cs typeface="+mn-cs"/>
                          </a:rPr>
                          <m:t>1</m:t>
                        </m:r>
                      </m:num>
                      <m:den>
                        <m:r>
                          <a:rPr lang="en-US" sz="2000" b="0" i="1" kern="1200" smtClean="0">
                            <a:solidFill>
                              <a:prstClr val="black"/>
                            </a:solidFill>
                            <a:latin typeface="Cambria Math" panose="02040503050406030204" pitchFamily="18" charset="0"/>
                            <a:ea typeface="+mn-ea"/>
                            <a:cs typeface="+mn-cs"/>
                          </a:rPr>
                          <m:t>2</m:t>
                        </m:r>
                      </m:den>
                    </m:f>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công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sai</a:t>
                </a:r>
                <a:r>
                  <a:rPr lang="en-US" sz="2000" kern="1200" dirty="0">
                    <a:solidFill>
                      <a:prstClr val="black"/>
                    </a:solidFill>
                    <a:latin typeface="+mj-lt"/>
                    <a:ea typeface="+mn-ea"/>
                    <a:cs typeface="+mn-cs"/>
                  </a:rPr>
                  <a:t> </a:t>
                </a:r>
                <a14:m>
                  <m:oMath xmlns:m="http://schemas.openxmlformats.org/officeDocument/2006/math">
                    <m:r>
                      <a:rPr lang="en-US" sz="2000" b="0" i="1" kern="1200" smtClean="0">
                        <a:solidFill>
                          <a:prstClr val="black"/>
                        </a:solidFill>
                        <a:latin typeface="Cambria Math" panose="02040503050406030204" pitchFamily="18" charset="0"/>
                        <a:ea typeface="+mn-ea"/>
                        <a:cs typeface="+mn-cs"/>
                      </a:rPr>
                      <m:t>𝑑</m:t>
                    </m:r>
                    <m:r>
                      <a:rPr lang="en-US" sz="2000" b="0" i="1" kern="1200" smtClean="0">
                        <a:solidFill>
                          <a:prstClr val="black"/>
                        </a:solidFill>
                        <a:latin typeface="Cambria Math" panose="02040503050406030204" pitchFamily="18" charset="0"/>
                        <a:ea typeface="+mn-ea"/>
                        <a:cs typeface="+mn-cs"/>
                      </a:rPr>
                      <m:t>=−</m:t>
                    </m:r>
                    <m:f>
                      <m:fPr>
                        <m:ctrlPr>
                          <a:rPr lang="en-US" sz="2000" b="0" i="1" kern="1200" smtClean="0">
                            <a:solidFill>
                              <a:prstClr val="black"/>
                            </a:solidFill>
                            <a:latin typeface="Cambria Math" panose="02040503050406030204" pitchFamily="18" charset="0"/>
                            <a:ea typeface="+mn-ea"/>
                            <a:cs typeface="+mn-cs"/>
                          </a:rPr>
                        </m:ctrlPr>
                      </m:fPr>
                      <m:num>
                        <m:r>
                          <a:rPr lang="en-US" sz="2000" b="0" i="1" kern="1200" smtClean="0">
                            <a:solidFill>
                              <a:prstClr val="black"/>
                            </a:solidFill>
                            <a:latin typeface="Cambria Math" panose="02040503050406030204" pitchFamily="18" charset="0"/>
                            <a:ea typeface="+mn-ea"/>
                            <a:cs typeface="+mn-cs"/>
                          </a:rPr>
                          <m:t>1</m:t>
                        </m:r>
                      </m:num>
                      <m:den>
                        <m:r>
                          <a:rPr lang="en-US" sz="2000" b="0" i="1" kern="1200" smtClean="0">
                            <a:solidFill>
                              <a:prstClr val="black"/>
                            </a:solidFill>
                            <a:latin typeface="Cambria Math" panose="02040503050406030204" pitchFamily="18" charset="0"/>
                            <a:ea typeface="+mn-ea"/>
                            <a:cs typeface="+mn-cs"/>
                          </a:rPr>
                          <m:t>2</m:t>
                        </m:r>
                      </m:den>
                    </m:f>
                  </m:oMath>
                </a14:m>
                <a:endParaRPr lang="en-US" sz="2000" kern="1200" dirty="0">
                  <a:solidFill>
                    <a:prstClr val="black"/>
                  </a:solidFill>
                  <a:latin typeface="+mj-lt"/>
                  <a:ea typeface="+mn-ea"/>
                  <a:cs typeface="+mn-cs"/>
                </a:endParaRPr>
              </a:p>
            </p:txBody>
          </p:sp>
        </mc:Choice>
        <mc:Fallback>
          <p:sp>
            <p:nvSpPr>
              <p:cNvPr id="11" name="Rectangle 10">
                <a:extLst>
                  <a:ext uri="{FF2B5EF4-FFF2-40B4-BE49-F238E27FC236}">
                    <a16:creationId xmlns:a16="http://schemas.microsoft.com/office/drawing/2014/main" id="{E664ADF5-0F6D-6BB7-3D08-5D44B47D14AA}"/>
                  </a:ext>
                </a:extLst>
              </p:cNvPr>
              <p:cNvSpPr>
                <a:spLocks noRot="1" noChangeAspect="1" noMove="1" noResize="1" noEditPoints="1" noAdjustHandles="1" noChangeArrowheads="1" noChangeShapeType="1" noTextEdit="1"/>
              </p:cNvSpPr>
              <p:nvPr/>
            </p:nvSpPr>
            <p:spPr>
              <a:xfrm>
                <a:off x="866187" y="324829"/>
                <a:ext cx="7624670" cy="1341842"/>
              </a:xfrm>
              <a:prstGeom prst="rect">
                <a:avLst/>
              </a:prstGeom>
              <a:blipFill>
                <a:blip r:embed="rId3"/>
                <a:stretch>
                  <a:fillRect l="-799" r="-879" b="-2273"/>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BE2D9DCE-75D8-F82F-7711-73FFC3D54A1B}"/>
              </a:ext>
            </a:extLst>
          </p:cNvPr>
          <p:cNvSpPr/>
          <p:nvPr/>
        </p:nvSpPr>
        <p:spPr>
          <a:xfrm>
            <a:off x="4238415" y="2642264"/>
            <a:ext cx="667170" cy="400110"/>
          </a:xfrm>
          <a:prstGeom prst="rect">
            <a:avLst/>
          </a:prstGeom>
        </p:spPr>
        <p:txBody>
          <a:bodyPr wrap="none">
            <a:spAutoFit/>
          </a:bodyPr>
          <a:lstStyle/>
          <a:p>
            <a:pPr lvl="0" algn="ctr">
              <a:defRPr/>
            </a:pPr>
            <a:r>
              <a:rPr lang="en-US" sz="2000" b="1" i="1" dirty="0" err="1">
                <a:solidFill>
                  <a:srgbClr val="0070C0"/>
                </a:solidFill>
                <a:latin typeface="Arial" panose="020B0604020202020204" pitchFamily="34" charset="0"/>
                <a:cs typeface="Arial" panose="020B0604020202020204" pitchFamily="34" charset="0"/>
              </a:rPr>
              <a:t>Giải</a:t>
            </a:r>
            <a:endParaRPr lang="en-US" sz="20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07B9201D-364F-255D-B3CE-E9DC360FF7E2}"/>
                  </a:ext>
                </a:extLst>
              </p:cNvPr>
              <p:cNvSpPr/>
              <p:nvPr/>
            </p:nvSpPr>
            <p:spPr>
              <a:xfrm>
                <a:off x="351769" y="2965764"/>
                <a:ext cx="8091230" cy="2012987"/>
              </a:xfrm>
              <a:prstGeom prst="rect">
                <a:avLst/>
              </a:prstGeom>
            </p:spPr>
            <p:txBody>
              <a:bodyPr wrap="square">
                <a:spAutoFit/>
              </a:bodyPr>
              <a:lstStyle/>
              <a:p>
                <a:pPr lvl="0">
                  <a:lnSpc>
                    <a:spcPct val="150000"/>
                  </a:lnSpc>
                  <a:buClrTx/>
                </a:pPr>
                <a:r>
                  <a:rPr lang="en-US" sz="2000" kern="1200" dirty="0">
                    <a:solidFill>
                      <a:prstClr val="black"/>
                    </a:solidFill>
                    <a:latin typeface="+mj-lt"/>
                    <a:ea typeface="+mn-ea"/>
                  </a:rPr>
                  <a:t>b) </a:t>
                </a:r>
                <a:r>
                  <a:rPr lang="en-US" sz="2000" kern="1200" dirty="0" err="1">
                    <a:solidFill>
                      <a:prstClr val="black"/>
                    </a:solidFill>
                    <a:latin typeface="+mj-lt"/>
                    <a:ea typeface="+mn-ea"/>
                  </a:rPr>
                  <a:t>Giả</a:t>
                </a:r>
                <a:r>
                  <a:rPr lang="en-US" sz="2000" kern="1200" dirty="0">
                    <a:solidFill>
                      <a:prstClr val="black"/>
                    </a:solidFill>
                    <a:latin typeface="+mj-lt"/>
                    <a:ea typeface="+mn-ea"/>
                  </a:rPr>
                  <a:t> </a:t>
                </a:r>
                <a:r>
                  <a:rPr lang="en-US" sz="2000" kern="1200" dirty="0" err="1">
                    <a:solidFill>
                      <a:prstClr val="black"/>
                    </a:solidFill>
                    <a:latin typeface="+mj-lt"/>
                    <a:ea typeface="+mn-ea"/>
                  </a:rPr>
                  <a:t>sử</a:t>
                </a: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mj-lt"/>
                        <a:ea typeface="+mn-ea"/>
                        <a:cs typeface="+mn-cs"/>
                      </a:rPr>
                      <m:t>−99</m:t>
                    </m:r>
                  </m:oMath>
                </a14:m>
                <a:r>
                  <a:rPr lang="en-US" sz="2000" kern="1200" dirty="0">
                    <a:solidFill>
                      <a:prstClr val="black"/>
                    </a:solidFill>
                    <a:latin typeface="+mj-lt"/>
                    <a:ea typeface="+mn-ea"/>
                  </a:rPr>
                  <a:t> </a:t>
                </a:r>
                <a:r>
                  <a:rPr lang="en-US" sz="2000" kern="1200" dirty="0" err="1">
                    <a:solidFill>
                      <a:prstClr val="black"/>
                    </a:solidFill>
                    <a:latin typeface="+mj-lt"/>
                    <a:ea typeface="+mn-ea"/>
                  </a:rPr>
                  <a:t>là</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hạng</a:t>
                </a:r>
                <a:r>
                  <a:rPr lang="en-US" sz="2000" kern="1200" dirty="0">
                    <a:solidFill>
                      <a:prstClr val="black"/>
                    </a:solidFill>
                    <a:latin typeface="+mj-lt"/>
                    <a:ea typeface="+mn-ea"/>
                  </a:rPr>
                  <a:t> </a:t>
                </a:r>
                <a:r>
                  <a:rPr lang="en-US" sz="2000" kern="1200" dirty="0" err="1">
                    <a:solidFill>
                      <a:prstClr val="black"/>
                    </a:solidFill>
                    <a:latin typeface="+mj-lt"/>
                    <a:ea typeface="+mn-ea"/>
                  </a:rPr>
                  <a:t>thứ</a:t>
                </a: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mj-lt"/>
                        <a:ea typeface="+mn-ea"/>
                        <a:cs typeface="+mn-cs"/>
                      </a:rPr>
                      <m:t>𝑛</m:t>
                    </m:r>
                  </m:oMath>
                </a14:m>
                <a:r>
                  <a:rPr lang="en-US" sz="2000" kern="1200" dirty="0">
                    <a:solidFill>
                      <a:prstClr val="black"/>
                    </a:solidFill>
                    <a:latin typeface="+mj-lt"/>
                    <a:ea typeface="+mn-ea"/>
                  </a:rPr>
                  <a:t> </a:t>
                </a:r>
                <a:r>
                  <a:rPr lang="en-US" sz="2000" kern="1200" dirty="0" err="1">
                    <a:solidFill>
                      <a:prstClr val="black"/>
                    </a:solidFill>
                    <a:latin typeface="+mj-lt"/>
                    <a:ea typeface="+mn-ea"/>
                  </a:rPr>
                  <a:t>của</a:t>
                </a:r>
                <a:r>
                  <a:rPr lang="en-US" sz="2000" kern="1200" dirty="0">
                    <a:solidFill>
                      <a:prstClr val="black"/>
                    </a:solidFill>
                    <a:latin typeface="+mj-lt"/>
                    <a:ea typeface="+mn-ea"/>
                  </a:rPr>
                  <a:t> </a:t>
                </a:r>
                <a:r>
                  <a:rPr lang="en-US" sz="2000" kern="1200" dirty="0" err="1">
                    <a:solidFill>
                      <a:prstClr val="black"/>
                    </a:solidFill>
                    <a:latin typeface="+mj-lt"/>
                    <a:ea typeface="+mn-ea"/>
                  </a:rPr>
                  <a:t>cấp</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cộng</a:t>
                </a:r>
                <a:r>
                  <a:rPr lang="en-US" sz="2000" kern="1200" dirty="0">
                    <a:solidFill>
                      <a:prstClr val="black"/>
                    </a:solidFill>
                    <a:latin typeface="+mj-lt"/>
                    <a:ea typeface="+mn-ea"/>
                  </a:rPr>
                  <a:t>. Ta </a:t>
                </a:r>
                <a:r>
                  <a:rPr lang="en-US" sz="2000" kern="1200" dirty="0" err="1">
                    <a:solidFill>
                      <a:prstClr val="black"/>
                    </a:solidFill>
                    <a:latin typeface="+mj-lt"/>
                    <a:ea typeface="+mn-ea"/>
                  </a:rPr>
                  <a:t>có</a:t>
                </a:r>
                <a:r>
                  <a:rPr lang="en-US" sz="2000" kern="1200" dirty="0">
                    <a:solidFill>
                      <a:prstClr val="black"/>
                    </a:solidFill>
                    <a:latin typeface="+mj-lt"/>
                    <a:ea typeface="+mn-ea"/>
                  </a:rPr>
                  <a:t>:</a:t>
                </a:r>
              </a:p>
              <a:p>
                <a:pPr lvl="0">
                  <a:lnSpc>
                    <a:spcPct val="150000"/>
                  </a:lnSpc>
                  <a:buClrTx/>
                </a:pPr>
                <a:r>
                  <a:rPr lang="en-US" sz="2000" kern="1200" dirty="0">
                    <a:solidFill>
                      <a:prstClr val="black"/>
                    </a:solidFill>
                    <a:latin typeface="+mj-lt"/>
                    <a:ea typeface="+mn-ea"/>
                  </a:rPr>
                  <a:t>		</a:t>
                </a:r>
                <a14:m>
                  <m:oMath xmlns:m="http://schemas.openxmlformats.org/officeDocument/2006/math">
                    <m:r>
                      <a:rPr lang="en-US" sz="2000" i="1" kern="1200">
                        <a:solidFill>
                          <a:prstClr val="black"/>
                        </a:solidFill>
                        <a:latin typeface="+mj-lt"/>
                        <a:ea typeface="+mn-ea"/>
                        <a:cs typeface="+mn-cs"/>
                      </a:rPr>
                      <m:t>𝑛</m:t>
                    </m:r>
                    <m:r>
                      <a:rPr lang="en-US" sz="2000" i="1" kern="1200">
                        <a:solidFill>
                          <a:prstClr val="black"/>
                        </a:solidFill>
                        <a:latin typeface="+mj-lt"/>
                        <a:ea typeface="+mn-ea"/>
                        <a:cs typeface="+mn-cs"/>
                      </a:rPr>
                      <m:t>=</m:t>
                    </m:r>
                    <m:f>
                      <m:fPr>
                        <m:ctrlPr>
                          <a:rPr lang="en-US" sz="2000" i="1" kern="1200">
                            <a:solidFill>
                              <a:prstClr val="black"/>
                            </a:solidFill>
                            <a:latin typeface="+mj-lt"/>
                            <a:ea typeface="+mn-ea"/>
                            <a:cs typeface="+mn-cs"/>
                          </a:rPr>
                        </m:ctrlPr>
                      </m:fPr>
                      <m:num>
                        <m:sSub>
                          <m:sSubPr>
                            <m:ctrlPr>
                              <a:rPr lang="en-US" sz="2000" i="1" kern="1200">
                                <a:solidFill>
                                  <a:prstClr val="black"/>
                                </a:solidFill>
                                <a:latin typeface="+mj-lt"/>
                                <a:ea typeface="+mn-ea"/>
                                <a:cs typeface="+mn-cs"/>
                              </a:rPr>
                            </m:ctrlPr>
                          </m:sSubPr>
                          <m:e>
                            <m:r>
                              <a:rPr lang="en-US" sz="2000" i="1" kern="1200">
                                <a:solidFill>
                                  <a:prstClr val="black"/>
                                </a:solidFill>
                                <a:latin typeface="+mj-lt"/>
                                <a:ea typeface="+mn-ea"/>
                                <a:cs typeface="+mn-cs"/>
                              </a:rPr>
                              <m:t>𝑢</m:t>
                            </m:r>
                          </m:e>
                          <m:sub>
                            <m:r>
                              <a:rPr lang="en-US" sz="2000" i="1" kern="1200">
                                <a:solidFill>
                                  <a:prstClr val="black"/>
                                </a:solidFill>
                                <a:latin typeface="+mj-lt"/>
                                <a:ea typeface="+mn-ea"/>
                                <a:cs typeface="+mn-cs"/>
                              </a:rPr>
                              <m:t>𝑛</m:t>
                            </m:r>
                          </m:sub>
                        </m:sSub>
                        <m:r>
                          <a:rPr lang="en-US" sz="2000" i="1" kern="1200">
                            <a:solidFill>
                              <a:prstClr val="black"/>
                            </a:solidFill>
                            <a:latin typeface="+mj-lt"/>
                            <a:ea typeface="+mn-ea"/>
                            <a:cs typeface="+mn-cs"/>
                          </a:rPr>
                          <m:t>−</m:t>
                        </m:r>
                        <m:sSub>
                          <m:sSubPr>
                            <m:ctrlPr>
                              <a:rPr lang="en-US" sz="2000" i="1" kern="1200">
                                <a:solidFill>
                                  <a:prstClr val="black"/>
                                </a:solidFill>
                                <a:latin typeface="+mj-lt"/>
                                <a:ea typeface="+mn-ea"/>
                                <a:cs typeface="+mn-cs"/>
                              </a:rPr>
                            </m:ctrlPr>
                          </m:sSubPr>
                          <m:e>
                            <m:r>
                              <a:rPr lang="en-US" sz="2000" i="1" kern="1200">
                                <a:solidFill>
                                  <a:prstClr val="black"/>
                                </a:solidFill>
                                <a:latin typeface="+mj-lt"/>
                                <a:ea typeface="+mn-ea"/>
                                <a:cs typeface="+mn-cs"/>
                              </a:rPr>
                              <m:t>𝑢</m:t>
                            </m:r>
                          </m:e>
                          <m:sub>
                            <m:r>
                              <a:rPr lang="en-US" sz="2000" i="1" kern="1200">
                                <a:solidFill>
                                  <a:prstClr val="black"/>
                                </a:solidFill>
                                <a:latin typeface="+mj-lt"/>
                                <a:ea typeface="+mn-ea"/>
                                <a:cs typeface="+mn-cs"/>
                              </a:rPr>
                              <m:t>1</m:t>
                            </m:r>
                          </m:sub>
                        </m:sSub>
                      </m:num>
                      <m:den>
                        <m:r>
                          <a:rPr lang="en-US" sz="2000" i="1" kern="1200">
                            <a:solidFill>
                              <a:prstClr val="black"/>
                            </a:solidFill>
                            <a:latin typeface="+mj-lt"/>
                            <a:ea typeface="+mn-ea"/>
                            <a:cs typeface="+mn-cs"/>
                          </a:rPr>
                          <m:t>𝑑</m:t>
                        </m:r>
                      </m:den>
                    </m:f>
                    <m:r>
                      <a:rPr lang="en-US" sz="2000" i="1" kern="1200">
                        <a:solidFill>
                          <a:prstClr val="black"/>
                        </a:solidFill>
                        <a:latin typeface="+mj-lt"/>
                        <a:ea typeface="+mn-ea"/>
                        <a:cs typeface="+mn-cs"/>
                      </a:rPr>
                      <m:t>+1=</m:t>
                    </m:r>
                    <m:f>
                      <m:fPr>
                        <m:ctrlPr>
                          <a:rPr lang="en-US" sz="2000" i="1" kern="1200">
                            <a:solidFill>
                              <a:prstClr val="black"/>
                            </a:solidFill>
                            <a:latin typeface="+mj-lt"/>
                            <a:ea typeface="+mn-ea"/>
                            <a:cs typeface="+mn-cs"/>
                          </a:rPr>
                        </m:ctrlPr>
                      </m:fPr>
                      <m:num>
                        <m:r>
                          <a:rPr lang="en-US" sz="2000" i="1" kern="1200">
                            <a:solidFill>
                              <a:prstClr val="black"/>
                            </a:solidFill>
                            <a:latin typeface="+mj-lt"/>
                            <a:ea typeface="+mn-ea"/>
                            <a:cs typeface="+mn-cs"/>
                          </a:rPr>
                          <m:t>−99−</m:t>
                        </m:r>
                        <m:f>
                          <m:fPr>
                            <m:ctrlPr>
                              <a:rPr lang="en-US" sz="2000" i="1" kern="1200">
                                <a:solidFill>
                                  <a:prstClr val="black"/>
                                </a:solidFill>
                                <a:latin typeface="+mj-lt"/>
                                <a:ea typeface="+mn-ea"/>
                                <a:cs typeface="+mn-cs"/>
                              </a:rPr>
                            </m:ctrlPr>
                          </m:fPr>
                          <m:num>
                            <m:r>
                              <a:rPr lang="en-US" sz="2000" i="1" kern="1200">
                                <a:solidFill>
                                  <a:prstClr val="black"/>
                                </a:solidFill>
                                <a:latin typeface="+mj-lt"/>
                                <a:ea typeface="+mn-ea"/>
                                <a:cs typeface="+mn-cs"/>
                              </a:rPr>
                              <m:t>1</m:t>
                            </m:r>
                          </m:num>
                          <m:den>
                            <m:r>
                              <a:rPr lang="en-US" sz="2000" i="1" kern="1200">
                                <a:solidFill>
                                  <a:prstClr val="black"/>
                                </a:solidFill>
                                <a:latin typeface="+mj-lt"/>
                                <a:ea typeface="+mn-ea"/>
                                <a:cs typeface="+mn-cs"/>
                              </a:rPr>
                              <m:t>2</m:t>
                            </m:r>
                          </m:den>
                        </m:f>
                      </m:num>
                      <m:den>
                        <m:r>
                          <a:rPr lang="en-US" sz="2000" i="1" kern="1200">
                            <a:solidFill>
                              <a:prstClr val="black"/>
                            </a:solidFill>
                            <a:latin typeface="+mj-lt"/>
                            <a:ea typeface="+mn-ea"/>
                            <a:cs typeface="+mn-cs"/>
                          </a:rPr>
                          <m:t>−</m:t>
                        </m:r>
                        <m:f>
                          <m:fPr>
                            <m:ctrlPr>
                              <a:rPr lang="en-US" sz="2000" i="1" kern="1200">
                                <a:solidFill>
                                  <a:prstClr val="black"/>
                                </a:solidFill>
                                <a:latin typeface="+mj-lt"/>
                                <a:ea typeface="+mn-ea"/>
                                <a:cs typeface="+mn-cs"/>
                              </a:rPr>
                            </m:ctrlPr>
                          </m:fPr>
                          <m:num>
                            <m:r>
                              <a:rPr lang="en-US" sz="2000" i="1" kern="1200">
                                <a:solidFill>
                                  <a:prstClr val="black"/>
                                </a:solidFill>
                                <a:latin typeface="+mj-lt"/>
                                <a:ea typeface="+mn-ea"/>
                                <a:cs typeface="+mn-cs"/>
                              </a:rPr>
                              <m:t>1</m:t>
                            </m:r>
                          </m:num>
                          <m:den>
                            <m:r>
                              <a:rPr lang="en-US" sz="2000" i="1" kern="1200">
                                <a:solidFill>
                                  <a:prstClr val="black"/>
                                </a:solidFill>
                                <a:latin typeface="+mj-lt"/>
                                <a:ea typeface="+mn-ea"/>
                                <a:cs typeface="+mn-cs"/>
                              </a:rPr>
                              <m:t>2</m:t>
                            </m:r>
                          </m:den>
                        </m:f>
                      </m:den>
                    </m:f>
                    <m:r>
                      <a:rPr lang="en-US" sz="2000" i="1" kern="1200">
                        <a:solidFill>
                          <a:prstClr val="black"/>
                        </a:solidFill>
                        <a:latin typeface="+mj-lt"/>
                        <a:ea typeface="+mn-ea"/>
                        <a:cs typeface="+mn-cs"/>
                      </a:rPr>
                      <m:t>+1=2</m:t>
                    </m:r>
                    <m:r>
                      <a:rPr lang="en-US" sz="2000" b="0" i="1" kern="1200" smtClean="0">
                        <a:solidFill>
                          <a:prstClr val="black"/>
                        </a:solidFill>
                        <a:latin typeface="+mj-lt"/>
                        <a:ea typeface="+mn-ea"/>
                        <a:cs typeface="+mn-cs"/>
                      </a:rPr>
                      <m:t>00</m:t>
                    </m:r>
                  </m:oMath>
                </a14:m>
                <a:endParaRPr lang="en-US" sz="2000" kern="1200" dirty="0">
                  <a:solidFill>
                    <a:prstClr val="black"/>
                  </a:solidFill>
                  <a:latin typeface="+mj-lt"/>
                  <a:ea typeface="+mn-ea"/>
                </a:endParaRPr>
              </a:p>
              <a:p>
                <a:pPr lvl="0">
                  <a:lnSpc>
                    <a:spcPct val="150000"/>
                  </a:lnSpc>
                  <a:buClrTx/>
                </a:pPr>
                <a:r>
                  <a:rPr lang="en-US" sz="2000" kern="1200" dirty="0">
                    <a:solidFill>
                      <a:prstClr val="black"/>
                    </a:solidFill>
                    <a:latin typeface="+mj-lt"/>
                    <a:ea typeface="+mn-ea"/>
                  </a:rPr>
                  <a:t>	</a:t>
                </a:r>
                <a:r>
                  <a:rPr lang="en-US" sz="2000" kern="1200" dirty="0" err="1">
                    <a:solidFill>
                      <a:prstClr val="black"/>
                    </a:solidFill>
                    <a:latin typeface="+mj-lt"/>
                    <a:ea typeface="+mn-ea"/>
                  </a:rPr>
                  <a:t>Vậy</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14:m>
                  <m:oMath xmlns:m="http://schemas.openxmlformats.org/officeDocument/2006/math">
                    <m:r>
                      <a:rPr lang="en-US" sz="2000" b="0" i="1" kern="1200" smtClean="0">
                        <a:solidFill>
                          <a:prstClr val="black"/>
                        </a:solidFill>
                        <a:latin typeface="+mj-lt"/>
                        <a:ea typeface="+mn-ea"/>
                      </a:rPr>
                      <m:t>−99</m:t>
                    </m:r>
                  </m:oMath>
                </a14:m>
                <a:r>
                  <a:rPr lang="en-US" sz="2000" kern="1200" dirty="0">
                    <a:solidFill>
                      <a:prstClr val="black"/>
                    </a:solidFill>
                    <a:latin typeface="+mj-lt"/>
                    <a:ea typeface="+mn-ea"/>
                  </a:rPr>
                  <a:t> </a:t>
                </a:r>
                <a:r>
                  <a:rPr lang="en-US" sz="2000" kern="1200" dirty="0" err="1">
                    <a:solidFill>
                      <a:prstClr val="black"/>
                    </a:solidFill>
                    <a:latin typeface="+mj-lt"/>
                    <a:ea typeface="+mn-ea"/>
                  </a:rPr>
                  <a:t>là</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hạng</a:t>
                </a:r>
                <a:r>
                  <a:rPr lang="en-US" sz="2000" kern="1200" dirty="0">
                    <a:solidFill>
                      <a:prstClr val="black"/>
                    </a:solidFill>
                    <a:latin typeface="+mj-lt"/>
                    <a:ea typeface="+mn-ea"/>
                  </a:rPr>
                  <a:t> </a:t>
                </a:r>
                <a:r>
                  <a:rPr lang="en-US" sz="2000" kern="1200" dirty="0" err="1">
                    <a:solidFill>
                      <a:prstClr val="black"/>
                    </a:solidFill>
                    <a:latin typeface="+mj-lt"/>
                    <a:ea typeface="+mn-ea"/>
                  </a:rPr>
                  <a:t>thứ</a:t>
                </a:r>
                <a:r>
                  <a:rPr lang="en-US" sz="2000" kern="1200" dirty="0">
                    <a:solidFill>
                      <a:prstClr val="black"/>
                    </a:solidFill>
                    <a:latin typeface="+mj-lt"/>
                    <a:ea typeface="+mn-ea"/>
                  </a:rPr>
                  <a:t> 200 </a:t>
                </a:r>
                <a:r>
                  <a:rPr lang="en-US" sz="2000" kern="1200" dirty="0" err="1">
                    <a:solidFill>
                      <a:prstClr val="black"/>
                    </a:solidFill>
                    <a:latin typeface="+mj-lt"/>
                    <a:ea typeface="+mn-ea"/>
                  </a:rPr>
                  <a:t>của</a:t>
                </a:r>
                <a:r>
                  <a:rPr lang="en-US" sz="2000" kern="1200" dirty="0">
                    <a:solidFill>
                      <a:prstClr val="black"/>
                    </a:solidFill>
                    <a:latin typeface="+mj-lt"/>
                    <a:ea typeface="+mn-ea"/>
                  </a:rPr>
                  <a:t> </a:t>
                </a:r>
                <a:r>
                  <a:rPr lang="en-US" sz="2000" kern="1200" dirty="0" err="1">
                    <a:solidFill>
                      <a:prstClr val="black"/>
                    </a:solidFill>
                    <a:latin typeface="+mj-lt"/>
                    <a:ea typeface="+mn-ea"/>
                  </a:rPr>
                  <a:t>cấp</a:t>
                </a:r>
                <a:r>
                  <a:rPr lang="en-US" sz="2000" kern="1200" dirty="0">
                    <a:solidFill>
                      <a:prstClr val="black"/>
                    </a:solidFill>
                    <a:latin typeface="+mj-lt"/>
                    <a:ea typeface="+mn-ea"/>
                  </a:rPr>
                  <a:t> </a:t>
                </a:r>
                <a:r>
                  <a:rPr lang="en-US" sz="2000" kern="1200" dirty="0" err="1">
                    <a:solidFill>
                      <a:prstClr val="black"/>
                    </a:solidFill>
                    <a:latin typeface="+mj-lt"/>
                    <a:ea typeface="+mn-ea"/>
                  </a:rPr>
                  <a:t>số</a:t>
                </a:r>
                <a:r>
                  <a:rPr lang="en-US" sz="2000" kern="1200" dirty="0">
                    <a:solidFill>
                      <a:prstClr val="black"/>
                    </a:solidFill>
                    <a:latin typeface="+mj-lt"/>
                    <a:ea typeface="+mn-ea"/>
                  </a:rPr>
                  <a:t> </a:t>
                </a:r>
                <a:r>
                  <a:rPr lang="en-US" sz="2000" kern="1200" dirty="0" err="1">
                    <a:solidFill>
                      <a:prstClr val="black"/>
                    </a:solidFill>
                    <a:latin typeface="+mj-lt"/>
                    <a:ea typeface="+mn-ea"/>
                  </a:rPr>
                  <a:t>cộng</a:t>
                </a:r>
                <a:r>
                  <a:rPr lang="en-US" sz="2000" kern="1200" dirty="0">
                    <a:solidFill>
                      <a:prstClr val="black"/>
                    </a:solidFill>
                    <a:latin typeface="+mj-lt"/>
                    <a:ea typeface="+mn-ea"/>
                  </a:rPr>
                  <a:t> </a:t>
                </a:r>
                <a14:m>
                  <m:oMath xmlns:m="http://schemas.openxmlformats.org/officeDocument/2006/math">
                    <m:d>
                      <m:dPr>
                        <m:ctrlPr>
                          <a:rPr lang="en-US" sz="2000" b="0" i="1" kern="1200" smtClean="0">
                            <a:solidFill>
                              <a:prstClr val="black"/>
                            </a:solidFill>
                            <a:latin typeface="+mj-lt"/>
                            <a:ea typeface="+mn-ea"/>
                          </a:rPr>
                        </m:ctrlPr>
                      </m:dPr>
                      <m:e>
                        <m:sSub>
                          <m:sSubPr>
                            <m:ctrlPr>
                              <a:rPr lang="en-US" sz="2000" b="0" i="1" kern="1200" smtClean="0">
                                <a:solidFill>
                                  <a:prstClr val="black"/>
                                </a:solidFill>
                                <a:latin typeface="+mj-lt"/>
                                <a:ea typeface="+mn-ea"/>
                              </a:rPr>
                            </m:ctrlPr>
                          </m:sSubPr>
                          <m:e>
                            <m:r>
                              <a:rPr lang="en-US" sz="2000" b="0" i="1" kern="1200" smtClean="0">
                                <a:solidFill>
                                  <a:prstClr val="black"/>
                                </a:solidFill>
                                <a:latin typeface="+mj-lt"/>
                                <a:ea typeface="+mn-ea"/>
                              </a:rPr>
                              <m:t>𝑢</m:t>
                            </m:r>
                          </m:e>
                          <m:sub>
                            <m:r>
                              <a:rPr lang="en-US" sz="2000" b="0" i="1" kern="1200" smtClean="0">
                                <a:solidFill>
                                  <a:prstClr val="black"/>
                                </a:solidFill>
                                <a:latin typeface="+mj-lt"/>
                                <a:ea typeface="+mn-ea"/>
                              </a:rPr>
                              <m:t>𝑛</m:t>
                            </m:r>
                          </m:sub>
                        </m:sSub>
                      </m:e>
                    </m:d>
                  </m:oMath>
                </a14:m>
                <a:endParaRPr lang="en-US" sz="2000" kern="1200" dirty="0">
                  <a:solidFill>
                    <a:prstClr val="black"/>
                  </a:solidFill>
                  <a:latin typeface="+mj-lt"/>
                  <a:ea typeface="+mn-ea"/>
                </a:endParaRPr>
              </a:p>
            </p:txBody>
          </p:sp>
        </mc:Choice>
        <mc:Fallback>
          <p:sp>
            <p:nvSpPr>
              <p:cNvPr id="14" name="Rectangle 13">
                <a:extLst>
                  <a:ext uri="{FF2B5EF4-FFF2-40B4-BE49-F238E27FC236}">
                    <a16:creationId xmlns:a16="http://schemas.microsoft.com/office/drawing/2014/main" id="{07B9201D-364F-255D-B3CE-E9DC360FF7E2}"/>
                  </a:ext>
                </a:extLst>
              </p:cNvPr>
              <p:cNvSpPr>
                <a:spLocks noRot="1" noChangeAspect="1" noMove="1" noResize="1" noEditPoints="1" noAdjustHandles="1" noChangeArrowheads="1" noChangeShapeType="1" noTextEdit="1"/>
              </p:cNvSpPr>
              <p:nvPr/>
            </p:nvSpPr>
            <p:spPr>
              <a:xfrm>
                <a:off x="351769" y="2965764"/>
                <a:ext cx="8091230" cy="2012987"/>
              </a:xfrm>
              <a:prstGeom prst="rect">
                <a:avLst/>
              </a:prstGeom>
              <a:blipFill>
                <a:blip r:embed="rId4"/>
                <a:stretch>
                  <a:fillRect l="-829" b="-4848"/>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ED5342C8-907B-8C65-0765-8E78CAC24CA0}"/>
              </a:ext>
            </a:extLst>
          </p:cNvPr>
          <p:cNvPicPr>
            <a:picLocks noChangeAspect="1"/>
          </p:cNvPicPr>
          <p:nvPr/>
        </p:nvPicPr>
        <p:blipFill>
          <a:blip r:embed="rId5"/>
          <a:stretch>
            <a:fillRect/>
          </a:stretch>
        </p:blipFill>
        <p:spPr>
          <a:xfrm>
            <a:off x="7160821" y="3800330"/>
            <a:ext cx="2387855" cy="1343169"/>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C882D119-3791-96BD-031D-469058C65654}"/>
                  </a:ext>
                </a:extLst>
              </p:cNvPr>
              <p:cNvSpPr/>
              <p:nvPr/>
            </p:nvSpPr>
            <p:spPr>
              <a:xfrm>
                <a:off x="551138" y="1542577"/>
                <a:ext cx="8254767" cy="958660"/>
              </a:xfrm>
              <a:prstGeom prst="rect">
                <a:avLst/>
              </a:prstGeom>
            </p:spPr>
            <p:txBody>
              <a:bodyPr wrap="square">
                <a:spAutoFit/>
              </a:bodyPr>
              <a:lstStyle/>
              <a:p>
                <a:pPr algn="just">
                  <a:lnSpc>
                    <a:spcPct val="150000"/>
                  </a:lnSpc>
                  <a:buClrTx/>
                  <a:buFontTx/>
                  <a:buNone/>
                </a:pPr>
                <a:r>
                  <a:rPr lang="en-US" sz="2000" kern="1200" dirty="0">
                    <a:solidFill>
                      <a:prstClr val="black"/>
                    </a:solidFill>
                    <a:latin typeface="+mj-lt"/>
                    <a:ea typeface="+mn-ea"/>
                    <a:cs typeface="+mn-cs"/>
                  </a:rPr>
                  <a:t>a) </a:t>
                </a:r>
                <a:r>
                  <a:rPr lang="en-US" sz="2000" kern="1200" dirty="0" err="1">
                    <a:solidFill>
                      <a:prstClr val="black"/>
                    </a:solidFill>
                    <a:latin typeface="+mj-lt"/>
                    <a:ea typeface="+mn-ea"/>
                    <a:cs typeface="+mn-cs"/>
                  </a:rPr>
                  <a:t>Tính</a:t>
                </a:r>
                <a:r>
                  <a:rPr lang="en-US" sz="2000" kern="1200" dirty="0">
                    <a:solidFill>
                      <a:prstClr val="black"/>
                    </a:solidFill>
                    <a:latin typeface="+mj-lt"/>
                    <a:ea typeface="+mn-ea"/>
                    <a:cs typeface="+mn-cs"/>
                  </a:rPr>
                  <a:t>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20</m:t>
                        </m:r>
                      </m:sub>
                    </m:sSub>
                  </m:oMath>
                </a14:m>
                <a:endParaRPr lang="en-US" sz="2000" kern="1200" dirty="0">
                  <a:solidFill>
                    <a:prstClr val="black"/>
                  </a:solidFill>
                  <a:latin typeface="+mj-lt"/>
                  <a:ea typeface="+mn-ea"/>
                  <a:cs typeface="+mn-cs"/>
                </a:endParaRPr>
              </a:p>
              <a:p>
                <a:pPr algn="just">
                  <a:lnSpc>
                    <a:spcPct val="150000"/>
                  </a:lnSpc>
                  <a:buClrTx/>
                  <a:buFontTx/>
                  <a:buNone/>
                </a:pPr>
                <a:r>
                  <a:rPr lang="en-US" sz="2000" kern="1200" dirty="0">
                    <a:solidFill>
                      <a:prstClr val="black"/>
                    </a:solidFill>
                    <a:latin typeface="+mj-lt"/>
                    <a:ea typeface="+mn-ea"/>
                    <a:cs typeface="+mn-cs"/>
                  </a:rPr>
                  <a:t>b)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14:m>
                  <m:oMath xmlns:m="http://schemas.openxmlformats.org/officeDocument/2006/math">
                    <m:r>
                      <a:rPr lang="en-US" sz="2000" b="0" i="1" kern="1200" smtClean="0">
                        <a:solidFill>
                          <a:prstClr val="black"/>
                        </a:solidFill>
                        <a:latin typeface="Cambria Math" panose="02040503050406030204" pitchFamily="18" charset="0"/>
                        <a:ea typeface="+mn-ea"/>
                        <a:cs typeface="+mn-cs"/>
                      </a:rPr>
                      <m:t>−99</m:t>
                    </m:r>
                  </m:oMath>
                </a14:m>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là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hạng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thứ</a:t>
                </a:r>
                <a:r>
                  <a:rPr lang="en-US" sz="2000" kern="1200" dirty="0">
                    <a:solidFill>
                      <a:prstClr val="black"/>
                    </a:solidFill>
                    <a:latin typeface="+mj-lt"/>
                    <a:ea typeface="+mn-ea"/>
                    <a:cs typeface="+mn-cs"/>
                  </a:rPr>
                  <a:t> bao </a:t>
                </a:r>
                <a:r>
                  <a:rPr lang="en-US" sz="2000" kern="1200" dirty="0" err="1">
                    <a:solidFill>
                      <a:prstClr val="black"/>
                    </a:solidFill>
                    <a:latin typeface="+mj-lt"/>
                    <a:ea typeface="+mn-ea"/>
                    <a:cs typeface="+mn-cs"/>
                  </a:rPr>
                  <a:t>nhiêu</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của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cấp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số</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cộng</a:t>
                </a:r>
                <a:r>
                  <a:rPr lang="en-US" sz="2000" kern="1200" dirty="0">
                    <a:solidFill>
                      <a:prstClr val="black"/>
                    </a:solidFill>
                    <a:latin typeface="+mj-lt"/>
                    <a:ea typeface="+mn-ea"/>
                    <a:cs typeface="+mn-cs"/>
                  </a:rPr>
                  <a:t> </a:t>
                </a:r>
                <a14:m>
                  <m:oMath xmlns:m="http://schemas.openxmlformats.org/officeDocument/2006/math">
                    <m:d>
                      <m:dPr>
                        <m:ctrlPr>
                          <a:rPr lang="en-US" sz="2000" b="0" i="1" kern="1200" smtClean="0">
                            <a:solidFill>
                              <a:prstClr val="black"/>
                            </a:solidFill>
                            <a:latin typeface="Cambria Math" panose="02040503050406030204" pitchFamily="18" charset="0"/>
                            <a:ea typeface="+mn-ea"/>
                            <a:cs typeface="+mn-cs"/>
                          </a:rPr>
                        </m:ctrlPr>
                      </m:dPr>
                      <m:e>
                        <m:sSub>
                          <m:sSubPr>
                            <m:ctrlPr>
                              <a:rPr lang="en-US" sz="2000" b="0" i="1" kern="1200" smtClean="0">
                                <a:solidFill>
                                  <a:prstClr val="black"/>
                                </a:solidFill>
                                <a:latin typeface="Cambria Math" panose="02040503050406030204" pitchFamily="18" charset="0"/>
                                <a:ea typeface="+mn-ea"/>
                                <a:cs typeface="+mn-cs"/>
                              </a:rPr>
                            </m:ctrlPr>
                          </m:sSubPr>
                          <m:e>
                            <m:r>
                              <a:rPr lang="en-US" sz="2000" b="0" i="1" kern="1200" smtClean="0">
                                <a:solidFill>
                                  <a:prstClr val="black"/>
                                </a:solidFill>
                                <a:latin typeface="Cambria Math" panose="02040503050406030204" pitchFamily="18" charset="0"/>
                                <a:ea typeface="+mn-ea"/>
                                <a:cs typeface="+mn-cs"/>
                              </a:rPr>
                              <m:t>𝑢</m:t>
                            </m:r>
                          </m:e>
                          <m:sub>
                            <m:r>
                              <a:rPr lang="en-US" sz="2000" b="0" i="1" kern="1200" smtClean="0">
                                <a:solidFill>
                                  <a:prstClr val="black"/>
                                </a:solidFill>
                                <a:latin typeface="Cambria Math" panose="02040503050406030204" pitchFamily="18" charset="0"/>
                                <a:ea typeface="+mn-ea"/>
                                <a:cs typeface="+mn-cs"/>
                              </a:rPr>
                              <m:t>𝑛</m:t>
                            </m:r>
                          </m:sub>
                        </m:sSub>
                      </m:e>
                    </m:d>
                  </m:oMath>
                </a14:m>
                <a:r>
                  <a:rPr lang="en-US" sz="2000" kern="1200" dirty="0">
                    <a:solidFill>
                      <a:prstClr val="black"/>
                    </a:solidFill>
                    <a:latin typeface="+mj-lt"/>
                    <a:ea typeface="+mn-ea"/>
                    <a:cs typeface="+mn-cs"/>
                  </a:rPr>
                  <a:t>?</a:t>
                </a:r>
              </a:p>
            </p:txBody>
          </p:sp>
        </mc:Choice>
        <mc:Fallback>
          <p:sp>
            <p:nvSpPr>
              <p:cNvPr id="8" name="Rectangle 7">
                <a:extLst>
                  <a:ext uri="{FF2B5EF4-FFF2-40B4-BE49-F238E27FC236}">
                    <a16:creationId xmlns:a16="http://schemas.microsoft.com/office/drawing/2014/main" id="{C882D119-3791-96BD-031D-469058C65654}"/>
                  </a:ext>
                </a:extLst>
              </p:cNvPr>
              <p:cNvSpPr>
                <a:spLocks noRot="1" noChangeAspect="1" noMove="1" noResize="1" noEditPoints="1" noAdjustHandles="1" noChangeArrowheads="1" noChangeShapeType="1" noTextEdit="1"/>
              </p:cNvSpPr>
              <p:nvPr/>
            </p:nvSpPr>
            <p:spPr>
              <a:xfrm>
                <a:off x="551138" y="1542577"/>
                <a:ext cx="8254767" cy="958660"/>
              </a:xfrm>
              <a:prstGeom prst="rect">
                <a:avLst/>
              </a:prstGeom>
              <a:blipFill>
                <a:blip r:embed="rId6"/>
                <a:stretch>
                  <a:fillRect l="-738" b="-10828"/>
                </a:stretch>
              </a:blipFill>
            </p:spPr>
            <p:txBody>
              <a:bodyPr/>
              <a:lstStyle/>
              <a:p>
                <a:r>
                  <a:rPr lang="en-US">
                    <a:noFill/>
                  </a:rPr>
                  <a:t> </a:t>
                </a:r>
              </a:p>
            </p:txBody>
          </p:sp>
        </mc:Fallback>
      </mc:AlternateContent>
    </p:spTree>
    <p:extLst>
      <p:ext uri="{BB962C8B-B14F-4D97-AF65-F5344CB8AC3E}">
        <p14:creationId xmlns:p14="http://schemas.microsoft.com/office/powerpoint/2010/main" val="22435673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id="{588C4336-310E-EF5F-D80E-0E47A82EEA0D}"/>
              </a:ext>
            </a:extLst>
          </p:cNvPr>
          <p:cNvSpPr txBox="1"/>
          <p:nvPr/>
        </p:nvSpPr>
        <p:spPr>
          <a:xfrm>
            <a:off x="3205679" y="248056"/>
            <a:ext cx="2732642" cy="606897"/>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0000"/>
                </a:solidFill>
                <a:effectLst/>
                <a:uLnTx/>
                <a:uFillTx/>
                <a:latin typeface="+mj-lt"/>
                <a:ea typeface="+mn-ea"/>
                <a:cs typeface="Arial" panose="020B0604020202020204" pitchFamily="34" charset="0"/>
              </a:rPr>
              <a:t>KHỞI ĐỘNG</a:t>
            </a:r>
          </a:p>
        </p:txBody>
      </p:sp>
      <p:sp>
        <p:nvSpPr>
          <p:cNvPr id="2" name="Rectangle 1">
            <a:extLst>
              <a:ext uri="{FF2B5EF4-FFF2-40B4-BE49-F238E27FC236}">
                <a16:creationId xmlns:a16="http://schemas.microsoft.com/office/drawing/2014/main" id="{16859277-06F1-0416-7AE2-C2362D15554F}"/>
              </a:ext>
            </a:extLst>
          </p:cNvPr>
          <p:cNvSpPr/>
          <p:nvPr/>
        </p:nvSpPr>
        <p:spPr>
          <a:xfrm>
            <a:off x="356260" y="1027479"/>
            <a:ext cx="8431480" cy="1287532"/>
          </a:xfrm>
          <a:prstGeom prst="rect">
            <a:avLst/>
          </a:prstGeom>
        </p:spPr>
        <p:txBody>
          <a:bodyPr wrap="square">
            <a:spAutoFit/>
          </a:bodyPr>
          <a:lstStyle/>
          <a:p>
            <a:pPr algn="just">
              <a:lnSpc>
                <a:spcPct val="150000"/>
              </a:lnSpc>
              <a:spcAft>
                <a:spcPts val="600"/>
              </a:spcAft>
            </a:pPr>
            <a:r>
              <a:rPr lang="nl-NL" sz="1800" dirty="0" err="1">
                <a:latin typeface="+mj-lt"/>
                <a:ea typeface="Calibri" panose="020F0502020204030204" pitchFamily="34" charset="0"/>
                <a:cs typeface="Times New Roman" panose="02020603050405020304" pitchFamily="18" charset="0"/>
              </a:rPr>
              <a:t>Ruộng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bậc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thang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một</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thức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canh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tác</a:t>
            </a:r>
            <a:r>
              <a:rPr lang="nl-NL" sz="1800" dirty="0">
                <a:latin typeface="+mj-lt"/>
                <a:ea typeface="Calibri" panose="020F0502020204030204" pitchFamily="34" charset="0"/>
                <a:cs typeface="Times New Roman" panose="02020603050405020304" pitchFamily="18" charset="0"/>
              </a:rPr>
              <a:t> có </a:t>
            </a:r>
            <a:r>
              <a:rPr lang="nl-NL" sz="1800" dirty="0" err="1">
                <a:latin typeface="+mj-lt"/>
                <a:ea typeface="Calibri" panose="020F0502020204030204" pitchFamily="34" charset="0"/>
                <a:cs typeface="Times New Roman" panose="02020603050405020304" pitchFamily="18" charset="0"/>
              </a:rPr>
              <a:t>nhiều</a:t>
            </a:r>
            <a:r>
              <a:rPr lang="nl-NL" sz="1800" dirty="0">
                <a:latin typeface="+mj-lt"/>
                <a:ea typeface="Calibri" panose="020F0502020204030204" pitchFamily="34" charset="0"/>
                <a:cs typeface="Times New Roman" panose="02020603050405020304" pitchFamily="18" charset="0"/>
              </a:rPr>
              <a:t> ở </a:t>
            </a:r>
            <a:r>
              <a:rPr lang="nl-NL" sz="1800" dirty="0" err="1">
                <a:latin typeface="+mj-lt"/>
                <a:ea typeface="Calibri" panose="020F0502020204030204" pitchFamily="34" charset="0"/>
                <a:cs typeface="Times New Roman" panose="02020603050405020304" pitchFamily="18" charset="0"/>
              </a:rPr>
              <a:t>khu</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vực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Tây</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Đông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Việt</a:t>
            </a:r>
            <a:r>
              <a:rPr lang="nl-NL" sz="1800" dirty="0">
                <a:latin typeface="+mj-lt"/>
                <a:ea typeface="Calibri" panose="020F0502020204030204" pitchFamily="34" charset="0"/>
                <a:cs typeface="Times New Roman" panose="02020603050405020304" pitchFamily="18" charset="0"/>
              </a:rPr>
              <a:t> Nam. </a:t>
            </a:r>
            <a:r>
              <a:rPr lang="nl-NL" sz="1800" dirty="0" err="1">
                <a:latin typeface="+mj-lt"/>
                <a:ea typeface="Calibri" panose="020F0502020204030204" pitchFamily="34" charset="0"/>
                <a:cs typeface="Times New Roman" panose="02020603050405020304" pitchFamily="18" charset="0"/>
              </a:rPr>
              <a:t>Hình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ảnh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ruộng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bậc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thang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thể</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hiện</a:t>
            </a:r>
            <a:r>
              <a:rPr lang="nl-NL" sz="1800" dirty="0">
                <a:latin typeface="+mj-lt"/>
                <a:ea typeface="Calibri" panose="020F0502020204030204" pitchFamily="34" charset="0"/>
                <a:cs typeface="Times New Roman" panose="02020603050405020304" pitchFamily="18" charset="0"/>
              </a:rPr>
              <a:t> nét </a:t>
            </a:r>
            <a:r>
              <a:rPr lang="nl-NL" sz="1800" dirty="0" err="1">
                <a:latin typeface="+mj-lt"/>
                <a:ea typeface="Calibri" panose="020F0502020204030204" pitchFamily="34" charset="0"/>
                <a:cs typeface="Times New Roman" panose="02020603050405020304" pitchFamily="18" charset="0"/>
              </a:rPr>
              <a:t>đẹp</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văn</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hóa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là</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công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trình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nghệ</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thuật</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độc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đáo</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của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đồng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bào</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vùng</a:t>
            </a:r>
            <a:r>
              <a:rPr lang="nl-NL" sz="1800" dirty="0">
                <a:latin typeface="+mj-lt"/>
                <a:ea typeface="Calibri" panose="020F0502020204030204" pitchFamily="34" charset="0"/>
                <a:cs typeface="Times New Roman" panose="02020603050405020304" pitchFamily="18" charset="0"/>
              </a:rPr>
              <a:t> cao </a:t>
            </a:r>
            <a:r>
              <a:rPr lang="nl-NL" sz="1800" dirty="0" err="1">
                <a:latin typeface="+mj-lt"/>
                <a:ea typeface="Calibri" panose="020F0502020204030204" pitchFamily="34" charset="0"/>
                <a:cs typeface="Times New Roman" panose="02020603050405020304" pitchFamily="18" charset="0"/>
              </a:rPr>
              <a:t>phía</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Bắc</a:t>
            </a:r>
            <a:r>
              <a:rPr lang="nl-NL" sz="1800" dirty="0">
                <a:latin typeface="+mj-lt"/>
                <a:ea typeface="Calibri" panose="020F0502020204030204" pitchFamily="34" charset="0"/>
                <a:cs typeface="Times New Roman" panose="02020603050405020304" pitchFamily="18" charset="0"/>
              </a:rPr>
              <a:t>. </a:t>
            </a:r>
            <a:endParaRPr lang="nl-NL" sz="1800" dirty="0">
              <a:latin typeface="+mj-lt"/>
              <a:ea typeface="Tahom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8A71484-B683-D0CA-DD4A-8EE2F0349943}"/>
              </a:ext>
            </a:extLst>
          </p:cNvPr>
          <p:cNvPicPr>
            <a:picLocks noChangeAspect="1"/>
          </p:cNvPicPr>
          <p:nvPr/>
        </p:nvPicPr>
        <p:blipFill>
          <a:blip r:embed="rId3"/>
          <a:srcRect/>
          <a:stretch/>
        </p:blipFill>
        <p:spPr>
          <a:xfrm>
            <a:off x="6084853" y="2291295"/>
            <a:ext cx="2556355" cy="2256375"/>
          </a:xfrm>
          <a:prstGeom prst="rect">
            <a:avLst/>
          </a:prstGeom>
        </p:spPr>
      </p:pic>
      <p:sp>
        <p:nvSpPr>
          <p:cNvPr id="6" name="TextBox 5">
            <a:extLst>
              <a:ext uri="{FF2B5EF4-FFF2-40B4-BE49-F238E27FC236}">
                <a16:creationId xmlns:a16="http://schemas.microsoft.com/office/drawing/2014/main" id="{EC21A003-CEAE-7FAC-1D17-D5EB29A0C65B}"/>
              </a:ext>
            </a:extLst>
          </p:cNvPr>
          <p:cNvSpPr txBox="1"/>
          <p:nvPr/>
        </p:nvSpPr>
        <p:spPr>
          <a:xfrm>
            <a:off x="356260" y="2315011"/>
            <a:ext cx="5582061" cy="261097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
                <a:srgbClr val="000000"/>
              </a:buClr>
              <a:buSzTx/>
              <a:buFont typeface="Arial"/>
              <a:buNone/>
              <a:tabLst/>
              <a:defRPr/>
            </a:pP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Ruộng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bậc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thang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ở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một</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số</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nơi</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đã</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trở</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thành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những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địa</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chỉ</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tham</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quan</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du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lịch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đầy</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hấp</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dẫn</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của</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du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khách</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trong</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nước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và</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quốc</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nl-NL"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tế</a:t>
            </a:r>
            <a:r>
              <a:rPr kumimoji="0" lang="nl-NL"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p>
          <a:p>
            <a:pPr algn="just">
              <a:lnSpc>
                <a:spcPct val="150000"/>
              </a:lnSpc>
              <a:spcAft>
                <a:spcPts val="600"/>
              </a:spcAft>
            </a:pPr>
            <a:r>
              <a:rPr lang="nl-NL" sz="1800" dirty="0" err="1">
                <a:effectLst/>
                <a:latin typeface="+mj-lt"/>
                <a:ea typeface="Calibri" panose="020F0502020204030204" pitchFamily="34" charset="0"/>
                <a:cs typeface="Times New Roman" panose="02020603050405020304" pitchFamily="18" charset="0"/>
              </a:rPr>
              <a:t>Một</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ruộng</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bậc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thang</a:t>
            </a:r>
            <a:r>
              <a:rPr lang="nl-NL" sz="1800" dirty="0">
                <a:effectLst/>
                <a:latin typeface="+mj-lt"/>
                <a:ea typeface="Calibri" panose="020F0502020204030204" pitchFamily="34" charset="0"/>
                <a:cs typeface="Times New Roman" panose="02020603050405020304" pitchFamily="18" charset="0"/>
              </a:rPr>
              <a:t> có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thấp</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nhất</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nằm</a:t>
            </a:r>
            <a:r>
              <a:rPr lang="nl-NL" sz="1800" dirty="0">
                <a:effectLst/>
                <a:latin typeface="+mj-lt"/>
                <a:ea typeface="Calibri" panose="020F0502020204030204" pitchFamily="34" charset="0"/>
                <a:cs typeface="Times New Roman" panose="02020603050405020304" pitchFamily="18" charset="0"/>
              </a:rPr>
              <a:t> ở </a:t>
            </a:r>
            <a:r>
              <a:rPr lang="nl-NL" sz="1800" dirty="0" err="1">
                <a:effectLst/>
                <a:latin typeface="+mj-lt"/>
                <a:ea typeface="Calibri" panose="020F0502020204030204" pitchFamily="34" charset="0"/>
                <a:cs typeface="Times New Roman" panose="02020603050405020304" pitchFamily="18" charset="0"/>
              </a:rPr>
              <a:t>độ</a:t>
            </a:r>
            <a:r>
              <a:rPr lang="nl-NL" sz="1800" dirty="0">
                <a:effectLst/>
                <a:latin typeface="+mj-lt"/>
                <a:ea typeface="Calibri" panose="020F0502020204030204" pitchFamily="34" charset="0"/>
                <a:cs typeface="Times New Roman" panose="02020603050405020304" pitchFamily="18" charset="0"/>
              </a:rPr>
              <a:t> cao 1 250 m </a:t>
            </a:r>
            <a:r>
              <a:rPr lang="nl-NL" sz="1800" dirty="0" err="1">
                <a:effectLst/>
                <a:latin typeface="+mj-lt"/>
                <a:ea typeface="Calibri" panose="020F0502020204030204" pitchFamily="34" charset="0"/>
                <a:cs typeface="Times New Roman" panose="02020603050405020304" pitchFamily="18" charset="0"/>
              </a:rPr>
              <a:t>so</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với</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mực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nước</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biểu</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độ</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chênh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lệch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giữa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trên</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và</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thửa</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dưới</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trung</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bình</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là</a:t>
            </a:r>
            <a:r>
              <a:rPr lang="nl-NL" sz="1800" dirty="0">
                <a:effectLst/>
                <a:latin typeface="+mj-lt"/>
                <a:ea typeface="Calibri" panose="020F0502020204030204" pitchFamily="34" charset="0"/>
                <a:cs typeface="Times New Roman" panose="02020603050405020304" pitchFamily="18" charset="0"/>
              </a:rPr>
              <a:t> 1,2 m.</a:t>
            </a:r>
            <a:endParaRPr lang="en-US"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6763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446448" y="45864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3</a:t>
            </a:r>
          </a:p>
        </p:txBody>
      </p:sp>
      <p:sp>
        <p:nvSpPr>
          <p:cNvPr id="27" name="Rectangle 26">
            <a:extLst>
              <a:ext uri="{FF2B5EF4-FFF2-40B4-BE49-F238E27FC236}">
                <a16:creationId xmlns:a16="http://schemas.microsoft.com/office/drawing/2014/main" id="{9E024CD2-ABCF-D7B6-E878-278D9F833850}"/>
              </a:ext>
            </a:extLst>
          </p:cNvPr>
          <p:cNvSpPr/>
          <p:nvPr/>
        </p:nvSpPr>
        <p:spPr>
          <a:xfrm>
            <a:off x="2574188" y="491357"/>
            <a:ext cx="5778698" cy="537263"/>
          </a:xfrm>
          <a:prstGeom prst="rect">
            <a:avLst/>
          </a:prstGeom>
        </p:spPr>
        <p:txBody>
          <a:bodyPr wrap="square">
            <a:spAutoFit/>
          </a:bodyPr>
          <a:lstStyle/>
          <a:p>
            <a:pPr algn="just">
              <a:lnSpc>
                <a:spcPct val="150000"/>
              </a:lnSpc>
              <a:buClrTx/>
              <a:buFontTx/>
              <a:buNone/>
            </a:pPr>
            <a:r>
              <a:rPr lang="en-US" sz="2200" kern="1200" dirty="0" err="1">
                <a:solidFill>
                  <a:prstClr val="black"/>
                </a:solidFill>
                <a:latin typeface="+mj-lt"/>
                <a:ea typeface="+mn-ea"/>
                <a:cs typeface="+mn-cs"/>
              </a:rPr>
              <a:t>Hãy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giải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bài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toán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trong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phần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mở</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endParaRPr lang="en-US" sz="2200" kern="1200" dirty="0">
              <a:solidFill>
                <a:prstClr val="black"/>
              </a:solidFill>
              <a:latin typeface="+mj-lt"/>
              <a:ea typeface="+mn-ea"/>
              <a:cs typeface="+mn-cs"/>
            </a:endParaRPr>
          </a:p>
        </p:txBody>
      </p:sp>
      <p:pic>
        <p:nvPicPr>
          <p:cNvPr id="32" name="Picture 31">
            <a:extLst>
              <a:ext uri="{FF2B5EF4-FFF2-40B4-BE49-F238E27FC236}">
                <a16:creationId xmlns:a16="http://schemas.microsoft.com/office/drawing/2014/main" id="{CCE83792-6F6D-883B-A4C3-12CF2594A823}"/>
              </a:ext>
            </a:extLst>
          </p:cNvPr>
          <p:cNvPicPr>
            <a:picLocks noChangeAspect="1"/>
          </p:cNvPicPr>
          <p:nvPr/>
        </p:nvPicPr>
        <p:blipFill>
          <a:blip r:embed="rId3"/>
          <a:stretch>
            <a:fillRect/>
          </a:stretch>
        </p:blipFill>
        <p:spPr>
          <a:xfrm>
            <a:off x="7932717" y="3971394"/>
            <a:ext cx="1211283" cy="1203822"/>
          </a:xfrm>
          <a:prstGeom prst="rect">
            <a:avLst/>
          </a:prstGeom>
        </p:spPr>
      </p:pic>
      <p:pic>
        <p:nvPicPr>
          <p:cNvPr id="3" name="Picture 2">
            <a:extLst>
              <a:ext uri="{FF2B5EF4-FFF2-40B4-BE49-F238E27FC236}">
                <a16:creationId xmlns:a16="http://schemas.microsoft.com/office/drawing/2014/main" id="{304D6E88-3F3D-5369-8541-52F8A4E5FB85}"/>
              </a:ext>
            </a:extLst>
          </p:cNvPr>
          <p:cNvPicPr>
            <a:picLocks noChangeAspect="1"/>
          </p:cNvPicPr>
          <p:nvPr/>
        </p:nvPicPr>
        <p:blipFill rotWithShape="1">
          <a:blip r:embed="rId4"/>
          <a:srcRect l="7134" t="28986" r="6912"/>
          <a:stretch/>
        </p:blipFill>
        <p:spPr>
          <a:xfrm>
            <a:off x="3969073" y="1351737"/>
            <a:ext cx="4806326" cy="2440025"/>
          </a:xfrm>
          <a:prstGeom prst="rect">
            <a:avLst/>
          </a:prstGeom>
        </p:spPr>
      </p:pic>
      <p:sp>
        <p:nvSpPr>
          <p:cNvPr id="5" name="TextBox 4">
            <a:extLst>
              <a:ext uri="{FF2B5EF4-FFF2-40B4-BE49-F238E27FC236}">
                <a16:creationId xmlns:a16="http://schemas.microsoft.com/office/drawing/2014/main" id="{795389E9-B5DF-B593-0EFB-96B38FA1C595}"/>
              </a:ext>
            </a:extLst>
          </p:cNvPr>
          <p:cNvSpPr txBox="1"/>
          <p:nvPr/>
        </p:nvSpPr>
        <p:spPr>
          <a:xfrm>
            <a:off x="446448" y="1209090"/>
            <a:ext cx="3522625" cy="2610971"/>
          </a:xfrm>
          <a:prstGeom prst="rect">
            <a:avLst/>
          </a:prstGeom>
          <a:noFill/>
        </p:spPr>
        <p:txBody>
          <a:bodyPr wrap="square">
            <a:spAutoFit/>
          </a:bodyPr>
          <a:lstStyle/>
          <a:p>
            <a:pPr algn="just">
              <a:lnSpc>
                <a:spcPct val="150000"/>
              </a:lnSpc>
              <a:spcAft>
                <a:spcPts val="600"/>
              </a:spcAft>
            </a:pPr>
            <a:r>
              <a:rPr lang="en-US" sz="1800" dirty="0">
                <a:effectLst/>
                <a:latin typeface="+mj-lt"/>
                <a:ea typeface="Calibri" panose="020F0502020204030204" pitchFamily="34" charset="0"/>
                <a:cs typeface="Times New Roman" panose="02020603050405020304" pitchFamily="18" charset="0"/>
              </a:rPr>
              <a:t>+ Ta </a:t>
            </a:r>
            <a:r>
              <a:rPr lang="en-US" sz="1800" dirty="0" err="1">
                <a:effectLst/>
                <a:latin typeface="+mj-lt"/>
                <a:ea typeface="Calibri" panose="020F0502020204030204" pitchFamily="34" charset="0"/>
                <a:cs typeface="Times New Roman" panose="02020603050405020304" pitchFamily="18" charset="0"/>
              </a:rPr>
              <a:t>thấy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độ</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cao</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các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thửa</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ruộng</a:t>
            </a:r>
            <a:r>
              <a:rPr lang="en-US" sz="1800" dirty="0">
                <a:effectLst/>
                <a:latin typeface="+mj-lt"/>
                <a:ea typeface="Calibri" panose="020F0502020204030204" pitchFamily="34" charset="0"/>
                <a:cs typeface="Times New Roman" panose="02020603050405020304" pitchFamily="18" charset="0"/>
              </a:rPr>
              <a:t> so </a:t>
            </a:r>
            <a:r>
              <a:rPr lang="en-US" sz="1800" dirty="0" err="1">
                <a:effectLst/>
                <a:latin typeface="+mj-lt"/>
                <a:ea typeface="Calibri" panose="020F0502020204030204" pitchFamily="34" charset="0"/>
                <a:cs typeface="Times New Roman" panose="02020603050405020304" pitchFamily="18" charset="0"/>
              </a:rPr>
              <a:t>với</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mực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nước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biển</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tạo</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thành</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một</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cấp</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cộng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Vậy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hạng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đầu</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và</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công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sai</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là</a:t>
            </a:r>
            <a:r>
              <a:rPr lang="en-US" sz="1800" dirty="0">
                <a:effectLst/>
                <a:latin typeface="+mj-lt"/>
                <a:ea typeface="Calibri" panose="020F0502020204030204" pitchFamily="34" charset="0"/>
                <a:cs typeface="Times New Roman" panose="02020603050405020304" pitchFamily="18" charset="0"/>
              </a:rPr>
              <a:t> bao </a:t>
            </a:r>
            <a:r>
              <a:rPr lang="en-US" sz="1800" dirty="0" err="1">
                <a:effectLst/>
                <a:latin typeface="+mj-lt"/>
                <a:ea typeface="Calibri" panose="020F0502020204030204" pitchFamily="34" charset="0"/>
                <a:cs typeface="Times New Roman" panose="02020603050405020304" pitchFamily="18" charset="0"/>
              </a:rPr>
              <a:t>nhiêu</a:t>
            </a:r>
            <a:r>
              <a:rPr lang="en-US" sz="1800" dirty="0">
                <a:effectLst/>
                <a:latin typeface="+mj-lt"/>
                <a:ea typeface="Calibri" panose="020F0502020204030204" pitchFamily="34" charset="0"/>
                <a:cs typeface="Times New Roman" panose="02020603050405020304" pitchFamily="18" charset="0"/>
              </a:rPr>
              <a:t>?</a:t>
            </a:r>
          </a:p>
          <a:p>
            <a:pPr algn="just">
              <a:lnSpc>
                <a:spcPct val="150000"/>
              </a:lnSpc>
              <a:spcAft>
                <a:spcPts val="600"/>
              </a:spcAft>
            </a:pP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Hãy</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tìm</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công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thức</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tổng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quát</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của</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cấp</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số</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cộng</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đó</a:t>
            </a:r>
            <a:r>
              <a:rPr lang="en-US" sz="1800" dirty="0">
                <a:effectLst/>
                <a:latin typeface="+mj-lt"/>
                <a:ea typeface="Calibri" panose="020F0502020204030204" pitchFamily="34"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B04F5F4-CE1B-A3F4-8DD2-3B54F7847BBA}"/>
                  </a:ext>
                </a:extLst>
              </p:cNvPr>
              <p:cNvSpPr txBox="1"/>
              <p:nvPr/>
            </p:nvSpPr>
            <p:spPr>
              <a:xfrm>
                <a:off x="866618" y="3931425"/>
                <a:ext cx="706610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Độ</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cao</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của</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thửa</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ruộng</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ở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bậc</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thứ</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10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chính</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là</a:t>
                </a:r>
                <a:r>
                  <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Pr>
                      <m:e>
                        <m:r>
                          <m:rPr>
                            <m:sty m:val="p"/>
                          </m:rP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u</m:t>
                        </m:r>
                      </m:e>
                      <m:sub>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sub>
                    </m:sSub>
                  </m:oMath>
                </a14:m>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Ta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tính</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được</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giá</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trị</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của</a:t>
                </a:r>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𝑢</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sub>
                    </m:sSub>
                  </m:oMath>
                </a14:m>
                <a:r>
                  <a:rPr kumimoji="0" lang="en-US"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7" name="TextBox 6">
                <a:extLst>
                  <a:ext uri="{FF2B5EF4-FFF2-40B4-BE49-F238E27FC236}">
                    <a16:creationId xmlns:a16="http://schemas.microsoft.com/office/drawing/2014/main" id="{2B04F5F4-CE1B-A3F4-8DD2-3B54F7847BBA}"/>
                  </a:ext>
                </a:extLst>
              </p:cNvPr>
              <p:cNvSpPr txBox="1">
                <a:spLocks noRot="1" noChangeAspect="1" noMove="1" noResize="1" noEditPoints="1" noAdjustHandles="1" noChangeArrowheads="1" noChangeShapeType="1" noTextEdit="1"/>
              </p:cNvSpPr>
              <p:nvPr/>
            </p:nvSpPr>
            <p:spPr>
              <a:xfrm>
                <a:off x="866618" y="3931425"/>
                <a:ext cx="7066100" cy="872034"/>
              </a:xfrm>
              <a:prstGeom prst="rect">
                <a:avLst/>
              </a:prstGeom>
              <a:blipFill>
                <a:blip r:embed="rId5"/>
                <a:stretch>
                  <a:fillRect l="-690" r="-777" b="-10490"/>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458323" y="388554"/>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3</a:t>
            </a:r>
          </a:p>
        </p:txBody>
      </p:sp>
      <p:grpSp>
        <p:nvGrpSpPr>
          <p:cNvPr id="23" name="Group 22">
            <a:extLst>
              <a:ext uri="{FF2B5EF4-FFF2-40B4-BE49-F238E27FC236}">
                <a16:creationId xmlns:a16="http://schemas.microsoft.com/office/drawing/2014/main" id="{EFCB2651-7958-64F5-8723-5F9F5EF6E077}"/>
              </a:ext>
            </a:extLst>
          </p:cNvPr>
          <p:cNvGrpSpPr/>
          <p:nvPr/>
        </p:nvGrpSpPr>
        <p:grpSpPr>
          <a:xfrm>
            <a:off x="3933662" y="758436"/>
            <a:ext cx="1276676" cy="840138"/>
            <a:chOff x="566305" y="2028792"/>
            <a:chExt cx="1616825" cy="909464"/>
          </a:xfrm>
        </p:grpSpPr>
        <p:pic>
          <p:nvPicPr>
            <p:cNvPr id="24" name="Picture 23">
              <a:extLst>
                <a:ext uri="{FF2B5EF4-FFF2-40B4-BE49-F238E27FC236}">
                  <a16:creationId xmlns:a16="http://schemas.microsoft.com/office/drawing/2014/main"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FDC151B-A05D-04BB-D4DF-BCAB1E72083A}"/>
                  </a:ext>
                </a:extLst>
              </p:cNvPr>
              <p:cNvSpPr txBox="1"/>
              <p:nvPr/>
            </p:nvSpPr>
            <p:spPr>
              <a:xfrm>
                <a:off x="458323" y="1598574"/>
                <a:ext cx="8362528" cy="3384324"/>
              </a:xfrm>
              <a:prstGeom prst="rect">
                <a:avLst/>
              </a:prstGeom>
              <a:noFill/>
            </p:spPr>
            <p:txBody>
              <a:bodyPr wrap="square">
                <a:spAutoFit/>
              </a:bodyPr>
              <a:lstStyle/>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Độ</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cao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các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thửa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ruộng</a:t>
                </a:r>
                <a:r>
                  <a:rPr lang="en-US" sz="2200" dirty="0">
                    <a:latin typeface="+mj-lt"/>
                    <a:ea typeface="Times New Roman" panose="02020603050405020304" pitchFamily="18" charset="0"/>
                    <a:cs typeface="Times New Roman" panose="02020603050405020304" pitchFamily="18" charset="0"/>
                  </a:rPr>
                  <a:t> so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mực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nước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biển</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tạo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thành</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một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đầu</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1</m:t>
                        </m:r>
                      </m:sub>
                    </m:sSub>
                    <m:r>
                      <a:rPr lang="en-US" sz="2200" i="1">
                        <a:latin typeface="+mj-lt"/>
                        <a:ea typeface="Times New Roman" panose="02020603050405020304" pitchFamily="18" charset="0"/>
                        <a:cs typeface="Times New Roman" panose="02020603050405020304" pitchFamily="18" charset="0"/>
                      </a:rPr>
                      <m:t>=1250 </m:t>
                    </m:r>
                    <m:r>
                      <m:rPr>
                        <m:sty m:val="p"/>
                      </m:rPr>
                      <a:rPr lang="en-US" sz="2200">
                        <a:latin typeface="+mj-lt"/>
                        <a:ea typeface="Times New Roman" panose="02020603050405020304" pitchFamily="18" charset="0"/>
                        <a:cs typeface="Times New Roman" panose="02020603050405020304" pitchFamily="18" charset="0"/>
                      </a:rPr>
                      <m:t>m</m:t>
                    </m:r>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sai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mj-lt"/>
                        <a:ea typeface="Times New Roman" panose="02020603050405020304" pitchFamily="18" charset="0"/>
                        <a:cs typeface="Times New Roman" panose="02020603050405020304" pitchFamily="18" charset="0"/>
                      </a:rPr>
                      <m:t>𝑑</m:t>
                    </m:r>
                    <m:r>
                      <a:rPr lang="en-US" sz="2200" i="1">
                        <a:latin typeface="+mj-lt"/>
                        <a:ea typeface="Times New Roman" panose="02020603050405020304" pitchFamily="18" charset="0"/>
                        <a:cs typeface="Times New Roman" panose="02020603050405020304" pitchFamily="18" charset="0"/>
                      </a:rPr>
                      <m:t>=1,2 </m:t>
                    </m:r>
                  </m:oMath>
                </a14:m>
                <a:r>
                  <a:rPr lang="en-US" sz="2200" dirty="0">
                    <a:latin typeface="+mj-lt"/>
                    <a:ea typeface="Times New Roman" panose="02020603050405020304" pitchFamily="18" charset="0"/>
                    <a:cs typeface="Times New Roman" panose="02020603050405020304" pitchFamily="18" charset="0"/>
                  </a:rPr>
                  <a:t>m.</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Khi </a:t>
                </a:r>
                <a:r>
                  <a:rPr lang="en-US" sz="2200" dirty="0" err="1">
                    <a:latin typeface="+mj-lt"/>
                    <a:ea typeface="Times New Roman" panose="02020603050405020304" pitchFamily="18" charset="0"/>
                    <a:cs typeface="Times New Roman" panose="02020603050405020304" pitchFamily="18" charset="0"/>
                  </a:rPr>
                  <a:t>đó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𝑛</m:t>
                        </m:r>
                      </m:sub>
                    </m:sSub>
                    <m:r>
                      <a:rPr lang="en-US" sz="2200" i="1">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1</m:t>
                        </m:r>
                      </m:sub>
                    </m:sSub>
                    <m:r>
                      <a:rPr lang="en-US" sz="2200" i="1">
                        <a:latin typeface="+mj-lt"/>
                        <a:ea typeface="Times New Roman" panose="02020603050405020304" pitchFamily="18" charset="0"/>
                        <a:cs typeface="Times New Roman" panose="02020603050405020304" pitchFamily="18" charset="0"/>
                      </a:rPr>
                      <m:t>+</m:t>
                    </m:r>
                    <m:d>
                      <m:dPr>
                        <m:ctrlPr>
                          <a:rPr lang="en-US" sz="2200" i="1">
                            <a:latin typeface="+mj-lt"/>
                            <a:ea typeface="Times New Roman" panose="02020603050405020304" pitchFamily="18" charset="0"/>
                            <a:cs typeface="Times New Roman" panose="02020603050405020304" pitchFamily="18" charset="0"/>
                          </a:rPr>
                        </m:ctrlPr>
                      </m:dPr>
                      <m:e>
                        <m:r>
                          <a:rPr lang="en-US" sz="2200" i="1">
                            <a:latin typeface="+mj-lt"/>
                            <a:ea typeface="Times New Roman" panose="02020603050405020304" pitchFamily="18" charset="0"/>
                            <a:cs typeface="Times New Roman" panose="02020603050405020304" pitchFamily="18" charset="0"/>
                          </a:rPr>
                          <m:t>𝑛</m:t>
                        </m:r>
                        <m:r>
                          <a:rPr lang="en-US" sz="2200" i="1">
                            <a:latin typeface="+mj-lt"/>
                            <a:ea typeface="Times New Roman" panose="02020603050405020304" pitchFamily="18" charset="0"/>
                            <a:cs typeface="Times New Roman" panose="02020603050405020304" pitchFamily="18" charset="0"/>
                          </a:rPr>
                          <m:t>−1</m:t>
                        </m:r>
                      </m:e>
                    </m:d>
                    <m:r>
                      <a:rPr lang="en-US" sz="2200" i="1">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𝑑</m:t>
                    </m:r>
                    <m:r>
                      <a:rPr lang="en-US" sz="2200" i="1">
                        <a:latin typeface="+mj-lt"/>
                        <a:ea typeface="Times New Roman" panose="02020603050405020304" pitchFamily="18" charset="0"/>
                        <a:cs typeface="Times New Roman" panose="02020603050405020304" pitchFamily="18" charset="0"/>
                      </a:rPr>
                      <m:t>=1250+</m:t>
                    </m:r>
                    <m:d>
                      <m:dPr>
                        <m:ctrlPr>
                          <a:rPr lang="en-US" sz="2200" i="1">
                            <a:latin typeface="+mj-lt"/>
                            <a:ea typeface="Times New Roman" panose="02020603050405020304" pitchFamily="18" charset="0"/>
                            <a:cs typeface="Times New Roman" panose="02020603050405020304" pitchFamily="18" charset="0"/>
                          </a:rPr>
                        </m:ctrlPr>
                      </m:dPr>
                      <m:e>
                        <m:r>
                          <a:rPr lang="en-US" sz="2200" i="1">
                            <a:latin typeface="+mj-lt"/>
                            <a:ea typeface="Times New Roman" panose="02020603050405020304" pitchFamily="18" charset="0"/>
                            <a:cs typeface="Times New Roman" panose="02020603050405020304" pitchFamily="18" charset="0"/>
                          </a:rPr>
                          <m:t>𝑛</m:t>
                        </m:r>
                        <m:r>
                          <a:rPr lang="en-US" sz="2200" i="1">
                            <a:latin typeface="+mj-lt"/>
                            <a:ea typeface="Times New Roman" panose="02020603050405020304" pitchFamily="18" charset="0"/>
                            <a:cs typeface="Times New Roman" panose="02020603050405020304" pitchFamily="18" charset="0"/>
                          </a:rPr>
                          <m:t>−1</m:t>
                        </m:r>
                      </m:e>
                    </m:d>
                    <m:r>
                      <a:rPr lang="en-US" sz="2200" i="1">
                        <a:latin typeface="+mj-lt"/>
                        <a:ea typeface="Times New Roman" panose="02020603050405020304" pitchFamily="18" charset="0"/>
                        <a:cs typeface="Times New Roman" panose="02020603050405020304" pitchFamily="18" charset="0"/>
                      </a:rPr>
                      <m:t>.1,2</m:t>
                    </m:r>
                  </m:oMath>
                </a14:m>
                <a:r>
                  <a:rPr lang="en-US" sz="2200" i="1" dirty="0">
                    <a:latin typeface="+mj-lt"/>
                    <a:ea typeface="Times New Roman" panose="02020603050405020304" pitchFamily="18" charset="0"/>
                    <a:cs typeface="Times New Roman" panose="02020603050405020304" pitchFamily="18" charset="0"/>
                  </a:rPr>
                  <a:t> </a:t>
                </a:r>
                <a:endParaRPr lang="en-US" sz="22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độ</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cao</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thửa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ruộng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a:t>
                </a:r>
                <a:r>
                  <a:rPr lang="en-US" sz="2200" dirty="0">
                    <a:latin typeface="+mj-lt"/>
                    <a:ea typeface="Times New Roman" panose="02020603050405020304" pitchFamily="18" charset="0"/>
                    <a:cs typeface="Times New Roman" panose="02020603050405020304" pitchFamily="18" charset="0"/>
                  </a:rPr>
                  <a:t> 10 so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mực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nước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biển</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a:rPr lang="en-US" sz="2200" i="1">
                            <a:latin typeface="+mj-lt"/>
                            <a:ea typeface="Times New Roman" panose="02020603050405020304" pitchFamily="18" charset="0"/>
                            <a:cs typeface="Times New Roman" panose="02020603050405020304" pitchFamily="18" charset="0"/>
                          </a:rPr>
                          <m:t>𝑢</m:t>
                        </m:r>
                      </m:e>
                      <m:sub>
                        <m:r>
                          <a:rPr lang="en-US" sz="2200" i="1">
                            <a:latin typeface="+mj-lt"/>
                            <a:ea typeface="Times New Roman" panose="02020603050405020304" pitchFamily="18" charset="0"/>
                            <a:cs typeface="Times New Roman" panose="02020603050405020304" pitchFamily="18" charset="0"/>
                          </a:rPr>
                          <m:t>10</m:t>
                        </m:r>
                      </m:sub>
                    </m:sSub>
                    <m:r>
                      <a:rPr lang="en-US" sz="2200" i="1">
                        <a:latin typeface="+mj-lt"/>
                        <a:ea typeface="Times New Roman" panose="02020603050405020304" pitchFamily="18" charset="0"/>
                        <a:cs typeface="Times New Roman" panose="02020603050405020304" pitchFamily="18" charset="0"/>
                      </a:rPr>
                      <m:t>=1250+</m:t>
                    </m:r>
                    <m:d>
                      <m:dPr>
                        <m:ctrlPr>
                          <a:rPr lang="en-US" sz="2200" i="1">
                            <a:latin typeface="+mj-lt"/>
                            <a:ea typeface="Times New Roman" panose="02020603050405020304" pitchFamily="18" charset="0"/>
                            <a:cs typeface="Times New Roman" panose="02020603050405020304" pitchFamily="18" charset="0"/>
                          </a:rPr>
                        </m:ctrlPr>
                      </m:dPr>
                      <m:e>
                        <m:r>
                          <a:rPr lang="en-US" sz="2200" i="1">
                            <a:latin typeface="+mj-lt"/>
                            <a:ea typeface="Times New Roman" panose="02020603050405020304" pitchFamily="18" charset="0"/>
                            <a:cs typeface="Times New Roman" panose="02020603050405020304" pitchFamily="18" charset="0"/>
                          </a:rPr>
                          <m:t>10−1</m:t>
                        </m:r>
                      </m:e>
                    </m:d>
                    <m:r>
                      <a:rPr lang="en-US" sz="2200" i="1">
                        <a:latin typeface="+mj-lt"/>
                        <a:ea typeface="Times New Roman" panose="02020603050405020304" pitchFamily="18" charset="0"/>
                        <a:cs typeface="Times New Roman" panose="02020603050405020304" pitchFamily="18" charset="0"/>
                      </a:rPr>
                      <m:t>.1,2=1260,8</m:t>
                    </m:r>
                  </m:oMath>
                </a14:m>
                <a:r>
                  <a:rPr lang="en-US" sz="2200" i="1" dirty="0">
                    <a:latin typeface="+mj-lt"/>
                    <a:ea typeface="Times New Roman" panose="02020603050405020304" pitchFamily="18" charset="0"/>
                    <a:cs typeface="Times New Roman" panose="02020603050405020304" pitchFamily="18" charset="0"/>
                  </a:rPr>
                  <a:t> </a:t>
                </a:r>
                <a:r>
                  <a:rPr lang="en-US" sz="2200" dirty="0">
                    <a:latin typeface="+mj-lt"/>
                    <a:ea typeface="Times New Roman" panose="02020603050405020304" pitchFamily="18" charset="0"/>
                    <a:cs typeface="Times New Roman" panose="02020603050405020304" pitchFamily="18" charset="0"/>
                  </a:rPr>
                  <a:t>m.</a:t>
                </a:r>
                <a:endParaRPr lang="en-US" sz="2200" dirty="0">
                  <a:latin typeface="+mj-lt"/>
                  <a:ea typeface="Calibri" panose="020F0502020204030204" pitchFamily="34" charset="0"/>
                  <a:cs typeface="Times New Roman" panose="02020603050405020304" pitchFamily="18" charset="0"/>
                </a:endParaRPr>
              </a:p>
            </p:txBody>
          </p:sp>
        </mc:Choice>
        <mc:Fallback>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458323" y="1598574"/>
                <a:ext cx="8362528" cy="3384324"/>
              </a:xfrm>
              <a:prstGeom prst="rect">
                <a:avLst/>
              </a:prstGeom>
              <a:blipFill>
                <a:blip r:embed="rId4"/>
                <a:stretch>
                  <a:fillRect l="-948" r="-948" b="-2883"/>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CCE83792-6F6D-883B-A4C3-12CF2594A823}"/>
              </a:ext>
            </a:extLst>
          </p:cNvPr>
          <p:cNvPicPr>
            <a:picLocks noChangeAspect="1"/>
          </p:cNvPicPr>
          <p:nvPr/>
        </p:nvPicPr>
        <p:blipFill>
          <a:blip r:embed="rId5"/>
          <a:stretch>
            <a:fillRect/>
          </a:stretch>
        </p:blipFill>
        <p:spPr>
          <a:xfrm>
            <a:off x="7159581" y="3171305"/>
            <a:ext cx="1984419" cy="1972195"/>
          </a:xfrm>
          <a:prstGeom prst="rect">
            <a:avLst/>
          </a:prstGeom>
        </p:spPr>
      </p:pic>
    </p:spTree>
    <p:extLst>
      <p:ext uri="{BB962C8B-B14F-4D97-AF65-F5344CB8AC3E}">
        <p14:creationId xmlns:p14="http://schemas.microsoft.com/office/powerpoint/2010/main" val="1773919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541" name="Google Shape;2541;p57"/>
          <p:cNvSpPr/>
          <p:nvPr/>
        </p:nvSpPr>
        <p:spPr>
          <a:xfrm>
            <a:off x="1203150" y="-54025"/>
            <a:ext cx="5730500" cy="5277575"/>
          </a:xfrm>
          <a:custGeom>
            <a:avLst/>
            <a:gdLst/>
            <a:ahLst/>
            <a:cxnLst/>
            <a:rect l="l" t="t" r="r" b="b"/>
            <a:pathLst>
              <a:path w="229220" h="211103" extrusionOk="0">
                <a:moveTo>
                  <a:pt x="229220" y="211103"/>
                </a:moveTo>
                <a:cubicBezTo>
                  <a:pt x="226805" y="206431"/>
                  <a:pt x="224548" y="189109"/>
                  <a:pt x="214727" y="183070"/>
                </a:cubicBezTo>
                <a:cubicBezTo>
                  <a:pt x="204906" y="177031"/>
                  <a:pt x="183039" y="179701"/>
                  <a:pt x="170294" y="174870"/>
                </a:cubicBezTo>
                <a:cubicBezTo>
                  <a:pt x="157549" y="170039"/>
                  <a:pt x="151669" y="156404"/>
                  <a:pt x="138256" y="154084"/>
                </a:cubicBezTo>
                <a:cubicBezTo>
                  <a:pt x="124844" y="151764"/>
                  <a:pt x="102787" y="168037"/>
                  <a:pt x="89819" y="160949"/>
                </a:cubicBezTo>
                <a:cubicBezTo>
                  <a:pt x="76852" y="153861"/>
                  <a:pt x="62358" y="125606"/>
                  <a:pt x="60451" y="111558"/>
                </a:cubicBezTo>
                <a:cubicBezTo>
                  <a:pt x="58544" y="97510"/>
                  <a:pt x="79013" y="90614"/>
                  <a:pt x="78377" y="76661"/>
                </a:cubicBezTo>
                <a:cubicBezTo>
                  <a:pt x="77741" y="62708"/>
                  <a:pt x="66808" y="38331"/>
                  <a:pt x="56637" y="27842"/>
                </a:cubicBezTo>
                <a:cubicBezTo>
                  <a:pt x="46467" y="17354"/>
                  <a:pt x="26794" y="18370"/>
                  <a:pt x="17354" y="13730"/>
                </a:cubicBezTo>
                <a:cubicBezTo>
                  <a:pt x="7915" y="9090"/>
                  <a:pt x="2892" y="2288"/>
                  <a:pt x="0"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543" name="Google Shape;2543;p57"/>
          <p:cNvGrpSpPr/>
          <p:nvPr/>
        </p:nvGrpSpPr>
        <p:grpSpPr>
          <a:xfrm>
            <a:off x="543743" y="474251"/>
            <a:ext cx="1777284" cy="2391902"/>
            <a:chOff x="971611" y="857525"/>
            <a:chExt cx="2981941" cy="3531804"/>
          </a:xfrm>
        </p:grpSpPr>
        <p:grpSp>
          <p:nvGrpSpPr>
            <p:cNvPr id="2544" name="Google Shape;2544;p57"/>
            <p:cNvGrpSpPr/>
            <p:nvPr/>
          </p:nvGrpSpPr>
          <p:grpSpPr>
            <a:xfrm>
              <a:off x="1176565" y="2731355"/>
              <a:ext cx="1848167" cy="1657974"/>
              <a:chOff x="2480679" y="3167071"/>
              <a:chExt cx="1318989" cy="1183338"/>
            </a:xfrm>
          </p:grpSpPr>
          <p:sp>
            <p:nvSpPr>
              <p:cNvPr id="2545" name="Google Shape;2545;p57"/>
              <p:cNvSpPr/>
              <p:nvPr/>
            </p:nvSpPr>
            <p:spPr>
              <a:xfrm>
                <a:off x="2482689" y="3167527"/>
                <a:ext cx="1247042" cy="1182426"/>
              </a:xfrm>
              <a:custGeom>
                <a:avLst/>
                <a:gdLst/>
                <a:ahLst/>
                <a:cxnLst/>
                <a:rect l="l" t="t" r="r" b="b"/>
                <a:pathLst>
                  <a:path w="15045" h="14265" extrusionOk="0">
                    <a:moveTo>
                      <a:pt x="7141" y="0"/>
                    </a:moveTo>
                    <a:cubicBezTo>
                      <a:pt x="6219" y="0"/>
                      <a:pt x="6018" y="641"/>
                      <a:pt x="6008" y="1199"/>
                    </a:cubicBezTo>
                    <a:cubicBezTo>
                      <a:pt x="5603" y="1258"/>
                      <a:pt x="5174" y="1401"/>
                      <a:pt x="4734" y="1603"/>
                    </a:cubicBezTo>
                    <a:cubicBezTo>
                      <a:pt x="4150" y="1877"/>
                      <a:pt x="3686" y="2223"/>
                      <a:pt x="3317" y="2615"/>
                    </a:cubicBezTo>
                    <a:cubicBezTo>
                      <a:pt x="3077" y="2393"/>
                      <a:pt x="2752" y="2181"/>
                      <a:pt x="2401" y="2181"/>
                    </a:cubicBezTo>
                    <a:cubicBezTo>
                      <a:pt x="2019" y="2181"/>
                      <a:pt x="1605" y="2431"/>
                      <a:pt x="1233" y="3187"/>
                    </a:cubicBezTo>
                    <a:cubicBezTo>
                      <a:pt x="595" y="4474"/>
                      <a:pt x="1294" y="4740"/>
                      <a:pt x="1979" y="4740"/>
                    </a:cubicBezTo>
                    <a:cubicBezTo>
                      <a:pt x="2124" y="4740"/>
                      <a:pt x="2269" y="4728"/>
                      <a:pt x="2400" y="4711"/>
                    </a:cubicBezTo>
                    <a:lnTo>
                      <a:pt x="2400" y="4711"/>
                    </a:lnTo>
                    <a:cubicBezTo>
                      <a:pt x="2364" y="5330"/>
                      <a:pt x="2495" y="5961"/>
                      <a:pt x="2781" y="6556"/>
                    </a:cubicBezTo>
                    <a:cubicBezTo>
                      <a:pt x="2793" y="6592"/>
                      <a:pt x="2805" y="6616"/>
                      <a:pt x="2829" y="6652"/>
                    </a:cubicBezTo>
                    <a:cubicBezTo>
                      <a:pt x="2708" y="6677"/>
                      <a:pt x="2574" y="6691"/>
                      <a:pt x="2426" y="6691"/>
                    </a:cubicBezTo>
                    <a:cubicBezTo>
                      <a:pt x="2151" y="6691"/>
                      <a:pt x="1827" y="6640"/>
                      <a:pt x="1447" y="6509"/>
                    </a:cubicBezTo>
                    <a:cubicBezTo>
                      <a:pt x="1321" y="6464"/>
                      <a:pt x="1206" y="6444"/>
                      <a:pt x="1101" y="6444"/>
                    </a:cubicBezTo>
                    <a:cubicBezTo>
                      <a:pt x="50" y="6444"/>
                      <a:pt x="0" y="8475"/>
                      <a:pt x="531" y="8962"/>
                    </a:cubicBezTo>
                    <a:cubicBezTo>
                      <a:pt x="758" y="9175"/>
                      <a:pt x="1338" y="9328"/>
                      <a:pt x="1992" y="9328"/>
                    </a:cubicBezTo>
                    <a:cubicBezTo>
                      <a:pt x="2470" y="9328"/>
                      <a:pt x="2988" y="9246"/>
                      <a:pt x="3436" y="9045"/>
                    </a:cubicBezTo>
                    <a:cubicBezTo>
                      <a:pt x="3603" y="9676"/>
                      <a:pt x="3817" y="10307"/>
                      <a:pt x="4162" y="10807"/>
                    </a:cubicBezTo>
                    <a:cubicBezTo>
                      <a:pt x="3924" y="11045"/>
                      <a:pt x="3603" y="11295"/>
                      <a:pt x="3138" y="11509"/>
                    </a:cubicBezTo>
                    <a:cubicBezTo>
                      <a:pt x="2376" y="11855"/>
                      <a:pt x="2448" y="12545"/>
                      <a:pt x="2829" y="13152"/>
                    </a:cubicBezTo>
                    <a:cubicBezTo>
                      <a:pt x="2936" y="13379"/>
                      <a:pt x="3091" y="13593"/>
                      <a:pt x="3269" y="13772"/>
                    </a:cubicBezTo>
                    <a:cubicBezTo>
                      <a:pt x="3341" y="13855"/>
                      <a:pt x="3412" y="13926"/>
                      <a:pt x="3495" y="13986"/>
                    </a:cubicBezTo>
                    <a:cubicBezTo>
                      <a:pt x="3555" y="14045"/>
                      <a:pt x="3638" y="14081"/>
                      <a:pt x="3710" y="14117"/>
                    </a:cubicBezTo>
                    <a:cubicBezTo>
                      <a:pt x="3829" y="14188"/>
                      <a:pt x="3948" y="14236"/>
                      <a:pt x="4079" y="14260"/>
                    </a:cubicBezTo>
                    <a:cubicBezTo>
                      <a:pt x="4100" y="14263"/>
                      <a:pt x="4120" y="14265"/>
                      <a:pt x="4139" y="14265"/>
                    </a:cubicBezTo>
                    <a:cubicBezTo>
                      <a:pt x="4185" y="14265"/>
                      <a:pt x="4227" y="14256"/>
                      <a:pt x="4269" y="14248"/>
                    </a:cubicBezTo>
                    <a:cubicBezTo>
                      <a:pt x="4285" y="14248"/>
                      <a:pt x="4301" y="14253"/>
                      <a:pt x="4320" y="14253"/>
                    </a:cubicBezTo>
                    <a:cubicBezTo>
                      <a:pt x="4330" y="14253"/>
                      <a:pt x="4341" y="14252"/>
                      <a:pt x="4353" y="14248"/>
                    </a:cubicBezTo>
                    <a:cubicBezTo>
                      <a:pt x="4579" y="14248"/>
                      <a:pt x="4912" y="14105"/>
                      <a:pt x="5269" y="13855"/>
                    </a:cubicBezTo>
                    <a:cubicBezTo>
                      <a:pt x="5279" y="13858"/>
                      <a:pt x="5289" y="13860"/>
                      <a:pt x="5298" y="13860"/>
                    </a:cubicBezTo>
                    <a:cubicBezTo>
                      <a:pt x="5323" y="13860"/>
                      <a:pt x="5347" y="13849"/>
                      <a:pt x="5365" y="13831"/>
                    </a:cubicBezTo>
                    <a:cubicBezTo>
                      <a:pt x="5365" y="13819"/>
                      <a:pt x="5365" y="13819"/>
                      <a:pt x="5365" y="13807"/>
                    </a:cubicBezTo>
                    <a:cubicBezTo>
                      <a:pt x="5377" y="13795"/>
                      <a:pt x="5377" y="13795"/>
                      <a:pt x="5388" y="13784"/>
                    </a:cubicBezTo>
                    <a:cubicBezTo>
                      <a:pt x="5388" y="13784"/>
                      <a:pt x="5388" y="13772"/>
                      <a:pt x="5388" y="13772"/>
                    </a:cubicBezTo>
                    <a:cubicBezTo>
                      <a:pt x="5841" y="13438"/>
                      <a:pt x="6317" y="12938"/>
                      <a:pt x="6639" y="12367"/>
                    </a:cubicBezTo>
                    <a:cubicBezTo>
                      <a:pt x="6948" y="12557"/>
                      <a:pt x="7174" y="12605"/>
                      <a:pt x="7174" y="12605"/>
                    </a:cubicBezTo>
                    <a:lnTo>
                      <a:pt x="12115" y="10795"/>
                    </a:lnTo>
                    <a:cubicBezTo>
                      <a:pt x="12115" y="10795"/>
                      <a:pt x="12354" y="10676"/>
                      <a:pt x="12342" y="10057"/>
                    </a:cubicBezTo>
                    <a:cubicBezTo>
                      <a:pt x="12747" y="10057"/>
                      <a:pt x="13151" y="10009"/>
                      <a:pt x="13497" y="9926"/>
                    </a:cubicBezTo>
                    <a:lnTo>
                      <a:pt x="13532" y="9926"/>
                    </a:lnTo>
                    <a:cubicBezTo>
                      <a:pt x="13544" y="9938"/>
                      <a:pt x="13544" y="9938"/>
                      <a:pt x="13556" y="9938"/>
                    </a:cubicBezTo>
                    <a:cubicBezTo>
                      <a:pt x="13592" y="9938"/>
                      <a:pt x="13616" y="9914"/>
                      <a:pt x="13628" y="9878"/>
                    </a:cubicBezTo>
                    <a:cubicBezTo>
                      <a:pt x="14044" y="9759"/>
                      <a:pt x="14378" y="9593"/>
                      <a:pt x="14521" y="9414"/>
                    </a:cubicBezTo>
                    <a:cubicBezTo>
                      <a:pt x="15045" y="8806"/>
                      <a:pt x="14756" y="6618"/>
                      <a:pt x="13647" y="6618"/>
                    </a:cubicBezTo>
                    <a:cubicBezTo>
                      <a:pt x="13497" y="6618"/>
                      <a:pt x="13331" y="6658"/>
                      <a:pt x="13151" y="6747"/>
                    </a:cubicBezTo>
                    <a:cubicBezTo>
                      <a:pt x="12901" y="6866"/>
                      <a:pt x="12675" y="6949"/>
                      <a:pt x="12473" y="7009"/>
                    </a:cubicBezTo>
                    <a:cubicBezTo>
                      <a:pt x="12282" y="6378"/>
                      <a:pt x="11854" y="5783"/>
                      <a:pt x="11389" y="5235"/>
                    </a:cubicBezTo>
                    <a:cubicBezTo>
                      <a:pt x="12258" y="4640"/>
                      <a:pt x="12866" y="3592"/>
                      <a:pt x="12830" y="3127"/>
                    </a:cubicBezTo>
                    <a:cubicBezTo>
                      <a:pt x="12797" y="2570"/>
                      <a:pt x="11840" y="1700"/>
                      <a:pt x="11100" y="1700"/>
                    </a:cubicBezTo>
                    <a:cubicBezTo>
                      <a:pt x="10780" y="1700"/>
                      <a:pt x="10501" y="1862"/>
                      <a:pt x="10353" y="2282"/>
                    </a:cubicBezTo>
                    <a:cubicBezTo>
                      <a:pt x="10199" y="2711"/>
                      <a:pt x="9996" y="3020"/>
                      <a:pt x="9794" y="3247"/>
                    </a:cubicBezTo>
                    <a:cubicBezTo>
                      <a:pt x="9794" y="3235"/>
                      <a:pt x="9794" y="3235"/>
                      <a:pt x="9794" y="3223"/>
                    </a:cubicBezTo>
                    <a:cubicBezTo>
                      <a:pt x="9484" y="2580"/>
                      <a:pt x="9032" y="2044"/>
                      <a:pt x="8484" y="1675"/>
                    </a:cubicBezTo>
                    <a:cubicBezTo>
                      <a:pt x="8925" y="1139"/>
                      <a:pt x="9210" y="401"/>
                      <a:pt x="7770" y="79"/>
                    </a:cubicBezTo>
                    <a:cubicBezTo>
                      <a:pt x="7530" y="25"/>
                      <a:pt x="7322" y="0"/>
                      <a:pt x="714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6" name="Google Shape;2546;p57"/>
              <p:cNvGrpSpPr/>
              <p:nvPr/>
            </p:nvGrpSpPr>
            <p:grpSpPr>
              <a:xfrm>
                <a:off x="2480679" y="3167071"/>
                <a:ext cx="1318989" cy="1183338"/>
                <a:chOff x="1210125" y="1459400"/>
                <a:chExt cx="397825" cy="356900"/>
              </a:xfrm>
            </p:grpSpPr>
            <p:sp>
              <p:nvSpPr>
                <p:cNvPr id="2547" name="Google Shape;2547;p57"/>
                <p:cNvSpPr/>
                <p:nvPr/>
              </p:nvSpPr>
              <p:spPr>
                <a:xfrm>
                  <a:off x="1210125" y="1618175"/>
                  <a:ext cx="113850" cy="74700"/>
                </a:xfrm>
                <a:custGeom>
                  <a:avLst/>
                  <a:gdLst/>
                  <a:ahLst/>
                  <a:cxnLst/>
                  <a:rect l="l" t="t" r="r" b="b"/>
                  <a:pathLst>
                    <a:path w="4554" h="2988" extrusionOk="0">
                      <a:moveTo>
                        <a:pt x="3506" y="1"/>
                      </a:moveTo>
                      <a:cubicBezTo>
                        <a:pt x="3506" y="1"/>
                        <a:pt x="3146" y="348"/>
                        <a:pt x="2417" y="348"/>
                      </a:cubicBezTo>
                      <a:cubicBezTo>
                        <a:pt x="2145" y="348"/>
                        <a:pt x="1821" y="300"/>
                        <a:pt x="1446" y="168"/>
                      </a:cubicBezTo>
                      <a:cubicBezTo>
                        <a:pt x="1317" y="121"/>
                        <a:pt x="1198" y="100"/>
                        <a:pt x="1090" y="100"/>
                      </a:cubicBezTo>
                      <a:cubicBezTo>
                        <a:pt x="39" y="100"/>
                        <a:pt x="1" y="2124"/>
                        <a:pt x="530" y="2620"/>
                      </a:cubicBezTo>
                      <a:cubicBezTo>
                        <a:pt x="756" y="2833"/>
                        <a:pt x="1340" y="2988"/>
                        <a:pt x="1998" y="2988"/>
                      </a:cubicBezTo>
                      <a:cubicBezTo>
                        <a:pt x="3038" y="2988"/>
                        <a:pt x="4262" y="2601"/>
                        <a:pt x="4554" y="1442"/>
                      </a:cubicBezTo>
                      <a:lnTo>
                        <a:pt x="35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7"/>
                <p:cNvSpPr/>
                <p:nvPr/>
              </p:nvSpPr>
              <p:spPr>
                <a:xfrm>
                  <a:off x="1218900" y="1629225"/>
                  <a:ext cx="20850" cy="47975"/>
                </a:xfrm>
                <a:custGeom>
                  <a:avLst/>
                  <a:gdLst/>
                  <a:ahLst/>
                  <a:cxnLst/>
                  <a:rect l="l" t="t" r="r" b="b"/>
                  <a:pathLst>
                    <a:path w="834" h="1919" extrusionOk="0">
                      <a:moveTo>
                        <a:pt x="597" y="1"/>
                      </a:moveTo>
                      <a:cubicBezTo>
                        <a:pt x="563" y="1"/>
                        <a:pt x="527" y="10"/>
                        <a:pt x="488" y="23"/>
                      </a:cubicBezTo>
                      <a:cubicBezTo>
                        <a:pt x="429" y="35"/>
                        <a:pt x="381" y="71"/>
                        <a:pt x="333" y="119"/>
                      </a:cubicBezTo>
                      <a:cubicBezTo>
                        <a:pt x="286" y="119"/>
                        <a:pt x="238" y="142"/>
                        <a:pt x="214" y="190"/>
                      </a:cubicBezTo>
                      <a:cubicBezTo>
                        <a:pt x="179" y="226"/>
                        <a:pt x="143" y="297"/>
                        <a:pt x="131" y="321"/>
                      </a:cubicBezTo>
                      <a:cubicBezTo>
                        <a:pt x="133" y="317"/>
                        <a:pt x="134" y="316"/>
                        <a:pt x="133" y="316"/>
                      </a:cubicBezTo>
                      <a:lnTo>
                        <a:pt x="133" y="316"/>
                      </a:lnTo>
                      <a:cubicBezTo>
                        <a:pt x="133" y="316"/>
                        <a:pt x="112" y="358"/>
                        <a:pt x="108" y="358"/>
                      </a:cubicBezTo>
                      <a:cubicBezTo>
                        <a:pt x="107" y="358"/>
                        <a:pt x="107" y="358"/>
                        <a:pt x="107" y="357"/>
                      </a:cubicBezTo>
                      <a:cubicBezTo>
                        <a:pt x="107" y="369"/>
                        <a:pt x="95" y="392"/>
                        <a:pt x="83" y="404"/>
                      </a:cubicBezTo>
                      <a:cubicBezTo>
                        <a:pt x="83" y="428"/>
                        <a:pt x="72" y="464"/>
                        <a:pt x="60" y="488"/>
                      </a:cubicBezTo>
                      <a:cubicBezTo>
                        <a:pt x="36" y="595"/>
                        <a:pt x="24" y="702"/>
                        <a:pt x="12" y="821"/>
                      </a:cubicBezTo>
                      <a:cubicBezTo>
                        <a:pt x="0" y="1035"/>
                        <a:pt x="24" y="1262"/>
                        <a:pt x="60" y="1476"/>
                      </a:cubicBezTo>
                      <a:cubicBezTo>
                        <a:pt x="72" y="1619"/>
                        <a:pt x="95" y="1773"/>
                        <a:pt x="226" y="1857"/>
                      </a:cubicBezTo>
                      <a:cubicBezTo>
                        <a:pt x="286" y="1898"/>
                        <a:pt x="352" y="1918"/>
                        <a:pt x="415" y="1918"/>
                      </a:cubicBezTo>
                      <a:cubicBezTo>
                        <a:pt x="514" y="1918"/>
                        <a:pt x="609" y="1868"/>
                        <a:pt x="667" y="1773"/>
                      </a:cubicBezTo>
                      <a:cubicBezTo>
                        <a:pt x="714" y="1702"/>
                        <a:pt x="726" y="1631"/>
                        <a:pt x="738" y="1547"/>
                      </a:cubicBezTo>
                      <a:cubicBezTo>
                        <a:pt x="750" y="1488"/>
                        <a:pt x="762" y="1428"/>
                        <a:pt x="774" y="1369"/>
                      </a:cubicBezTo>
                      <a:cubicBezTo>
                        <a:pt x="798" y="1250"/>
                        <a:pt x="810" y="1131"/>
                        <a:pt x="822" y="1011"/>
                      </a:cubicBezTo>
                      <a:cubicBezTo>
                        <a:pt x="834" y="738"/>
                        <a:pt x="834" y="452"/>
                        <a:pt x="798" y="178"/>
                      </a:cubicBezTo>
                      <a:cubicBezTo>
                        <a:pt x="786" y="107"/>
                        <a:pt x="738" y="47"/>
                        <a:pt x="679" y="23"/>
                      </a:cubicBezTo>
                      <a:cubicBezTo>
                        <a:pt x="652" y="7"/>
                        <a:pt x="625" y="1"/>
                        <a:pt x="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7"/>
                <p:cNvSpPr/>
                <p:nvPr/>
              </p:nvSpPr>
              <p:spPr>
                <a:xfrm>
                  <a:off x="1244500" y="1669125"/>
                  <a:ext cx="8650" cy="12300"/>
                </a:xfrm>
                <a:custGeom>
                  <a:avLst/>
                  <a:gdLst/>
                  <a:ahLst/>
                  <a:cxnLst/>
                  <a:rect l="l" t="t" r="r" b="b"/>
                  <a:pathLst>
                    <a:path w="346" h="492" extrusionOk="0">
                      <a:moveTo>
                        <a:pt x="140" y="139"/>
                      </a:moveTo>
                      <a:cubicBezTo>
                        <a:pt x="138" y="144"/>
                        <a:pt x="135" y="150"/>
                        <a:pt x="131" y="154"/>
                      </a:cubicBezTo>
                      <a:cubicBezTo>
                        <a:pt x="131" y="146"/>
                        <a:pt x="136" y="143"/>
                        <a:pt x="140" y="139"/>
                      </a:cubicBezTo>
                      <a:close/>
                      <a:moveTo>
                        <a:pt x="262" y="0"/>
                      </a:moveTo>
                      <a:cubicBezTo>
                        <a:pt x="235" y="0"/>
                        <a:pt x="207" y="12"/>
                        <a:pt x="191" y="35"/>
                      </a:cubicBezTo>
                      <a:cubicBezTo>
                        <a:pt x="191" y="47"/>
                        <a:pt x="179" y="47"/>
                        <a:pt x="179" y="58"/>
                      </a:cubicBezTo>
                      <a:cubicBezTo>
                        <a:pt x="167" y="70"/>
                        <a:pt x="155" y="82"/>
                        <a:pt x="155" y="106"/>
                      </a:cubicBezTo>
                      <a:cubicBezTo>
                        <a:pt x="149" y="112"/>
                        <a:pt x="146" y="121"/>
                        <a:pt x="143" y="130"/>
                      </a:cubicBezTo>
                      <a:lnTo>
                        <a:pt x="143" y="130"/>
                      </a:lnTo>
                      <a:cubicBezTo>
                        <a:pt x="131" y="142"/>
                        <a:pt x="131" y="154"/>
                        <a:pt x="119" y="177"/>
                      </a:cubicBezTo>
                      <a:cubicBezTo>
                        <a:pt x="119" y="177"/>
                        <a:pt x="119" y="189"/>
                        <a:pt x="107" y="201"/>
                      </a:cubicBezTo>
                      <a:cubicBezTo>
                        <a:pt x="107" y="213"/>
                        <a:pt x="95" y="225"/>
                        <a:pt x="95" y="237"/>
                      </a:cubicBezTo>
                      <a:cubicBezTo>
                        <a:pt x="83" y="261"/>
                        <a:pt x="71" y="273"/>
                        <a:pt x="60" y="297"/>
                      </a:cubicBezTo>
                      <a:cubicBezTo>
                        <a:pt x="48" y="320"/>
                        <a:pt x="36" y="332"/>
                        <a:pt x="24" y="356"/>
                      </a:cubicBezTo>
                      <a:cubicBezTo>
                        <a:pt x="24" y="368"/>
                        <a:pt x="24" y="380"/>
                        <a:pt x="12" y="392"/>
                      </a:cubicBezTo>
                      <a:cubicBezTo>
                        <a:pt x="0" y="416"/>
                        <a:pt x="12" y="439"/>
                        <a:pt x="24" y="463"/>
                      </a:cubicBezTo>
                      <a:cubicBezTo>
                        <a:pt x="41" y="481"/>
                        <a:pt x="59" y="492"/>
                        <a:pt x="76" y="492"/>
                      </a:cubicBezTo>
                      <a:cubicBezTo>
                        <a:pt x="83" y="492"/>
                        <a:pt x="89" y="490"/>
                        <a:pt x="95" y="487"/>
                      </a:cubicBezTo>
                      <a:cubicBezTo>
                        <a:pt x="119" y="487"/>
                        <a:pt x="143" y="475"/>
                        <a:pt x="155" y="463"/>
                      </a:cubicBezTo>
                      <a:cubicBezTo>
                        <a:pt x="179" y="463"/>
                        <a:pt x="202" y="439"/>
                        <a:pt x="214" y="428"/>
                      </a:cubicBezTo>
                      <a:cubicBezTo>
                        <a:pt x="250" y="392"/>
                        <a:pt x="274" y="356"/>
                        <a:pt x="298" y="320"/>
                      </a:cubicBezTo>
                      <a:cubicBezTo>
                        <a:pt x="310" y="308"/>
                        <a:pt x="322" y="285"/>
                        <a:pt x="322" y="261"/>
                      </a:cubicBezTo>
                      <a:cubicBezTo>
                        <a:pt x="333" y="237"/>
                        <a:pt x="345" y="213"/>
                        <a:pt x="345" y="189"/>
                      </a:cubicBezTo>
                      <a:cubicBezTo>
                        <a:pt x="345" y="177"/>
                        <a:pt x="345" y="154"/>
                        <a:pt x="345" y="142"/>
                      </a:cubicBezTo>
                      <a:cubicBezTo>
                        <a:pt x="345" y="118"/>
                        <a:pt x="345" y="94"/>
                        <a:pt x="333" y="70"/>
                      </a:cubicBezTo>
                      <a:cubicBezTo>
                        <a:pt x="333" y="58"/>
                        <a:pt x="333" y="58"/>
                        <a:pt x="333" y="47"/>
                      </a:cubicBezTo>
                      <a:cubicBezTo>
                        <a:pt x="321" y="15"/>
                        <a:pt x="292"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a:off x="1250150" y="1644775"/>
                  <a:ext cx="6575" cy="15175"/>
                </a:xfrm>
                <a:custGeom>
                  <a:avLst/>
                  <a:gdLst/>
                  <a:ahLst/>
                  <a:cxnLst/>
                  <a:rect l="l" t="t" r="r" b="b"/>
                  <a:pathLst>
                    <a:path w="263" h="607" extrusionOk="0">
                      <a:moveTo>
                        <a:pt x="121" y="1"/>
                      </a:moveTo>
                      <a:cubicBezTo>
                        <a:pt x="104" y="1"/>
                        <a:pt x="86" y="6"/>
                        <a:pt x="72" y="20"/>
                      </a:cubicBezTo>
                      <a:cubicBezTo>
                        <a:pt x="60" y="44"/>
                        <a:pt x="48" y="68"/>
                        <a:pt x="48" y="92"/>
                      </a:cubicBezTo>
                      <a:cubicBezTo>
                        <a:pt x="48" y="116"/>
                        <a:pt x="48" y="128"/>
                        <a:pt x="36" y="151"/>
                      </a:cubicBezTo>
                      <a:cubicBezTo>
                        <a:pt x="36" y="175"/>
                        <a:pt x="24" y="187"/>
                        <a:pt x="24" y="199"/>
                      </a:cubicBezTo>
                      <a:cubicBezTo>
                        <a:pt x="24" y="223"/>
                        <a:pt x="24" y="247"/>
                        <a:pt x="24" y="259"/>
                      </a:cubicBezTo>
                      <a:cubicBezTo>
                        <a:pt x="24" y="306"/>
                        <a:pt x="24" y="342"/>
                        <a:pt x="24" y="378"/>
                      </a:cubicBezTo>
                      <a:cubicBezTo>
                        <a:pt x="24" y="389"/>
                        <a:pt x="12" y="413"/>
                        <a:pt x="12" y="437"/>
                      </a:cubicBezTo>
                      <a:cubicBezTo>
                        <a:pt x="12" y="449"/>
                        <a:pt x="12" y="449"/>
                        <a:pt x="12" y="461"/>
                      </a:cubicBezTo>
                      <a:cubicBezTo>
                        <a:pt x="12" y="461"/>
                        <a:pt x="12" y="473"/>
                        <a:pt x="0" y="473"/>
                      </a:cubicBezTo>
                      <a:cubicBezTo>
                        <a:pt x="0" y="497"/>
                        <a:pt x="0" y="520"/>
                        <a:pt x="12" y="556"/>
                      </a:cubicBezTo>
                      <a:cubicBezTo>
                        <a:pt x="24" y="580"/>
                        <a:pt x="48" y="592"/>
                        <a:pt x="72" y="604"/>
                      </a:cubicBezTo>
                      <a:cubicBezTo>
                        <a:pt x="80" y="606"/>
                        <a:pt x="88" y="607"/>
                        <a:pt x="97" y="607"/>
                      </a:cubicBezTo>
                      <a:cubicBezTo>
                        <a:pt x="139" y="607"/>
                        <a:pt x="183" y="584"/>
                        <a:pt x="203" y="544"/>
                      </a:cubicBezTo>
                      <a:cubicBezTo>
                        <a:pt x="226" y="461"/>
                        <a:pt x="250" y="366"/>
                        <a:pt x="262" y="282"/>
                      </a:cubicBezTo>
                      <a:cubicBezTo>
                        <a:pt x="262" y="259"/>
                        <a:pt x="250" y="223"/>
                        <a:pt x="250" y="199"/>
                      </a:cubicBezTo>
                      <a:cubicBezTo>
                        <a:pt x="250" y="175"/>
                        <a:pt x="238" y="151"/>
                        <a:pt x="226" y="128"/>
                      </a:cubicBezTo>
                      <a:cubicBezTo>
                        <a:pt x="226" y="104"/>
                        <a:pt x="215" y="92"/>
                        <a:pt x="203" y="68"/>
                      </a:cubicBezTo>
                      <a:cubicBezTo>
                        <a:pt x="203" y="44"/>
                        <a:pt x="179" y="20"/>
                        <a:pt x="155" y="8"/>
                      </a:cubicBezTo>
                      <a:cubicBezTo>
                        <a:pt x="145" y="4"/>
                        <a:pt x="133" y="1"/>
                        <a:pt x="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a:off x="1248350" y="1625500"/>
                  <a:ext cx="6275" cy="9075"/>
                </a:xfrm>
                <a:custGeom>
                  <a:avLst/>
                  <a:gdLst/>
                  <a:ahLst/>
                  <a:cxnLst/>
                  <a:rect l="l" t="t" r="r" b="b"/>
                  <a:pathLst>
                    <a:path w="251" h="363" extrusionOk="0">
                      <a:moveTo>
                        <a:pt x="76" y="0"/>
                      </a:moveTo>
                      <a:cubicBezTo>
                        <a:pt x="64" y="0"/>
                        <a:pt x="56" y="6"/>
                        <a:pt x="48" y="6"/>
                      </a:cubicBezTo>
                      <a:cubicBezTo>
                        <a:pt x="25" y="17"/>
                        <a:pt x="1" y="53"/>
                        <a:pt x="1" y="77"/>
                      </a:cubicBezTo>
                      <a:cubicBezTo>
                        <a:pt x="1" y="125"/>
                        <a:pt x="13" y="172"/>
                        <a:pt x="25" y="220"/>
                      </a:cubicBezTo>
                      <a:cubicBezTo>
                        <a:pt x="48" y="256"/>
                        <a:pt x="60" y="291"/>
                        <a:pt x="84" y="327"/>
                      </a:cubicBezTo>
                      <a:cubicBezTo>
                        <a:pt x="96" y="351"/>
                        <a:pt x="132" y="363"/>
                        <a:pt x="156" y="363"/>
                      </a:cubicBezTo>
                      <a:cubicBezTo>
                        <a:pt x="168" y="363"/>
                        <a:pt x="191" y="363"/>
                        <a:pt x="203" y="351"/>
                      </a:cubicBezTo>
                      <a:cubicBezTo>
                        <a:pt x="227" y="339"/>
                        <a:pt x="239" y="327"/>
                        <a:pt x="251" y="303"/>
                      </a:cubicBezTo>
                      <a:cubicBezTo>
                        <a:pt x="251" y="279"/>
                        <a:pt x="251" y="256"/>
                        <a:pt x="239" y="232"/>
                      </a:cubicBezTo>
                      <a:cubicBezTo>
                        <a:pt x="227" y="208"/>
                        <a:pt x="215" y="184"/>
                        <a:pt x="203" y="148"/>
                      </a:cubicBezTo>
                      <a:cubicBezTo>
                        <a:pt x="191" y="125"/>
                        <a:pt x="179" y="101"/>
                        <a:pt x="168" y="65"/>
                      </a:cubicBezTo>
                      <a:cubicBezTo>
                        <a:pt x="168" y="65"/>
                        <a:pt x="168" y="53"/>
                        <a:pt x="168" y="53"/>
                      </a:cubicBezTo>
                      <a:cubicBezTo>
                        <a:pt x="156" y="17"/>
                        <a:pt x="120" y="6"/>
                        <a:pt x="96" y="6"/>
                      </a:cubicBezTo>
                      <a:cubicBezTo>
                        <a:pt x="88" y="2"/>
                        <a:pt x="82"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a:off x="1250375" y="1702725"/>
                  <a:ext cx="155475" cy="113125"/>
                </a:xfrm>
                <a:custGeom>
                  <a:avLst/>
                  <a:gdLst/>
                  <a:ahLst/>
                  <a:cxnLst/>
                  <a:rect l="l" t="t" r="r" b="b"/>
                  <a:pathLst>
                    <a:path w="6219" h="4525" extrusionOk="0">
                      <a:moveTo>
                        <a:pt x="3099" y="0"/>
                      </a:moveTo>
                      <a:cubicBezTo>
                        <a:pt x="3099" y="0"/>
                        <a:pt x="3063" y="1084"/>
                        <a:pt x="1527" y="1774"/>
                      </a:cubicBezTo>
                      <a:cubicBezTo>
                        <a:pt x="0" y="2473"/>
                        <a:pt x="1804" y="4525"/>
                        <a:pt x="2714" y="4525"/>
                      </a:cubicBezTo>
                      <a:cubicBezTo>
                        <a:pt x="2719" y="4525"/>
                        <a:pt x="2725" y="4525"/>
                        <a:pt x="2730" y="4525"/>
                      </a:cubicBezTo>
                      <a:cubicBezTo>
                        <a:pt x="3646" y="4501"/>
                        <a:pt x="6218" y="2286"/>
                        <a:pt x="5111" y="346"/>
                      </a:cubicBezTo>
                      <a:lnTo>
                        <a:pt x="30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a:off x="1279025" y="1769650"/>
                  <a:ext cx="47050" cy="46650"/>
                </a:xfrm>
                <a:custGeom>
                  <a:avLst/>
                  <a:gdLst/>
                  <a:ahLst/>
                  <a:cxnLst/>
                  <a:rect l="l" t="t" r="r" b="b"/>
                  <a:pathLst>
                    <a:path w="1882" h="1866" extrusionOk="0">
                      <a:moveTo>
                        <a:pt x="314" y="0"/>
                      </a:moveTo>
                      <a:cubicBezTo>
                        <a:pt x="300" y="0"/>
                        <a:pt x="287" y="1"/>
                        <a:pt x="274" y="2"/>
                      </a:cubicBezTo>
                      <a:cubicBezTo>
                        <a:pt x="155" y="14"/>
                        <a:pt x="48" y="97"/>
                        <a:pt x="24" y="228"/>
                      </a:cubicBezTo>
                      <a:cubicBezTo>
                        <a:pt x="12" y="288"/>
                        <a:pt x="36" y="347"/>
                        <a:pt x="60" y="407"/>
                      </a:cubicBezTo>
                      <a:cubicBezTo>
                        <a:pt x="12" y="490"/>
                        <a:pt x="0" y="586"/>
                        <a:pt x="48" y="681"/>
                      </a:cubicBezTo>
                      <a:cubicBezTo>
                        <a:pt x="155" y="943"/>
                        <a:pt x="310" y="1169"/>
                        <a:pt x="512" y="1371"/>
                      </a:cubicBezTo>
                      <a:cubicBezTo>
                        <a:pt x="584" y="1443"/>
                        <a:pt x="655" y="1514"/>
                        <a:pt x="738" y="1586"/>
                      </a:cubicBezTo>
                      <a:cubicBezTo>
                        <a:pt x="798" y="1633"/>
                        <a:pt x="881" y="1681"/>
                        <a:pt x="953" y="1717"/>
                      </a:cubicBezTo>
                      <a:cubicBezTo>
                        <a:pt x="1072" y="1776"/>
                        <a:pt x="1191" y="1836"/>
                        <a:pt x="1322" y="1860"/>
                      </a:cubicBezTo>
                      <a:cubicBezTo>
                        <a:pt x="1347" y="1864"/>
                        <a:pt x="1373" y="1866"/>
                        <a:pt x="1398" y="1866"/>
                      </a:cubicBezTo>
                      <a:cubicBezTo>
                        <a:pt x="1582" y="1866"/>
                        <a:pt x="1747" y="1754"/>
                        <a:pt x="1810" y="1586"/>
                      </a:cubicBezTo>
                      <a:cubicBezTo>
                        <a:pt x="1881" y="1419"/>
                        <a:pt x="1810" y="1240"/>
                        <a:pt x="1703" y="1109"/>
                      </a:cubicBezTo>
                      <a:cubicBezTo>
                        <a:pt x="1679" y="1074"/>
                        <a:pt x="1643" y="1038"/>
                        <a:pt x="1608" y="1002"/>
                      </a:cubicBezTo>
                      <a:cubicBezTo>
                        <a:pt x="1548" y="919"/>
                        <a:pt x="1477" y="836"/>
                        <a:pt x="1405" y="752"/>
                      </a:cubicBezTo>
                      <a:cubicBezTo>
                        <a:pt x="1250" y="574"/>
                        <a:pt x="1072" y="419"/>
                        <a:pt x="881" y="276"/>
                      </a:cubicBezTo>
                      <a:cubicBezTo>
                        <a:pt x="725" y="164"/>
                        <a:pt x="516" y="0"/>
                        <a:pt x="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7"/>
                <p:cNvSpPr/>
                <p:nvPr/>
              </p:nvSpPr>
              <p:spPr>
                <a:xfrm>
                  <a:off x="1284375" y="1749150"/>
                  <a:ext cx="17875" cy="7550"/>
                </a:xfrm>
                <a:custGeom>
                  <a:avLst/>
                  <a:gdLst/>
                  <a:ahLst/>
                  <a:cxnLst/>
                  <a:rect l="l" t="t" r="r" b="b"/>
                  <a:pathLst>
                    <a:path w="715" h="302" extrusionOk="0">
                      <a:moveTo>
                        <a:pt x="286" y="1"/>
                      </a:moveTo>
                      <a:cubicBezTo>
                        <a:pt x="286" y="1"/>
                        <a:pt x="274" y="1"/>
                        <a:pt x="274" y="13"/>
                      </a:cubicBezTo>
                      <a:lnTo>
                        <a:pt x="203" y="13"/>
                      </a:lnTo>
                      <a:cubicBezTo>
                        <a:pt x="155" y="13"/>
                        <a:pt x="120" y="24"/>
                        <a:pt x="72" y="24"/>
                      </a:cubicBezTo>
                      <a:cubicBezTo>
                        <a:pt x="36" y="36"/>
                        <a:pt x="0" y="72"/>
                        <a:pt x="12" y="108"/>
                      </a:cubicBezTo>
                      <a:cubicBezTo>
                        <a:pt x="24" y="144"/>
                        <a:pt x="60" y="167"/>
                        <a:pt x="96" y="167"/>
                      </a:cubicBezTo>
                      <a:cubicBezTo>
                        <a:pt x="108" y="167"/>
                        <a:pt x="131" y="155"/>
                        <a:pt x="155" y="155"/>
                      </a:cubicBezTo>
                      <a:lnTo>
                        <a:pt x="203" y="155"/>
                      </a:lnTo>
                      <a:cubicBezTo>
                        <a:pt x="227" y="155"/>
                        <a:pt x="239" y="167"/>
                        <a:pt x="262" y="167"/>
                      </a:cubicBezTo>
                      <a:lnTo>
                        <a:pt x="274" y="167"/>
                      </a:lnTo>
                      <a:cubicBezTo>
                        <a:pt x="286" y="167"/>
                        <a:pt x="298" y="179"/>
                        <a:pt x="310" y="179"/>
                      </a:cubicBezTo>
                      <a:cubicBezTo>
                        <a:pt x="322" y="179"/>
                        <a:pt x="346" y="191"/>
                        <a:pt x="358" y="203"/>
                      </a:cubicBezTo>
                      <a:lnTo>
                        <a:pt x="370" y="203"/>
                      </a:lnTo>
                      <a:cubicBezTo>
                        <a:pt x="381" y="203"/>
                        <a:pt x="393" y="215"/>
                        <a:pt x="393" y="215"/>
                      </a:cubicBezTo>
                      <a:cubicBezTo>
                        <a:pt x="417" y="227"/>
                        <a:pt x="441" y="239"/>
                        <a:pt x="465" y="251"/>
                      </a:cubicBezTo>
                      <a:cubicBezTo>
                        <a:pt x="477" y="251"/>
                        <a:pt x="489" y="263"/>
                        <a:pt x="489" y="263"/>
                      </a:cubicBezTo>
                      <a:lnTo>
                        <a:pt x="501" y="263"/>
                      </a:lnTo>
                      <a:cubicBezTo>
                        <a:pt x="501" y="263"/>
                        <a:pt x="512" y="275"/>
                        <a:pt x="512" y="275"/>
                      </a:cubicBezTo>
                      <a:cubicBezTo>
                        <a:pt x="532" y="284"/>
                        <a:pt x="559" y="302"/>
                        <a:pt x="587" y="302"/>
                      </a:cubicBezTo>
                      <a:cubicBezTo>
                        <a:pt x="594" y="302"/>
                        <a:pt x="601" y="301"/>
                        <a:pt x="608" y="298"/>
                      </a:cubicBezTo>
                      <a:cubicBezTo>
                        <a:pt x="643" y="298"/>
                        <a:pt x="691" y="275"/>
                        <a:pt x="703" y="239"/>
                      </a:cubicBezTo>
                      <a:cubicBezTo>
                        <a:pt x="715" y="215"/>
                        <a:pt x="715" y="179"/>
                        <a:pt x="703" y="144"/>
                      </a:cubicBezTo>
                      <a:cubicBezTo>
                        <a:pt x="691" y="120"/>
                        <a:pt x="655" y="96"/>
                        <a:pt x="620" y="72"/>
                      </a:cubicBezTo>
                      <a:cubicBezTo>
                        <a:pt x="584" y="48"/>
                        <a:pt x="524" y="24"/>
                        <a:pt x="477" y="13"/>
                      </a:cubicBezTo>
                      <a:cubicBezTo>
                        <a:pt x="429" y="13"/>
                        <a:pt x="393"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7"/>
                <p:cNvSpPr/>
                <p:nvPr/>
              </p:nvSpPr>
              <p:spPr>
                <a:xfrm>
                  <a:off x="1296575" y="1755700"/>
                  <a:ext cx="325" cy="325"/>
                </a:xfrm>
                <a:custGeom>
                  <a:avLst/>
                  <a:gdLst/>
                  <a:ahLst/>
                  <a:cxnLst/>
                  <a:rect l="l" t="t" r="r" b="b"/>
                  <a:pathLst>
                    <a:path w="13" h="13" extrusionOk="0">
                      <a:moveTo>
                        <a:pt x="1" y="1"/>
                      </a:moveTo>
                      <a:cubicBezTo>
                        <a:pt x="13" y="13"/>
                        <a:pt x="13" y="13"/>
                        <a:pt x="13" y="13"/>
                      </a:cubicBezTo>
                      <a:lnTo>
                        <a:pt x="1" y="1"/>
                      </a:lnTo>
                      <a:cubicBezTo>
                        <a:pt x="1" y="1"/>
                        <a:pt x="1" y="1"/>
                        <a:pt x="1" y="1"/>
                      </a:cubicBezTo>
                      <a:close/>
                    </a:path>
                  </a:pathLst>
                </a:custGeom>
                <a:solidFill>
                  <a:srgbClr val="9B0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7"/>
                <p:cNvSpPr/>
                <p:nvPr/>
              </p:nvSpPr>
              <p:spPr>
                <a:xfrm>
                  <a:off x="1305800" y="1758900"/>
                  <a:ext cx="13425" cy="12125"/>
                </a:xfrm>
                <a:custGeom>
                  <a:avLst/>
                  <a:gdLst/>
                  <a:ahLst/>
                  <a:cxnLst/>
                  <a:rect l="l" t="t" r="r" b="b"/>
                  <a:pathLst>
                    <a:path w="537" h="485" extrusionOk="0">
                      <a:moveTo>
                        <a:pt x="130" y="1"/>
                      </a:moveTo>
                      <a:cubicBezTo>
                        <a:pt x="86" y="1"/>
                        <a:pt x="34" y="25"/>
                        <a:pt x="25" y="75"/>
                      </a:cubicBezTo>
                      <a:cubicBezTo>
                        <a:pt x="1" y="123"/>
                        <a:pt x="36" y="182"/>
                        <a:pt x="84" y="206"/>
                      </a:cubicBezTo>
                      <a:lnTo>
                        <a:pt x="108" y="206"/>
                      </a:lnTo>
                      <a:cubicBezTo>
                        <a:pt x="108" y="218"/>
                        <a:pt x="120" y="218"/>
                        <a:pt x="132" y="230"/>
                      </a:cubicBezTo>
                      <a:cubicBezTo>
                        <a:pt x="144" y="230"/>
                        <a:pt x="156" y="242"/>
                        <a:pt x="167" y="254"/>
                      </a:cubicBezTo>
                      <a:cubicBezTo>
                        <a:pt x="167" y="254"/>
                        <a:pt x="167" y="254"/>
                        <a:pt x="179" y="266"/>
                      </a:cubicBezTo>
                      <a:lnTo>
                        <a:pt x="191" y="266"/>
                      </a:lnTo>
                      <a:cubicBezTo>
                        <a:pt x="191" y="277"/>
                        <a:pt x="191" y="277"/>
                        <a:pt x="203" y="289"/>
                      </a:cubicBezTo>
                      <a:cubicBezTo>
                        <a:pt x="215" y="289"/>
                        <a:pt x="215" y="301"/>
                        <a:pt x="227" y="313"/>
                      </a:cubicBezTo>
                      <a:cubicBezTo>
                        <a:pt x="239" y="325"/>
                        <a:pt x="263" y="349"/>
                        <a:pt x="275" y="373"/>
                      </a:cubicBezTo>
                      <a:cubicBezTo>
                        <a:pt x="263" y="361"/>
                        <a:pt x="263" y="349"/>
                        <a:pt x="251" y="349"/>
                      </a:cubicBezTo>
                      <a:cubicBezTo>
                        <a:pt x="275" y="373"/>
                        <a:pt x="286" y="396"/>
                        <a:pt x="310" y="420"/>
                      </a:cubicBezTo>
                      <a:cubicBezTo>
                        <a:pt x="322" y="444"/>
                        <a:pt x="346" y="456"/>
                        <a:pt x="370" y="468"/>
                      </a:cubicBezTo>
                      <a:lnTo>
                        <a:pt x="382" y="468"/>
                      </a:lnTo>
                      <a:cubicBezTo>
                        <a:pt x="400" y="479"/>
                        <a:pt x="420" y="484"/>
                        <a:pt x="438" y="484"/>
                      </a:cubicBezTo>
                      <a:cubicBezTo>
                        <a:pt x="480" y="484"/>
                        <a:pt x="516" y="458"/>
                        <a:pt x="525" y="408"/>
                      </a:cubicBezTo>
                      <a:cubicBezTo>
                        <a:pt x="525" y="373"/>
                        <a:pt x="537" y="349"/>
                        <a:pt x="525" y="313"/>
                      </a:cubicBezTo>
                      <a:cubicBezTo>
                        <a:pt x="513" y="289"/>
                        <a:pt x="501" y="277"/>
                        <a:pt x="489" y="254"/>
                      </a:cubicBezTo>
                      <a:cubicBezTo>
                        <a:pt x="465" y="206"/>
                        <a:pt x="417" y="170"/>
                        <a:pt x="382" y="135"/>
                      </a:cubicBezTo>
                      <a:cubicBezTo>
                        <a:pt x="310" y="75"/>
                        <a:pt x="239" y="39"/>
                        <a:pt x="156" y="4"/>
                      </a:cubicBezTo>
                      <a:cubicBezTo>
                        <a:pt x="148" y="2"/>
                        <a:pt x="139" y="1"/>
                        <a:pt x="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7"/>
                <p:cNvSpPr/>
                <p:nvPr/>
              </p:nvSpPr>
              <p:spPr>
                <a:xfrm>
                  <a:off x="1308175" y="1764025"/>
                  <a:ext cx="25" cy="25"/>
                </a:xfrm>
                <a:custGeom>
                  <a:avLst/>
                  <a:gdLst/>
                  <a:ahLst/>
                  <a:cxnLst/>
                  <a:rect l="l" t="t" r="r" b="b"/>
                  <a:pathLst>
                    <a:path w="1" h="1" extrusionOk="0">
                      <a:moveTo>
                        <a:pt x="1" y="1"/>
                      </a:moveTo>
                      <a:cubicBezTo>
                        <a:pt x="1" y="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7"/>
                <p:cNvSpPr/>
                <p:nvPr/>
              </p:nvSpPr>
              <p:spPr>
                <a:xfrm>
                  <a:off x="1323975" y="1776000"/>
                  <a:ext cx="9250" cy="9800"/>
                </a:xfrm>
                <a:custGeom>
                  <a:avLst/>
                  <a:gdLst/>
                  <a:ahLst/>
                  <a:cxnLst/>
                  <a:rect l="l" t="t" r="r" b="b"/>
                  <a:pathLst>
                    <a:path w="370" h="392" extrusionOk="0">
                      <a:moveTo>
                        <a:pt x="93" y="0"/>
                      </a:moveTo>
                      <a:cubicBezTo>
                        <a:pt x="72" y="0"/>
                        <a:pt x="51" y="7"/>
                        <a:pt x="36" y="22"/>
                      </a:cubicBezTo>
                      <a:cubicBezTo>
                        <a:pt x="0" y="58"/>
                        <a:pt x="0" y="117"/>
                        <a:pt x="36" y="153"/>
                      </a:cubicBezTo>
                      <a:lnTo>
                        <a:pt x="131" y="272"/>
                      </a:lnTo>
                      <a:cubicBezTo>
                        <a:pt x="143" y="296"/>
                        <a:pt x="155" y="320"/>
                        <a:pt x="179" y="332"/>
                      </a:cubicBezTo>
                      <a:cubicBezTo>
                        <a:pt x="202" y="355"/>
                        <a:pt x="238" y="391"/>
                        <a:pt x="274" y="391"/>
                      </a:cubicBezTo>
                      <a:cubicBezTo>
                        <a:pt x="298" y="391"/>
                        <a:pt x="321" y="391"/>
                        <a:pt x="333" y="379"/>
                      </a:cubicBezTo>
                      <a:cubicBezTo>
                        <a:pt x="345" y="367"/>
                        <a:pt x="357" y="344"/>
                        <a:pt x="357" y="320"/>
                      </a:cubicBezTo>
                      <a:cubicBezTo>
                        <a:pt x="369" y="284"/>
                        <a:pt x="345" y="260"/>
                        <a:pt x="321" y="224"/>
                      </a:cubicBezTo>
                      <a:cubicBezTo>
                        <a:pt x="310" y="201"/>
                        <a:pt x="286" y="177"/>
                        <a:pt x="262" y="153"/>
                      </a:cubicBezTo>
                      <a:lnTo>
                        <a:pt x="167" y="34"/>
                      </a:lnTo>
                      <a:cubicBezTo>
                        <a:pt x="153" y="13"/>
                        <a:pt x="123"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7"/>
                <p:cNvSpPr/>
                <p:nvPr/>
              </p:nvSpPr>
              <p:spPr>
                <a:xfrm>
                  <a:off x="1337950" y="1796950"/>
                  <a:ext cx="6875" cy="9125"/>
                </a:xfrm>
                <a:custGeom>
                  <a:avLst/>
                  <a:gdLst/>
                  <a:ahLst/>
                  <a:cxnLst/>
                  <a:rect l="l" t="t" r="r" b="b"/>
                  <a:pathLst>
                    <a:path w="275" h="365" extrusionOk="0">
                      <a:moveTo>
                        <a:pt x="98" y="1"/>
                      </a:moveTo>
                      <a:cubicBezTo>
                        <a:pt x="78" y="1"/>
                        <a:pt x="54" y="12"/>
                        <a:pt x="36" y="29"/>
                      </a:cubicBezTo>
                      <a:cubicBezTo>
                        <a:pt x="13" y="41"/>
                        <a:pt x="1" y="77"/>
                        <a:pt x="1" y="101"/>
                      </a:cubicBezTo>
                      <a:cubicBezTo>
                        <a:pt x="1" y="125"/>
                        <a:pt x="13" y="160"/>
                        <a:pt x="24" y="184"/>
                      </a:cubicBezTo>
                      <a:cubicBezTo>
                        <a:pt x="24" y="184"/>
                        <a:pt x="36" y="184"/>
                        <a:pt x="36" y="196"/>
                      </a:cubicBezTo>
                      <a:cubicBezTo>
                        <a:pt x="48" y="208"/>
                        <a:pt x="60" y="232"/>
                        <a:pt x="72" y="256"/>
                      </a:cubicBezTo>
                      <a:cubicBezTo>
                        <a:pt x="72" y="279"/>
                        <a:pt x="84" y="303"/>
                        <a:pt x="96" y="315"/>
                      </a:cubicBezTo>
                      <a:lnTo>
                        <a:pt x="120" y="339"/>
                      </a:lnTo>
                      <a:cubicBezTo>
                        <a:pt x="136" y="356"/>
                        <a:pt x="158" y="364"/>
                        <a:pt x="180" y="364"/>
                      </a:cubicBezTo>
                      <a:cubicBezTo>
                        <a:pt x="206" y="364"/>
                        <a:pt x="231" y="353"/>
                        <a:pt x="251" y="327"/>
                      </a:cubicBezTo>
                      <a:cubicBezTo>
                        <a:pt x="251" y="327"/>
                        <a:pt x="251" y="315"/>
                        <a:pt x="263" y="315"/>
                      </a:cubicBezTo>
                      <a:cubicBezTo>
                        <a:pt x="263" y="303"/>
                        <a:pt x="263" y="291"/>
                        <a:pt x="274" y="279"/>
                      </a:cubicBezTo>
                      <a:cubicBezTo>
                        <a:pt x="274" y="268"/>
                        <a:pt x="274" y="244"/>
                        <a:pt x="274" y="220"/>
                      </a:cubicBezTo>
                      <a:cubicBezTo>
                        <a:pt x="274" y="196"/>
                        <a:pt x="263" y="172"/>
                        <a:pt x="251" y="148"/>
                      </a:cubicBezTo>
                      <a:cubicBezTo>
                        <a:pt x="239" y="113"/>
                        <a:pt x="215" y="77"/>
                        <a:pt x="191" y="41"/>
                      </a:cubicBezTo>
                      <a:cubicBezTo>
                        <a:pt x="179" y="17"/>
                        <a:pt x="143" y="6"/>
                        <a:pt x="120" y="6"/>
                      </a:cubicBezTo>
                      <a:cubicBezTo>
                        <a:pt x="113" y="2"/>
                        <a:pt x="106"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7"/>
                <p:cNvSpPr/>
                <p:nvPr/>
              </p:nvSpPr>
              <p:spPr>
                <a:xfrm>
                  <a:off x="1433200" y="1501950"/>
                  <a:ext cx="98675" cy="99350"/>
                </a:xfrm>
                <a:custGeom>
                  <a:avLst/>
                  <a:gdLst/>
                  <a:ahLst/>
                  <a:cxnLst/>
                  <a:rect l="l" t="t" r="r" b="b"/>
                  <a:pathLst>
                    <a:path w="3947" h="3974" extrusionOk="0">
                      <a:moveTo>
                        <a:pt x="2175" y="1"/>
                      </a:moveTo>
                      <a:cubicBezTo>
                        <a:pt x="1856" y="1"/>
                        <a:pt x="1576" y="162"/>
                        <a:pt x="1429" y="578"/>
                      </a:cubicBezTo>
                      <a:cubicBezTo>
                        <a:pt x="929" y="1959"/>
                        <a:pt x="1" y="2078"/>
                        <a:pt x="1" y="2078"/>
                      </a:cubicBezTo>
                      <a:lnTo>
                        <a:pt x="453" y="3805"/>
                      </a:lnTo>
                      <a:cubicBezTo>
                        <a:pt x="704" y="3922"/>
                        <a:pt x="955" y="3973"/>
                        <a:pt x="1200" y="3973"/>
                      </a:cubicBezTo>
                      <a:cubicBezTo>
                        <a:pt x="2674" y="3973"/>
                        <a:pt x="3947" y="2107"/>
                        <a:pt x="3906" y="1423"/>
                      </a:cubicBezTo>
                      <a:cubicBezTo>
                        <a:pt x="3873" y="866"/>
                        <a:pt x="2915"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7"/>
                <p:cNvSpPr/>
                <p:nvPr/>
              </p:nvSpPr>
              <p:spPr>
                <a:xfrm>
                  <a:off x="1480825" y="1506775"/>
                  <a:ext cx="43475" cy="34125"/>
                </a:xfrm>
                <a:custGeom>
                  <a:avLst/>
                  <a:gdLst/>
                  <a:ahLst/>
                  <a:cxnLst/>
                  <a:rect l="l" t="t" r="r" b="b"/>
                  <a:pathLst>
                    <a:path w="1739" h="1365" extrusionOk="0">
                      <a:moveTo>
                        <a:pt x="411" y="1"/>
                      </a:moveTo>
                      <a:cubicBezTo>
                        <a:pt x="365" y="1"/>
                        <a:pt x="328" y="22"/>
                        <a:pt x="298" y="52"/>
                      </a:cubicBezTo>
                      <a:cubicBezTo>
                        <a:pt x="239" y="52"/>
                        <a:pt x="191" y="75"/>
                        <a:pt x="132" y="111"/>
                      </a:cubicBezTo>
                      <a:cubicBezTo>
                        <a:pt x="72" y="147"/>
                        <a:pt x="24" y="183"/>
                        <a:pt x="13" y="254"/>
                      </a:cubicBezTo>
                      <a:cubicBezTo>
                        <a:pt x="1" y="325"/>
                        <a:pt x="13" y="397"/>
                        <a:pt x="60" y="445"/>
                      </a:cubicBezTo>
                      <a:cubicBezTo>
                        <a:pt x="251" y="647"/>
                        <a:pt x="465" y="826"/>
                        <a:pt x="703" y="992"/>
                      </a:cubicBezTo>
                      <a:cubicBezTo>
                        <a:pt x="798" y="1052"/>
                        <a:pt x="894" y="1123"/>
                        <a:pt x="1001" y="1183"/>
                      </a:cubicBezTo>
                      <a:cubicBezTo>
                        <a:pt x="1048" y="1207"/>
                        <a:pt x="1108" y="1242"/>
                        <a:pt x="1167" y="1266"/>
                      </a:cubicBezTo>
                      <a:cubicBezTo>
                        <a:pt x="1239" y="1302"/>
                        <a:pt x="1298" y="1349"/>
                        <a:pt x="1382" y="1361"/>
                      </a:cubicBezTo>
                      <a:cubicBezTo>
                        <a:pt x="1396" y="1363"/>
                        <a:pt x="1410" y="1364"/>
                        <a:pt x="1423" y="1364"/>
                      </a:cubicBezTo>
                      <a:cubicBezTo>
                        <a:pt x="1582" y="1364"/>
                        <a:pt x="1705" y="1240"/>
                        <a:pt x="1727" y="1076"/>
                      </a:cubicBezTo>
                      <a:cubicBezTo>
                        <a:pt x="1739" y="921"/>
                        <a:pt x="1632" y="802"/>
                        <a:pt x="1537" y="695"/>
                      </a:cubicBezTo>
                      <a:cubicBezTo>
                        <a:pt x="1382" y="528"/>
                        <a:pt x="1227" y="373"/>
                        <a:pt x="1048" y="242"/>
                      </a:cubicBezTo>
                      <a:cubicBezTo>
                        <a:pt x="965" y="183"/>
                        <a:pt x="870" y="123"/>
                        <a:pt x="763" y="75"/>
                      </a:cubicBezTo>
                      <a:cubicBezTo>
                        <a:pt x="739" y="64"/>
                        <a:pt x="715" y="52"/>
                        <a:pt x="691" y="40"/>
                      </a:cubicBezTo>
                      <a:cubicBezTo>
                        <a:pt x="667" y="40"/>
                        <a:pt x="655" y="40"/>
                        <a:pt x="632" y="28"/>
                      </a:cubicBezTo>
                      <a:lnTo>
                        <a:pt x="596" y="28"/>
                      </a:lnTo>
                      <a:cubicBezTo>
                        <a:pt x="560" y="28"/>
                        <a:pt x="489" y="4"/>
                        <a:pt x="441" y="4"/>
                      </a:cubicBezTo>
                      <a:cubicBezTo>
                        <a:pt x="431" y="2"/>
                        <a:pt x="420"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7"/>
                <p:cNvSpPr/>
                <p:nvPr/>
              </p:nvSpPr>
              <p:spPr>
                <a:xfrm>
                  <a:off x="1501125" y="1549100"/>
                  <a:ext cx="13650" cy="6725"/>
                </a:xfrm>
                <a:custGeom>
                  <a:avLst/>
                  <a:gdLst/>
                  <a:ahLst/>
                  <a:cxnLst/>
                  <a:rect l="l" t="t" r="r" b="b"/>
                  <a:pathLst>
                    <a:path w="546" h="269" extrusionOk="0">
                      <a:moveTo>
                        <a:pt x="104" y="0"/>
                      </a:moveTo>
                      <a:cubicBezTo>
                        <a:pt x="49" y="0"/>
                        <a:pt x="1" y="66"/>
                        <a:pt x="34" y="121"/>
                      </a:cubicBezTo>
                      <a:cubicBezTo>
                        <a:pt x="34" y="121"/>
                        <a:pt x="34" y="133"/>
                        <a:pt x="46" y="133"/>
                      </a:cubicBezTo>
                      <a:cubicBezTo>
                        <a:pt x="58" y="156"/>
                        <a:pt x="70" y="168"/>
                        <a:pt x="93" y="192"/>
                      </a:cubicBezTo>
                      <a:cubicBezTo>
                        <a:pt x="105" y="192"/>
                        <a:pt x="117" y="204"/>
                        <a:pt x="129" y="216"/>
                      </a:cubicBezTo>
                      <a:cubicBezTo>
                        <a:pt x="153" y="228"/>
                        <a:pt x="177" y="240"/>
                        <a:pt x="201" y="240"/>
                      </a:cubicBezTo>
                      <a:cubicBezTo>
                        <a:pt x="224" y="252"/>
                        <a:pt x="248" y="252"/>
                        <a:pt x="272" y="264"/>
                      </a:cubicBezTo>
                      <a:cubicBezTo>
                        <a:pt x="296" y="264"/>
                        <a:pt x="325" y="269"/>
                        <a:pt x="352" y="269"/>
                      </a:cubicBezTo>
                      <a:cubicBezTo>
                        <a:pt x="366" y="269"/>
                        <a:pt x="379" y="268"/>
                        <a:pt x="391" y="264"/>
                      </a:cubicBezTo>
                      <a:cubicBezTo>
                        <a:pt x="415" y="264"/>
                        <a:pt x="439" y="264"/>
                        <a:pt x="463" y="252"/>
                      </a:cubicBezTo>
                      <a:cubicBezTo>
                        <a:pt x="486" y="240"/>
                        <a:pt x="498" y="228"/>
                        <a:pt x="522" y="216"/>
                      </a:cubicBezTo>
                      <a:cubicBezTo>
                        <a:pt x="546" y="204"/>
                        <a:pt x="546" y="168"/>
                        <a:pt x="546" y="145"/>
                      </a:cubicBezTo>
                      <a:cubicBezTo>
                        <a:pt x="546" y="121"/>
                        <a:pt x="522" y="97"/>
                        <a:pt x="498" y="85"/>
                      </a:cubicBezTo>
                      <a:cubicBezTo>
                        <a:pt x="486" y="85"/>
                        <a:pt x="474" y="73"/>
                        <a:pt x="463" y="73"/>
                      </a:cubicBezTo>
                      <a:cubicBezTo>
                        <a:pt x="439" y="61"/>
                        <a:pt x="415" y="61"/>
                        <a:pt x="403" y="61"/>
                      </a:cubicBezTo>
                      <a:cubicBezTo>
                        <a:pt x="379" y="61"/>
                        <a:pt x="344" y="49"/>
                        <a:pt x="320" y="49"/>
                      </a:cubicBezTo>
                      <a:cubicBezTo>
                        <a:pt x="308" y="49"/>
                        <a:pt x="296" y="49"/>
                        <a:pt x="284" y="37"/>
                      </a:cubicBezTo>
                      <a:cubicBezTo>
                        <a:pt x="284" y="37"/>
                        <a:pt x="272" y="37"/>
                        <a:pt x="260" y="26"/>
                      </a:cubicBezTo>
                      <a:cubicBezTo>
                        <a:pt x="248" y="26"/>
                        <a:pt x="236" y="26"/>
                        <a:pt x="213" y="14"/>
                      </a:cubicBezTo>
                      <a:lnTo>
                        <a:pt x="213" y="14"/>
                      </a:lnTo>
                      <a:cubicBezTo>
                        <a:pt x="216" y="17"/>
                        <a:pt x="219" y="19"/>
                        <a:pt x="222" y="21"/>
                      </a:cubicBezTo>
                      <a:lnTo>
                        <a:pt x="222" y="21"/>
                      </a:lnTo>
                      <a:cubicBezTo>
                        <a:pt x="212" y="17"/>
                        <a:pt x="202" y="14"/>
                        <a:pt x="189" y="14"/>
                      </a:cubicBezTo>
                      <a:cubicBezTo>
                        <a:pt x="177" y="2"/>
                        <a:pt x="153" y="2"/>
                        <a:pt x="141" y="2"/>
                      </a:cubicBezTo>
                      <a:lnTo>
                        <a:pt x="117" y="2"/>
                      </a:lnTo>
                      <a:cubicBezTo>
                        <a:pt x="113" y="1"/>
                        <a:pt x="108"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7"/>
                <p:cNvSpPr/>
                <p:nvPr/>
              </p:nvSpPr>
              <p:spPr>
                <a:xfrm>
                  <a:off x="1481425" y="1535650"/>
                  <a:ext cx="13425" cy="10725"/>
                </a:xfrm>
                <a:custGeom>
                  <a:avLst/>
                  <a:gdLst/>
                  <a:ahLst/>
                  <a:cxnLst/>
                  <a:rect l="l" t="t" r="r" b="b"/>
                  <a:pathLst>
                    <a:path w="537" h="429" extrusionOk="0">
                      <a:moveTo>
                        <a:pt x="54" y="1"/>
                      </a:moveTo>
                      <a:cubicBezTo>
                        <a:pt x="28" y="1"/>
                        <a:pt x="12" y="22"/>
                        <a:pt x="12" y="52"/>
                      </a:cubicBezTo>
                      <a:cubicBezTo>
                        <a:pt x="0" y="75"/>
                        <a:pt x="0" y="99"/>
                        <a:pt x="24" y="135"/>
                      </a:cubicBezTo>
                      <a:cubicBezTo>
                        <a:pt x="24" y="147"/>
                        <a:pt x="36" y="171"/>
                        <a:pt x="48" y="183"/>
                      </a:cubicBezTo>
                      <a:cubicBezTo>
                        <a:pt x="60" y="206"/>
                        <a:pt x="72" y="230"/>
                        <a:pt x="96" y="254"/>
                      </a:cubicBezTo>
                      <a:cubicBezTo>
                        <a:pt x="108" y="266"/>
                        <a:pt x="131" y="290"/>
                        <a:pt x="155" y="302"/>
                      </a:cubicBezTo>
                      <a:cubicBezTo>
                        <a:pt x="227" y="361"/>
                        <a:pt x="310" y="397"/>
                        <a:pt x="393" y="421"/>
                      </a:cubicBezTo>
                      <a:cubicBezTo>
                        <a:pt x="404" y="426"/>
                        <a:pt x="415" y="428"/>
                        <a:pt x="426" y="428"/>
                      </a:cubicBezTo>
                      <a:cubicBezTo>
                        <a:pt x="465" y="428"/>
                        <a:pt x="506" y="398"/>
                        <a:pt x="524" y="361"/>
                      </a:cubicBezTo>
                      <a:cubicBezTo>
                        <a:pt x="536" y="337"/>
                        <a:pt x="524" y="302"/>
                        <a:pt x="512" y="290"/>
                      </a:cubicBezTo>
                      <a:cubicBezTo>
                        <a:pt x="500" y="254"/>
                        <a:pt x="489" y="242"/>
                        <a:pt x="465" y="230"/>
                      </a:cubicBezTo>
                      <a:lnTo>
                        <a:pt x="441" y="230"/>
                      </a:lnTo>
                      <a:cubicBezTo>
                        <a:pt x="441" y="218"/>
                        <a:pt x="429" y="218"/>
                        <a:pt x="429" y="218"/>
                      </a:cubicBezTo>
                      <a:cubicBezTo>
                        <a:pt x="405" y="206"/>
                        <a:pt x="393" y="194"/>
                        <a:pt x="370" y="183"/>
                      </a:cubicBezTo>
                      <a:cubicBezTo>
                        <a:pt x="346" y="159"/>
                        <a:pt x="310" y="135"/>
                        <a:pt x="286" y="111"/>
                      </a:cubicBezTo>
                      <a:cubicBezTo>
                        <a:pt x="274" y="99"/>
                        <a:pt x="250" y="87"/>
                        <a:pt x="239" y="75"/>
                      </a:cubicBezTo>
                      <a:cubicBezTo>
                        <a:pt x="227" y="63"/>
                        <a:pt x="215" y="63"/>
                        <a:pt x="191" y="52"/>
                      </a:cubicBezTo>
                      <a:cubicBezTo>
                        <a:pt x="167" y="40"/>
                        <a:pt x="155" y="28"/>
                        <a:pt x="143" y="16"/>
                      </a:cubicBezTo>
                      <a:cubicBezTo>
                        <a:pt x="119" y="4"/>
                        <a:pt x="96" y="4"/>
                        <a:pt x="72" y="4"/>
                      </a:cubicBezTo>
                      <a:cubicBezTo>
                        <a:pt x="66" y="2"/>
                        <a:pt x="60"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7"/>
                <p:cNvSpPr/>
                <p:nvPr/>
              </p:nvSpPr>
              <p:spPr>
                <a:xfrm>
                  <a:off x="1468025" y="1520950"/>
                  <a:ext cx="7175" cy="8775"/>
                </a:xfrm>
                <a:custGeom>
                  <a:avLst/>
                  <a:gdLst/>
                  <a:ahLst/>
                  <a:cxnLst/>
                  <a:rect l="l" t="t" r="r" b="b"/>
                  <a:pathLst>
                    <a:path w="287" h="351" extrusionOk="0">
                      <a:moveTo>
                        <a:pt x="94" y="1"/>
                      </a:moveTo>
                      <a:cubicBezTo>
                        <a:pt x="82" y="1"/>
                        <a:pt x="70" y="4"/>
                        <a:pt x="60" y="9"/>
                      </a:cubicBezTo>
                      <a:cubicBezTo>
                        <a:pt x="36" y="20"/>
                        <a:pt x="24" y="32"/>
                        <a:pt x="24" y="44"/>
                      </a:cubicBezTo>
                      <a:cubicBezTo>
                        <a:pt x="1" y="68"/>
                        <a:pt x="1" y="104"/>
                        <a:pt x="13" y="128"/>
                      </a:cubicBezTo>
                      <a:cubicBezTo>
                        <a:pt x="13" y="128"/>
                        <a:pt x="24" y="139"/>
                        <a:pt x="24" y="151"/>
                      </a:cubicBezTo>
                      <a:cubicBezTo>
                        <a:pt x="36" y="175"/>
                        <a:pt x="60" y="199"/>
                        <a:pt x="72" y="211"/>
                      </a:cubicBezTo>
                      <a:cubicBezTo>
                        <a:pt x="84" y="247"/>
                        <a:pt x="96" y="270"/>
                        <a:pt x="108" y="294"/>
                      </a:cubicBezTo>
                      <a:cubicBezTo>
                        <a:pt x="120" y="318"/>
                        <a:pt x="144" y="342"/>
                        <a:pt x="167" y="342"/>
                      </a:cubicBezTo>
                      <a:cubicBezTo>
                        <a:pt x="173" y="348"/>
                        <a:pt x="182" y="351"/>
                        <a:pt x="191" y="351"/>
                      </a:cubicBezTo>
                      <a:cubicBezTo>
                        <a:pt x="200" y="351"/>
                        <a:pt x="209" y="348"/>
                        <a:pt x="215" y="342"/>
                      </a:cubicBezTo>
                      <a:cubicBezTo>
                        <a:pt x="239" y="342"/>
                        <a:pt x="251" y="330"/>
                        <a:pt x="263" y="306"/>
                      </a:cubicBezTo>
                      <a:cubicBezTo>
                        <a:pt x="274" y="294"/>
                        <a:pt x="286" y="259"/>
                        <a:pt x="286" y="247"/>
                      </a:cubicBezTo>
                      <a:cubicBezTo>
                        <a:pt x="274" y="211"/>
                        <a:pt x="251" y="163"/>
                        <a:pt x="239" y="128"/>
                      </a:cubicBezTo>
                      <a:cubicBezTo>
                        <a:pt x="215" y="92"/>
                        <a:pt x="179" y="56"/>
                        <a:pt x="144" y="20"/>
                      </a:cubicBezTo>
                      <a:cubicBezTo>
                        <a:pt x="130" y="6"/>
                        <a:pt x="112"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7"/>
                <p:cNvSpPr/>
                <p:nvPr/>
              </p:nvSpPr>
              <p:spPr>
                <a:xfrm>
                  <a:off x="1454625" y="1624850"/>
                  <a:ext cx="131625" cy="86225"/>
                </a:xfrm>
                <a:custGeom>
                  <a:avLst/>
                  <a:gdLst/>
                  <a:ahLst/>
                  <a:cxnLst/>
                  <a:rect l="l" t="t" r="r" b="b"/>
                  <a:pathLst>
                    <a:path w="5265" h="3449" extrusionOk="0">
                      <a:moveTo>
                        <a:pt x="3861" y="1"/>
                      </a:moveTo>
                      <a:cubicBezTo>
                        <a:pt x="3712" y="1"/>
                        <a:pt x="3549" y="40"/>
                        <a:pt x="3370" y="127"/>
                      </a:cubicBezTo>
                      <a:cubicBezTo>
                        <a:pt x="2818" y="403"/>
                        <a:pt x="2352" y="490"/>
                        <a:pt x="1985" y="490"/>
                      </a:cubicBezTo>
                      <a:cubicBezTo>
                        <a:pt x="1355" y="490"/>
                        <a:pt x="1013" y="234"/>
                        <a:pt x="1013" y="234"/>
                      </a:cubicBezTo>
                      <a:lnTo>
                        <a:pt x="1" y="2008"/>
                      </a:lnTo>
                      <a:cubicBezTo>
                        <a:pt x="415" y="3088"/>
                        <a:pt x="1513" y="3449"/>
                        <a:pt x="2558" y="3449"/>
                      </a:cubicBezTo>
                      <a:cubicBezTo>
                        <a:pt x="3529" y="3449"/>
                        <a:pt x="4453" y="3138"/>
                        <a:pt x="4740" y="2806"/>
                      </a:cubicBezTo>
                      <a:cubicBezTo>
                        <a:pt x="5265" y="2186"/>
                        <a:pt x="4975" y="1"/>
                        <a:pt x="3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7"/>
                <p:cNvSpPr/>
                <p:nvPr/>
              </p:nvSpPr>
              <p:spPr>
                <a:xfrm>
                  <a:off x="1549575" y="1632925"/>
                  <a:ext cx="28025" cy="57625"/>
                </a:xfrm>
                <a:custGeom>
                  <a:avLst/>
                  <a:gdLst/>
                  <a:ahLst/>
                  <a:cxnLst/>
                  <a:rect l="l" t="t" r="r" b="b"/>
                  <a:pathLst>
                    <a:path w="1121" h="2305" extrusionOk="0">
                      <a:moveTo>
                        <a:pt x="379" y="0"/>
                      </a:moveTo>
                      <a:cubicBezTo>
                        <a:pt x="308" y="0"/>
                        <a:pt x="237" y="32"/>
                        <a:pt x="180" y="90"/>
                      </a:cubicBezTo>
                      <a:cubicBezTo>
                        <a:pt x="25" y="244"/>
                        <a:pt x="25" y="530"/>
                        <a:pt x="13" y="733"/>
                      </a:cubicBezTo>
                      <a:cubicBezTo>
                        <a:pt x="1" y="971"/>
                        <a:pt x="13" y="1209"/>
                        <a:pt x="49" y="1447"/>
                      </a:cubicBezTo>
                      <a:cubicBezTo>
                        <a:pt x="72" y="1542"/>
                        <a:pt x="84" y="1649"/>
                        <a:pt x="120" y="1756"/>
                      </a:cubicBezTo>
                      <a:cubicBezTo>
                        <a:pt x="120" y="1804"/>
                        <a:pt x="132" y="1864"/>
                        <a:pt x="144" y="1899"/>
                      </a:cubicBezTo>
                      <a:cubicBezTo>
                        <a:pt x="180" y="2066"/>
                        <a:pt x="275" y="2233"/>
                        <a:pt x="441" y="2280"/>
                      </a:cubicBezTo>
                      <a:cubicBezTo>
                        <a:pt x="487" y="2297"/>
                        <a:pt x="534" y="2304"/>
                        <a:pt x="580" y="2304"/>
                      </a:cubicBezTo>
                      <a:cubicBezTo>
                        <a:pt x="735" y="2304"/>
                        <a:pt x="880" y="2216"/>
                        <a:pt x="953" y="2078"/>
                      </a:cubicBezTo>
                      <a:cubicBezTo>
                        <a:pt x="1025" y="1959"/>
                        <a:pt x="1061" y="1828"/>
                        <a:pt x="1084" y="1697"/>
                      </a:cubicBezTo>
                      <a:cubicBezTo>
                        <a:pt x="1108" y="1614"/>
                        <a:pt x="1120" y="1530"/>
                        <a:pt x="1120" y="1447"/>
                      </a:cubicBezTo>
                      <a:cubicBezTo>
                        <a:pt x="1120" y="1340"/>
                        <a:pt x="1108" y="1244"/>
                        <a:pt x="1096" y="1137"/>
                      </a:cubicBezTo>
                      <a:cubicBezTo>
                        <a:pt x="1073" y="863"/>
                        <a:pt x="989" y="590"/>
                        <a:pt x="858" y="340"/>
                      </a:cubicBezTo>
                      <a:cubicBezTo>
                        <a:pt x="811" y="244"/>
                        <a:pt x="727" y="197"/>
                        <a:pt x="632" y="185"/>
                      </a:cubicBezTo>
                      <a:cubicBezTo>
                        <a:pt x="608" y="125"/>
                        <a:pt x="572" y="78"/>
                        <a:pt x="513" y="42"/>
                      </a:cubicBezTo>
                      <a:cubicBezTo>
                        <a:pt x="471" y="14"/>
                        <a:pt x="425" y="0"/>
                        <a:pt x="3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7"/>
                <p:cNvSpPr/>
                <p:nvPr/>
              </p:nvSpPr>
              <p:spPr>
                <a:xfrm>
                  <a:off x="1534700" y="1627525"/>
                  <a:ext cx="11050" cy="16375"/>
                </a:xfrm>
                <a:custGeom>
                  <a:avLst/>
                  <a:gdLst/>
                  <a:ahLst/>
                  <a:cxnLst/>
                  <a:rect l="l" t="t" r="r" b="b"/>
                  <a:pathLst>
                    <a:path w="442" h="655" extrusionOk="0">
                      <a:moveTo>
                        <a:pt x="358" y="0"/>
                      </a:moveTo>
                      <a:cubicBezTo>
                        <a:pt x="342" y="0"/>
                        <a:pt x="325" y="3"/>
                        <a:pt x="310" y="8"/>
                      </a:cubicBezTo>
                      <a:cubicBezTo>
                        <a:pt x="274" y="44"/>
                        <a:pt x="239" y="67"/>
                        <a:pt x="215" y="103"/>
                      </a:cubicBezTo>
                      <a:lnTo>
                        <a:pt x="179" y="139"/>
                      </a:lnTo>
                      <a:cubicBezTo>
                        <a:pt x="179" y="151"/>
                        <a:pt x="167" y="151"/>
                        <a:pt x="167" y="163"/>
                      </a:cubicBezTo>
                      <a:lnTo>
                        <a:pt x="155" y="175"/>
                      </a:lnTo>
                      <a:lnTo>
                        <a:pt x="144" y="187"/>
                      </a:lnTo>
                      <a:cubicBezTo>
                        <a:pt x="132" y="198"/>
                        <a:pt x="120" y="210"/>
                        <a:pt x="108" y="222"/>
                      </a:cubicBezTo>
                      <a:cubicBezTo>
                        <a:pt x="84" y="246"/>
                        <a:pt x="60" y="282"/>
                        <a:pt x="48" y="317"/>
                      </a:cubicBezTo>
                      <a:cubicBezTo>
                        <a:pt x="13" y="365"/>
                        <a:pt x="1" y="425"/>
                        <a:pt x="1" y="472"/>
                      </a:cubicBezTo>
                      <a:cubicBezTo>
                        <a:pt x="1" y="508"/>
                        <a:pt x="1" y="556"/>
                        <a:pt x="13" y="591"/>
                      </a:cubicBezTo>
                      <a:cubicBezTo>
                        <a:pt x="24" y="615"/>
                        <a:pt x="48" y="639"/>
                        <a:pt x="84" y="651"/>
                      </a:cubicBezTo>
                      <a:cubicBezTo>
                        <a:pt x="91" y="653"/>
                        <a:pt x="97" y="654"/>
                        <a:pt x="105" y="654"/>
                      </a:cubicBezTo>
                      <a:cubicBezTo>
                        <a:pt x="136" y="654"/>
                        <a:pt x="172" y="635"/>
                        <a:pt x="191" y="615"/>
                      </a:cubicBezTo>
                      <a:cubicBezTo>
                        <a:pt x="215" y="579"/>
                        <a:pt x="215" y="544"/>
                        <a:pt x="227" y="508"/>
                      </a:cubicBezTo>
                      <a:cubicBezTo>
                        <a:pt x="227" y="508"/>
                        <a:pt x="227" y="496"/>
                        <a:pt x="227" y="496"/>
                      </a:cubicBezTo>
                      <a:cubicBezTo>
                        <a:pt x="227" y="484"/>
                        <a:pt x="239" y="472"/>
                        <a:pt x="239" y="472"/>
                      </a:cubicBezTo>
                      <a:cubicBezTo>
                        <a:pt x="239" y="437"/>
                        <a:pt x="251" y="413"/>
                        <a:pt x="251" y="389"/>
                      </a:cubicBezTo>
                      <a:cubicBezTo>
                        <a:pt x="263" y="377"/>
                        <a:pt x="263" y="365"/>
                        <a:pt x="263" y="353"/>
                      </a:cubicBezTo>
                      <a:cubicBezTo>
                        <a:pt x="263" y="353"/>
                        <a:pt x="263" y="353"/>
                        <a:pt x="263" y="341"/>
                      </a:cubicBezTo>
                      <a:cubicBezTo>
                        <a:pt x="263" y="329"/>
                        <a:pt x="274" y="306"/>
                        <a:pt x="274" y="294"/>
                      </a:cubicBezTo>
                      <a:cubicBezTo>
                        <a:pt x="286" y="282"/>
                        <a:pt x="286" y="270"/>
                        <a:pt x="286" y="258"/>
                      </a:cubicBezTo>
                      <a:lnTo>
                        <a:pt x="298" y="258"/>
                      </a:lnTo>
                      <a:cubicBezTo>
                        <a:pt x="298" y="246"/>
                        <a:pt x="298" y="246"/>
                        <a:pt x="298" y="246"/>
                      </a:cubicBezTo>
                      <a:cubicBezTo>
                        <a:pt x="310" y="234"/>
                        <a:pt x="322" y="210"/>
                        <a:pt x="334" y="198"/>
                      </a:cubicBezTo>
                      <a:cubicBezTo>
                        <a:pt x="334" y="187"/>
                        <a:pt x="346" y="187"/>
                        <a:pt x="358" y="175"/>
                      </a:cubicBezTo>
                      <a:cubicBezTo>
                        <a:pt x="358" y="163"/>
                        <a:pt x="358" y="163"/>
                        <a:pt x="358" y="163"/>
                      </a:cubicBezTo>
                      <a:cubicBezTo>
                        <a:pt x="370" y="151"/>
                        <a:pt x="394" y="139"/>
                        <a:pt x="405" y="115"/>
                      </a:cubicBezTo>
                      <a:cubicBezTo>
                        <a:pt x="429" y="91"/>
                        <a:pt x="441" y="56"/>
                        <a:pt x="417" y="20"/>
                      </a:cubicBezTo>
                      <a:cubicBezTo>
                        <a:pt x="403" y="6"/>
                        <a:pt x="381" y="0"/>
                        <a:pt x="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7"/>
                <p:cNvSpPr/>
                <p:nvPr/>
              </p:nvSpPr>
              <p:spPr>
                <a:xfrm>
                  <a:off x="1540350" y="1639925"/>
                  <a:ext cx="25" cy="300"/>
                </a:xfrm>
                <a:custGeom>
                  <a:avLst/>
                  <a:gdLst/>
                  <a:ahLst/>
                  <a:cxnLst/>
                  <a:rect l="l" t="t" r="r" b="b"/>
                  <a:pathLst>
                    <a:path w="1" h="12" extrusionOk="0">
                      <a:moveTo>
                        <a:pt x="1" y="0"/>
                      </a:moveTo>
                      <a:cubicBezTo>
                        <a:pt x="1" y="12"/>
                        <a:pt x="1" y="12"/>
                        <a:pt x="1" y="12"/>
                      </a:cubicBezTo>
                      <a:cubicBezTo>
                        <a:pt x="1" y="12"/>
                        <a:pt x="1" y="0"/>
                        <a:pt x="1" y="0"/>
                      </a:cubicBezTo>
                      <a:cubicBezTo>
                        <a:pt x="1" y="0"/>
                        <a:pt x="1" y="0"/>
                        <a:pt x="1" y="0"/>
                      </a:cubicBezTo>
                      <a:close/>
                    </a:path>
                  </a:pathLst>
                </a:custGeom>
                <a:solidFill>
                  <a:srgbClr val="9B0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7"/>
                <p:cNvSpPr/>
                <p:nvPr/>
              </p:nvSpPr>
              <p:spPr>
                <a:xfrm>
                  <a:off x="1533800" y="1650450"/>
                  <a:ext cx="6575" cy="15450"/>
                </a:xfrm>
                <a:custGeom>
                  <a:avLst/>
                  <a:gdLst/>
                  <a:ahLst/>
                  <a:cxnLst/>
                  <a:rect l="l" t="t" r="r" b="b"/>
                  <a:pathLst>
                    <a:path w="263" h="618" extrusionOk="0">
                      <a:moveTo>
                        <a:pt x="141" y="0"/>
                      </a:moveTo>
                      <a:cubicBezTo>
                        <a:pt x="96" y="0"/>
                        <a:pt x="58" y="30"/>
                        <a:pt x="49" y="67"/>
                      </a:cubicBezTo>
                      <a:cubicBezTo>
                        <a:pt x="13" y="139"/>
                        <a:pt x="1" y="234"/>
                        <a:pt x="1" y="317"/>
                      </a:cubicBezTo>
                      <a:cubicBezTo>
                        <a:pt x="1" y="377"/>
                        <a:pt x="1" y="424"/>
                        <a:pt x="25" y="484"/>
                      </a:cubicBezTo>
                      <a:cubicBezTo>
                        <a:pt x="25" y="508"/>
                        <a:pt x="37" y="532"/>
                        <a:pt x="49" y="543"/>
                      </a:cubicBezTo>
                      <a:cubicBezTo>
                        <a:pt x="60" y="567"/>
                        <a:pt x="84" y="591"/>
                        <a:pt x="120" y="603"/>
                      </a:cubicBezTo>
                      <a:cubicBezTo>
                        <a:pt x="136" y="613"/>
                        <a:pt x="153" y="617"/>
                        <a:pt x="169" y="617"/>
                      </a:cubicBezTo>
                      <a:cubicBezTo>
                        <a:pt x="214" y="617"/>
                        <a:pt x="254" y="584"/>
                        <a:pt x="263" y="532"/>
                      </a:cubicBezTo>
                      <a:cubicBezTo>
                        <a:pt x="263" y="532"/>
                        <a:pt x="263" y="520"/>
                        <a:pt x="263" y="520"/>
                      </a:cubicBezTo>
                      <a:cubicBezTo>
                        <a:pt x="263" y="496"/>
                        <a:pt x="263" y="472"/>
                        <a:pt x="263" y="448"/>
                      </a:cubicBezTo>
                      <a:cubicBezTo>
                        <a:pt x="254" y="421"/>
                        <a:pt x="252" y="401"/>
                        <a:pt x="246" y="377"/>
                      </a:cubicBezTo>
                      <a:lnTo>
                        <a:pt x="246" y="377"/>
                      </a:lnTo>
                      <a:cubicBezTo>
                        <a:pt x="247" y="381"/>
                        <a:pt x="249" y="385"/>
                        <a:pt x="251" y="389"/>
                      </a:cubicBezTo>
                      <a:cubicBezTo>
                        <a:pt x="251" y="382"/>
                        <a:pt x="247" y="375"/>
                        <a:pt x="244" y="368"/>
                      </a:cubicBezTo>
                      <a:lnTo>
                        <a:pt x="244" y="368"/>
                      </a:lnTo>
                      <a:cubicBezTo>
                        <a:pt x="244" y="371"/>
                        <a:pt x="245" y="374"/>
                        <a:pt x="246" y="377"/>
                      </a:cubicBezTo>
                      <a:lnTo>
                        <a:pt x="246" y="377"/>
                      </a:lnTo>
                      <a:cubicBezTo>
                        <a:pt x="244" y="373"/>
                        <a:pt x="243" y="369"/>
                        <a:pt x="242" y="365"/>
                      </a:cubicBezTo>
                      <a:lnTo>
                        <a:pt x="242" y="365"/>
                      </a:lnTo>
                      <a:cubicBezTo>
                        <a:pt x="243" y="366"/>
                        <a:pt x="243" y="367"/>
                        <a:pt x="244" y="368"/>
                      </a:cubicBezTo>
                      <a:lnTo>
                        <a:pt x="244" y="368"/>
                      </a:lnTo>
                      <a:cubicBezTo>
                        <a:pt x="242" y="363"/>
                        <a:pt x="241" y="358"/>
                        <a:pt x="239" y="353"/>
                      </a:cubicBezTo>
                      <a:lnTo>
                        <a:pt x="239" y="353"/>
                      </a:lnTo>
                      <a:cubicBezTo>
                        <a:pt x="236" y="341"/>
                        <a:pt x="233" y="329"/>
                        <a:pt x="227" y="317"/>
                      </a:cubicBezTo>
                      <a:cubicBezTo>
                        <a:pt x="227" y="305"/>
                        <a:pt x="227" y="293"/>
                        <a:pt x="227" y="282"/>
                      </a:cubicBezTo>
                      <a:cubicBezTo>
                        <a:pt x="227" y="271"/>
                        <a:pt x="227" y="270"/>
                        <a:pt x="227" y="261"/>
                      </a:cubicBezTo>
                      <a:cubicBezTo>
                        <a:pt x="227" y="261"/>
                        <a:pt x="227" y="246"/>
                        <a:pt x="227" y="246"/>
                      </a:cubicBezTo>
                      <a:lnTo>
                        <a:pt x="227" y="222"/>
                      </a:lnTo>
                      <a:cubicBezTo>
                        <a:pt x="227" y="210"/>
                        <a:pt x="227" y="198"/>
                        <a:pt x="227" y="186"/>
                      </a:cubicBezTo>
                      <a:cubicBezTo>
                        <a:pt x="227" y="174"/>
                        <a:pt x="227" y="162"/>
                        <a:pt x="227" y="151"/>
                      </a:cubicBezTo>
                      <a:cubicBezTo>
                        <a:pt x="227" y="151"/>
                        <a:pt x="239" y="139"/>
                        <a:pt x="239" y="139"/>
                      </a:cubicBezTo>
                      <a:cubicBezTo>
                        <a:pt x="251" y="79"/>
                        <a:pt x="227" y="32"/>
                        <a:pt x="180" y="8"/>
                      </a:cubicBezTo>
                      <a:cubicBezTo>
                        <a:pt x="166" y="2"/>
                        <a:pt x="153" y="0"/>
                        <a:pt x="1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7"/>
                <p:cNvSpPr/>
                <p:nvPr/>
              </p:nvSpPr>
              <p:spPr>
                <a:xfrm>
                  <a:off x="1539775" y="1653900"/>
                  <a:ext cx="25" cy="325"/>
                </a:xfrm>
                <a:custGeom>
                  <a:avLst/>
                  <a:gdLst/>
                  <a:ahLst/>
                  <a:cxnLst/>
                  <a:rect l="l" t="t" r="r" b="b"/>
                  <a:pathLst>
                    <a:path w="1" h="13" extrusionOk="0">
                      <a:moveTo>
                        <a:pt x="0" y="1"/>
                      </a:moveTo>
                      <a:cubicBezTo>
                        <a:pt x="0" y="13"/>
                        <a:pt x="0" y="1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7"/>
                <p:cNvSpPr/>
                <p:nvPr/>
              </p:nvSpPr>
              <p:spPr>
                <a:xfrm>
                  <a:off x="1536775" y="1675050"/>
                  <a:ext cx="6275" cy="11325"/>
                </a:xfrm>
                <a:custGeom>
                  <a:avLst/>
                  <a:gdLst/>
                  <a:ahLst/>
                  <a:cxnLst/>
                  <a:rect l="l" t="t" r="r" b="b"/>
                  <a:pathLst>
                    <a:path w="251" h="453" extrusionOk="0">
                      <a:moveTo>
                        <a:pt x="84" y="0"/>
                      </a:moveTo>
                      <a:cubicBezTo>
                        <a:pt x="37" y="12"/>
                        <a:pt x="1" y="60"/>
                        <a:pt x="13" y="107"/>
                      </a:cubicBezTo>
                      <a:cubicBezTo>
                        <a:pt x="13" y="155"/>
                        <a:pt x="25" y="202"/>
                        <a:pt x="37" y="250"/>
                      </a:cubicBezTo>
                      <a:cubicBezTo>
                        <a:pt x="37" y="286"/>
                        <a:pt x="49" y="321"/>
                        <a:pt x="61" y="345"/>
                      </a:cubicBezTo>
                      <a:cubicBezTo>
                        <a:pt x="72" y="381"/>
                        <a:pt x="84" y="417"/>
                        <a:pt x="108" y="441"/>
                      </a:cubicBezTo>
                      <a:cubicBezTo>
                        <a:pt x="132" y="441"/>
                        <a:pt x="144" y="452"/>
                        <a:pt x="168" y="452"/>
                      </a:cubicBezTo>
                      <a:cubicBezTo>
                        <a:pt x="191" y="452"/>
                        <a:pt x="203" y="429"/>
                        <a:pt x="227" y="417"/>
                      </a:cubicBezTo>
                      <a:cubicBezTo>
                        <a:pt x="251" y="381"/>
                        <a:pt x="239" y="333"/>
                        <a:pt x="239" y="298"/>
                      </a:cubicBezTo>
                      <a:cubicBezTo>
                        <a:pt x="227" y="274"/>
                        <a:pt x="227" y="250"/>
                        <a:pt x="215" y="226"/>
                      </a:cubicBezTo>
                      <a:lnTo>
                        <a:pt x="180" y="71"/>
                      </a:lnTo>
                      <a:cubicBezTo>
                        <a:pt x="168" y="24"/>
                        <a:pt x="132"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7"/>
                <p:cNvSpPr/>
                <p:nvPr/>
              </p:nvSpPr>
              <p:spPr>
                <a:xfrm>
                  <a:off x="1543925" y="1699025"/>
                  <a:ext cx="7450" cy="8825"/>
                </a:xfrm>
                <a:custGeom>
                  <a:avLst/>
                  <a:gdLst/>
                  <a:ahLst/>
                  <a:cxnLst/>
                  <a:rect l="l" t="t" r="r" b="b"/>
                  <a:pathLst>
                    <a:path w="298" h="353" extrusionOk="0">
                      <a:moveTo>
                        <a:pt x="119" y="0"/>
                      </a:moveTo>
                      <a:cubicBezTo>
                        <a:pt x="111" y="0"/>
                        <a:pt x="103" y="2"/>
                        <a:pt x="96" y="5"/>
                      </a:cubicBezTo>
                      <a:cubicBezTo>
                        <a:pt x="72" y="5"/>
                        <a:pt x="36" y="29"/>
                        <a:pt x="25" y="53"/>
                      </a:cubicBezTo>
                      <a:cubicBezTo>
                        <a:pt x="13" y="65"/>
                        <a:pt x="1" y="101"/>
                        <a:pt x="1" y="124"/>
                      </a:cubicBezTo>
                      <a:cubicBezTo>
                        <a:pt x="13" y="172"/>
                        <a:pt x="36" y="208"/>
                        <a:pt x="60" y="244"/>
                      </a:cubicBezTo>
                      <a:cubicBezTo>
                        <a:pt x="72" y="267"/>
                        <a:pt x="84" y="291"/>
                        <a:pt x="96" y="315"/>
                      </a:cubicBezTo>
                      <a:cubicBezTo>
                        <a:pt x="108" y="327"/>
                        <a:pt x="132" y="339"/>
                        <a:pt x="144" y="339"/>
                      </a:cubicBezTo>
                      <a:cubicBezTo>
                        <a:pt x="156" y="351"/>
                        <a:pt x="167" y="351"/>
                        <a:pt x="179" y="351"/>
                      </a:cubicBezTo>
                      <a:lnTo>
                        <a:pt x="203" y="351"/>
                      </a:lnTo>
                      <a:cubicBezTo>
                        <a:pt x="207" y="352"/>
                        <a:pt x="211" y="352"/>
                        <a:pt x="216" y="352"/>
                      </a:cubicBezTo>
                      <a:cubicBezTo>
                        <a:pt x="259" y="352"/>
                        <a:pt x="297" y="299"/>
                        <a:pt x="286" y="255"/>
                      </a:cubicBezTo>
                      <a:cubicBezTo>
                        <a:pt x="286" y="244"/>
                        <a:pt x="286" y="232"/>
                        <a:pt x="286" y="232"/>
                      </a:cubicBezTo>
                      <a:cubicBezTo>
                        <a:pt x="286" y="208"/>
                        <a:pt x="275" y="184"/>
                        <a:pt x="263" y="172"/>
                      </a:cubicBezTo>
                      <a:cubicBezTo>
                        <a:pt x="239" y="148"/>
                        <a:pt x="239" y="124"/>
                        <a:pt x="227" y="101"/>
                      </a:cubicBezTo>
                      <a:cubicBezTo>
                        <a:pt x="227" y="101"/>
                        <a:pt x="227" y="101"/>
                        <a:pt x="227" y="89"/>
                      </a:cubicBezTo>
                      <a:cubicBezTo>
                        <a:pt x="215" y="65"/>
                        <a:pt x="203" y="41"/>
                        <a:pt x="179" y="17"/>
                      </a:cubicBezTo>
                      <a:cubicBezTo>
                        <a:pt x="162" y="9"/>
                        <a:pt x="140" y="0"/>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7"/>
                <p:cNvSpPr/>
                <p:nvPr/>
              </p:nvSpPr>
              <p:spPr>
                <a:xfrm>
                  <a:off x="1224725" y="1514075"/>
                  <a:ext cx="79325" cy="64150"/>
                </a:xfrm>
                <a:custGeom>
                  <a:avLst/>
                  <a:gdLst/>
                  <a:ahLst/>
                  <a:cxnLst/>
                  <a:rect l="l" t="t" r="r" b="b"/>
                  <a:pathLst>
                    <a:path w="3173" h="2566" extrusionOk="0">
                      <a:moveTo>
                        <a:pt x="1809" y="0"/>
                      </a:moveTo>
                      <a:cubicBezTo>
                        <a:pt x="1428" y="0"/>
                        <a:pt x="1017" y="247"/>
                        <a:pt x="648" y="998"/>
                      </a:cubicBezTo>
                      <a:cubicBezTo>
                        <a:pt x="1" y="2300"/>
                        <a:pt x="713" y="2566"/>
                        <a:pt x="1405" y="2566"/>
                      </a:cubicBezTo>
                      <a:cubicBezTo>
                        <a:pt x="1883" y="2566"/>
                        <a:pt x="2351" y="2439"/>
                        <a:pt x="2351" y="2439"/>
                      </a:cubicBezTo>
                      <a:lnTo>
                        <a:pt x="3172" y="926"/>
                      </a:lnTo>
                      <a:cubicBezTo>
                        <a:pt x="3172" y="926"/>
                        <a:pt x="2546" y="0"/>
                        <a:pt x="18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7"/>
                <p:cNvSpPr/>
                <p:nvPr/>
              </p:nvSpPr>
              <p:spPr>
                <a:xfrm>
                  <a:off x="1241700" y="1525925"/>
                  <a:ext cx="65025" cy="47575"/>
                </a:xfrm>
                <a:custGeom>
                  <a:avLst/>
                  <a:gdLst/>
                  <a:ahLst/>
                  <a:cxnLst/>
                  <a:rect l="l" t="t" r="r" b="b"/>
                  <a:pathLst>
                    <a:path w="2601" h="1903" extrusionOk="0">
                      <a:moveTo>
                        <a:pt x="1409" y="1"/>
                      </a:moveTo>
                      <a:cubicBezTo>
                        <a:pt x="1089" y="1"/>
                        <a:pt x="756" y="184"/>
                        <a:pt x="481" y="738"/>
                      </a:cubicBezTo>
                      <a:cubicBezTo>
                        <a:pt x="1" y="1706"/>
                        <a:pt x="622" y="1902"/>
                        <a:pt x="1207" y="1902"/>
                      </a:cubicBezTo>
                      <a:cubicBezTo>
                        <a:pt x="1609" y="1902"/>
                        <a:pt x="1993" y="1810"/>
                        <a:pt x="1993" y="1810"/>
                      </a:cubicBezTo>
                      <a:lnTo>
                        <a:pt x="2600" y="691"/>
                      </a:lnTo>
                      <a:cubicBezTo>
                        <a:pt x="2600" y="691"/>
                        <a:pt x="2030" y="1"/>
                        <a:pt x="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7"/>
                <p:cNvSpPr/>
                <p:nvPr/>
              </p:nvSpPr>
              <p:spPr>
                <a:xfrm>
                  <a:off x="1347950" y="1459400"/>
                  <a:ext cx="116225" cy="57600"/>
                </a:xfrm>
                <a:custGeom>
                  <a:avLst/>
                  <a:gdLst/>
                  <a:ahLst/>
                  <a:cxnLst/>
                  <a:rect l="l" t="t" r="r" b="b"/>
                  <a:pathLst>
                    <a:path w="4649" h="2304" extrusionOk="0">
                      <a:moveTo>
                        <a:pt x="1636" y="1"/>
                      </a:moveTo>
                      <a:cubicBezTo>
                        <a:pt x="1" y="1"/>
                        <a:pt x="601" y="1994"/>
                        <a:pt x="601" y="1994"/>
                      </a:cubicBezTo>
                      <a:lnTo>
                        <a:pt x="2291" y="2304"/>
                      </a:lnTo>
                      <a:cubicBezTo>
                        <a:pt x="2291" y="2304"/>
                        <a:pt x="4649" y="625"/>
                        <a:pt x="2256" y="77"/>
                      </a:cubicBezTo>
                      <a:cubicBezTo>
                        <a:pt x="2020" y="25"/>
                        <a:pt x="1815" y="1"/>
                        <a:pt x="1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7"/>
                <p:cNvSpPr/>
                <p:nvPr/>
              </p:nvSpPr>
              <p:spPr>
                <a:xfrm>
                  <a:off x="1355000" y="1471325"/>
                  <a:ext cx="86550" cy="49550"/>
                </a:xfrm>
                <a:custGeom>
                  <a:avLst/>
                  <a:gdLst/>
                  <a:ahLst/>
                  <a:cxnLst/>
                  <a:rect l="l" t="t" r="r" b="b"/>
                  <a:pathLst>
                    <a:path w="3462" h="1982" extrusionOk="0">
                      <a:moveTo>
                        <a:pt x="1270" y="1"/>
                      </a:moveTo>
                      <a:cubicBezTo>
                        <a:pt x="0" y="1"/>
                        <a:pt x="426" y="1743"/>
                        <a:pt x="426" y="1743"/>
                      </a:cubicBezTo>
                      <a:lnTo>
                        <a:pt x="1688" y="1982"/>
                      </a:lnTo>
                      <a:cubicBezTo>
                        <a:pt x="1688" y="1982"/>
                        <a:pt x="3462" y="446"/>
                        <a:pt x="1688" y="53"/>
                      </a:cubicBezTo>
                      <a:cubicBezTo>
                        <a:pt x="1532" y="17"/>
                        <a:pt x="1393" y="1"/>
                        <a:pt x="1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7"/>
                <p:cNvSpPr/>
                <p:nvPr/>
              </p:nvSpPr>
              <p:spPr>
                <a:xfrm>
                  <a:off x="1258175" y="1487975"/>
                  <a:ext cx="349775" cy="269925"/>
                </a:xfrm>
                <a:custGeom>
                  <a:avLst/>
                  <a:gdLst/>
                  <a:ahLst/>
                  <a:cxnLst/>
                  <a:rect l="l" t="t" r="r" b="b"/>
                  <a:pathLst>
                    <a:path w="13991" h="10797" extrusionOk="0">
                      <a:moveTo>
                        <a:pt x="4730" y="0"/>
                      </a:moveTo>
                      <a:cubicBezTo>
                        <a:pt x="4134" y="0"/>
                        <a:pt x="3488" y="148"/>
                        <a:pt x="2811" y="470"/>
                      </a:cubicBezTo>
                      <a:cubicBezTo>
                        <a:pt x="548" y="1542"/>
                        <a:pt x="1" y="3602"/>
                        <a:pt x="858" y="5423"/>
                      </a:cubicBezTo>
                      <a:cubicBezTo>
                        <a:pt x="1545" y="6873"/>
                        <a:pt x="1338" y="10797"/>
                        <a:pt x="4391" y="10797"/>
                      </a:cubicBezTo>
                      <a:cubicBezTo>
                        <a:pt x="5149" y="10797"/>
                        <a:pt x="6110" y="10554"/>
                        <a:pt x="7335" y="9971"/>
                      </a:cubicBezTo>
                      <a:cubicBezTo>
                        <a:pt x="13991" y="6804"/>
                        <a:pt x="8728" y="3899"/>
                        <a:pt x="7871" y="2090"/>
                      </a:cubicBezTo>
                      <a:cubicBezTo>
                        <a:pt x="7261" y="819"/>
                        <a:pt x="6134" y="0"/>
                        <a:pt x="4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7"/>
                <p:cNvSpPr/>
                <p:nvPr/>
              </p:nvSpPr>
              <p:spPr>
                <a:xfrm>
                  <a:off x="1321575" y="1594400"/>
                  <a:ext cx="208400" cy="180075"/>
                </a:xfrm>
                <a:custGeom>
                  <a:avLst/>
                  <a:gdLst/>
                  <a:ahLst/>
                  <a:cxnLst/>
                  <a:rect l="l" t="t" r="r" b="b"/>
                  <a:pathLst>
                    <a:path w="8336" h="7203" extrusionOk="0">
                      <a:moveTo>
                        <a:pt x="4075" y="0"/>
                      </a:moveTo>
                      <a:cubicBezTo>
                        <a:pt x="3591" y="0"/>
                        <a:pt x="3114" y="112"/>
                        <a:pt x="2680" y="321"/>
                      </a:cubicBezTo>
                      <a:cubicBezTo>
                        <a:pt x="1096" y="1071"/>
                        <a:pt x="1" y="2666"/>
                        <a:pt x="691" y="4821"/>
                      </a:cubicBezTo>
                      <a:cubicBezTo>
                        <a:pt x="1370" y="6988"/>
                        <a:pt x="2715" y="7203"/>
                        <a:pt x="2715" y="7203"/>
                      </a:cubicBezTo>
                      <a:lnTo>
                        <a:pt x="7656" y="5405"/>
                      </a:lnTo>
                      <a:cubicBezTo>
                        <a:pt x="7656" y="5405"/>
                        <a:pt x="8335" y="5083"/>
                        <a:pt x="7371" y="2583"/>
                      </a:cubicBezTo>
                      <a:cubicBezTo>
                        <a:pt x="6671" y="778"/>
                        <a:pt x="5351" y="0"/>
                        <a:pt x="4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7"/>
                <p:cNvSpPr/>
                <p:nvPr/>
              </p:nvSpPr>
              <p:spPr>
                <a:xfrm>
                  <a:off x="1354325" y="1561325"/>
                  <a:ext cx="26800" cy="39325"/>
                </a:xfrm>
                <a:custGeom>
                  <a:avLst/>
                  <a:gdLst/>
                  <a:ahLst/>
                  <a:cxnLst/>
                  <a:rect l="l" t="t" r="r" b="b"/>
                  <a:pathLst>
                    <a:path w="1072" h="1573" extrusionOk="0">
                      <a:moveTo>
                        <a:pt x="143" y="1"/>
                      </a:moveTo>
                      <a:lnTo>
                        <a:pt x="0" y="60"/>
                      </a:lnTo>
                      <a:cubicBezTo>
                        <a:pt x="12" y="96"/>
                        <a:pt x="453" y="1132"/>
                        <a:pt x="965" y="1572"/>
                      </a:cubicBezTo>
                      <a:lnTo>
                        <a:pt x="1072" y="1453"/>
                      </a:lnTo>
                      <a:cubicBezTo>
                        <a:pt x="584" y="1037"/>
                        <a:pt x="14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7"/>
                <p:cNvSpPr/>
                <p:nvPr/>
              </p:nvSpPr>
              <p:spPr>
                <a:xfrm>
                  <a:off x="1342725" y="1555875"/>
                  <a:ext cx="55075" cy="49375"/>
                </a:xfrm>
                <a:custGeom>
                  <a:avLst/>
                  <a:gdLst/>
                  <a:ahLst/>
                  <a:cxnLst/>
                  <a:rect l="l" t="t" r="r" b="b"/>
                  <a:pathLst>
                    <a:path w="2203" h="1975" extrusionOk="0">
                      <a:moveTo>
                        <a:pt x="1867" y="0"/>
                      </a:moveTo>
                      <a:cubicBezTo>
                        <a:pt x="1857" y="0"/>
                        <a:pt x="1846" y="2"/>
                        <a:pt x="1834" y="5"/>
                      </a:cubicBezTo>
                      <a:cubicBezTo>
                        <a:pt x="1798" y="28"/>
                        <a:pt x="1786" y="76"/>
                        <a:pt x="1798" y="112"/>
                      </a:cubicBezTo>
                      <a:cubicBezTo>
                        <a:pt x="2012" y="517"/>
                        <a:pt x="2036" y="886"/>
                        <a:pt x="1869" y="1183"/>
                      </a:cubicBezTo>
                      <a:cubicBezTo>
                        <a:pt x="1679" y="1517"/>
                        <a:pt x="1441" y="1719"/>
                        <a:pt x="1155" y="1790"/>
                      </a:cubicBezTo>
                      <a:cubicBezTo>
                        <a:pt x="1077" y="1809"/>
                        <a:pt x="1000" y="1816"/>
                        <a:pt x="925" y="1816"/>
                      </a:cubicBezTo>
                      <a:cubicBezTo>
                        <a:pt x="503" y="1816"/>
                        <a:pt x="141" y="1576"/>
                        <a:pt x="131" y="1576"/>
                      </a:cubicBezTo>
                      <a:cubicBezTo>
                        <a:pt x="118" y="1568"/>
                        <a:pt x="104" y="1564"/>
                        <a:pt x="90" y="1564"/>
                      </a:cubicBezTo>
                      <a:cubicBezTo>
                        <a:pt x="65" y="1564"/>
                        <a:pt x="39" y="1577"/>
                        <a:pt x="24" y="1600"/>
                      </a:cubicBezTo>
                      <a:cubicBezTo>
                        <a:pt x="0" y="1636"/>
                        <a:pt x="12" y="1683"/>
                        <a:pt x="48" y="1707"/>
                      </a:cubicBezTo>
                      <a:cubicBezTo>
                        <a:pt x="68" y="1717"/>
                        <a:pt x="454" y="1974"/>
                        <a:pt x="925" y="1974"/>
                      </a:cubicBezTo>
                      <a:cubicBezTo>
                        <a:pt x="1012" y="1974"/>
                        <a:pt x="1101" y="1965"/>
                        <a:pt x="1191" y="1945"/>
                      </a:cubicBezTo>
                      <a:cubicBezTo>
                        <a:pt x="1262" y="1921"/>
                        <a:pt x="1334" y="1898"/>
                        <a:pt x="1405" y="1862"/>
                      </a:cubicBezTo>
                      <a:cubicBezTo>
                        <a:pt x="1643" y="1755"/>
                        <a:pt x="1846" y="1552"/>
                        <a:pt x="2000" y="1267"/>
                      </a:cubicBezTo>
                      <a:cubicBezTo>
                        <a:pt x="2203" y="909"/>
                        <a:pt x="2179" y="493"/>
                        <a:pt x="1941" y="40"/>
                      </a:cubicBezTo>
                      <a:cubicBezTo>
                        <a:pt x="1923" y="13"/>
                        <a:pt x="1898"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7"/>
                <p:cNvSpPr/>
                <p:nvPr/>
              </p:nvSpPr>
              <p:spPr>
                <a:xfrm>
                  <a:off x="1326650" y="1534850"/>
                  <a:ext cx="44950" cy="34475"/>
                </a:xfrm>
                <a:custGeom>
                  <a:avLst/>
                  <a:gdLst/>
                  <a:ahLst/>
                  <a:cxnLst/>
                  <a:rect l="l" t="t" r="r" b="b"/>
                  <a:pathLst>
                    <a:path w="1798" h="1379" extrusionOk="0">
                      <a:moveTo>
                        <a:pt x="1643" y="0"/>
                      </a:moveTo>
                      <a:cubicBezTo>
                        <a:pt x="1477" y="36"/>
                        <a:pt x="1322" y="119"/>
                        <a:pt x="1179" y="191"/>
                      </a:cubicBezTo>
                      <a:cubicBezTo>
                        <a:pt x="1024" y="274"/>
                        <a:pt x="881" y="345"/>
                        <a:pt x="726" y="429"/>
                      </a:cubicBezTo>
                      <a:cubicBezTo>
                        <a:pt x="584" y="512"/>
                        <a:pt x="441" y="596"/>
                        <a:pt x="298" y="679"/>
                      </a:cubicBezTo>
                      <a:cubicBezTo>
                        <a:pt x="203" y="738"/>
                        <a:pt x="24" y="810"/>
                        <a:pt x="0" y="941"/>
                      </a:cubicBezTo>
                      <a:cubicBezTo>
                        <a:pt x="0" y="1012"/>
                        <a:pt x="24" y="1060"/>
                        <a:pt x="72" y="1084"/>
                      </a:cubicBezTo>
                      <a:cubicBezTo>
                        <a:pt x="72" y="1096"/>
                        <a:pt x="72" y="1107"/>
                        <a:pt x="84" y="1119"/>
                      </a:cubicBezTo>
                      <a:cubicBezTo>
                        <a:pt x="214" y="1274"/>
                        <a:pt x="417" y="1298"/>
                        <a:pt x="607" y="1322"/>
                      </a:cubicBezTo>
                      <a:cubicBezTo>
                        <a:pt x="655" y="1322"/>
                        <a:pt x="715" y="1322"/>
                        <a:pt x="774" y="1334"/>
                      </a:cubicBezTo>
                      <a:cubicBezTo>
                        <a:pt x="851" y="1359"/>
                        <a:pt x="935" y="1379"/>
                        <a:pt x="1024" y="1379"/>
                      </a:cubicBezTo>
                      <a:cubicBezTo>
                        <a:pt x="1059" y="1379"/>
                        <a:pt x="1095" y="1376"/>
                        <a:pt x="1131" y="1369"/>
                      </a:cubicBezTo>
                      <a:cubicBezTo>
                        <a:pt x="1131" y="1369"/>
                        <a:pt x="1143" y="1358"/>
                        <a:pt x="1155" y="1358"/>
                      </a:cubicBezTo>
                      <a:cubicBezTo>
                        <a:pt x="1191" y="1346"/>
                        <a:pt x="1238" y="1346"/>
                        <a:pt x="1274" y="1310"/>
                      </a:cubicBezTo>
                      <a:cubicBezTo>
                        <a:pt x="1369" y="1262"/>
                        <a:pt x="1393" y="1143"/>
                        <a:pt x="1441" y="1048"/>
                      </a:cubicBezTo>
                      <a:cubicBezTo>
                        <a:pt x="1488" y="929"/>
                        <a:pt x="1524" y="810"/>
                        <a:pt x="1584" y="691"/>
                      </a:cubicBezTo>
                      <a:cubicBezTo>
                        <a:pt x="1631" y="572"/>
                        <a:pt x="1679" y="453"/>
                        <a:pt x="1727" y="334"/>
                      </a:cubicBezTo>
                      <a:cubicBezTo>
                        <a:pt x="1762" y="238"/>
                        <a:pt x="1798" y="155"/>
                        <a:pt x="1738" y="60"/>
                      </a:cubicBezTo>
                      <a:cubicBezTo>
                        <a:pt x="1727" y="24"/>
                        <a:pt x="1679" y="0"/>
                        <a:pt x="1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7"/>
                <p:cNvSpPr/>
                <p:nvPr/>
              </p:nvSpPr>
              <p:spPr>
                <a:xfrm>
                  <a:off x="1378125" y="1523125"/>
                  <a:ext cx="15225" cy="15025"/>
                </a:xfrm>
                <a:custGeom>
                  <a:avLst/>
                  <a:gdLst/>
                  <a:ahLst/>
                  <a:cxnLst/>
                  <a:rect l="l" t="t" r="r" b="b"/>
                  <a:pathLst>
                    <a:path w="609" h="601" extrusionOk="0">
                      <a:moveTo>
                        <a:pt x="284" y="0"/>
                      </a:moveTo>
                      <a:cubicBezTo>
                        <a:pt x="249" y="0"/>
                        <a:pt x="214" y="11"/>
                        <a:pt x="180" y="29"/>
                      </a:cubicBezTo>
                      <a:cubicBezTo>
                        <a:pt x="144" y="41"/>
                        <a:pt x="108" y="64"/>
                        <a:pt x="84" y="100"/>
                      </a:cubicBezTo>
                      <a:cubicBezTo>
                        <a:pt x="49" y="124"/>
                        <a:pt x="37" y="160"/>
                        <a:pt x="25" y="195"/>
                      </a:cubicBezTo>
                      <a:cubicBezTo>
                        <a:pt x="1" y="231"/>
                        <a:pt x="1" y="279"/>
                        <a:pt x="1" y="314"/>
                      </a:cubicBezTo>
                      <a:cubicBezTo>
                        <a:pt x="1" y="350"/>
                        <a:pt x="13" y="386"/>
                        <a:pt x="37" y="422"/>
                      </a:cubicBezTo>
                      <a:cubicBezTo>
                        <a:pt x="49" y="445"/>
                        <a:pt x="60" y="469"/>
                        <a:pt x="72" y="493"/>
                      </a:cubicBezTo>
                      <a:cubicBezTo>
                        <a:pt x="108" y="529"/>
                        <a:pt x="156" y="564"/>
                        <a:pt x="203" y="576"/>
                      </a:cubicBezTo>
                      <a:lnTo>
                        <a:pt x="275" y="600"/>
                      </a:lnTo>
                      <a:cubicBezTo>
                        <a:pt x="334" y="600"/>
                        <a:pt x="382" y="588"/>
                        <a:pt x="430" y="564"/>
                      </a:cubicBezTo>
                      <a:cubicBezTo>
                        <a:pt x="465" y="553"/>
                        <a:pt x="501" y="529"/>
                        <a:pt x="525" y="493"/>
                      </a:cubicBezTo>
                      <a:cubicBezTo>
                        <a:pt x="549" y="469"/>
                        <a:pt x="572" y="433"/>
                        <a:pt x="584" y="398"/>
                      </a:cubicBezTo>
                      <a:cubicBezTo>
                        <a:pt x="596" y="362"/>
                        <a:pt x="608" y="326"/>
                        <a:pt x="596" y="291"/>
                      </a:cubicBezTo>
                      <a:cubicBezTo>
                        <a:pt x="596" y="243"/>
                        <a:pt x="596" y="207"/>
                        <a:pt x="572" y="172"/>
                      </a:cubicBezTo>
                      <a:cubicBezTo>
                        <a:pt x="561" y="148"/>
                        <a:pt x="549" y="124"/>
                        <a:pt x="525" y="100"/>
                      </a:cubicBezTo>
                      <a:cubicBezTo>
                        <a:pt x="489" y="64"/>
                        <a:pt x="453" y="41"/>
                        <a:pt x="406" y="17"/>
                      </a:cubicBezTo>
                      <a:cubicBezTo>
                        <a:pt x="382" y="17"/>
                        <a:pt x="358" y="5"/>
                        <a:pt x="322" y="5"/>
                      </a:cubicBezTo>
                      <a:cubicBezTo>
                        <a:pt x="310" y="2"/>
                        <a:pt x="297"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7"/>
                <p:cNvSpPr/>
                <p:nvPr/>
              </p:nvSpPr>
              <p:spPr>
                <a:xfrm>
                  <a:off x="1299850" y="1560325"/>
                  <a:ext cx="15200" cy="15025"/>
                </a:xfrm>
                <a:custGeom>
                  <a:avLst/>
                  <a:gdLst/>
                  <a:ahLst/>
                  <a:cxnLst/>
                  <a:rect l="l" t="t" r="r" b="b"/>
                  <a:pathLst>
                    <a:path w="608" h="601" extrusionOk="0">
                      <a:moveTo>
                        <a:pt x="288" y="0"/>
                      </a:moveTo>
                      <a:cubicBezTo>
                        <a:pt x="249" y="0"/>
                        <a:pt x="214" y="12"/>
                        <a:pt x="179" y="29"/>
                      </a:cubicBezTo>
                      <a:cubicBezTo>
                        <a:pt x="143" y="41"/>
                        <a:pt x="108" y="65"/>
                        <a:pt x="84" y="100"/>
                      </a:cubicBezTo>
                      <a:cubicBezTo>
                        <a:pt x="60" y="124"/>
                        <a:pt x="36" y="160"/>
                        <a:pt x="24" y="196"/>
                      </a:cubicBezTo>
                      <a:cubicBezTo>
                        <a:pt x="13" y="231"/>
                        <a:pt x="1" y="267"/>
                        <a:pt x="13" y="315"/>
                      </a:cubicBezTo>
                      <a:cubicBezTo>
                        <a:pt x="1" y="350"/>
                        <a:pt x="13" y="386"/>
                        <a:pt x="36" y="422"/>
                      </a:cubicBezTo>
                      <a:cubicBezTo>
                        <a:pt x="48" y="446"/>
                        <a:pt x="60" y="469"/>
                        <a:pt x="84" y="493"/>
                      </a:cubicBezTo>
                      <a:cubicBezTo>
                        <a:pt x="108" y="529"/>
                        <a:pt x="155" y="565"/>
                        <a:pt x="203" y="577"/>
                      </a:cubicBezTo>
                      <a:lnTo>
                        <a:pt x="274" y="600"/>
                      </a:lnTo>
                      <a:cubicBezTo>
                        <a:pt x="334" y="600"/>
                        <a:pt x="382" y="589"/>
                        <a:pt x="429" y="565"/>
                      </a:cubicBezTo>
                      <a:cubicBezTo>
                        <a:pt x="465" y="553"/>
                        <a:pt x="501" y="529"/>
                        <a:pt x="524" y="493"/>
                      </a:cubicBezTo>
                      <a:cubicBezTo>
                        <a:pt x="560" y="469"/>
                        <a:pt x="572" y="434"/>
                        <a:pt x="584" y="398"/>
                      </a:cubicBezTo>
                      <a:cubicBezTo>
                        <a:pt x="608" y="362"/>
                        <a:pt x="608" y="327"/>
                        <a:pt x="608" y="279"/>
                      </a:cubicBezTo>
                      <a:cubicBezTo>
                        <a:pt x="608" y="243"/>
                        <a:pt x="596" y="208"/>
                        <a:pt x="572" y="172"/>
                      </a:cubicBezTo>
                      <a:cubicBezTo>
                        <a:pt x="560" y="148"/>
                        <a:pt x="548" y="124"/>
                        <a:pt x="536" y="100"/>
                      </a:cubicBezTo>
                      <a:cubicBezTo>
                        <a:pt x="501" y="65"/>
                        <a:pt x="453" y="29"/>
                        <a:pt x="405" y="17"/>
                      </a:cubicBezTo>
                      <a:cubicBezTo>
                        <a:pt x="382" y="5"/>
                        <a:pt x="358" y="5"/>
                        <a:pt x="334" y="5"/>
                      </a:cubicBezTo>
                      <a:cubicBezTo>
                        <a:pt x="318" y="2"/>
                        <a:pt x="303"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7"/>
                <p:cNvSpPr/>
                <p:nvPr/>
              </p:nvSpPr>
              <p:spPr>
                <a:xfrm>
                  <a:off x="1365900" y="1504050"/>
                  <a:ext cx="24175" cy="8500"/>
                </a:xfrm>
                <a:custGeom>
                  <a:avLst/>
                  <a:gdLst/>
                  <a:ahLst/>
                  <a:cxnLst/>
                  <a:rect l="l" t="t" r="r" b="b"/>
                  <a:pathLst>
                    <a:path w="967" h="340" extrusionOk="0">
                      <a:moveTo>
                        <a:pt x="456" y="1"/>
                      </a:moveTo>
                      <a:cubicBezTo>
                        <a:pt x="296" y="1"/>
                        <a:pt x="150" y="60"/>
                        <a:pt x="38" y="173"/>
                      </a:cubicBezTo>
                      <a:cubicBezTo>
                        <a:pt x="1" y="209"/>
                        <a:pt x="28" y="260"/>
                        <a:pt x="63" y="260"/>
                      </a:cubicBezTo>
                      <a:cubicBezTo>
                        <a:pt x="74" y="260"/>
                        <a:pt x="86" y="255"/>
                        <a:pt x="97" y="244"/>
                      </a:cubicBezTo>
                      <a:cubicBezTo>
                        <a:pt x="197" y="184"/>
                        <a:pt x="330" y="158"/>
                        <a:pt x="455" y="158"/>
                      </a:cubicBezTo>
                      <a:cubicBezTo>
                        <a:pt x="479" y="158"/>
                        <a:pt x="502" y="159"/>
                        <a:pt x="526" y="161"/>
                      </a:cubicBezTo>
                      <a:cubicBezTo>
                        <a:pt x="585" y="173"/>
                        <a:pt x="657" y="208"/>
                        <a:pt x="728" y="232"/>
                      </a:cubicBezTo>
                      <a:cubicBezTo>
                        <a:pt x="752" y="244"/>
                        <a:pt x="788" y="280"/>
                        <a:pt x="811" y="292"/>
                      </a:cubicBezTo>
                      <a:cubicBezTo>
                        <a:pt x="847" y="315"/>
                        <a:pt x="883" y="339"/>
                        <a:pt x="919" y="339"/>
                      </a:cubicBezTo>
                      <a:cubicBezTo>
                        <a:pt x="942" y="327"/>
                        <a:pt x="954" y="327"/>
                        <a:pt x="954" y="304"/>
                      </a:cubicBezTo>
                      <a:cubicBezTo>
                        <a:pt x="966" y="256"/>
                        <a:pt x="930" y="208"/>
                        <a:pt x="907" y="173"/>
                      </a:cubicBezTo>
                      <a:cubicBezTo>
                        <a:pt x="883" y="137"/>
                        <a:pt x="835" y="113"/>
                        <a:pt x="800" y="89"/>
                      </a:cubicBezTo>
                      <a:cubicBezTo>
                        <a:pt x="728" y="42"/>
                        <a:pt x="633" y="18"/>
                        <a:pt x="538" y="6"/>
                      </a:cubicBezTo>
                      <a:cubicBezTo>
                        <a:pt x="510" y="2"/>
                        <a:pt x="483"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7"/>
                <p:cNvSpPr/>
                <p:nvPr/>
              </p:nvSpPr>
              <p:spPr>
                <a:xfrm>
                  <a:off x="1287050" y="1543475"/>
                  <a:ext cx="11350" cy="19075"/>
                </a:xfrm>
                <a:custGeom>
                  <a:avLst/>
                  <a:gdLst/>
                  <a:ahLst/>
                  <a:cxnLst/>
                  <a:rect l="l" t="t" r="r" b="b"/>
                  <a:pathLst>
                    <a:path w="454" h="763" extrusionOk="0">
                      <a:moveTo>
                        <a:pt x="394" y="0"/>
                      </a:moveTo>
                      <a:cubicBezTo>
                        <a:pt x="346" y="12"/>
                        <a:pt x="322" y="24"/>
                        <a:pt x="286" y="36"/>
                      </a:cubicBezTo>
                      <a:cubicBezTo>
                        <a:pt x="274" y="48"/>
                        <a:pt x="274" y="48"/>
                        <a:pt x="263" y="60"/>
                      </a:cubicBezTo>
                      <a:cubicBezTo>
                        <a:pt x="263" y="60"/>
                        <a:pt x="251" y="60"/>
                        <a:pt x="251" y="72"/>
                      </a:cubicBezTo>
                      <a:lnTo>
                        <a:pt x="239" y="72"/>
                      </a:lnTo>
                      <a:lnTo>
                        <a:pt x="215" y="84"/>
                      </a:lnTo>
                      <a:cubicBezTo>
                        <a:pt x="203" y="96"/>
                        <a:pt x="203" y="96"/>
                        <a:pt x="191" y="108"/>
                      </a:cubicBezTo>
                      <a:cubicBezTo>
                        <a:pt x="167" y="131"/>
                        <a:pt x="144" y="155"/>
                        <a:pt x="120" y="191"/>
                      </a:cubicBezTo>
                      <a:cubicBezTo>
                        <a:pt x="96" y="227"/>
                        <a:pt x="84" y="262"/>
                        <a:pt x="72" y="298"/>
                      </a:cubicBezTo>
                      <a:cubicBezTo>
                        <a:pt x="13" y="429"/>
                        <a:pt x="1" y="572"/>
                        <a:pt x="48" y="715"/>
                      </a:cubicBezTo>
                      <a:cubicBezTo>
                        <a:pt x="48" y="739"/>
                        <a:pt x="72" y="762"/>
                        <a:pt x="108" y="762"/>
                      </a:cubicBezTo>
                      <a:cubicBezTo>
                        <a:pt x="132" y="762"/>
                        <a:pt x="167" y="739"/>
                        <a:pt x="167" y="703"/>
                      </a:cubicBezTo>
                      <a:cubicBezTo>
                        <a:pt x="167" y="679"/>
                        <a:pt x="167" y="643"/>
                        <a:pt x="167" y="620"/>
                      </a:cubicBezTo>
                      <a:cubicBezTo>
                        <a:pt x="167" y="596"/>
                        <a:pt x="179" y="584"/>
                        <a:pt x="179" y="572"/>
                      </a:cubicBezTo>
                      <a:cubicBezTo>
                        <a:pt x="179" y="572"/>
                        <a:pt x="179" y="560"/>
                        <a:pt x="179" y="548"/>
                      </a:cubicBezTo>
                      <a:lnTo>
                        <a:pt x="179" y="536"/>
                      </a:lnTo>
                      <a:cubicBezTo>
                        <a:pt x="203" y="477"/>
                        <a:pt x="215" y="417"/>
                        <a:pt x="251" y="358"/>
                      </a:cubicBezTo>
                      <a:cubicBezTo>
                        <a:pt x="251" y="346"/>
                        <a:pt x="251" y="346"/>
                        <a:pt x="263" y="334"/>
                      </a:cubicBezTo>
                      <a:cubicBezTo>
                        <a:pt x="263" y="322"/>
                        <a:pt x="274" y="310"/>
                        <a:pt x="286" y="298"/>
                      </a:cubicBezTo>
                      <a:cubicBezTo>
                        <a:pt x="298" y="262"/>
                        <a:pt x="322" y="239"/>
                        <a:pt x="334" y="215"/>
                      </a:cubicBezTo>
                      <a:cubicBezTo>
                        <a:pt x="346" y="215"/>
                        <a:pt x="346" y="203"/>
                        <a:pt x="346" y="191"/>
                      </a:cubicBezTo>
                      <a:cubicBezTo>
                        <a:pt x="358" y="191"/>
                        <a:pt x="358" y="179"/>
                        <a:pt x="358" y="179"/>
                      </a:cubicBezTo>
                      <a:cubicBezTo>
                        <a:pt x="358" y="179"/>
                        <a:pt x="358" y="179"/>
                        <a:pt x="358" y="167"/>
                      </a:cubicBezTo>
                      <a:cubicBezTo>
                        <a:pt x="370" y="167"/>
                        <a:pt x="382" y="143"/>
                        <a:pt x="382" y="143"/>
                      </a:cubicBezTo>
                      <a:cubicBezTo>
                        <a:pt x="394" y="131"/>
                        <a:pt x="405" y="131"/>
                        <a:pt x="417" y="108"/>
                      </a:cubicBezTo>
                      <a:cubicBezTo>
                        <a:pt x="429" y="96"/>
                        <a:pt x="429" y="84"/>
                        <a:pt x="441" y="60"/>
                      </a:cubicBezTo>
                      <a:cubicBezTo>
                        <a:pt x="453" y="36"/>
                        <a:pt x="417"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7"/>
                <p:cNvSpPr/>
                <p:nvPr/>
              </p:nvSpPr>
              <p:spPr>
                <a:xfrm>
                  <a:off x="1371300" y="1620700"/>
                  <a:ext cx="63125" cy="51725"/>
                </a:xfrm>
                <a:custGeom>
                  <a:avLst/>
                  <a:gdLst/>
                  <a:ahLst/>
                  <a:cxnLst/>
                  <a:rect l="l" t="t" r="r" b="b"/>
                  <a:pathLst>
                    <a:path w="2525" h="2069" extrusionOk="0">
                      <a:moveTo>
                        <a:pt x="935" y="697"/>
                      </a:moveTo>
                      <a:cubicBezTo>
                        <a:pt x="968" y="697"/>
                        <a:pt x="1002" y="712"/>
                        <a:pt x="1024" y="733"/>
                      </a:cubicBezTo>
                      <a:cubicBezTo>
                        <a:pt x="1084" y="769"/>
                        <a:pt x="1119" y="817"/>
                        <a:pt x="1155" y="876"/>
                      </a:cubicBezTo>
                      <a:cubicBezTo>
                        <a:pt x="1250" y="1007"/>
                        <a:pt x="1286" y="1150"/>
                        <a:pt x="1322" y="1305"/>
                      </a:cubicBezTo>
                      <a:cubicBezTo>
                        <a:pt x="1203" y="1233"/>
                        <a:pt x="1107" y="1138"/>
                        <a:pt x="1012" y="1043"/>
                      </a:cubicBezTo>
                      <a:cubicBezTo>
                        <a:pt x="941" y="983"/>
                        <a:pt x="822" y="876"/>
                        <a:pt x="845" y="769"/>
                      </a:cubicBezTo>
                      <a:cubicBezTo>
                        <a:pt x="858" y="717"/>
                        <a:pt x="896" y="697"/>
                        <a:pt x="935" y="697"/>
                      </a:cubicBezTo>
                      <a:close/>
                      <a:moveTo>
                        <a:pt x="394" y="1"/>
                      </a:moveTo>
                      <a:cubicBezTo>
                        <a:pt x="368" y="1"/>
                        <a:pt x="341" y="13"/>
                        <a:pt x="322" y="43"/>
                      </a:cubicBezTo>
                      <a:cubicBezTo>
                        <a:pt x="0" y="531"/>
                        <a:pt x="12" y="1150"/>
                        <a:pt x="357" y="1614"/>
                      </a:cubicBezTo>
                      <a:cubicBezTo>
                        <a:pt x="524" y="1817"/>
                        <a:pt x="786" y="2043"/>
                        <a:pt x="1072" y="2067"/>
                      </a:cubicBezTo>
                      <a:cubicBezTo>
                        <a:pt x="1087" y="2068"/>
                        <a:pt x="1101" y="2069"/>
                        <a:pt x="1115" y="2069"/>
                      </a:cubicBezTo>
                      <a:cubicBezTo>
                        <a:pt x="1348" y="2069"/>
                        <a:pt x="1466" y="1887"/>
                        <a:pt x="1488" y="1674"/>
                      </a:cubicBezTo>
                      <a:cubicBezTo>
                        <a:pt x="1585" y="1714"/>
                        <a:pt x="1683" y="1738"/>
                        <a:pt x="1780" y="1738"/>
                      </a:cubicBezTo>
                      <a:cubicBezTo>
                        <a:pt x="1825" y="1738"/>
                        <a:pt x="1871" y="1733"/>
                        <a:pt x="1917" y="1722"/>
                      </a:cubicBezTo>
                      <a:cubicBezTo>
                        <a:pt x="2262" y="1674"/>
                        <a:pt x="2453" y="1376"/>
                        <a:pt x="2500" y="1055"/>
                      </a:cubicBezTo>
                      <a:cubicBezTo>
                        <a:pt x="2524" y="900"/>
                        <a:pt x="2512" y="721"/>
                        <a:pt x="2477" y="567"/>
                      </a:cubicBezTo>
                      <a:cubicBezTo>
                        <a:pt x="2441" y="412"/>
                        <a:pt x="2381" y="221"/>
                        <a:pt x="2238" y="138"/>
                      </a:cubicBezTo>
                      <a:cubicBezTo>
                        <a:pt x="2223" y="126"/>
                        <a:pt x="2207" y="121"/>
                        <a:pt x="2192" y="121"/>
                      </a:cubicBezTo>
                      <a:cubicBezTo>
                        <a:pt x="2148" y="121"/>
                        <a:pt x="2111" y="165"/>
                        <a:pt x="2119" y="209"/>
                      </a:cubicBezTo>
                      <a:cubicBezTo>
                        <a:pt x="2119" y="317"/>
                        <a:pt x="2167" y="400"/>
                        <a:pt x="2191" y="507"/>
                      </a:cubicBezTo>
                      <a:cubicBezTo>
                        <a:pt x="2215" y="602"/>
                        <a:pt x="2238" y="710"/>
                        <a:pt x="2227" y="817"/>
                      </a:cubicBezTo>
                      <a:cubicBezTo>
                        <a:pt x="2227" y="995"/>
                        <a:pt x="2179" y="1198"/>
                        <a:pt x="2048" y="1341"/>
                      </a:cubicBezTo>
                      <a:cubicBezTo>
                        <a:pt x="1966" y="1422"/>
                        <a:pt x="1852" y="1453"/>
                        <a:pt x="1737" y="1453"/>
                      </a:cubicBezTo>
                      <a:cubicBezTo>
                        <a:pt x="1668" y="1453"/>
                        <a:pt x="1599" y="1442"/>
                        <a:pt x="1536" y="1424"/>
                      </a:cubicBezTo>
                      <a:cubicBezTo>
                        <a:pt x="1512" y="1412"/>
                        <a:pt x="1500" y="1400"/>
                        <a:pt x="1476" y="1400"/>
                      </a:cubicBezTo>
                      <a:cubicBezTo>
                        <a:pt x="1465" y="1162"/>
                        <a:pt x="1405" y="924"/>
                        <a:pt x="1262" y="757"/>
                      </a:cubicBezTo>
                      <a:cubicBezTo>
                        <a:pt x="1182" y="664"/>
                        <a:pt x="1057" y="592"/>
                        <a:pt x="943" y="592"/>
                      </a:cubicBezTo>
                      <a:cubicBezTo>
                        <a:pt x="855" y="592"/>
                        <a:pt x="773" y="636"/>
                        <a:pt x="726" y="745"/>
                      </a:cubicBezTo>
                      <a:cubicBezTo>
                        <a:pt x="679" y="864"/>
                        <a:pt x="738" y="995"/>
                        <a:pt x="810" y="1091"/>
                      </a:cubicBezTo>
                      <a:cubicBezTo>
                        <a:pt x="893" y="1222"/>
                        <a:pt x="1000" y="1341"/>
                        <a:pt x="1119" y="1448"/>
                      </a:cubicBezTo>
                      <a:cubicBezTo>
                        <a:pt x="1191" y="1507"/>
                        <a:pt x="1262" y="1567"/>
                        <a:pt x="1346" y="1614"/>
                      </a:cubicBezTo>
                      <a:cubicBezTo>
                        <a:pt x="1346" y="1674"/>
                        <a:pt x="1346" y="1745"/>
                        <a:pt x="1322" y="1793"/>
                      </a:cubicBezTo>
                      <a:cubicBezTo>
                        <a:pt x="1295" y="1842"/>
                        <a:pt x="1255" y="1859"/>
                        <a:pt x="1210" y="1859"/>
                      </a:cubicBezTo>
                      <a:cubicBezTo>
                        <a:pt x="1135" y="1859"/>
                        <a:pt x="1048" y="1811"/>
                        <a:pt x="988" y="1781"/>
                      </a:cubicBezTo>
                      <a:cubicBezTo>
                        <a:pt x="810" y="1698"/>
                        <a:pt x="655" y="1579"/>
                        <a:pt x="536" y="1412"/>
                      </a:cubicBezTo>
                      <a:cubicBezTo>
                        <a:pt x="274" y="1055"/>
                        <a:pt x="262" y="531"/>
                        <a:pt x="488" y="162"/>
                      </a:cubicBezTo>
                      <a:cubicBezTo>
                        <a:pt x="531" y="84"/>
                        <a:pt x="462"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7" name="Google Shape;2587;p57"/>
            <p:cNvGrpSpPr/>
            <p:nvPr/>
          </p:nvGrpSpPr>
          <p:grpSpPr>
            <a:xfrm rot="-200432">
              <a:off x="2037202" y="911017"/>
              <a:ext cx="1876987" cy="1405795"/>
              <a:chOff x="4109875" y="2082031"/>
              <a:chExt cx="415550" cy="311225"/>
            </a:xfrm>
          </p:grpSpPr>
          <p:sp>
            <p:nvSpPr>
              <p:cNvPr id="2588" name="Google Shape;2588;p57"/>
              <p:cNvSpPr/>
              <p:nvPr/>
            </p:nvSpPr>
            <p:spPr>
              <a:xfrm>
                <a:off x="4109875" y="2082181"/>
                <a:ext cx="415550" cy="310925"/>
              </a:xfrm>
              <a:custGeom>
                <a:avLst/>
                <a:gdLst/>
                <a:ahLst/>
                <a:cxnLst/>
                <a:rect l="l" t="t" r="r" b="b"/>
                <a:pathLst>
                  <a:path w="16622" h="12437" extrusionOk="0">
                    <a:moveTo>
                      <a:pt x="9710" y="1"/>
                    </a:moveTo>
                    <a:cubicBezTo>
                      <a:pt x="9680" y="1"/>
                      <a:pt x="9650" y="7"/>
                      <a:pt x="9620" y="18"/>
                    </a:cubicBezTo>
                    <a:cubicBezTo>
                      <a:pt x="9585" y="30"/>
                      <a:pt x="9561" y="42"/>
                      <a:pt x="9537" y="78"/>
                    </a:cubicBezTo>
                    <a:cubicBezTo>
                      <a:pt x="9430" y="78"/>
                      <a:pt x="9311" y="90"/>
                      <a:pt x="9216" y="138"/>
                    </a:cubicBezTo>
                    <a:cubicBezTo>
                      <a:pt x="8977" y="245"/>
                      <a:pt x="8811" y="423"/>
                      <a:pt x="8739" y="673"/>
                    </a:cubicBezTo>
                    <a:cubicBezTo>
                      <a:pt x="8668" y="923"/>
                      <a:pt x="8751" y="1197"/>
                      <a:pt x="8942" y="1388"/>
                    </a:cubicBezTo>
                    <a:cubicBezTo>
                      <a:pt x="9050" y="1488"/>
                      <a:pt x="9194" y="1539"/>
                      <a:pt x="9336" y="1539"/>
                    </a:cubicBezTo>
                    <a:cubicBezTo>
                      <a:pt x="9413" y="1539"/>
                      <a:pt x="9490" y="1524"/>
                      <a:pt x="9561" y="1495"/>
                    </a:cubicBezTo>
                    <a:cubicBezTo>
                      <a:pt x="9585" y="1566"/>
                      <a:pt x="9597" y="1638"/>
                      <a:pt x="9608" y="1697"/>
                    </a:cubicBezTo>
                    <a:cubicBezTo>
                      <a:pt x="9644" y="1876"/>
                      <a:pt x="9656" y="2054"/>
                      <a:pt x="9656" y="2221"/>
                    </a:cubicBezTo>
                    <a:cubicBezTo>
                      <a:pt x="9644" y="2423"/>
                      <a:pt x="9608" y="2614"/>
                      <a:pt x="9561" y="2804"/>
                    </a:cubicBezTo>
                    <a:cubicBezTo>
                      <a:pt x="9427" y="2795"/>
                      <a:pt x="9299" y="2792"/>
                      <a:pt x="9177" y="2792"/>
                    </a:cubicBezTo>
                    <a:cubicBezTo>
                      <a:pt x="8493" y="2792"/>
                      <a:pt x="8013" y="2912"/>
                      <a:pt x="8013" y="2912"/>
                    </a:cubicBezTo>
                    <a:cubicBezTo>
                      <a:pt x="8013" y="2912"/>
                      <a:pt x="7680" y="2971"/>
                      <a:pt x="7227" y="3126"/>
                    </a:cubicBezTo>
                    <a:cubicBezTo>
                      <a:pt x="7168" y="2995"/>
                      <a:pt x="7120" y="2864"/>
                      <a:pt x="7084" y="2721"/>
                    </a:cubicBezTo>
                    <a:cubicBezTo>
                      <a:pt x="7037" y="2543"/>
                      <a:pt x="7013" y="2352"/>
                      <a:pt x="7013" y="2162"/>
                    </a:cubicBezTo>
                    <a:cubicBezTo>
                      <a:pt x="7156" y="2150"/>
                      <a:pt x="7299" y="2090"/>
                      <a:pt x="7406" y="1995"/>
                    </a:cubicBezTo>
                    <a:cubicBezTo>
                      <a:pt x="7584" y="1852"/>
                      <a:pt x="7703" y="1661"/>
                      <a:pt x="7739" y="1447"/>
                    </a:cubicBezTo>
                    <a:cubicBezTo>
                      <a:pt x="7787" y="1257"/>
                      <a:pt x="7763" y="1042"/>
                      <a:pt x="7680" y="864"/>
                    </a:cubicBezTo>
                    <a:cubicBezTo>
                      <a:pt x="7656" y="828"/>
                      <a:pt x="7632" y="780"/>
                      <a:pt x="7608" y="745"/>
                    </a:cubicBezTo>
                    <a:cubicBezTo>
                      <a:pt x="7584" y="685"/>
                      <a:pt x="7561" y="638"/>
                      <a:pt x="7537" y="590"/>
                    </a:cubicBezTo>
                    <a:lnTo>
                      <a:pt x="7453" y="519"/>
                    </a:lnTo>
                    <a:cubicBezTo>
                      <a:pt x="7394" y="471"/>
                      <a:pt x="7334" y="459"/>
                      <a:pt x="7275" y="459"/>
                    </a:cubicBezTo>
                    <a:cubicBezTo>
                      <a:pt x="7215" y="447"/>
                      <a:pt x="7156" y="423"/>
                      <a:pt x="7084" y="423"/>
                    </a:cubicBezTo>
                    <a:cubicBezTo>
                      <a:pt x="7064" y="422"/>
                      <a:pt x="7044" y="422"/>
                      <a:pt x="7024" y="422"/>
                    </a:cubicBezTo>
                    <a:cubicBezTo>
                      <a:pt x="6806" y="422"/>
                      <a:pt x="6590" y="481"/>
                      <a:pt x="6394" y="590"/>
                    </a:cubicBezTo>
                    <a:cubicBezTo>
                      <a:pt x="6203" y="709"/>
                      <a:pt x="6084" y="899"/>
                      <a:pt x="6037" y="1102"/>
                    </a:cubicBezTo>
                    <a:cubicBezTo>
                      <a:pt x="5989" y="1304"/>
                      <a:pt x="6025" y="1519"/>
                      <a:pt x="6132" y="1697"/>
                    </a:cubicBezTo>
                    <a:cubicBezTo>
                      <a:pt x="6156" y="1757"/>
                      <a:pt x="6203" y="1804"/>
                      <a:pt x="6251" y="1852"/>
                    </a:cubicBezTo>
                    <a:cubicBezTo>
                      <a:pt x="6263" y="1864"/>
                      <a:pt x="6275" y="1888"/>
                      <a:pt x="6287" y="1900"/>
                    </a:cubicBezTo>
                    <a:cubicBezTo>
                      <a:pt x="6370" y="1983"/>
                      <a:pt x="6465" y="2054"/>
                      <a:pt x="6572" y="2102"/>
                    </a:cubicBezTo>
                    <a:cubicBezTo>
                      <a:pt x="6572" y="2126"/>
                      <a:pt x="6572" y="2150"/>
                      <a:pt x="6572" y="2173"/>
                    </a:cubicBezTo>
                    <a:cubicBezTo>
                      <a:pt x="6560" y="2400"/>
                      <a:pt x="6596" y="2638"/>
                      <a:pt x="6656" y="2864"/>
                    </a:cubicBezTo>
                    <a:cubicBezTo>
                      <a:pt x="6691" y="3007"/>
                      <a:pt x="6751" y="3150"/>
                      <a:pt x="6822" y="3293"/>
                    </a:cubicBezTo>
                    <a:cubicBezTo>
                      <a:pt x="6156" y="3578"/>
                      <a:pt x="5370" y="4067"/>
                      <a:pt x="4870" y="4888"/>
                    </a:cubicBezTo>
                    <a:cubicBezTo>
                      <a:pt x="4727" y="4757"/>
                      <a:pt x="4572" y="4638"/>
                      <a:pt x="4417" y="4531"/>
                    </a:cubicBezTo>
                    <a:cubicBezTo>
                      <a:pt x="4298" y="4424"/>
                      <a:pt x="4179" y="4328"/>
                      <a:pt x="4060" y="4233"/>
                    </a:cubicBezTo>
                    <a:cubicBezTo>
                      <a:pt x="4120" y="3983"/>
                      <a:pt x="4072" y="3674"/>
                      <a:pt x="4048" y="3447"/>
                    </a:cubicBezTo>
                    <a:cubicBezTo>
                      <a:pt x="4001" y="3138"/>
                      <a:pt x="3917" y="2840"/>
                      <a:pt x="3786" y="2554"/>
                    </a:cubicBezTo>
                    <a:cubicBezTo>
                      <a:pt x="3536" y="1971"/>
                      <a:pt x="3131" y="1447"/>
                      <a:pt x="2608" y="1078"/>
                    </a:cubicBezTo>
                    <a:cubicBezTo>
                      <a:pt x="2552" y="1040"/>
                      <a:pt x="2491" y="1023"/>
                      <a:pt x="2432" y="1023"/>
                    </a:cubicBezTo>
                    <a:cubicBezTo>
                      <a:pt x="2253" y="1023"/>
                      <a:pt x="2095" y="1182"/>
                      <a:pt x="2167" y="1388"/>
                    </a:cubicBezTo>
                    <a:cubicBezTo>
                      <a:pt x="2405" y="2078"/>
                      <a:pt x="2631" y="2769"/>
                      <a:pt x="2846" y="3459"/>
                    </a:cubicBezTo>
                    <a:cubicBezTo>
                      <a:pt x="2072" y="3066"/>
                      <a:pt x="1381" y="2495"/>
                      <a:pt x="905" y="1769"/>
                    </a:cubicBezTo>
                    <a:cubicBezTo>
                      <a:pt x="847" y="1683"/>
                      <a:pt x="767" y="1647"/>
                      <a:pt x="685" y="1647"/>
                    </a:cubicBezTo>
                    <a:cubicBezTo>
                      <a:pt x="551" y="1647"/>
                      <a:pt x="414" y="1747"/>
                      <a:pt x="369" y="1888"/>
                    </a:cubicBezTo>
                    <a:cubicBezTo>
                      <a:pt x="0" y="3055"/>
                      <a:pt x="738" y="4293"/>
                      <a:pt x="1810" y="4769"/>
                    </a:cubicBezTo>
                    <a:cubicBezTo>
                      <a:pt x="2072" y="4876"/>
                      <a:pt x="2346" y="4960"/>
                      <a:pt x="2620" y="4983"/>
                    </a:cubicBezTo>
                    <a:cubicBezTo>
                      <a:pt x="2727" y="4999"/>
                      <a:pt x="2834" y="5003"/>
                      <a:pt x="2941" y="5003"/>
                    </a:cubicBezTo>
                    <a:cubicBezTo>
                      <a:pt x="3048" y="5003"/>
                      <a:pt x="3155" y="4999"/>
                      <a:pt x="3262" y="4999"/>
                    </a:cubicBezTo>
                    <a:cubicBezTo>
                      <a:pt x="3370" y="4999"/>
                      <a:pt x="3477" y="5003"/>
                      <a:pt x="3584" y="5019"/>
                    </a:cubicBezTo>
                    <a:cubicBezTo>
                      <a:pt x="3655" y="5031"/>
                      <a:pt x="3715" y="5043"/>
                      <a:pt x="3786" y="5067"/>
                    </a:cubicBezTo>
                    <a:cubicBezTo>
                      <a:pt x="4001" y="5305"/>
                      <a:pt x="4251" y="5519"/>
                      <a:pt x="4513" y="5710"/>
                    </a:cubicBezTo>
                    <a:cubicBezTo>
                      <a:pt x="4405" y="6079"/>
                      <a:pt x="4358" y="6495"/>
                      <a:pt x="4370" y="6972"/>
                    </a:cubicBezTo>
                    <a:cubicBezTo>
                      <a:pt x="4405" y="7650"/>
                      <a:pt x="4513" y="8234"/>
                      <a:pt x="4667" y="8710"/>
                    </a:cubicBezTo>
                    <a:cubicBezTo>
                      <a:pt x="4405" y="8805"/>
                      <a:pt x="4155" y="8936"/>
                      <a:pt x="3965" y="9127"/>
                    </a:cubicBezTo>
                    <a:cubicBezTo>
                      <a:pt x="3751" y="9341"/>
                      <a:pt x="3584" y="9591"/>
                      <a:pt x="3489" y="9865"/>
                    </a:cubicBezTo>
                    <a:cubicBezTo>
                      <a:pt x="3429" y="10008"/>
                      <a:pt x="3405" y="10163"/>
                      <a:pt x="3405" y="10317"/>
                    </a:cubicBezTo>
                    <a:cubicBezTo>
                      <a:pt x="3405" y="10460"/>
                      <a:pt x="3405" y="10663"/>
                      <a:pt x="3548" y="10734"/>
                    </a:cubicBezTo>
                    <a:cubicBezTo>
                      <a:pt x="3574" y="10754"/>
                      <a:pt x="3604" y="10763"/>
                      <a:pt x="3634" y="10763"/>
                    </a:cubicBezTo>
                    <a:cubicBezTo>
                      <a:pt x="3658" y="10763"/>
                      <a:pt x="3682" y="10757"/>
                      <a:pt x="3703" y="10746"/>
                    </a:cubicBezTo>
                    <a:cubicBezTo>
                      <a:pt x="3810" y="10675"/>
                      <a:pt x="3834" y="10555"/>
                      <a:pt x="3870" y="10436"/>
                    </a:cubicBezTo>
                    <a:cubicBezTo>
                      <a:pt x="3893" y="10329"/>
                      <a:pt x="3929" y="10210"/>
                      <a:pt x="3977" y="10103"/>
                    </a:cubicBezTo>
                    <a:cubicBezTo>
                      <a:pt x="4048" y="9889"/>
                      <a:pt x="4155" y="9698"/>
                      <a:pt x="4310" y="9543"/>
                    </a:cubicBezTo>
                    <a:cubicBezTo>
                      <a:pt x="4465" y="9377"/>
                      <a:pt x="4644" y="9258"/>
                      <a:pt x="4858" y="9174"/>
                    </a:cubicBezTo>
                    <a:cubicBezTo>
                      <a:pt x="4953" y="9389"/>
                      <a:pt x="5072" y="9579"/>
                      <a:pt x="5203" y="9746"/>
                    </a:cubicBezTo>
                    <a:cubicBezTo>
                      <a:pt x="5108" y="9829"/>
                      <a:pt x="5013" y="9936"/>
                      <a:pt x="4929" y="10043"/>
                    </a:cubicBezTo>
                    <a:cubicBezTo>
                      <a:pt x="4727" y="10305"/>
                      <a:pt x="4584" y="10615"/>
                      <a:pt x="4536" y="10936"/>
                    </a:cubicBezTo>
                    <a:cubicBezTo>
                      <a:pt x="4513" y="11103"/>
                      <a:pt x="4513" y="11282"/>
                      <a:pt x="4560" y="11425"/>
                    </a:cubicBezTo>
                    <a:cubicBezTo>
                      <a:pt x="4596" y="11532"/>
                      <a:pt x="4644" y="11603"/>
                      <a:pt x="4715" y="11675"/>
                    </a:cubicBezTo>
                    <a:cubicBezTo>
                      <a:pt x="4751" y="11710"/>
                      <a:pt x="4786" y="11734"/>
                      <a:pt x="4822" y="11758"/>
                    </a:cubicBezTo>
                    <a:cubicBezTo>
                      <a:pt x="4858" y="11782"/>
                      <a:pt x="4882" y="11782"/>
                      <a:pt x="4917" y="11794"/>
                    </a:cubicBezTo>
                    <a:cubicBezTo>
                      <a:pt x="4941" y="11788"/>
                      <a:pt x="4959" y="11785"/>
                      <a:pt x="4967" y="11785"/>
                    </a:cubicBezTo>
                    <a:cubicBezTo>
                      <a:pt x="4974" y="11785"/>
                      <a:pt x="4971" y="11788"/>
                      <a:pt x="4953" y="11794"/>
                    </a:cubicBezTo>
                    <a:cubicBezTo>
                      <a:pt x="5013" y="11794"/>
                      <a:pt x="5072" y="11746"/>
                      <a:pt x="5084" y="11698"/>
                    </a:cubicBezTo>
                    <a:cubicBezTo>
                      <a:pt x="5096" y="11651"/>
                      <a:pt x="5108" y="11579"/>
                      <a:pt x="5108" y="11520"/>
                    </a:cubicBezTo>
                    <a:cubicBezTo>
                      <a:pt x="5108" y="11437"/>
                      <a:pt x="5108" y="11365"/>
                      <a:pt x="5096" y="11317"/>
                    </a:cubicBezTo>
                    <a:cubicBezTo>
                      <a:pt x="5096" y="11210"/>
                      <a:pt x="5084" y="11067"/>
                      <a:pt x="5108" y="10972"/>
                    </a:cubicBezTo>
                    <a:cubicBezTo>
                      <a:pt x="5167" y="10722"/>
                      <a:pt x="5263" y="10532"/>
                      <a:pt x="5429" y="10317"/>
                    </a:cubicBezTo>
                    <a:cubicBezTo>
                      <a:pt x="5465" y="10258"/>
                      <a:pt x="5525" y="10198"/>
                      <a:pt x="5584" y="10139"/>
                    </a:cubicBezTo>
                    <a:cubicBezTo>
                      <a:pt x="5751" y="10270"/>
                      <a:pt x="5929" y="10389"/>
                      <a:pt x="6108" y="10484"/>
                    </a:cubicBezTo>
                    <a:cubicBezTo>
                      <a:pt x="6096" y="10520"/>
                      <a:pt x="6084" y="10544"/>
                      <a:pt x="6060" y="10579"/>
                    </a:cubicBezTo>
                    <a:cubicBezTo>
                      <a:pt x="5941" y="10853"/>
                      <a:pt x="5870" y="11163"/>
                      <a:pt x="5846" y="11472"/>
                    </a:cubicBezTo>
                    <a:cubicBezTo>
                      <a:pt x="5846" y="11651"/>
                      <a:pt x="5858" y="11829"/>
                      <a:pt x="5906" y="11996"/>
                    </a:cubicBezTo>
                    <a:cubicBezTo>
                      <a:pt x="5929" y="12079"/>
                      <a:pt x="5965" y="12163"/>
                      <a:pt x="6001" y="12234"/>
                    </a:cubicBezTo>
                    <a:cubicBezTo>
                      <a:pt x="6072" y="12329"/>
                      <a:pt x="6156" y="12377"/>
                      <a:pt x="6263" y="12425"/>
                    </a:cubicBezTo>
                    <a:cubicBezTo>
                      <a:pt x="6283" y="12433"/>
                      <a:pt x="6303" y="12436"/>
                      <a:pt x="6322" y="12436"/>
                    </a:cubicBezTo>
                    <a:cubicBezTo>
                      <a:pt x="6419" y="12436"/>
                      <a:pt x="6503" y="12345"/>
                      <a:pt x="6513" y="12246"/>
                    </a:cubicBezTo>
                    <a:cubicBezTo>
                      <a:pt x="6525" y="12175"/>
                      <a:pt x="6525" y="12103"/>
                      <a:pt x="6513" y="12032"/>
                    </a:cubicBezTo>
                    <a:cubicBezTo>
                      <a:pt x="6501" y="11960"/>
                      <a:pt x="6477" y="11901"/>
                      <a:pt x="6477" y="11829"/>
                    </a:cubicBezTo>
                    <a:cubicBezTo>
                      <a:pt x="6453" y="11722"/>
                      <a:pt x="6453" y="11591"/>
                      <a:pt x="6453" y="11472"/>
                    </a:cubicBezTo>
                    <a:cubicBezTo>
                      <a:pt x="6477" y="11234"/>
                      <a:pt x="6513" y="11044"/>
                      <a:pt x="6608" y="10805"/>
                    </a:cubicBezTo>
                    <a:cubicBezTo>
                      <a:pt x="6632" y="10770"/>
                      <a:pt x="6644" y="10734"/>
                      <a:pt x="6668" y="10698"/>
                    </a:cubicBezTo>
                    <a:cubicBezTo>
                      <a:pt x="7023" y="10796"/>
                      <a:pt x="7412" y="10836"/>
                      <a:pt x="7818" y="10836"/>
                    </a:cubicBezTo>
                    <a:cubicBezTo>
                      <a:pt x="8106" y="10836"/>
                      <a:pt x="8403" y="10816"/>
                      <a:pt x="8704" y="10782"/>
                    </a:cubicBezTo>
                    <a:cubicBezTo>
                      <a:pt x="9954" y="10627"/>
                      <a:pt x="11644" y="10127"/>
                      <a:pt x="12692" y="9115"/>
                    </a:cubicBezTo>
                    <a:cubicBezTo>
                      <a:pt x="12823" y="9186"/>
                      <a:pt x="12954" y="9270"/>
                      <a:pt x="13049" y="9365"/>
                    </a:cubicBezTo>
                    <a:cubicBezTo>
                      <a:pt x="13240" y="9532"/>
                      <a:pt x="13359" y="9686"/>
                      <a:pt x="13478" y="9889"/>
                    </a:cubicBezTo>
                    <a:cubicBezTo>
                      <a:pt x="13538" y="10008"/>
                      <a:pt x="13585" y="10127"/>
                      <a:pt x="13621" y="10234"/>
                    </a:cubicBezTo>
                    <a:cubicBezTo>
                      <a:pt x="13633" y="10294"/>
                      <a:pt x="13645" y="10365"/>
                      <a:pt x="13657" y="10424"/>
                    </a:cubicBezTo>
                    <a:cubicBezTo>
                      <a:pt x="13680" y="10496"/>
                      <a:pt x="13716" y="10555"/>
                      <a:pt x="13752" y="10627"/>
                    </a:cubicBezTo>
                    <a:cubicBezTo>
                      <a:pt x="13789" y="10686"/>
                      <a:pt x="13862" y="10726"/>
                      <a:pt x="13935" y="10726"/>
                    </a:cubicBezTo>
                    <a:cubicBezTo>
                      <a:pt x="13980" y="10726"/>
                      <a:pt x="14025" y="10711"/>
                      <a:pt x="14061" y="10675"/>
                    </a:cubicBezTo>
                    <a:cubicBezTo>
                      <a:pt x="14145" y="10591"/>
                      <a:pt x="14192" y="10508"/>
                      <a:pt x="14216" y="10401"/>
                    </a:cubicBezTo>
                    <a:cubicBezTo>
                      <a:pt x="14228" y="10305"/>
                      <a:pt x="14216" y="10222"/>
                      <a:pt x="14204" y="10139"/>
                    </a:cubicBezTo>
                    <a:cubicBezTo>
                      <a:pt x="14169" y="9960"/>
                      <a:pt x="14109" y="9793"/>
                      <a:pt x="14026" y="9639"/>
                    </a:cubicBezTo>
                    <a:cubicBezTo>
                      <a:pt x="13883" y="9377"/>
                      <a:pt x="13680" y="9115"/>
                      <a:pt x="13442" y="8924"/>
                    </a:cubicBezTo>
                    <a:cubicBezTo>
                      <a:pt x="13335" y="8829"/>
                      <a:pt x="13204" y="8746"/>
                      <a:pt x="13073" y="8686"/>
                    </a:cubicBezTo>
                    <a:cubicBezTo>
                      <a:pt x="13180" y="8543"/>
                      <a:pt x="13264" y="8389"/>
                      <a:pt x="13347" y="8234"/>
                    </a:cubicBezTo>
                    <a:cubicBezTo>
                      <a:pt x="13538" y="8258"/>
                      <a:pt x="13764" y="8329"/>
                      <a:pt x="13919" y="8412"/>
                    </a:cubicBezTo>
                    <a:cubicBezTo>
                      <a:pt x="14157" y="8531"/>
                      <a:pt x="14323" y="8662"/>
                      <a:pt x="14478" y="8877"/>
                    </a:cubicBezTo>
                    <a:cubicBezTo>
                      <a:pt x="14550" y="8948"/>
                      <a:pt x="14597" y="9079"/>
                      <a:pt x="14633" y="9174"/>
                    </a:cubicBezTo>
                    <a:cubicBezTo>
                      <a:pt x="14657" y="9222"/>
                      <a:pt x="14681" y="9293"/>
                      <a:pt x="14716" y="9365"/>
                    </a:cubicBezTo>
                    <a:cubicBezTo>
                      <a:pt x="14740" y="9424"/>
                      <a:pt x="14776" y="9484"/>
                      <a:pt x="14812" y="9508"/>
                    </a:cubicBezTo>
                    <a:cubicBezTo>
                      <a:pt x="14835" y="9539"/>
                      <a:pt x="14875" y="9555"/>
                      <a:pt x="14913" y="9555"/>
                    </a:cubicBezTo>
                    <a:cubicBezTo>
                      <a:pt x="14932" y="9555"/>
                      <a:pt x="14950" y="9551"/>
                      <a:pt x="14966" y="9543"/>
                    </a:cubicBezTo>
                    <a:cubicBezTo>
                      <a:pt x="14942" y="9543"/>
                      <a:pt x="14954" y="9543"/>
                      <a:pt x="15002" y="9520"/>
                    </a:cubicBezTo>
                    <a:cubicBezTo>
                      <a:pt x="15026" y="9508"/>
                      <a:pt x="15050" y="9484"/>
                      <a:pt x="15073" y="9460"/>
                    </a:cubicBezTo>
                    <a:cubicBezTo>
                      <a:pt x="15097" y="9424"/>
                      <a:pt x="15121" y="9377"/>
                      <a:pt x="15133" y="9329"/>
                    </a:cubicBezTo>
                    <a:cubicBezTo>
                      <a:pt x="15181" y="9234"/>
                      <a:pt x="15181" y="9151"/>
                      <a:pt x="15169" y="9043"/>
                    </a:cubicBezTo>
                    <a:cubicBezTo>
                      <a:pt x="15145" y="8889"/>
                      <a:pt x="15073" y="8734"/>
                      <a:pt x="14990" y="8591"/>
                    </a:cubicBezTo>
                    <a:cubicBezTo>
                      <a:pt x="14800" y="8317"/>
                      <a:pt x="14538" y="8091"/>
                      <a:pt x="14240" y="7948"/>
                    </a:cubicBezTo>
                    <a:cubicBezTo>
                      <a:pt x="14014" y="7829"/>
                      <a:pt x="13776" y="7757"/>
                      <a:pt x="13526" y="7710"/>
                    </a:cubicBezTo>
                    <a:cubicBezTo>
                      <a:pt x="13573" y="7543"/>
                      <a:pt x="13597" y="7376"/>
                      <a:pt x="13609" y="7186"/>
                    </a:cubicBezTo>
                    <a:cubicBezTo>
                      <a:pt x="13704" y="7162"/>
                      <a:pt x="13799" y="7150"/>
                      <a:pt x="13883" y="7138"/>
                    </a:cubicBezTo>
                    <a:cubicBezTo>
                      <a:pt x="13934" y="7133"/>
                      <a:pt x="13984" y="7131"/>
                      <a:pt x="14033" y="7131"/>
                    </a:cubicBezTo>
                    <a:cubicBezTo>
                      <a:pt x="14225" y="7131"/>
                      <a:pt x="14405" y="7167"/>
                      <a:pt x="14585" y="7234"/>
                    </a:cubicBezTo>
                    <a:cubicBezTo>
                      <a:pt x="14800" y="7305"/>
                      <a:pt x="14978" y="7436"/>
                      <a:pt x="15133" y="7591"/>
                    </a:cubicBezTo>
                    <a:cubicBezTo>
                      <a:pt x="15216" y="7674"/>
                      <a:pt x="15300" y="7757"/>
                      <a:pt x="15371" y="7853"/>
                    </a:cubicBezTo>
                    <a:cubicBezTo>
                      <a:pt x="15454" y="7948"/>
                      <a:pt x="15526" y="8043"/>
                      <a:pt x="15657" y="8055"/>
                    </a:cubicBezTo>
                    <a:cubicBezTo>
                      <a:pt x="15665" y="8057"/>
                      <a:pt x="15672" y="8057"/>
                      <a:pt x="15680" y="8057"/>
                    </a:cubicBezTo>
                    <a:cubicBezTo>
                      <a:pt x="15729" y="8057"/>
                      <a:pt x="15769" y="8025"/>
                      <a:pt x="15800" y="7984"/>
                    </a:cubicBezTo>
                    <a:cubicBezTo>
                      <a:pt x="15895" y="7853"/>
                      <a:pt x="15812" y="7674"/>
                      <a:pt x="15752" y="7543"/>
                    </a:cubicBezTo>
                    <a:cubicBezTo>
                      <a:pt x="15681" y="7400"/>
                      <a:pt x="15585" y="7281"/>
                      <a:pt x="15478" y="7174"/>
                    </a:cubicBezTo>
                    <a:cubicBezTo>
                      <a:pt x="15276" y="6972"/>
                      <a:pt x="15014" y="6805"/>
                      <a:pt x="14740" y="6710"/>
                    </a:cubicBezTo>
                    <a:cubicBezTo>
                      <a:pt x="14552" y="6644"/>
                      <a:pt x="14354" y="6615"/>
                      <a:pt x="14156" y="6615"/>
                    </a:cubicBezTo>
                    <a:cubicBezTo>
                      <a:pt x="14029" y="6615"/>
                      <a:pt x="13901" y="6627"/>
                      <a:pt x="13776" y="6650"/>
                    </a:cubicBezTo>
                    <a:cubicBezTo>
                      <a:pt x="13716" y="6662"/>
                      <a:pt x="13657" y="6674"/>
                      <a:pt x="13597" y="6686"/>
                    </a:cubicBezTo>
                    <a:cubicBezTo>
                      <a:pt x="13561" y="6317"/>
                      <a:pt x="13454" y="5924"/>
                      <a:pt x="13276" y="5483"/>
                    </a:cubicBezTo>
                    <a:cubicBezTo>
                      <a:pt x="13252" y="5436"/>
                      <a:pt x="13228" y="5376"/>
                      <a:pt x="13204" y="5329"/>
                    </a:cubicBezTo>
                    <a:cubicBezTo>
                      <a:pt x="13371" y="5090"/>
                      <a:pt x="13514" y="4840"/>
                      <a:pt x="13633" y="4579"/>
                    </a:cubicBezTo>
                    <a:cubicBezTo>
                      <a:pt x="13680" y="4543"/>
                      <a:pt x="13740" y="4507"/>
                      <a:pt x="13799" y="4483"/>
                    </a:cubicBezTo>
                    <a:cubicBezTo>
                      <a:pt x="14097" y="4340"/>
                      <a:pt x="14419" y="4293"/>
                      <a:pt x="14716" y="4162"/>
                    </a:cubicBezTo>
                    <a:cubicBezTo>
                      <a:pt x="14966" y="4043"/>
                      <a:pt x="15204" y="3888"/>
                      <a:pt x="15419" y="3709"/>
                    </a:cubicBezTo>
                    <a:cubicBezTo>
                      <a:pt x="16300" y="2924"/>
                      <a:pt x="16621" y="1531"/>
                      <a:pt x="15919" y="519"/>
                    </a:cubicBezTo>
                    <a:cubicBezTo>
                      <a:pt x="15850" y="427"/>
                      <a:pt x="15740" y="374"/>
                      <a:pt x="15635" y="374"/>
                    </a:cubicBezTo>
                    <a:cubicBezTo>
                      <a:pt x="15522" y="374"/>
                      <a:pt x="15414" y="436"/>
                      <a:pt x="15371" y="578"/>
                    </a:cubicBezTo>
                    <a:cubicBezTo>
                      <a:pt x="15145" y="1411"/>
                      <a:pt x="14657" y="2162"/>
                      <a:pt x="14026" y="2769"/>
                    </a:cubicBezTo>
                    <a:cubicBezTo>
                      <a:pt x="14026" y="2042"/>
                      <a:pt x="14038" y="1316"/>
                      <a:pt x="14050" y="590"/>
                    </a:cubicBezTo>
                    <a:cubicBezTo>
                      <a:pt x="14057" y="413"/>
                      <a:pt x="13923" y="309"/>
                      <a:pt x="13780" y="309"/>
                    </a:cubicBezTo>
                    <a:cubicBezTo>
                      <a:pt x="13692" y="309"/>
                      <a:pt x="13601" y="349"/>
                      <a:pt x="13538" y="435"/>
                    </a:cubicBezTo>
                    <a:cubicBezTo>
                      <a:pt x="13157" y="947"/>
                      <a:pt x="12918" y="1554"/>
                      <a:pt x="12859" y="2197"/>
                    </a:cubicBezTo>
                    <a:cubicBezTo>
                      <a:pt x="12823" y="2507"/>
                      <a:pt x="12835" y="2816"/>
                      <a:pt x="12883" y="3126"/>
                    </a:cubicBezTo>
                    <a:cubicBezTo>
                      <a:pt x="12918" y="3352"/>
                      <a:pt x="12966" y="3662"/>
                      <a:pt x="13109" y="3876"/>
                    </a:cubicBezTo>
                    <a:cubicBezTo>
                      <a:pt x="13026" y="4007"/>
                      <a:pt x="12930" y="4138"/>
                      <a:pt x="12859" y="4269"/>
                    </a:cubicBezTo>
                    <a:cubicBezTo>
                      <a:pt x="12811" y="4340"/>
                      <a:pt x="12764" y="4412"/>
                      <a:pt x="12716" y="4471"/>
                    </a:cubicBezTo>
                    <a:cubicBezTo>
                      <a:pt x="11930" y="3412"/>
                      <a:pt x="10894" y="2983"/>
                      <a:pt x="9989" y="2852"/>
                    </a:cubicBezTo>
                    <a:cubicBezTo>
                      <a:pt x="10061" y="2650"/>
                      <a:pt x="10097" y="2447"/>
                      <a:pt x="10109" y="2245"/>
                    </a:cubicBezTo>
                    <a:cubicBezTo>
                      <a:pt x="10120" y="1947"/>
                      <a:pt x="10097" y="1602"/>
                      <a:pt x="9966" y="1328"/>
                    </a:cubicBezTo>
                    <a:cubicBezTo>
                      <a:pt x="9978" y="1316"/>
                      <a:pt x="9989" y="1316"/>
                      <a:pt x="10001" y="1304"/>
                    </a:cubicBezTo>
                    <a:cubicBezTo>
                      <a:pt x="10168" y="1173"/>
                      <a:pt x="10263" y="935"/>
                      <a:pt x="10240" y="733"/>
                    </a:cubicBezTo>
                    <a:cubicBezTo>
                      <a:pt x="10228" y="649"/>
                      <a:pt x="10204" y="578"/>
                      <a:pt x="10180" y="519"/>
                    </a:cubicBezTo>
                    <a:cubicBezTo>
                      <a:pt x="10168" y="471"/>
                      <a:pt x="10156" y="423"/>
                      <a:pt x="10132" y="364"/>
                    </a:cubicBezTo>
                    <a:cubicBezTo>
                      <a:pt x="10109" y="328"/>
                      <a:pt x="10085" y="280"/>
                      <a:pt x="10073" y="245"/>
                    </a:cubicBezTo>
                    <a:cubicBezTo>
                      <a:pt x="10025" y="173"/>
                      <a:pt x="9966" y="102"/>
                      <a:pt x="9894" y="66"/>
                    </a:cubicBezTo>
                    <a:cubicBezTo>
                      <a:pt x="9870" y="42"/>
                      <a:pt x="9835" y="30"/>
                      <a:pt x="9799" y="18"/>
                    </a:cubicBezTo>
                    <a:cubicBezTo>
                      <a:pt x="9769" y="7"/>
                      <a:pt x="9739" y="1"/>
                      <a:pt x="97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9" name="Google Shape;2589;p57"/>
              <p:cNvGrpSpPr/>
              <p:nvPr/>
            </p:nvGrpSpPr>
            <p:grpSpPr>
              <a:xfrm>
                <a:off x="4110025" y="2082031"/>
                <a:ext cx="415250" cy="311225"/>
                <a:chOff x="4140100" y="2492550"/>
                <a:chExt cx="415250" cy="311225"/>
              </a:xfrm>
            </p:grpSpPr>
            <p:sp>
              <p:nvSpPr>
                <p:cNvPr id="2590" name="Google Shape;2590;p57"/>
                <p:cNvSpPr/>
                <p:nvPr/>
              </p:nvSpPr>
              <p:spPr>
                <a:xfrm>
                  <a:off x="4285950" y="2734125"/>
                  <a:ext cx="46450" cy="69650"/>
                </a:xfrm>
                <a:custGeom>
                  <a:avLst/>
                  <a:gdLst/>
                  <a:ahLst/>
                  <a:cxnLst/>
                  <a:rect l="l" t="t" r="r" b="b"/>
                  <a:pathLst>
                    <a:path w="1858" h="2786" extrusionOk="0">
                      <a:moveTo>
                        <a:pt x="1519" y="1"/>
                      </a:moveTo>
                      <a:cubicBezTo>
                        <a:pt x="944" y="1"/>
                        <a:pt x="454" y="405"/>
                        <a:pt x="214" y="928"/>
                      </a:cubicBezTo>
                      <a:cubicBezTo>
                        <a:pt x="95" y="1202"/>
                        <a:pt x="24" y="1511"/>
                        <a:pt x="0" y="1821"/>
                      </a:cubicBezTo>
                      <a:cubicBezTo>
                        <a:pt x="0" y="2000"/>
                        <a:pt x="12" y="2178"/>
                        <a:pt x="60" y="2345"/>
                      </a:cubicBezTo>
                      <a:cubicBezTo>
                        <a:pt x="83" y="2428"/>
                        <a:pt x="107" y="2512"/>
                        <a:pt x="155" y="2583"/>
                      </a:cubicBezTo>
                      <a:cubicBezTo>
                        <a:pt x="226" y="2678"/>
                        <a:pt x="310" y="2726"/>
                        <a:pt x="417" y="2774"/>
                      </a:cubicBezTo>
                      <a:cubicBezTo>
                        <a:pt x="437" y="2781"/>
                        <a:pt x="457" y="2785"/>
                        <a:pt x="476" y="2785"/>
                      </a:cubicBezTo>
                      <a:cubicBezTo>
                        <a:pt x="573" y="2785"/>
                        <a:pt x="657" y="2694"/>
                        <a:pt x="667" y="2595"/>
                      </a:cubicBezTo>
                      <a:cubicBezTo>
                        <a:pt x="679" y="2512"/>
                        <a:pt x="679" y="2452"/>
                        <a:pt x="667" y="2369"/>
                      </a:cubicBezTo>
                      <a:cubicBezTo>
                        <a:pt x="655" y="2309"/>
                        <a:pt x="631" y="2238"/>
                        <a:pt x="631" y="2178"/>
                      </a:cubicBezTo>
                      <a:cubicBezTo>
                        <a:pt x="607" y="2071"/>
                        <a:pt x="607" y="1940"/>
                        <a:pt x="607" y="1809"/>
                      </a:cubicBezTo>
                      <a:cubicBezTo>
                        <a:pt x="631" y="1583"/>
                        <a:pt x="667" y="1380"/>
                        <a:pt x="762" y="1154"/>
                      </a:cubicBezTo>
                      <a:cubicBezTo>
                        <a:pt x="845" y="976"/>
                        <a:pt x="965" y="785"/>
                        <a:pt x="1119" y="654"/>
                      </a:cubicBezTo>
                      <a:cubicBezTo>
                        <a:pt x="1286" y="511"/>
                        <a:pt x="1488" y="404"/>
                        <a:pt x="1715" y="380"/>
                      </a:cubicBezTo>
                      <a:cubicBezTo>
                        <a:pt x="1798" y="380"/>
                        <a:pt x="1857" y="273"/>
                        <a:pt x="1857" y="178"/>
                      </a:cubicBezTo>
                      <a:cubicBezTo>
                        <a:pt x="1846" y="83"/>
                        <a:pt x="1774" y="23"/>
                        <a:pt x="1679" y="11"/>
                      </a:cubicBezTo>
                      <a:cubicBezTo>
                        <a:pt x="1625" y="4"/>
                        <a:pt x="1572" y="1"/>
                        <a:pt x="1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7"/>
                <p:cNvSpPr/>
                <p:nvPr/>
              </p:nvSpPr>
              <p:spPr>
                <a:xfrm>
                  <a:off x="4252600" y="2723000"/>
                  <a:ext cx="55100" cy="64450"/>
                </a:xfrm>
                <a:custGeom>
                  <a:avLst/>
                  <a:gdLst/>
                  <a:ahLst/>
                  <a:cxnLst/>
                  <a:rect l="l" t="t" r="r" b="b"/>
                  <a:pathLst>
                    <a:path w="2204" h="2578" extrusionOk="0">
                      <a:moveTo>
                        <a:pt x="1881" y="1"/>
                      </a:moveTo>
                      <a:cubicBezTo>
                        <a:pt x="1866" y="1"/>
                        <a:pt x="1850" y="2"/>
                        <a:pt x="1834" y="4"/>
                      </a:cubicBezTo>
                      <a:cubicBezTo>
                        <a:pt x="1751" y="4"/>
                        <a:pt x="1667" y="16"/>
                        <a:pt x="1584" y="40"/>
                      </a:cubicBezTo>
                      <a:cubicBezTo>
                        <a:pt x="1429" y="63"/>
                        <a:pt x="1286" y="135"/>
                        <a:pt x="1144" y="206"/>
                      </a:cubicBezTo>
                      <a:cubicBezTo>
                        <a:pt x="858" y="361"/>
                        <a:pt x="620" y="575"/>
                        <a:pt x="417" y="825"/>
                      </a:cubicBezTo>
                      <a:cubicBezTo>
                        <a:pt x="215" y="1087"/>
                        <a:pt x="72" y="1409"/>
                        <a:pt x="24" y="1730"/>
                      </a:cubicBezTo>
                      <a:cubicBezTo>
                        <a:pt x="1" y="1885"/>
                        <a:pt x="1" y="2064"/>
                        <a:pt x="48" y="2218"/>
                      </a:cubicBezTo>
                      <a:cubicBezTo>
                        <a:pt x="84" y="2314"/>
                        <a:pt x="120" y="2397"/>
                        <a:pt x="203" y="2468"/>
                      </a:cubicBezTo>
                      <a:cubicBezTo>
                        <a:pt x="239" y="2492"/>
                        <a:pt x="274" y="2528"/>
                        <a:pt x="310" y="2552"/>
                      </a:cubicBezTo>
                      <a:cubicBezTo>
                        <a:pt x="346" y="2564"/>
                        <a:pt x="370" y="2576"/>
                        <a:pt x="405" y="2576"/>
                      </a:cubicBezTo>
                      <a:lnTo>
                        <a:pt x="441" y="2576"/>
                      </a:lnTo>
                      <a:cubicBezTo>
                        <a:pt x="447" y="2577"/>
                        <a:pt x="454" y="2577"/>
                        <a:pt x="460" y="2577"/>
                      </a:cubicBezTo>
                      <a:cubicBezTo>
                        <a:pt x="513" y="2577"/>
                        <a:pt x="561" y="2534"/>
                        <a:pt x="572" y="2480"/>
                      </a:cubicBezTo>
                      <a:cubicBezTo>
                        <a:pt x="584" y="2445"/>
                        <a:pt x="596" y="2373"/>
                        <a:pt x="596" y="2302"/>
                      </a:cubicBezTo>
                      <a:cubicBezTo>
                        <a:pt x="596" y="2230"/>
                        <a:pt x="596" y="2147"/>
                        <a:pt x="584" y="2099"/>
                      </a:cubicBezTo>
                      <a:cubicBezTo>
                        <a:pt x="572" y="2004"/>
                        <a:pt x="572" y="1861"/>
                        <a:pt x="596" y="1766"/>
                      </a:cubicBezTo>
                      <a:cubicBezTo>
                        <a:pt x="655" y="1504"/>
                        <a:pt x="751" y="1325"/>
                        <a:pt x="905" y="1111"/>
                      </a:cubicBezTo>
                      <a:cubicBezTo>
                        <a:pt x="1025" y="956"/>
                        <a:pt x="1239" y="766"/>
                        <a:pt x="1417" y="647"/>
                      </a:cubicBezTo>
                      <a:cubicBezTo>
                        <a:pt x="1525" y="587"/>
                        <a:pt x="1632" y="528"/>
                        <a:pt x="1751" y="480"/>
                      </a:cubicBezTo>
                      <a:cubicBezTo>
                        <a:pt x="1798" y="444"/>
                        <a:pt x="1858" y="421"/>
                        <a:pt x="1918" y="397"/>
                      </a:cubicBezTo>
                      <a:cubicBezTo>
                        <a:pt x="1977" y="373"/>
                        <a:pt x="2037" y="337"/>
                        <a:pt x="2096" y="301"/>
                      </a:cubicBezTo>
                      <a:cubicBezTo>
                        <a:pt x="2203" y="254"/>
                        <a:pt x="2203" y="51"/>
                        <a:pt x="2072" y="28"/>
                      </a:cubicBezTo>
                      <a:cubicBezTo>
                        <a:pt x="2005" y="18"/>
                        <a:pt x="1945"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7"/>
                <p:cNvSpPr/>
                <p:nvPr/>
              </p:nvSpPr>
              <p:spPr>
                <a:xfrm>
                  <a:off x="4224625" y="2707975"/>
                  <a:ext cx="61050" cy="53850"/>
                </a:xfrm>
                <a:custGeom>
                  <a:avLst/>
                  <a:gdLst/>
                  <a:ahLst/>
                  <a:cxnLst/>
                  <a:rect l="l" t="t" r="r" b="b"/>
                  <a:pathLst>
                    <a:path w="2442" h="2154" extrusionOk="0">
                      <a:moveTo>
                        <a:pt x="1811" y="1"/>
                      </a:moveTo>
                      <a:cubicBezTo>
                        <a:pt x="1676" y="1"/>
                        <a:pt x="1539" y="21"/>
                        <a:pt x="1405" y="57"/>
                      </a:cubicBezTo>
                      <a:cubicBezTo>
                        <a:pt x="1096" y="141"/>
                        <a:pt x="798" y="295"/>
                        <a:pt x="560" y="521"/>
                      </a:cubicBezTo>
                      <a:cubicBezTo>
                        <a:pt x="358" y="736"/>
                        <a:pt x="191" y="986"/>
                        <a:pt x="84" y="1260"/>
                      </a:cubicBezTo>
                      <a:cubicBezTo>
                        <a:pt x="36" y="1403"/>
                        <a:pt x="12" y="1557"/>
                        <a:pt x="0" y="1712"/>
                      </a:cubicBezTo>
                      <a:cubicBezTo>
                        <a:pt x="0" y="1855"/>
                        <a:pt x="12" y="2045"/>
                        <a:pt x="155" y="2129"/>
                      </a:cubicBezTo>
                      <a:cubicBezTo>
                        <a:pt x="185" y="2144"/>
                        <a:pt x="219" y="2154"/>
                        <a:pt x="252" y="2154"/>
                      </a:cubicBezTo>
                      <a:cubicBezTo>
                        <a:pt x="272" y="2154"/>
                        <a:pt x="292" y="2150"/>
                        <a:pt x="310" y="2141"/>
                      </a:cubicBezTo>
                      <a:cubicBezTo>
                        <a:pt x="417" y="2069"/>
                        <a:pt x="441" y="1950"/>
                        <a:pt x="477" y="1831"/>
                      </a:cubicBezTo>
                      <a:cubicBezTo>
                        <a:pt x="500" y="1712"/>
                        <a:pt x="536" y="1605"/>
                        <a:pt x="584" y="1498"/>
                      </a:cubicBezTo>
                      <a:cubicBezTo>
                        <a:pt x="655" y="1283"/>
                        <a:pt x="762" y="1093"/>
                        <a:pt x="917" y="926"/>
                      </a:cubicBezTo>
                      <a:cubicBezTo>
                        <a:pt x="1084" y="760"/>
                        <a:pt x="1286" y="629"/>
                        <a:pt x="1513" y="545"/>
                      </a:cubicBezTo>
                      <a:cubicBezTo>
                        <a:pt x="1763" y="462"/>
                        <a:pt x="2024" y="426"/>
                        <a:pt x="2286" y="391"/>
                      </a:cubicBezTo>
                      <a:cubicBezTo>
                        <a:pt x="2405" y="379"/>
                        <a:pt x="2441" y="176"/>
                        <a:pt x="2334" y="117"/>
                      </a:cubicBezTo>
                      <a:cubicBezTo>
                        <a:pt x="2165" y="36"/>
                        <a:pt x="1989" y="1"/>
                        <a:pt x="1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7"/>
                <p:cNvSpPr/>
                <p:nvPr/>
              </p:nvSpPr>
              <p:spPr>
                <a:xfrm>
                  <a:off x="4430300" y="2705800"/>
                  <a:ext cx="65225" cy="55125"/>
                </a:xfrm>
                <a:custGeom>
                  <a:avLst/>
                  <a:gdLst/>
                  <a:ahLst/>
                  <a:cxnLst/>
                  <a:rect l="l" t="t" r="r" b="b"/>
                  <a:pathLst>
                    <a:path w="2609" h="2205" extrusionOk="0">
                      <a:moveTo>
                        <a:pt x="793" y="0"/>
                      </a:moveTo>
                      <a:cubicBezTo>
                        <a:pt x="561" y="0"/>
                        <a:pt x="330" y="59"/>
                        <a:pt x="120" y="192"/>
                      </a:cubicBezTo>
                      <a:cubicBezTo>
                        <a:pt x="36" y="251"/>
                        <a:pt x="1" y="335"/>
                        <a:pt x="36" y="418"/>
                      </a:cubicBezTo>
                      <a:cubicBezTo>
                        <a:pt x="56" y="486"/>
                        <a:pt x="131" y="546"/>
                        <a:pt x="204" y="546"/>
                      </a:cubicBezTo>
                      <a:cubicBezTo>
                        <a:pt x="220" y="546"/>
                        <a:pt x="236" y="544"/>
                        <a:pt x="251" y="537"/>
                      </a:cubicBezTo>
                      <a:cubicBezTo>
                        <a:pt x="363" y="500"/>
                        <a:pt x="478" y="482"/>
                        <a:pt x="591" y="482"/>
                      </a:cubicBezTo>
                      <a:cubicBezTo>
                        <a:pt x="695" y="482"/>
                        <a:pt x="797" y="497"/>
                        <a:pt x="894" y="525"/>
                      </a:cubicBezTo>
                      <a:cubicBezTo>
                        <a:pt x="1108" y="597"/>
                        <a:pt x="1287" y="704"/>
                        <a:pt x="1429" y="835"/>
                      </a:cubicBezTo>
                      <a:cubicBezTo>
                        <a:pt x="1620" y="1001"/>
                        <a:pt x="1739" y="1156"/>
                        <a:pt x="1858" y="1370"/>
                      </a:cubicBezTo>
                      <a:cubicBezTo>
                        <a:pt x="1918" y="1478"/>
                        <a:pt x="1965" y="1597"/>
                        <a:pt x="2001" y="1704"/>
                      </a:cubicBezTo>
                      <a:cubicBezTo>
                        <a:pt x="2013" y="1763"/>
                        <a:pt x="2025" y="1835"/>
                        <a:pt x="2037" y="1894"/>
                      </a:cubicBezTo>
                      <a:cubicBezTo>
                        <a:pt x="2060" y="1978"/>
                        <a:pt x="2096" y="2037"/>
                        <a:pt x="2132" y="2097"/>
                      </a:cubicBezTo>
                      <a:cubicBezTo>
                        <a:pt x="2168" y="2162"/>
                        <a:pt x="2239" y="2205"/>
                        <a:pt x="2311" y="2205"/>
                      </a:cubicBezTo>
                      <a:cubicBezTo>
                        <a:pt x="2357" y="2205"/>
                        <a:pt x="2404" y="2187"/>
                        <a:pt x="2441" y="2144"/>
                      </a:cubicBezTo>
                      <a:cubicBezTo>
                        <a:pt x="2525" y="2061"/>
                        <a:pt x="2572" y="1990"/>
                        <a:pt x="2596" y="1871"/>
                      </a:cubicBezTo>
                      <a:cubicBezTo>
                        <a:pt x="2608" y="1787"/>
                        <a:pt x="2596" y="1692"/>
                        <a:pt x="2584" y="1609"/>
                      </a:cubicBezTo>
                      <a:cubicBezTo>
                        <a:pt x="2549" y="1442"/>
                        <a:pt x="2489" y="1275"/>
                        <a:pt x="2406" y="1120"/>
                      </a:cubicBezTo>
                      <a:cubicBezTo>
                        <a:pt x="2263" y="847"/>
                        <a:pt x="2060" y="597"/>
                        <a:pt x="1834" y="394"/>
                      </a:cubicBezTo>
                      <a:cubicBezTo>
                        <a:pt x="1541" y="152"/>
                        <a:pt x="116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7"/>
                <p:cNvSpPr/>
                <p:nvPr/>
              </p:nvSpPr>
              <p:spPr>
                <a:xfrm>
                  <a:off x="4447275" y="2684975"/>
                  <a:ext cx="72050" cy="46700"/>
                </a:xfrm>
                <a:custGeom>
                  <a:avLst/>
                  <a:gdLst/>
                  <a:ahLst/>
                  <a:cxnLst/>
                  <a:rect l="l" t="t" r="r" b="b"/>
                  <a:pathLst>
                    <a:path w="2882" h="1868" extrusionOk="0">
                      <a:moveTo>
                        <a:pt x="1024" y="1"/>
                      </a:moveTo>
                      <a:cubicBezTo>
                        <a:pt x="869" y="1"/>
                        <a:pt x="703" y="1"/>
                        <a:pt x="548" y="37"/>
                      </a:cubicBezTo>
                      <a:cubicBezTo>
                        <a:pt x="477" y="60"/>
                        <a:pt x="393" y="84"/>
                        <a:pt x="322" y="108"/>
                      </a:cubicBezTo>
                      <a:cubicBezTo>
                        <a:pt x="238" y="144"/>
                        <a:pt x="179" y="191"/>
                        <a:pt x="107" y="251"/>
                      </a:cubicBezTo>
                      <a:cubicBezTo>
                        <a:pt x="0" y="322"/>
                        <a:pt x="84" y="501"/>
                        <a:pt x="203" y="513"/>
                      </a:cubicBezTo>
                      <a:cubicBezTo>
                        <a:pt x="250" y="513"/>
                        <a:pt x="293" y="518"/>
                        <a:pt x="337" y="518"/>
                      </a:cubicBezTo>
                      <a:cubicBezTo>
                        <a:pt x="359" y="518"/>
                        <a:pt x="381" y="517"/>
                        <a:pt x="405" y="513"/>
                      </a:cubicBezTo>
                      <a:lnTo>
                        <a:pt x="596" y="513"/>
                      </a:lnTo>
                      <a:cubicBezTo>
                        <a:pt x="715" y="513"/>
                        <a:pt x="846" y="513"/>
                        <a:pt x="965" y="537"/>
                      </a:cubicBezTo>
                      <a:cubicBezTo>
                        <a:pt x="1167" y="549"/>
                        <a:pt x="1441" y="632"/>
                        <a:pt x="1620" y="727"/>
                      </a:cubicBezTo>
                      <a:cubicBezTo>
                        <a:pt x="1858" y="846"/>
                        <a:pt x="2024" y="977"/>
                        <a:pt x="2191" y="1180"/>
                      </a:cubicBezTo>
                      <a:cubicBezTo>
                        <a:pt x="2251" y="1263"/>
                        <a:pt x="2310" y="1394"/>
                        <a:pt x="2334" y="1489"/>
                      </a:cubicBezTo>
                      <a:cubicBezTo>
                        <a:pt x="2358" y="1525"/>
                        <a:pt x="2382" y="1596"/>
                        <a:pt x="2417" y="1668"/>
                      </a:cubicBezTo>
                      <a:cubicBezTo>
                        <a:pt x="2441" y="1727"/>
                        <a:pt x="2489" y="1787"/>
                        <a:pt x="2513" y="1822"/>
                      </a:cubicBezTo>
                      <a:cubicBezTo>
                        <a:pt x="2534" y="1851"/>
                        <a:pt x="2569" y="1867"/>
                        <a:pt x="2603" y="1867"/>
                      </a:cubicBezTo>
                      <a:cubicBezTo>
                        <a:pt x="2626" y="1867"/>
                        <a:pt x="2649" y="1860"/>
                        <a:pt x="2667" y="1846"/>
                      </a:cubicBezTo>
                      <a:lnTo>
                        <a:pt x="2667" y="1846"/>
                      </a:lnTo>
                      <a:cubicBezTo>
                        <a:pt x="2660" y="1850"/>
                        <a:pt x="2656" y="1851"/>
                        <a:pt x="2656" y="1851"/>
                      </a:cubicBezTo>
                      <a:cubicBezTo>
                        <a:pt x="2654" y="1851"/>
                        <a:pt x="2669" y="1843"/>
                        <a:pt x="2703" y="1834"/>
                      </a:cubicBezTo>
                      <a:cubicBezTo>
                        <a:pt x="2739" y="1822"/>
                        <a:pt x="2763" y="1799"/>
                        <a:pt x="2774" y="1775"/>
                      </a:cubicBezTo>
                      <a:cubicBezTo>
                        <a:pt x="2798" y="1727"/>
                        <a:pt x="2822" y="1692"/>
                        <a:pt x="2846" y="1644"/>
                      </a:cubicBezTo>
                      <a:cubicBezTo>
                        <a:pt x="2882" y="1549"/>
                        <a:pt x="2882" y="1465"/>
                        <a:pt x="2870" y="1358"/>
                      </a:cubicBezTo>
                      <a:cubicBezTo>
                        <a:pt x="2858" y="1191"/>
                        <a:pt x="2774" y="1037"/>
                        <a:pt x="2691" y="906"/>
                      </a:cubicBezTo>
                      <a:cubicBezTo>
                        <a:pt x="2513" y="632"/>
                        <a:pt x="2239" y="406"/>
                        <a:pt x="1953" y="263"/>
                      </a:cubicBezTo>
                      <a:cubicBezTo>
                        <a:pt x="1655" y="108"/>
                        <a:pt x="1346" y="25"/>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7"/>
                <p:cNvSpPr/>
                <p:nvPr/>
              </p:nvSpPr>
              <p:spPr>
                <a:xfrm>
                  <a:off x="4462325" y="2658200"/>
                  <a:ext cx="74850" cy="36025"/>
                </a:xfrm>
                <a:custGeom>
                  <a:avLst/>
                  <a:gdLst/>
                  <a:ahLst/>
                  <a:cxnLst/>
                  <a:rect l="l" t="t" r="r" b="b"/>
                  <a:pathLst>
                    <a:path w="2994" h="1441" extrusionOk="0">
                      <a:moveTo>
                        <a:pt x="1255" y="0"/>
                      </a:moveTo>
                      <a:cubicBezTo>
                        <a:pt x="1128" y="0"/>
                        <a:pt x="1000" y="13"/>
                        <a:pt x="875" y="36"/>
                      </a:cubicBezTo>
                      <a:cubicBezTo>
                        <a:pt x="553" y="84"/>
                        <a:pt x="279" y="227"/>
                        <a:pt x="65" y="488"/>
                      </a:cubicBezTo>
                      <a:cubicBezTo>
                        <a:pt x="1" y="574"/>
                        <a:pt x="91" y="708"/>
                        <a:pt x="187" y="708"/>
                      </a:cubicBezTo>
                      <a:cubicBezTo>
                        <a:pt x="198" y="708"/>
                        <a:pt x="209" y="706"/>
                        <a:pt x="220" y="703"/>
                      </a:cubicBezTo>
                      <a:cubicBezTo>
                        <a:pt x="470" y="631"/>
                        <a:pt x="732" y="548"/>
                        <a:pt x="982" y="512"/>
                      </a:cubicBezTo>
                      <a:cubicBezTo>
                        <a:pt x="1025" y="508"/>
                        <a:pt x="1068" y="506"/>
                        <a:pt x="1110" y="506"/>
                      </a:cubicBezTo>
                      <a:cubicBezTo>
                        <a:pt x="1311" y="506"/>
                        <a:pt x="1497" y="551"/>
                        <a:pt x="1684" y="619"/>
                      </a:cubicBezTo>
                      <a:cubicBezTo>
                        <a:pt x="1899" y="691"/>
                        <a:pt x="2077" y="822"/>
                        <a:pt x="2232" y="977"/>
                      </a:cubicBezTo>
                      <a:cubicBezTo>
                        <a:pt x="2315" y="1060"/>
                        <a:pt x="2399" y="1143"/>
                        <a:pt x="2470" y="1239"/>
                      </a:cubicBezTo>
                      <a:cubicBezTo>
                        <a:pt x="2553" y="1334"/>
                        <a:pt x="2625" y="1429"/>
                        <a:pt x="2756" y="1441"/>
                      </a:cubicBezTo>
                      <a:cubicBezTo>
                        <a:pt x="2815" y="1441"/>
                        <a:pt x="2863" y="1417"/>
                        <a:pt x="2899" y="1370"/>
                      </a:cubicBezTo>
                      <a:cubicBezTo>
                        <a:pt x="2994" y="1239"/>
                        <a:pt x="2911" y="1060"/>
                        <a:pt x="2851" y="929"/>
                      </a:cubicBezTo>
                      <a:cubicBezTo>
                        <a:pt x="2780" y="786"/>
                        <a:pt x="2684" y="667"/>
                        <a:pt x="2577" y="560"/>
                      </a:cubicBezTo>
                      <a:cubicBezTo>
                        <a:pt x="2375" y="346"/>
                        <a:pt x="2113" y="191"/>
                        <a:pt x="1839" y="96"/>
                      </a:cubicBezTo>
                      <a:cubicBezTo>
                        <a:pt x="1651" y="30"/>
                        <a:pt x="1453"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7"/>
                <p:cNvSpPr/>
                <p:nvPr/>
              </p:nvSpPr>
              <p:spPr>
                <a:xfrm>
                  <a:off x="4441625" y="2500425"/>
                  <a:ext cx="113725" cy="140675"/>
                </a:xfrm>
                <a:custGeom>
                  <a:avLst/>
                  <a:gdLst/>
                  <a:ahLst/>
                  <a:cxnLst/>
                  <a:rect l="l" t="t" r="r" b="b"/>
                  <a:pathLst>
                    <a:path w="4549" h="5627" extrusionOk="0">
                      <a:moveTo>
                        <a:pt x="1707" y="0"/>
                      </a:moveTo>
                      <a:cubicBezTo>
                        <a:pt x="1619" y="0"/>
                        <a:pt x="1528" y="39"/>
                        <a:pt x="1465" y="120"/>
                      </a:cubicBezTo>
                      <a:cubicBezTo>
                        <a:pt x="1084" y="632"/>
                        <a:pt x="845" y="1251"/>
                        <a:pt x="786" y="1894"/>
                      </a:cubicBezTo>
                      <a:cubicBezTo>
                        <a:pt x="750" y="2204"/>
                        <a:pt x="762" y="2513"/>
                        <a:pt x="810" y="2823"/>
                      </a:cubicBezTo>
                      <a:cubicBezTo>
                        <a:pt x="845" y="3037"/>
                        <a:pt x="893" y="3359"/>
                        <a:pt x="1036" y="3573"/>
                      </a:cubicBezTo>
                      <a:cubicBezTo>
                        <a:pt x="941" y="3704"/>
                        <a:pt x="857" y="3835"/>
                        <a:pt x="786" y="3966"/>
                      </a:cubicBezTo>
                      <a:cubicBezTo>
                        <a:pt x="512" y="4347"/>
                        <a:pt x="262" y="4740"/>
                        <a:pt x="48" y="5144"/>
                      </a:cubicBezTo>
                      <a:cubicBezTo>
                        <a:pt x="0" y="5252"/>
                        <a:pt x="12" y="5371"/>
                        <a:pt x="107" y="5442"/>
                      </a:cubicBezTo>
                      <a:cubicBezTo>
                        <a:pt x="155" y="5466"/>
                        <a:pt x="191" y="5466"/>
                        <a:pt x="238" y="5466"/>
                      </a:cubicBezTo>
                      <a:cubicBezTo>
                        <a:pt x="262" y="5490"/>
                        <a:pt x="286" y="5514"/>
                        <a:pt x="322" y="5537"/>
                      </a:cubicBezTo>
                      <a:cubicBezTo>
                        <a:pt x="333" y="5549"/>
                        <a:pt x="345" y="5573"/>
                        <a:pt x="369" y="5585"/>
                      </a:cubicBezTo>
                      <a:cubicBezTo>
                        <a:pt x="410" y="5614"/>
                        <a:pt x="458" y="5627"/>
                        <a:pt x="507" y="5627"/>
                      </a:cubicBezTo>
                      <a:cubicBezTo>
                        <a:pt x="599" y="5627"/>
                        <a:pt x="691" y="5580"/>
                        <a:pt x="738" y="5502"/>
                      </a:cubicBezTo>
                      <a:cubicBezTo>
                        <a:pt x="750" y="5478"/>
                        <a:pt x="762" y="5454"/>
                        <a:pt x="786" y="5430"/>
                      </a:cubicBezTo>
                      <a:cubicBezTo>
                        <a:pt x="810" y="5418"/>
                        <a:pt x="834" y="5406"/>
                        <a:pt x="845" y="5383"/>
                      </a:cubicBezTo>
                      <a:cubicBezTo>
                        <a:pt x="857" y="5371"/>
                        <a:pt x="869" y="5347"/>
                        <a:pt x="893" y="5335"/>
                      </a:cubicBezTo>
                      <a:cubicBezTo>
                        <a:pt x="1155" y="5014"/>
                        <a:pt x="1381" y="4656"/>
                        <a:pt x="1560" y="4275"/>
                      </a:cubicBezTo>
                      <a:cubicBezTo>
                        <a:pt x="1607" y="4240"/>
                        <a:pt x="1667" y="4204"/>
                        <a:pt x="1726" y="4180"/>
                      </a:cubicBezTo>
                      <a:cubicBezTo>
                        <a:pt x="2012" y="4037"/>
                        <a:pt x="2346" y="3990"/>
                        <a:pt x="2643" y="3847"/>
                      </a:cubicBezTo>
                      <a:cubicBezTo>
                        <a:pt x="2893" y="3740"/>
                        <a:pt x="3131" y="3585"/>
                        <a:pt x="3346" y="3394"/>
                      </a:cubicBezTo>
                      <a:cubicBezTo>
                        <a:pt x="4227" y="2620"/>
                        <a:pt x="4548" y="1227"/>
                        <a:pt x="3846" y="215"/>
                      </a:cubicBezTo>
                      <a:cubicBezTo>
                        <a:pt x="3776" y="123"/>
                        <a:pt x="3664" y="69"/>
                        <a:pt x="3558" y="69"/>
                      </a:cubicBezTo>
                      <a:cubicBezTo>
                        <a:pt x="3446" y="69"/>
                        <a:pt x="3341" y="128"/>
                        <a:pt x="3298" y="263"/>
                      </a:cubicBezTo>
                      <a:cubicBezTo>
                        <a:pt x="3060" y="1108"/>
                        <a:pt x="2584" y="1858"/>
                        <a:pt x="1953" y="2466"/>
                      </a:cubicBezTo>
                      <a:cubicBezTo>
                        <a:pt x="1953" y="1739"/>
                        <a:pt x="1965" y="1013"/>
                        <a:pt x="1977" y="287"/>
                      </a:cubicBezTo>
                      <a:cubicBezTo>
                        <a:pt x="1984" y="102"/>
                        <a:pt x="1849"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7"/>
                <p:cNvSpPr/>
                <p:nvPr/>
              </p:nvSpPr>
              <p:spPr>
                <a:xfrm>
                  <a:off x="4245150" y="2562400"/>
                  <a:ext cx="264050" cy="201200"/>
                </a:xfrm>
                <a:custGeom>
                  <a:avLst/>
                  <a:gdLst/>
                  <a:ahLst/>
                  <a:cxnLst/>
                  <a:rect l="l" t="t" r="r" b="b"/>
                  <a:pathLst>
                    <a:path w="10562" h="8048" extrusionOk="0">
                      <a:moveTo>
                        <a:pt x="4975" y="1"/>
                      </a:moveTo>
                      <a:cubicBezTo>
                        <a:pt x="4284" y="1"/>
                        <a:pt x="3799" y="129"/>
                        <a:pt x="3799" y="129"/>
                      </a:cubicBezTo>
                      <a:cubicBezTo>
                        <a:pt x="3799" y="129"/>
                        <a:pt x="1" y="737"/>
                        <a:pt x="156" y="4178"/>
                      </a:cubicBezTo>
                      <a:cubicBezTo>
                        <a:pt x="290" y="7157"/>
                        <a:pt x="1736" y="8047"/>
                        <a:pt x="3597" y="8047"/>
                      </a:cubicBezTo>
                      <a:cubicBezTo>
                        <a:pt x="3886" y="8047"/>
                        <a:pt x="4184" y="8026"/>
                        <a:pt x="4490" y="7988"/>
                      </a:cubicBezTo>
                      <a:cubicBezTo>
                        <a:pt x="6764" y="7714"/>
                        <a:pt x="10562" y="6273"/>
                        <a:pt x="9062" y="2701"/>
                      </a:cubicBezTo>
                      <a:cubicBezTo>
                        <a:pt x="8100" y="412"/>
                        <a:pt x="6209" y="1"/>
                        <a:pt x="4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7"/>
                <p:cNvSpPr/>
                <p:nvPr/>
              </p:nvSpPr>
              <p:spPr>
                <a:xfrm>
                  <a:off x="4140100" y="2518275"/>
                  <a:ext cx="138725" cy="125650"/>
                </a:xfrm>
                <a:custGeom>
                  <a:avLst/>
                  <a:gdLst/>
                  <a:ahLst/>
                  <a:cxnLst/>
                  <a:rect l="l" t="t" r="r" b="b"/>
                  <a:pathLst>
                    <a:path w="5549" h="5026" extrusionOk="0">
                      <a:moveTo>
                        <a:pt x="2422" y="0"/>
                      </a:moveTo>
                      <a:cubicBezTo>
                        <a:pt x="2246" y="0"/>
                        <a:pt x="2084" y="165"/>
                        <a:pt x="2155" y="370"/>
                      </a:cubicBezTo>
                      <a:cubicBezTo>
                        <a:pt x="2393" y="1049"/>
                        <a:pt x="2619" y="1740"/>
                        <a:pt x="2834" y="2442"/>
                      </a:cubicBezTo>
                      <a:cubicBezTo>
                        <a:pt x="2060" y="2049"/>
                        <a:pt x="1369" y="1478"/>
                        <a:pt x="893" y="751"/>
                      </a:cubicBezTo>
                      <a:cubicBezTo>
                        <a:pt x="835" y="662"/>
                        <a:pt x="755" y="625"/>
                        <a:pt x="675" y="625"/>
                      </a:cubicBezTo>
                      <a:cubicBezTo>
                        <a:pt x="541" y="625"/>
                        <a:pt x="406" y="729"/>
                        <a:pt x="369" y="871"/>
                      </a:cubicBezTo>
                      <a:cubicBezTo>
                        <a:pt x="0" y="2037"/>
                        <a:pt x="726" y="3276"/>
                        <a:pt x="1810" y="3752"/>
                      </a:cubicBezTo>
                      <a:cubicBezTo>
                        <a:pt x="2060" y="3859"/>
                        <a:pt x="2334" y="3930"/>
                        <a:pt x="2608" y="3966"/>
                      </a:cubicBezTo>
                      <a:cubicBezTo>
                        <a:pt x="2715" y="3978"/>
                        <a:pt x="2823" y="3981"/>
                        <a:pt x="2932" y="3981"/>
                      </a:cubicBezTo>
                      <a:cubicBezTo>
                        <a:pt x="3018" y="3981"/>
                        <a:pt x="3105" y="3979"/>
                        <a:pt x="3191" y="3979"/>
                      </a:cubicBezTo>
                      <a:cubicBezTo>
                        <a:pt x="3320" y="3979"/>
                        <a:pt x="3448" y="3983"/>
                        <a:pt x="3572" y="4002"/>
                      </a:cubicBezTo>
                      <a:cubicBezTo>
                        <a:pt x="3643" y="4014"/>
                        <a:pt x="3703" y="4026"/>
                        <a:pt x="3774" y="4038"/>
                      </a:cubicBezTo>
                      <a:cubicBezTo>
                        <a:pt x="4048" y="4359"/>
                        <a:pt x="4370" y="4621"/>
                        <a:pt x="4727" y="4847"/>
                      </a:cubicBezTo>
                      <a:cubicBezTo>
                        <a:pt x="4751" y="4859"/>
                        <a:pt x="4763" y="4871"/>
                        <a:pt x="4786" y="4883"/>
                      </a:cubicBezTo>
                      <a:cubicBezTo>
                        <a:pt x="4810" y="4907"/>
                        <a:pt x="4834" y="4907"/>
                        <a:pt x="4858" y="4907"/>
                      </a:cubicBezTo>
                      <a:lnTo>
                        <a:pt x="4917" y="4966"/>
                      </a:lnTo>
                      <a:cubicBezTo>
                        <a:pt x="4963" y="5003"/>
                        <a:pt x="5029" y="5018"/>
                        <a:pt x="5090" y="5018"/>
                      </a:cubicBezTo>
                      <a:cubicBezTo>
                        <a:pt x="5108" y="5018"/>
                        <a:pt x="5127" y="5017"/>
                        <a:pt x="5144" y="5014"/>
                      </a:cubicBezTo>
                      <a:cubicBezTo>
                        <a:pt x="5171" y="5022"/>
                        <a:pt x="5199" y="5026"/>
                        <a:pt x="5226" y="5026"/>
                      </a:cubicBezTo>
                      <a:cubicBezTo>
                        <a:pt x="5281" y="5026"/>
                        <a:pt x="5334" y="5010"/>
                        <a:pt x="5382" y="4978"/>
                      </a:cubicBezTo>
                      <a:cubicBezTo>
                        <a:pt x="5453" y="4942"/>
                        <a:pt x="5501" y="4871"/>
                        <a:pt x="5525" y="4800"/>
                      </a:cubicBezTo>
                      <a:cubicBezTo>
                        <a:pt x="5548" y="4752"/>
                        <a:pt x="5548" y="4704"/>
                        <a:pt x="5548" y="4657"/>
                      </a:cubicBezTo>
                      <a:cubicBezTo>
                        <a:pt x="5548" y="4633"/>
                        <a:pt x="5548" y="4621"/>
                        <a:pt x="5548" y="4609"/>
                      </a:cubicBezTo>
                      <a:cubicBezTo>
                        <a:pt x="5548" y="4597"/>
                        <a:pt x="5548" y="4597"/>
                        <a:pt x="5548" y="4585"/>
                      </a:cubicBezTo>
                      <a:cubicBezTo>
                        <a:pt x="5548" y="4526"/>
                        <a:pt x="5525" y="4466"/>
                        <a:pt x="5477" y="4419"/>
                      </a:cubicBezTo>
                      <a:cubicBezTo>
                        <a:pt x="5144" y="4085"/>
                        <a:pt x="4786" y="3788"/>
                        <a:pt x="4417" y="3514"/>
                      </a:cubicBezTo>
                      <a:cubicBezTo>
                        <a:pt x="4298" y="3407"/>
                        <a:pt x="4179" y="3311"/>
                        <a:pt x="4048" y="3216"/>
                      </a:cubicBezTo>
                      <a:cubicBezTo>
                        <a:pt x="4120" y="2966"/>
                        <a:pt x="4072" y="2645"/>
                        <a:pt x="4036" y="2430"/>
                      </a:cubicBezTo>
                      <a:cubicBezTo>
                        <a:pt x="3989" y="2121"/>
                        <a:pt x="3905" y="1823"/>
                        <a:pt x="3786" y="1537"/>
                      </a:cubicBezTo>
                      <a:cubicBezTo>
                        <a:pt x="3524" y="942"/>
                        <a:pt x="3119" y="430"/>
                        <a:pt x="2596" y="61"/>
                      </a:cubicBezTo>
                      <a:cubicBezTo>
                        <a:pt x="2542" y="19"/>
                        <a:pt x="2481" y="0"/>
                        <a:pt x="2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7"/>
                <p:cNvSpPr/>
                <p:nvPr/>
              </p:nvSpPr>
              <p:spPr>
                <a:xfrm>
                  <a:off x="4399350" y="2579025"/>
                  <a:ext cx="52525" cy="36675"/>
                </a:xfrm>
                <a:custGeom>
                  <a:avLst/>
                  <a:gdLst/>
                  <a:ahLst/>
                  <a:cxnLst/>
                  <a:rect l="l" t="t" r="r" b="b"/>
                  <a:pathLst>
                    <a:path w="2101" h="1467" extrusionOk="0">
                      <a:moveTo>
                        <a:pt x="143" y="0"/>
                      </a:moveTo>
                      <a:cubicBezTo>
                        <a:pt x="0" y="0"/>
                        <a:pt x="0" y="203"/>
                        <a:pt x="119" y="238"/>
                      </a:cubicBezTo>
                      <a:cubicBezTo>
                        <a:pt x="465" y="334"/>
                        <a:pt x="786" y="500"/>
                        <a:pt x="1060" y="703"/>
                      </a:cubicBezTo>
                      <a:cubicBezTo>
                        <a:pt x="1215" y="810"/>
                        <a:pt x="1346" y="929"/>
                        <a:pt x="1477" y="1048"/>
                      </a:cubicBezTo>
                      <a:cubicBezTo>
                        <a:pt x="1596" y="1179"/>
                        <a:pt x="1703" y="1322"/>
                        <a:pt x="1858" y="1441"/>
                      </a:cubicBezTo>
                      <a:cubicBezTo>
                        <a:pt x="1882" y="1458"/>
                        <a:pt x="1912" y="1466"/>
                        <a:pt x="1944" y="1466"/>
                      </a:cubicBezTo>
                      <a:cubicBezTo>
                        <a:pt x="2021" y="1466"/>
                        <a:pt x="2101" y="1415"/>
                        <a:pt x="2084" y="1322"/>
                      </a:cubicBezTo>
                      <a:cubicBezTo>
                        <a:pt x="2013" y="893"/>
                        <a:pt x="1643" y="584"/>
                        <a:pt x="1298" y="357"/>
                      </a:cubicBezTo>
                      <a:cubicBezTo>
                        <a:pt x="953" y="131"/>
                        <a:pt x="548" y="12"/>
                        <a:pt x="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7"/>
                <p:cNvSpPr/>
                <p:nvPr/>
              </p:nvSpPr>
              <p:spPr>
                <a:xfrm>
                  <a:off x="4449350" y="2622450"/>
                  <a:ext cx="13425" cy="22250"/>
                </a:xfrm>
                <a:custGeom>
                  <a:avLst/>
                  <a:gdLst/>
                  <a:ahLst/>
                  <a:cxnLst/>
                  <a:rect l="l" t="t" r="r" b="b"/>
                  <a:pathLst>
                    <a:path w="537" h="890" extrusionOk="0">
                      <a:moveTo>
                        <a:pt x="135" y="0"/>
                      </a:moveTo>
                      <a:cubicBezTo>
                        <a:pt x="112" y="0"/>
                        <a:pt x="90" y="8"/>
                        <a:pt x="72" y="25"/>
                      </a:cubicBezTo>
                      <a:cubicBezTo>
                        <a:pt x="1" y="61"/>
                        <a:pt x="1" y="133"/>
                        <a:pt x="36" y="204"/>
                      </a:cubicBezTo>
                      <a:cubicBezTo>
                        <a:pt x="34" y="199"/>
                        <a:pt x="33" y="197"/>
                        <a:pt x="32" y="197"/>
                      </a:cubicBezTo>
                      <a:lnTo>
                        <a:pt x="32" y="197"/>
                      </a:lnTo>
                      <a:cubicBezTo>
                        <a:pt x="29" y="197"/>
                        <a:pt x="39" y="228"/>
                        <a:pt x="48" y="228"/>
                      </a:cubicBezTo>
                      <a:cubicBezTo>
                        <a:pt x="48" y="240"/>
                        <a:pt x="60" y="263"/>
                        <a:pt x="72" y="275"/>
                      </a:cubicBezTo>
                      <a:cubicBezTo>
                        <a:pt x="72" y="311"/>
                        <a:pt x="96" y="335"/>
                        <a:pt x="96" y="371"/>
                      </a:cubicBezTo>
                      <a:cubicBezTo>
                        <a:pt x="120" y="430"/>
                        <a:pt x="144" y="490"/>
                        <a:pt x="167" y="549"/>
                      </a:cubicBezTo>
                      <a:cubicBezTo>
                        <a:pt x="191" y="621"/>
                        <a:pt x="203" y="704"/>
                        <a:pt x="251" y="775"/>
                      </a:cubicBezTo>
                      <a:cubicBezTo>
                        <a:pt x="278" y="822"/>
                        <a:pt x="335" y="890"/>
                        <a:pt x="398" y="890"/>
                      </a:cubicBezTo>
                      <a:cubicBezTo>
                        <a:pt x="416" y="890"/>
                        <a:pt x="434" y="884"/>
                        <a:pt x="453" y="871"/>
                      </a:cubicBezTo>
                      <a:cubicBezTo>
                        <a:pt x="525" y="835"/>
                        <a:pt x="536" y="728"/>
                        <a:pt x="525" y="656"/>
                      </a:cubicBezTo>
                      <a:cubicBezTo>
                        <a:pt x="525" y="573"/>
                        <a:pt x="489" y="502"/>
                        <a:pt x="465" y="430"/>
                      </a:cubicBezTo>
                      <a:cubicBezTo>
                        <a:pt x="405" y="287"/>
                        <a:pt x="334" y="168"/>
                        <a:pt x="251" y="61"/>
                      </a:cubicBezTo>
                      <a:cubicBezTo>
                        <a:pt x="221" y="23"/>
                        <a:pt x="176" y="0"/>
                        <a:pt x="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7"/>
                <p:cNvSpPr/>
                <p:nvPr/>
              </p:nvSpPr>
              <p:spPr>
                <a:xfrm>
                  <a:off x="4303800" y="2530550"/>
                  <a:ext cx="29625" cy="63575"/>
                </a:xfrm>
                <a:custGeom>
                  <a:avLst/>
                  <a:gdLst/>
                  <a:ahLst/>
                  <a:cxnLst/>
                  <a:rect l="l" t="t" r="r" b="b"/>
                  <a:pathLst>
                    <a:path w="1185" h="2543" extrusionOk="0">
                      <a:moveTo>
                        <a:pt x="309" y="1"/>
                      </a:moveTo>
                      <a:cubicBezTo>
                        <a:pt x="295" y="1"/>
                        <a:pt x="279" y="4"/>
                        <a:pt x="262" y="10"/>
                      </a:cubicBezTo>
                      <a:cubicBezTo>
                        <a:pt x="143" y="46"/>
                        <a:pt x="108" y="177"/>
                        <a:pt x="72" y="284"/>
                      </a:cubicBezTo>
                      <a:cubicBezTo>
                        <a:pt x="36" y="415"/>
                        <a:pt x="24" y="522"/>
                        <a:pt x="12" y="653"/>
                      </a:cubicBezTo>
                      <a:cubicBezTo>
                        <a:pt x="0" y="891"/>
                        <a:pt x="48" y="1118"/>
                        <a:pt x="96" y="1344"/>
                      </a:cubicBezTo>
                      <a:cubicBezTo>
                        <a:pt x="215" y="1796"/>
                        <a:pt x="489" y="2201"/>
                        <a:pt x="858" y="2499"/>
                      </a:cubicBezTo>
                      <a:cubicBezTo>
                        <a:pt x="894" y="2530"/>
                        <a:pt x="931" y="2543"/>
                        <a:pt x="965" y="2543"/>
                      </a:cubicBezTo>
                      <a:cubicBezTo>
                        <a:pt x="1091" y="2543"/>
                        <a:pt x="1184" y="2370"/>
                        <a:pt x="1072" y="2249"/>
                      </a:cubicBezTo>
                      <a:cubicBezTo>
                        <a:pt x="798" y="1963"/>
                        <a:pt x="620" y="1594"/>
                        <a:pt x="524" y="1213"/>
                      </a:cubicBezTo>
                      <a:cubicBezTo>
                        <a:pt x="477" y="1022"/>
                        <a:pt x="465" y="844"/>
                        <a:pt x="453" y="653"/>
                      </a:cubicBezTo>
                      <a:cubicBezTo>
                        <a:pt x="453" y="546"/>
                        <a:pt x="453" y="451"/>
                        <a:pt x="453" y="344"/>
                      </a:cubicBezTo>
                      <a:cubicBezTo>
                        <a:pt x="465" y="249"/>
                        <a:pt x="477" y="129"/>
                        <a:pt x="405" y="46"/>
                      </a:cubicBezTo>
                      <a:cubicBezTo>
                        <a:pt x="380" y="20"/>
                        <a:pt x="348"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7"/>
                <p:cNvSpPr/>
                <p:nvPr/>
              </p:nvSpPr>
              <p:spPr>
                <a:xfrm>
                  <a:off x="4373975" y="2518275"/>
                  <a:ext cx="19150" cy="60575"/>
                </a:xfrm>
                <a:custGeom>
                  <a:avLst/>
                  <a:gdLst/>
                  <a:ahLst/>
                  <a:cxnLst/>
                  <a:rect l="l" t="t" r="r" b="b"/>
                  <a:pathLst>
                    <a:path w="766" h="2423" extrusionOk="0">
                      <a:moveTo>
                        <a:pt x="315" y="0"/>
                      </a:moveTo>
                      <a:cubicBezTo>
                        <a:pt x="230" y="0"/>
                        <a:pt x="149" y="81"/>
                        <a:pt x="158" y="168"/>
                      </a:cubicBezTo>
                      <a:cubicBezTo>
                        <a:pt x="158" y="347"/>
                        <a:pt x="218" y="513"/>
                        <a:pt x="241" y="680"/>
                      </a:cubicBezTo>
                      <a:cubicBezTo>
                        <a:pt x="277" y="847"/>
                        <a:pt x="289" y="1025"/>
                        <a:pt x="289" y="1204"/>
                      </a:cubicBezTo>
                      <a:cubicBezTo>
                        <a:pt x="277" y="1549"/>
                        <a:pt x="182" y="1859"/>
                        <a:pt x="51" y="2180"/>
                      </a:cubicBezTo>
                      <a:cubicBezTo>
                        <a:pt x="0" y="2307"/>
                        <a:pt x="100" y="2422"/>
                        <a:pt x="209" y="2422"/>
                      </a:cubicBezTo>
                      <a:cubicBezTo>
                        <a:pt x="253" y="2422"/>
                        <a:pt x="299" y="2403"/>
                        <a:pt x="337" y="2359"/>
                      </a:cubicBezTo>
                      <a:cubicBezTo>
                        <a:pt x="587" y="2061"/>
                        <a:pt x="718" y="1621"/>
                        <a:pt x="742" y="1228"/>
                      </a:cubicBezTo>
                      <a:cubicBezTo>
                        <a:pt x="765" y="823"/>
                        <a:pt x="718" y="335"/>
                        <a:pt x="408" y="37"/>
                      </a:cubicBezTo>
                      <a:cubicBezTo>
                        <a:pt x="379" y="11"/>
                        <a:pt x="347"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7"/>
                <p:cNvSpPr/>
                <p:nvPr/>
              </p:nvSpPr>
              <p:spPr>
                <a:xfrm>
                  <a:off x="4289500" y="2503300"/>
                  <a:ext cx="44975" cy="43750"/>
                </a:xfrm>
                <a:custGeom>
                  <a:avLst/>
                  <a:gdLst/>
                  <a:ahLst/>
                  <a:cxnLst/>
                  <a:rect l="l" t="t" r="r" b="b"/>
                  <a:pathLst>
                    <a:path w="1799" h="1750" extrusionOk="0">
                      <a:moveTo>
                        <a:pt x="1004" y="0"/>
                      </a:moveTo>
                      <a:cubicBezTo>
                        <a:pt x="797" y="0"/>
                        <a:pt x="592" y="68"/>
                        <a:pt x="406" y="172"/>
                      </a:cubicBezTo>
                      <a:cubicBezTo>
                        <a:pt x="215" y="279"/>
                        <a:pt x="96" y="481"/>
                        <a:pt x="49" y="684"/>
                      </a:cubicBezTo>
                      <a:cubicBezTo>
                        <a:pt x="1" y="886"/>
                        <a:pt x="37" y="1100"/>
                        <a:pt x="144" y="1279"/>
                      </a:cubicBezTo>
                      <a:cubicBezTo>
                        <a:pt x="180" y="1339"/>
                        <a:pt x="215" y="1386"/>
                        <a:pt x="263" y="1434"/>
                      </a:cubicBezTo>
                      <a:cubicBezTo>
                        <a:pt x="275" y="1446"/>
                        <a:pt x="287" y="1470"/>
                        <a:pt x="299" y="1481"/>
                      </a:cubicBezTo>
                      <a:cubicBezTo>
                        <a:pt x="430" y="1624"/>
                        <a:pt x="620" y="1720"/>
                        <a:pt x="811" y="1743"/>
                      </a:cubicBezTo>
                      <a:cubicBezTo>
                        <a:pt x="845" y="1747"/>
                        <a:pt x="880" y="1749"/>
                        <a:pt x="916" y="1749"/>
                      </a:cubicBezTo>
                      <a:cubicBezTo>
                        <a:pt x="1097" y="1749"/>
                        <a:pt x="1278" y="1696"/>
                        <a:pt x="1418" y="1577"/>
                      </a:cubicBezTo>
                      <a:cubicBezTo>
                        <a:pt x="1596" y="1434"/>
                        <a:pt x="1715" y="1243"/>
                        <a:pt x="1751" y="1029"/>
                      </a:cubicBezTo>
                      <a:cubicBezTo>
                        <a:pt x="1799" y="838"/>
                        <a:pt x="1775" y="612"/>
                        <a:pt x="1692" y="446"/>
                      </a:cubicBezTo>
                      <a:cubicBezTo>
                        <a:pt x="1632" y="327"/>
                        <a:pt x="1573" y="219"/>
                        <a:pt x="1465" y="136"/>
                      </a:cubicBezTo>
                      <a:cubicBezTo>
                        <a:pt x="1358" y="65"/>
                        <a:pt x="1239" y="5"/>
                        <a:pt x="1096" y="5"/>
                      </a:cubicBezTo>
                      <a:cubicBezTo>
                        <a:pt x="1066" y="2"/>
                        <a:pt x="1035"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7"/>
                <p:cNvSpPr/>
                <p:nvPr/>
              </p:nvSpPr>
              <p:spPr>
                <a:xfrm>
                  <a:off x="4356475" y="2494650"/>
                  <a:ext cx="39925" cy="36650"/>
                </a:xfrm>
                <a:custGeom>
                  <a:avLst/>
                  <a:gdLst/>
                  <a:ahLst/>
                  <a:cxnLst/>
                  <a:rect l="l" t="t" r="r" b="b"/>
                  <a:pathLst>
                    <a:path w="1597" h="1466" extrusionOk="0">
                      <a:moveTo>
                        <a:pt x="845" y="1"/>
                      </a:moveTo>
                      <a:cubicBezTo>
                        <a:pt x="743" y="1"/>
                        <a:pt x="641" y="22"/>
                        <a:pt x="549" y="65"/>
                      </a:cubicBezTo>
                      <a:cubicBezTo>
                        <a:pt x="322" y="161"/>
                        <a:pt x="156" y="351"/>
                        <a:pt x="84" y="601"/>
                      </a:cubicBezTo>
                      <a:cubicBezTo>
                        <a:pt x="1" y="851"/>
                        <a:pt x="84" y="1125"/>
                        <a:pt x="275" y="1304"/>
                      </a:cubicBezTo>
                      <a:cubicBezTo>
                        <a:pt x="384" y="1413"/>
                        <a:pt x="534" y="1466"/>
                        <a:pt x="682" y="1466"/>
                      </a:cubicBezTo>
                      <a:cubicBezTo>
                        <a:pt x="759" y="1466"/>
                        <a:pt x="836" y="1451"/>
                        <a:pt x="906" y="1423"/>
                      </a:cubicBezTo>
                      <a:cubicBezTo>
                        <a:pt x="1072" y="1423"/>
                        <a:pt x="1227" y="1351"/>
                        <a:pt x="1334" y="1220"/>
                      </a:cubicBezTo>
                      <a:cubicBezTo>
                        <a:pt x="1501" y="1089"/>
                        <a:pt x="1596" y="863"/>
                        <a:pt x="1573" y="649"/>
                      </a:cubicBezTo>
                      <a:cubicBezTo>
                        <a:pt x="1537" y="411"/>
                        <a:pt x="1394" y="208"/>
                        <a:pt x="1192" y="89"/>
                      </a:cubicBezTo>
                      <a:cubicBezTo>
                        <a:pt x="1088" y="31"/>
                        <a:pt x="967" y="1"/>
                        <a:pt x="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7"/>
                <p:cNvSpPr/>
                <p:nvPr/>
              </p:nvSpPr>
              <p:spPr>
                <a:xfrm>
                  <a:off x="4314525" y="2504225"/>
                  <a:ext cx="16975" cy="26300"/>
                </a:xfrm>
                <a:custGeom>
                  <a:avLst/>
                  <a:gdLst/>
                  <a:ahLst/>
                  <a:cxnLst/>
                  <a:rect l="l" t="t" r="r" b="b"/>
                  <a:pathLst>
                    <a:path w="679" h="1052" extrusionOk="0">
                      <a:moveTo>
                        <a:pt x="328" y="1"/>
                      </a:moveTo>
                      <a:cubicBezTo>
                        <a:pt x="318" y="1"/>
                        <a:pt x="308" y="2"/>
                        <a:pt x="298" y="4"/>
                      </a:cubicBezTo>
                      <a:cubicBezTo>
                        <a:pt x="250" y="4"/>
                        <a:pt x="203" y="28"/>
                        <a:pt x="167" y="63"/>
                      </a:cubicBezTo>
                      <a:cubicBezTo>
                        <a:pt x="131" y="87"/>
                        <a:pt x="95" y="123"/>
                        <a:pt x="72" y="182"/>
                      </a:cubicBezTo>
                      <a:cubicBezTo>
                        <a:pt x="36" y="230"/>
                        <a:pt x="24" y="290"/>
                        <a:pt x="12" y="349"/>
                      </a:cubicBezTo>
                      <a:cubicBezTo>
                        <a:pt x="0" y="420"/>
                        <a:pt x="0" y="480"/>
                        <a:pt x="0" y="551"/>
                      </a:cubicBezTo>
                      <a:cubicBezTo>
                        <a:pt x="12" y="599"/>
                        <a:pt x="24" y="647"/>
                        <a:pt x="24" y="694"/>
                      </a:cubicBezTo>
                      <a:cubicBezTo>
                        <a:pt x="48" y="778"/>
                        <a:pt x="83" y="861"/>
                        <a:pt x="131" y="921"/>
                      </a:cubicBezTo>
                      <a:lnTo>
                        <a:pt x="214" y="992"/>
                      </a:lnTo>
                      <a:cubicBezTo>
                        <a:pt x="262" y="1040"/>
                        <a:pt x="322" y="1052"/>
                        <a:pt x="381" y="1052"/>
                      </a:cubicBezTo>
                      <a:cubicBezTo>
                        <a:pt x="429" y="1052"/>
                        <a:pt x="476" y="1028"/>
                        <a:pt x="512" y="992"/>
                      </a:cubicBezTo>
                      <a:cubicBezTo>
                        <a:pt x="548" y="968"/>
                        <a:pt x="584" y="932"/>
                        <a:pt x="607" y="873"/>
                      </a:cubicBezTo>
                      <a:cubicBezTo>
                        <a:pt x="643" y="825"/>
                        <a:pt x="655" y="766"/>
                        <a:pt x="667" y="706"/>
                      </a:cubicBezTo>
                      <a:cubicBezTo>
                        <a:pt x="679" y="635"/>
                        <a:pt x="679" y="563"/>
                        <a:pt x="679" y="492"/>
                      </a:cubicBezTo>
                      <a:cubicBezTo>
                        <a:pt x="667" y="456"/>
                        <a:pt x="667" y="409"/>
                        <a:pt x="655" y="361"/>
                      </a:cubicBezTo>
                      <a:cubicBezTo>
                        <a:pt x="631" y="266"/>
                        <a:pt x="595" y="194"/>
                        <a:pt x="548" y="135"/>
                      </a:cubicBezTo>
                      <a:lnTo>
                        <a:pt x="464" y="63"/>
                      </a:lnTo>
                      <a:cubicBezTo>
                        <a:pt x="425" y="24"/>
                        <a:pt x="377" y="1"/>
                        <a:pt x="3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7"/>
                <p:cNvSpPr/>
                <p:nvPr/>
              </p:nvSpPr>
              <p:spPr>
                <a:xfrm>
                  <a:off x="4375825" y="2492550"/>
                  <a:ext cx="18775" cy="25325"/>
                </a:xfrm>
                <a:custGeom>
                  <a:avLst/>
                  <a:gdLst/>
                  <a:ahLst/>
                  <a:cxnLst/>
                  <a:rect l="l" t="t" r="r" b="b"/>
                  <a:pathLst>
                    <a:path w="751" h="1013" extrusionOk="0">
                      <a:moveTo>
                        <a:pt x="269" y="0"/>
                      </a:moveTo>
                      <a:cubicBezTo>
                        <a:pt x="239" y="0"/>
                        <a:pt x="209" y="6"/>
                        <a:pt x="179" y="18"/>
                      </a:cubicBezTo>
                      <a:cubicBezTo>
                        <a:pt x="132" y="42"/>
                        <a:pt x="96" y="66"/>
                        <a:pt x="72" y="114"/>
                      </a:cubicBezTo>
                      <a:cubicBezTo>
                        <a:pt x="48" y="149"/>
                        <a:pt x="25" y="197"/>
                        <a:pt x="13" y="256"/>
                      </a:cubicBezTo>
                      <a:cubicBezTo>
                        <a:pt x="1" y="316"/>
                        <a:pt x="1" y="376"/>
                        <a:pt x="13" y="435"/>
                      </a:cubicBezTo>
                      <a:cubicBezTo>
                        <a:pt x="25" y="506"/>
                        <a:pt x="37" y="566"/>
                        <a:pt x="60" y="637"/>
                      </a:cubicBezTo>
                      <a:cubicBezTo>
                        <a:pt x="84" y="673"/>
                        <a:pt x="108" y="721"/>
                        <a:pt x="132" y="757"/>
                      </a:cubicBezTo>
                      <a:cubicBezTo>
                        <a:pt x="179" y="840"/>
                        <a:pt x="239" y="899"/>
                        <a:pt x="298" y="947"/>
                      </a:cubicBezTo>
                      <a:cubicBezTo>
                        <a:pt x="334" y="959"/>
                        <a:pt x="358" y="971"/>
                        <a:pt x="394" y="995"/>
                      </a:cubicBezTo>
                      <a:cubicBezTo>
                        <a:pt x="429" y="1007"/>
                        <a:pt x="462" y="1013"/>
                        <a:pt x="493" y="1013"/>
                      </a:cubicBezTo>
                      <a:cubicBezTo>
                        <a:pt x="525" y="1013"/>
                        <a:pt x="554" y="1007"/>
                        <a:pt x="584" y="995"/>
                      </a:cubicBezTo>
                      <a:cubicBezTo>
                        <a:pt x="620" y="971"/>
                        <a:pt x="656" y="947"/>
                        <a:pt x="679" y="899"/>
                      </a:cubicBezTo>
                      <a:cubicBezTo>
                        <a:pt x="715" y="864"/>
                        <a:pt x="727" y="816"/>
                        <a:pt x="739" y="757"/>
                      </a:cubicBezTo>
                      <a:cubicBezTo>
                        <a:pt x="751" y="697"/>
                        <a:pt x="751" y="637"/>
                        <a:pt x="739" y="578"/>
                      </a:cubicBezTo>
                      <a:cubicBezTo>
                        <a:pt x="739" y="506"/>
                        <a:pt x="715" y="447"/>
                        <a:pt x="691" y="376"/>
                      </a:cubicBezTo>
                      <a:cubicBezTo>
                        <a:pt x="668" y="340"/>
                        <a:pt x="644" y="292"/>
                        <a:pt x="632" y="256"/>
                      </a:cubicBezTo>
                      <a:cubicBezTo>
                        <a:pt x="584" y="173"/>
                        <a:pt x="525" y="114"/>
                        <a:pt x="453" y="78"/>
                      </a:cubicBezTo>
                      <a:cubicBezTo>
                        <a:pt x="429" y="54"/>
                        <a:pt x="394" y="42"/>
                        <a:pt x="358" y="18"/>
                      </a:cubicBezTo>
                      <a:cubicBezTo>
                        <a:pt x="328" y="6"/>
                        <a:pt x="298" y="0"/>
                        <a:pt x="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7"/>
                <p:cNvSpPr/>
                <p:nvPr/>
              </p:nvSpPr>
              <p:spPr>
                <a:xfrm>
                  <a:off x="4341425" y="2618950"/>
                  <a:ext cx="55275" cy="55975"/>
                </a:xfrm>
                <a:custGeom>
                  <a:avLst/>
                  <a:gdLst/>
                  <a:ahLst/>
                  <a:cxnLst/>
                  <a:rect l="l" t="t" r="r" b="b"/>
                  <a:pathLst>
                    <a:path w="2211" h="2239" extrusionOk="0">
                      <a:moveTo>
                        <a:pt x="1972" y="1"/>
                      </a:moveTo>
                      <a:cubicBezTo>
                        <a:pt x="1949" y="1"/>
                        <a:pt x="1924" y="21"/>
                        <a:pt x="1924" y="46"/>
                      </a:cubicBezTo>
                      <a:cubicBezTo>
                        <a:pt x="1913" y="189"/>
                        <a:pt x="1972" y="344"/>
                        <a:pt x="1984" y="487"/>
                      </a:cubicBezTo>
                      <a:cubicBezTo>
                        <a:pt x="2008" y="654"/>
                        <a:pt x="2020" y="820"/>
                        <a:pt x="2008" y="987"/>
                      </a:cubicBezTo>
                      <a:cubicBezTo>
                        <a:pt x="1984" y="1249"/>
                        <a:pt x="1936" y="1558"/>
                        <a:pt x="1746" y="1761"/>
                      </a:cubicBezTo>
                      <a:cubicBezTo>
                        <a:pt x="1623" y="1893"/>
                        <a:pt x="1447" y="1951"/>
                        <a:pt x="1267" y="1951"/>
                      </a:cubicBezTo>
                      <a:cubicBezTo>
                        <a:pt x="1220" y="1951"/>
                        <a:pt x="1173" y="1947"/>
                        <a:pt x="1127" y="1939"/>
                      </a:cubicBezTo>
                      <a:cubicBezTo>
                        <a:pt x="877" y="1892"/>
                        <a:pt x="674" y="1761"/>
                        <a:pt x="520" y="1558"/>
                      </a:cubicBezTo>
                      <a:cubicBezTo>
                        <a:pt x="317" y="1308"/>
                        <a:pt x="222" y="987"/>
                        <a:pt x="162" y="677"/>
                      </a:cubicBezTo>
                      <a:cubicBezTo>
                        <a:pt x="157" y="632"/>
                        <a:pt x="127" y="613"/>
                        <a:pt x="95" y="613"/>
                      </a:cubicBezTo>
                      <a:cubicBezTo>
                        <a:pt x="50" y="613"/>
                        <a:pt x="1" y="651"/>
                        <a:pt x="8" y="713"/>
                      </a:cubicBezTo>
                      <a:cubicBezTo>
                        <a:pt x="91" y="1308"/>
                        <a:pt x="353" y="2023"/>
                        <a:pt x="1008" y="2201"/>
                      </a:cubicBezTo>
                      <a:cubicBezTo>
                        <a:pt x="1101" y="2226"/>
                        <a:pt x="1199" y="2239"/>
                        <a:pt x="1298" y="2239"/>
                      </a:cubicBezTo>
                      <a:cubicBezTo>
                        <a:pt x="1490" y="2239"/>
                        <a:pt x="1684" y="2188"/>
                        <a:pt x="1841" y="2070"/>
                      </a:cubicBezTo>
                      <a:cubicBezTo>
                        <a:pt x="2091" y="1868"/>
                        <a:pt x="2175" y="1523"/>
                        <a:pt x="2198" y="1213"/>
                      </a:cubicBezTo>
                      <a:cubicBezTo>
                        <a:pt x="2210" y="1011"/>
                        <a:pt x="2198" y="796"/>
                        <a:pt x="2175" y="594"/>
                      </a:cubicBezTo>
                      <a:cubicBezTo>
                        <a:pt x="2151" y="403"/>
                        <a:pt x="2127" y="165"/>
                        <a:pt x="1996" y="11"/>
                      </a:cubicBezTo>
                      <a:cubicBezTo>
                        <a:pt x="1989" y="4"/>
                        <a:pt x="1981" y="1"/>
                        <a:pt x="1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7"/>
                <p:cNvSpPr/>
                <p:nvPr/>
              </p:nvSpPr>
              <p:spPr>
                <a:xfrm>
                  <a:off x="4302900" y="2609200"/>
                  <a:ext cx="51525" cy="35225"/>
                </a:xfrm>
                <a:custGeom>
                  <a:avLst/>
                  <a:gdLst/>
                  <a:ahLst/>
                  <a:cxnLst/>
                  <a:rect l="l" t="t" r="r" b="b"/>
                  <a:pathLst>
                    <a:path w="2061" h="1409" extrusionOk="0">
                      <a:moveTo>
                        <a:pt x="1268" y="0"/>
                      </a:moveTo>
                      <a:cubicBezTo>
                        <a:pt x="1072" y="0"/>
                        <a:pt x="866" y="54"/>
                        <a:pt x="715" y="115"/>
                      </a:cubicBezTo>
                      <a:cubicBezTo>
                        <a:pt x="417" y="222"/>
                        <a:pt x="1" y="520"/>
                        <a:pt x="72" y="889"/>
                      </a:cubicBezTo>
                      <a:cubicBezTo>
                        <a:pt x="96" y="1032"/>
                        <a:pt x="179" y="1115"/>
                        <a:pt x="287" y="1163"/>
                      </a:cubicBezTo>
                      <a:cubicBezTo>
                        <a:pt x="322" y="1246"/>
                        <a:pt x="394" y="1305"/>
                        <a:pt x="477" y="1353"/>
                      </a:cubicBezTo>
                      <a:cubicBezTo>
                        <a:pt x="558" y="1393"/>
                        <a:pt x="649" y="1408"/>
                        <a:pt x="743" y="1408"/>
                      </a:cubicBezTo>
                      <a:cubicBezTo>
                        <a:pt x="872" y="1408"/>
                        <a:pt x="1008" y="1381"/>
                        <a:pt x="1132" y="1353"/>
                      </a:cubicBezTo>
                      <a:cubicBezTo>
                        <a:pt x="1334" y="1305"/>
                        <a:pt x="1513" y="1222"/>
                        <a:pt x="1691" y="1103"/>
                      </a:cubicBezTo>
                      <a:cubicBezTo>
                        <a:pt x="1763" y="1055"/>
                        <a:pt x="1834" y="984"/>
                        <a:pt x="1894" y="901"/>
                      </a:cubicBezTo>
                      <a:cubicBezTo>
                        <a:pt x="1977" y="805"/>
                        <a:pt x="2013" y="686"/>
                        <a:pt x="2037" y="555"/>
                      </a:cubicBezTo>
                      <a:cubicBezTo>
                        <a:pt x="2061" y="401"/>
                        <a:pt x="1906" y="222"/>
                        <a:pt x="1751" y="198"/>
                      </a:cubicBezTo>
                      <a:cubicBezTo>
                        <a:pt x="1639" y="51"/>
                        <a:pt x="1459" y="0"/>
                        <a:pt x="1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7"/>
                <p:cNvSpPr/>
                <p:nvPr/>
              </p:nvSpPr>
              <p:spPr>
                <a:xfrm>
                  <a:off x="4371075" y="2590925"/>
                  <a:ext cx="51800" cy="33350"/>
                </a:xfrm>
                <a:custGeom>
                  <a:avLst/>
                  <a:gdLst/>
                  <a:ahLst/>
                  <a:cxnLst/>
                  <a:rect l="l" t="t" r="r" b="b"/>
                  <a:pathLst>
                    <a:path w="2072" h="1334" extrusionOk="0">
                      <a:moveTo>
                        <a:pt x="1203" y="0"/>
                      </a:moveTo>
                      <a:cubicBezTo>
                        <a:pt x="977" y="0"/>
                        <a:pt x="738" y="48"/>
                        <a:pt x="536" y="167"/>
                      </a:cubicBezTo>
                      <a:cubicBezTo>
                        <a:pt x="334" y="286"/>
                        <a:pt x="131" y="477"/>
                        <a:pt x="60" y="715"/>
                      </a:cubicBezTo>
                      <a:cubicBezTo>
                        <a:pt x="0" y="905"/>
                        <a:pt x="48" y="1132"/>
                        <a:pt x="227" y="1251"/>
                      </a:cubicBezTo>
                      <a:cubicBezTo>
                        <a:pt x="346" y="1322"/>
                        <a:pt x="488" y="1334"/>
                        <a:pt x="619" y="1334"/>
                      </a:cubicBezTo>
                      <a:cubicBezTo>
                        <a:pt x="679" y="1334"/>
                        <a:pt x="738" y="1334"/>
                        <a:pt x="798" y="1322"/>
                      </a:cubicBezTo>
                      <a:cubicBezTo>
                        <a:pt x="836" y="1326"/>
                        <a:pt x="874" y="1327"/>
                        <a:pt x="911" y="1327"/>
                      </a:cubicBezTo>
                      <a:cubicBezTo>
                        <a:pt x="1377" y="1327"/>
                        <a:pt x="1849" y="1062"/>
                        <a:pt x="2036" y="643"/>
                      </a:cubicBezTo>
                      <a:cubicBezTo>
                        <a:pt x="2072" y="560"/>
                        <a:pt x="2060" y="417"/>
                        <a:pt x="2012" y="346"/>
                      </a:cubicBezTo>
                      <a:cubicBezTo>
                        <a:pt x="1965" y="251"/>
                        <a:pt x="1893" y="191"/>
                        <a:pt x="1798" y="155"/>
                      </a:cubicBezTo>
                      <a:cubicBezTo>
                        <a:pt x="1786" y="143"/>
                        <a:pt x="1774" y="143"/>
                        <a:pt x="1762" y="131"/>
                      </a:cubicBezTo>
                      <a:cubicBezTo>
                        <a:pt x="1751" y="131"/>
                        <a:pt x="1739" y="131"/>
                        <a:pt x="1739" y="120"/>
                      </a:cubicBezTo>
                      <a:cubicBezTo>
                        <a:pt x="1715" y="108"/>
                        <a:pt x="1691" y="108"/>
                        <a:pt x="1679" y="96"/>
                      </a:cubicBezTo>
                      <a:cubicBezTo>
                        <a:pt x="1631" y="84"/>
                        <a:pt x="1584" y="60"/>
                        <a:pt x="1536" y="48"/>
                      </a:cubicBezTo>
                      <a:cubicBezTo>
                        <a:pt x="1429" y="24"/>
                        <a:pt x="1322" y="0"/>
                        <a:pt x="1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7"/>
                <p:cNvSpPr/>
                <p:nvPr/>
              </p:nvSpPr>
              <p:spPr>
                <a:xfrm>
                  <a:off x="4415725" y="2594500"/>
                  <a:ext cx="1700" cy="925"/>
                </a:xfrm>
                <a:custGeom>
                  <a:avLst/>
                  <a:gdLst/>
                  <a:ahLst/>
                  <a:cxnLst/>
                  <a:rect l="l" t="t" r="r" b="b"/>
                  <a:pathLst>
                    <a:path w="68" h="37" extrusionOk="0">
                      <a:moveTo>
                        <a:pt x="0" y="0"/>
                      </a:moveTo>
                      <a:cubicBezTo>
                        <a:pt x="12" y="12"/>
                        <a:pt x="24" y="12"/>
                        <a:pt x="36" y="24"/>
                      </a:cubicBezTo>
                      <a:cubicBezTo>
                        <a:pt x="53" y="33"/>
                        <a:pt x="62" y="37"/>
                        <a:pt x="64" y="37"/>
                      </a:cubicBezTo>
                      <a:cubicBezTo>
                        <a:pt x="68" y="37"/>
                        <a:pt x="46" y="23"/>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1" name="Google Shape;2611;p57"/>
            <p:cNvSpPr/>
            <p:nvPr/>
          </p:nvSpPr>
          <p:spPr>
            <a:xfrm>
              <a:off x="3548586" y="25360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7"/>
            <p:cNvSpPr/>
            <p:nvPr/>
          </p:nvSpPr>
          <p:spPr>
            <a:xfrm>
              <a:off x="1957712" y="18600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7"/>
            <p:cNvSpPr/>
            <p:nvPr/>
          </p:nvSpPr>
          <p:spPr>
            <a:xfrm>
              <a:off x="1606624" y="8799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7"/>
            <p:cNvSpPr/>
            <p:nvPr/>
          </p:nvSpPr>
          <p:spPr>
            <a:xfrm>
              <a:off x="3267373" y="32068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7"/>
            <p:cNvSpPr/>
            <p:nvPr/>
          </p:nvSpPr>
          <p:spPr>
            <a:xfrm>
              <a:off x="971611" y="15109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6" name="Google Shape;2164;p45">
                <a:extLst>
                  <a:ext uri="{FF2B5EF4-FFF2-40B4-BE49-F238E27FC236}">
                    <a16:creationId xmlns:a16="http://schemas.microsoft.com/office/drawing/2014/main" id="{735A306C-9E7F-A571-3B82-FBE75F419251}"/>
                  </a:ext>
                </a:extLst>
              </p:cNvPr>
              <p:cNvSpPr txBox="1">
                <a:spLocks noGrp="1"/>
              </p:cNvSpPr>
              <p:nvPr>
                <p:ph type="title"/>
              </p:nvPr>
            </p:nvSpPr>
            <p:spPr>
              <a:xfrm>
                <a:off x="2984182" y="2864737"/>
                <a:ext cx="5730500" cy="914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500" b="1" dirty="0">
                    <a:latin typeface="+mj-lt"/>
                  </a:rPr>
                  <a:t>TỔNG </a:t>
                </a:r>
                <a14:m>
                  <m:oMath xmlns:m="http://schemas.openxmlformats.org/officeDocument/2006/math">
                    <m:r>
                      <a:rPr lang="en-US" sz="3500" b="1" i="1" smtClean="0">
                        <a:latin typeface="Cambria Math" panose="02040503050406030204" pitchFamily="18" charset="0"/>
                      </a:rPr>
                      <m:t>𝒏</m:t>
                    </m:r>
                  </m:oMath>
                </a14:m>
                <a:r>
                  <a:rPr lang="en-US" sz="3500" b="1" dirty="0">
                    <a:latin typeface="+mj-lt"/>
                  </a:rPr>
                  <a:t> SỐ HẠNG ĐẦU CỦA MỘT CẤP SỐ CỘNG</a:t>
                </a:r>
                <a:endParaRPr sz="3500" b="1" dirty="0">
                  <a:latin typeface="+mj-lt"/>
                </a:endParaRPr>
              </a:p>
            </p:txBody>
          </p:sp>
        </mc:Choice>
        <mc:Fallback>
          <p:sp>
            <p:nvSpPr>
              <p:cNvPr id="6" name="Google Shape;2164;p45">
                <a:extLst>
                  <a:ext uri="{FF2B5EF4-FFF2-40B4-BE49-F238E27FC236}">
                    <a16:creationId xmlns:a16="http://schemas.microsoft.com/office/drawing/2014/main" id="{735A306C-9E7F-A571-3B82-FBE75F419251}"/>
                  </a:ext>
                </a:extLst>
              </p:cNvPr>
              <p:cNvSpPr txBox="1">
                <a:spLocks noGrp="1" noRot="1" noChangeAspect="1" noMove="1" noResize="1" noEditPoints="1" noAdjustHandles="1" noChangeArrowheads="1" noChangeShapeType="1" noTextEdit="1"/>
              </p:cNvSpPr>
              <p:nvPr>
                <p:ph type="title"/>
              </p:nvPr>
            </p:nvSpPr>
            <p:spPr>
              <a:xfrm>
                <a:off x="2984182" y="2864737"/>
                <a:ext cx="5730500" cy="914400"/>
              </a:xfrm>
              <a:prstGeom prst="rect">
                <a:avLst/>
              </a:prstGeom>
              <a:blipFill>
                <a:blip r:embed="rId3"/>
                <a:stretch>
                  <a:fillRect l="-1596" t="-82667" r="-1489" b="-8667"/>
                </a:stretch>
              </a:blipFill>
            </p:spPr>
            <p:txBody>
              <a:bodyPr/>
              <a:lstStyle/>
              <a:p>
                <a:r>
                  <a:rPr lang="en-US">
                    <a:noFill/>
                  </a:rPr>
                  <a:t> </a:t>
                </a:r>
              </a:p>
            </p:txBody>
          </p:sp>
        </mc:Fallback>
      </mc:AlternateContent>
      <p:sp>
        <p:nvSpPr>
          <p:cNvPr id="7" name="Google Shape;2165;p45">
            <a:extLst>
              <a:ext uri="{FF2B5EF4-FFF2-40B4-BE49-F238E27FC236}">
                <a16:creationId xmlns:a16="http://schemas.microsoft.com/office/drawing/2014/main" id="{18AD47F1-8A87-F52A-1796-71A014815147}"/>
              </a:ext>
            </a:extLst>
          </p:cNvPr>
          <p:cNvSpPr txBox="1">
            <a:spLocks/>
          </p:cNvSpPr>
          <p:nvPr/>
        </p:nvSpPr>
        <p:spPr>
          <a:xfrm>
            <a:off x="4667035" y="1210807"/>
            <a:ext cx="2266615" cy="91828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b="1" dirty="0">
                <a:solidFill>
                  <a:schemeClr val="accent3"/>
                </a:solidFill>
                <a:latin typeface="+mj-lt"/>
              </a:rPr>
              <a:t>PHẦN III</a:t>
            </a:r>
          </a:p>
        </p:txBody>
      </p:sp>
    </p:spTree>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5" name="Rectangle 4">
            <a:extLst>
              <a:ext uri="{FF2B5EF4-FFF2-40B4-BE49-F238E27FC236}">
                <a16:creationId xmlns:a16="http://schemas.microsoft.com/office/drawing/2014/main" id="{5C3D3723-5679-6B87-223B-BCC919228548}"/>
              </a:ext>
            </a:extLst>
          </p:cNvPr>
          <p:cNvSpPr/>
          <p:nvPr/>
        </p:nvSpPr>
        <p:spPr>
          <a:xfrm>
            <a:off x="686303" y="363844"/>
            <a:ext cx="840294"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3.</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9FB1C04-CDA5-4807-B71D-391CD21D0902}"/>
                  </a:ext>
                </a:extLst>
              </p:cNvPr>
              <p:cNvSpPr/>
              <p:nvPr/>
            </p:nvSpPr>
            <p:spPr>
              <a:xfrm>
                <a:off x="686303" y="751449"/>
                <a:ext cx="7567048" cy="960840"/>
              </a:xfrm>
              <a:prstGeom prst="rect">
                <a:avLst/>
              </a:prstGeom>
            </p:spPr>
            <p:txBody>
              <a:bodyPr wrap="square">
                <a:spAutoFit/>
              </a:bodyPr>
              <a:lstStyle/>
              <a:p>
                <a:pPr algn="just">
                  <a:lnSpc>
                    <a:spcPct val="150000"/>
                  </a:lnSpc>
                </a:pPr>
                <a:r>
                  <a:rPr lang="es-ES" sz="1800" dirty="0">
                    <a:latin typeface="+mj-lt"/>
                  </a:rPr>
                  <a:t>a) So </a:t>
                </a:r>
                <a:r>
                  <a:rPr lang="es-ES" sz="1800" dirty="0" err="1">
                    <a:latin typeface="+mj-lt"/>
                  </a:rPr>
                  <a:t>sánh</a:t>
                </a:r>
                <a:r>
                  <a:rPr lang="es-ES" sz="1800" dirty="0">
                    <a:latin typeface="+mj-lt"/>
                  </a:rPr>
                  <a:t> </a:t>
                </a:r>
                <a:r>
                  <a:rPr lang="es-ES" sz="1800" dirty="0" err="1">
                    <a:latin typeface="+mj-lt"/>
                  </a:rPr>
                  <a:t>các</a:t>
                </a:r>
                <a:r>
                  <a:rPr lang="es-ES" sz="1800" dirty="0">
                    <a:latin typeface="+mj-lt"/>
                  </a:rPr>
                  <a:t> </a:t>
                </a:r>
                <a:r>
                  <a:rPr lang="es-ES" sz="1800" dirty="0" err="1">
                    <a:latin typeface="+mj-lt"/>
                  </a:rPr>
                  <a:t>tổng</a:t>
                </a:r>
                <a:r>
                  <a:rPr lang="es-ES" sz="1800" dirty="0">
                    <a:latin typeface="+mj-lt"/>
                  </a:rPr>
                  <a:t> </a:t>
                </a:r>
                <a:r>
                  <a:rPr lang="es-ES" sz="1800" dirty="0" err="1">
                    <a:latin typeface="+mj-lt"/>
                  </a:rPr>
                  <a:t>sau</a:t>
                </a:r>
                <a:r>
                  <a:rPr lang="es-ES" sz="1800" dirty="0">
                    <a:latin typeface="+mj-lt"/>
                  </a:rPr>
                  <a:t>: </a:t>
                </a:r>
                <a14:m>
                  <m:oMath xmlns:m="http://schemas.openxmlformats.org/officeDocument/2006/math">
                    <m:r>
                      <a:rPr lang="es-ES" sz="1800" i="1" dirty="0" smtClean="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sSub>
                      <m:sSubPr>
                        <m:ctrlPr>
                          <a:rPr lang="en-US" sz="1800" b="0" i="1" dirty="0" smtClean="0">
                            <a:latin typeface="Cambria Math" panose="02040503050406030204" pitchFamily="18" charset="0"/>
                          </a:rPr>
                        </m:ctrlPr>
                      </m:sSubPr>
                      <m:e>
                        <m:r>
                          <a:rPr lang="es-ES" sz="1800" i="1" dirty="0">
                            <a:latin typeface="Cambria Math" panose="02040503050406030204" pitchFamily="18" charset="0"/>
                          </a:rPr>
                          <m:t>𝑢</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−1</m:t>
                        </m:r>
                      </m:sub>
                    </m:sSub>
                    <m:r>
                      <a:rPr lang="en-US" sz="1800" b="0" i="1" baseline="-25000" dirty="0" smtClean="0">
                        <a:latin typeface="Cambria Math" panose="02040503050406030204" pitchFamily="18" charset="0"/>
                      </a:rPr>
                      <m:t> </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m:t>
                    </m:r>
                    <m:sSub>
                      <m:sSubPr>
                        <m:ctrlPr>
                          <a:rPr lang="en-US" sz="1800" b="0" i="1" dirty="0" smtClean="0">
                            <a:latin typeface="Cambria Math" panose="02040503050406030204" pitchFamily="18" charset="0"/>
                          </a:rPr>
                        </m:ctrlPr>
                      </m:sSubPr>
                      <m:e>
                        <m:r>
                          <a:rPr lang="es-ES" sz="1800" i="1" dirty="0">
                            <a:latin typeface="Cambria Math" panose="02040503050406030204" pitchFamily="18" charset="0"/>
                          </a:rPr>
                          <m:t>𝑢</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−2</m:t>
                        </m:r>
                      </m:sub>
                    </m:sSub>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m:t>
                    </m:r>
                  </m:oMath>
                </a14:m>
                <a:endParaRPr lang="es-ES" sz="1800" dirty="0">
                  <a:latin typeface="+mj-lt"/>
                </a:endParaRPr>
              </a:p>
              <a:p>
                <a:pPr algn="just">
                  <a:lnSpc>
                    <a:spcPct val="150000"/>
                  </a:lnSpc>
                </a:pPr>
                <a:r>
                  <a:rPr lang="es-ES" sz="1800" dirty="0">
                    <a:latin typeface="+mj-lt"/>
                  </a:rPr>
                  <a:t>b) </a:t>
                </a:r>
                <a:r>
                  <a:rPr lang="es-ES" sz="1800" dirty="0" err="1">
                    <a:latin typeface="+mj-lt"/>
                  </a:rPr>
                  <a:t>Đặt</a:t>
                </a:r>
                <a:r>
                  <a:rPr lang="es-ES" sz="1800" dirty="0">
                    <a:latin typeface="+mj-lt"/>
                  </a:rPr>
                  <a:t> </a:t>
                </a:r>
                <a14:m>
                  <m:oMath xmlns:m="http://schemas.openxmlformats.org/officeDocument/2006/math">
                    <m:r>
                      <a:rPr lang="es-ES" sz="1800" i="1" dirty="0" smtClean="0">
                        <a:latin typeface="Cambria Math" panose="02040503050406030204" pitchFamily="18" charset="0"/>
                      </a:rPr>
                      <m:t>𝑆</m:t>
                    </m:r>
                    <m:r>
                      <a:rPr lang="es-ES" sz="1800" i="1" baseline="-25000" dirty="0">
                        <a:latin typeface="Cambria Math" panose="02040503050406030204" pitchFamily="18" charset="0"/>
                      </a:rPr>
                      <m:t>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 + </m:t>
                    </m:r>
                    <m:r>
                      <a:rPr lang="es-ES" sz="1800" i="1" dirty="0">
                        <a:latin typeface="Cambria Math" panose="02040503050406030204" pitchFamily="18" charset="0"/>
                      </a:rPr>
                      <m:t>𝑢𝑛</m:t>
                    </m:r>
                  </m:oMath>
                </a14:m>
                <a:r>
                  <a:rPr lang="es-ES" sz="1800" dirty="0">
                    <a:latin typeface="+mj-lt"/>
                  </a:rPr>
                  <a:t>. So </a:t>
                </a:r>
                <a:r>
                  <a:rPr lang="es-ES" sz="1800" dirty="0" err="1">
                    <a:latin typeface="+mj-lt"/>
                  </a:rPr>
                  <a:t>sánh</a:t>
                </a:r>
                <a:r>
                  <a:rPr lang="es-ES" sz="1800" dirty="0">
                    <a:latin typeface="+mj-lt"/>
                  </a:rPr>
                  <a:t> </a:t>
                </a:r>
                <a14:m>
                  <m:oMath xmlns:m="http://schemas.openxmlformats.org/officeDocument/2006/math">
                    <m:r>
                      <a:rPr lang="es-ES" sz="1800" i="1" dirty="0" smtClean="0">
                        <a:latin typeface="Cambria Math" panose="02040503050406030204" pitchFamily="18" charset="0"/>
                      </a:rPr>
                      <m:t>𝑛</m:t>
                    </m:r>
                    <m:r>
                      <a:rPr lang="es-ES" sz="1800" i="1" dirty="0" smtClean="0">
                        <a:latin typeface="Cambria Math" panose="02040503050406030204" pitchFamily="18" charset="0"/>
                      </a:rPr>
                      <m:t>(</m:t>
                    </m:r>
                    <m:r>
                      <a:rPr lang="es-ES" sz="1800" i="1" dirty="0" smtClean="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m:t>
                    </m:r>
                  </m:oMath>
                </a14:m>
                <a:r>
                  <a:rPr lang="es-ES" sz="1800" dirty="0" err="1">
                    <a:latin typeface="+mj-lt"/>
                  </a:rPr>
                  <a:t>với</a:t>
                </a:r>
                <a:r>
                  <a:rPr lang="es-ES" sz="1800" dirty="0">
                    <a:latin typeface="+mj-lt"/>
                  </a:rPr>
                  <a:t> </a:t>
                </a:r>
                <a14:m>
                  <m:oMath xmlns:m="http://schemas.openxmlformats.org/officeDocument/2006/math">
                    <m:r>
                      <a:rPr lang="es-ES" sz="1800" i="1" dirty="0" smtClean="0">
                        <a:latin typeface="Cambria Math" panose="02040503050406030204" pitchFamily="18" charset="0"/>
                      </a:rPr>
                      <m:t>2</m:t>
                    </m:r>
                    <m:r>
                      <a:rPr lang="es-ES" sz="1800" i="1" dirty="0" smtClean="0">
                        <a:latin typeface="Cambria Math" panose="02040503050406030204" pitchFamily="18" charset="0"/>
                      </a:rPr>
                      <m:t>𝑆𝑛</m:t>
                    </m:r>
                  </m:oMath>
                </a14:m>
                <a:r>
                  <a:rPr lang="es-ES" sz="1800" dirty="0">
                    <a:latin typeface="+mj-lt"/>
                  </a:rPr>
                  <a:t>.</a:t>
                </a:r>
              </a:p>
            </p:txBody>
          </p:sp>
        </mc:Choice>
        <mc:Fallback>
          <p:sp>
            <p:nvSpPr>
              <p:cNvPr id="7" name="Rectangle 6">
                <a:extLst>
                  <a:ext uri="{FF2B5EF4-FFF2-40B4-BE49-F238E27FC236}">
                    <a16:creationId xmlns:a16="http://schemas.microsoft.com/office/drawing/2014/main" id="{99FB1C04-CDA5-4807-B71D-391CD21D0902}"/>
                  </a:ext>
                </a:extLst>
              </p:cNvPr>
              <p:cNvSpPr>
                <a:spLocks noRot="1" noChangeAspect="1" noMove="1" noResize="1" noEditPoints="1" noAdjustHandles="1" noChangeArrowheads="1" noChangeShapeType="1" noTextEdit="1"/>
              </p:cNvSpPr>
              <p:nvPr/>
            </p:nvSpPr>
            <p:spPr>
              <a:xfrm>
                <a:off x="686303" y="751449"/>
                <a:ext cx="7567048" cy="960840"/>
              </a:xfrm>
              <a:prstGeom prst="rect">
                <a:avLst/>
              </a:prstGeom>
              <a:blipFill>
                <a:blip r:embed="rId3"/>
                <a:stretch>
                  <a:fillRect l="-725" b="-9494"/>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A524A5F8-CA64-7F75-A1B8-E21192F47AF5}"/>
              </a:ext>
            </a:extLst>
          </p:cNvPr>
          <p:cNvGrpSpPr/>
          <p:nvPr/>
        </p:nvGrpSpPr>
        <p:grpSpPr>
          <a:xfrm>
            <a:off x="219482" y="1975234"/>
            <a:ext cx="809186" cy="596516"/>
            <a:chOff x="8553552" y="4587772"/>
            <a:chExt cx="962685" cy="823613"/>
          </a:xfrm>
        </p:grpSpPr>
        <p:pic>
          <p:nvPicPr>
            <p:cNvPr id="9" name="Picture 8">
              <a:extLst>
                <a:ext uri="{FF2B5EF4-FFF2-40B4-BE49-F238E27FC236}">
                  <a16:creationId xmlns:a16="http://schemas.microsoft.com/office/drawing/2014/main" id="{320DD741-C848-653C-2EC4-E2D88D1A1469}"/>
                </a:ext>
              </a:extLst>
            </p:cNvPr>
            <p:cNvPicPr>
              <a:picLocks noChangeAspect="1"/>
            </p:cNvPicPr>
            <p:nvPr/>
          </p:nvPicPr>
          <p:blipFill>
            <a:blip r:embed="rId4"/>
            <a:stretch>
              <a:fillRect/>
            </a:stretch>
          </p:blipFill>
          <p:spPr>
            <a:xfrm>
              <a:off x="8553553" y="4587772"/>
              <a:ext cx="962684" cy="823613"/>
            </a:xfrm>
            <a:prstGeom prst="rect">
              <a:avLst/>
            </a:prstGeom>
          </p:spPr>
        </p:pic>
        <p:sp>
          <p:nvSpPr>
            <p:cNvPr id="10" name="TextBox 9">
              <a:extLst>
                <a:ext uri="{FF2B5EF4-FFF2-40B4-BE49-F238E27FC236}">
                  <a16:creationId xmlns:a16="http://schemas.microsoft.com/office/drawing/2014/main" id="{B7121B3E-792B-31EF-390E-0BC5966731F9}"/>
                </a:ext>
              </a:extLst>
            </p:cNvPr>
            <p:cNvSpPr txBox="1"/>
            <p:nvPr/>
          </p:nvSpPr>
          <p:spPr>
            <a:xfrm>
              <a:off x="8553552" y="4695618"/>
              <a:ext cx="962684" cy="552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B7DFD8B-AEDD-F084-81EC-6629D53279C9}"/>
                  </a:ext>
                </a:extLst>
              </p:cNvPr>
              <p:cNvSpPr txBox="1"/>
              <p:nvPr/>
            </p:nvSpPr>
            <p:spPr>
              <a:xfrm>
                <a:off x="1239608" y="2053343"/>
                <a:ext cx="7684909" cy="2918748"/>
              </a:xfrm>
              <a:prstGeom prst="rect">
                <a:avLst/>
              </a:prstGeom>
              <a:noFill/>
            </p:spPr>
            <p:txBody>
              <a:bodyPr wrap="square">
                <a:spAutoFit/>
              </a:bodyPr>
              <a:lstStyle/>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a) Ta </a:t>
                </a:r>
                <a:r>
                  <a:rPr lang="en-US" sz="1800" dirty="0" err="1">
                    <a:latin typeface="+mj-lt"/>
                    <a:ea typeface="Calibri" panose="020F0502020204030204" pitchFamily="34" charset="0"/>
                    <a:cs typeface="Times New Roman" panose="02020603050405020304" pitchFamily="18" charset="0"/>
                  </a:rPr>
                  <a:t>có</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smtClean="0">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smtClean="0">
                        <a:latin typeface="+mj-lt"/>
                        <a:ea typeface="Calibri" panose="020F0502020204030204" pitchFamily="34" charset="0"/>
                        <a:cs typeface="Times New Roman" panose="02020603050405020304" pitchFamily="18" charset="0"/>
                      </a:rPr>
                      <m:t>+</m:t>
                    </m:r>
                    <m:sSub>
                      <m:sSubPr>
                        <m:ctrlPr>
                          <a:rPr lang="en-US" sz="1800" i="1" smtClean="0">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r>
                      <a:rPr lang="en-US" sz="1800" i="1" smtClean="0">
                        <a:latin typeface="+mj-lt"/>
                        <a:ea typeface="Calibri" panose="020F0502020204030204" pitchFamily="34" charset="0"/>
                        <a:cs typeface="Times New Roman" panose="02020603050405020304" pitchFamily="18" charset="0"/>
                      </a:rPr>
                      <m:t>=</m:t>
                    </m:r>
                    <m:sSub>
                      <m:sSubPr>
                        <m:ctrlPr>
                          <a:rPr lang="en-US" sz="1800" i="1" smtClean="0">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smtClean="0">
                        <a:latin typeface="+mj-lt"/>
                        <a:ea typeface="Calibri" panose="020F0502020204030204" pitchFamily="34" charset="0"/>
                        <a:cs typeface="Times New Roman" panose="02020603050405020304" pitchFamily="18" charset="0"/>
                      </a:rPr>
                      <m:t>+</m:t>
                    </m:r>
                    <m:sSub>
                      <m:sSubPr>
                        <m:ctrlPr>
                          <a:rPr lang="en-US" sz="1800" i="1" smtClean="0">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smtClean="0">
                        <a:latin typeface="+mj-lt"/>
                        <a:ea typeface="Calibri" panose="020F0502020204030204" pitchFamily="34" charset="0"/>
                        <a:cs typeface="Times New Roman" panose="02020603050405020304" pitchFamily="18" charset="0"/>
                      </a:rPr>
                      <m:t>+</m:t>
                    </m:r>
                    <m:d>
                      <m:dPr>
                        <m:ctrlPr>
                          <a:rPr lang="en-US" sz="1800" i="1" smtClean="0">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smtClean="0">
                        <a:latin typeface="+mj-lt"/>
                        <a:ea typeface="Calibri" panose="020F0502020204030204" pitchFamily="34" charset="0"/>
                        <a:cs typeface="Times New Roman" panose="02020603050405020304" pitchFamily="18" charset="0"/>
                      </a:rPr>
                      <m:t>𝑑</m:t>
                    </m:r>
                    <m:r>
                      <a:rPr lang="en-US" sz="1800" b="0" i="1" smtClean="0">
                        <a:latin typeface="+mj-lt"/>
                        <a:ea typeface="Calibri" panose="020F0502020204030204" pitchFamily="34" charset="0"/>
                        <a:cs typeface="Times New Roman" panose="02020603050405020304" pitchFamily="18" charset="0"/>
                      </a:rPr>
                      <m:t> </m:t>
                    </m:r>
                    <m:r>
                      <a:rPr lang="en-US" sz="1800" i="1" smtClean="0">
                        <a:latin typeface="+mj-lt"/>
                        <a:ea typeface="Calibri" panose="020F0502020204030204" pitchFamily="34" charset="0"/>
                        <a:cs typeface="Times New Roman" panose="02020603050405020304" pitchFamily="18" charset="0"/>
                      </a:rPr>
                      <m:t>=2</m:t>
                    </m:r>
                    <m:sSub>
                      <m:sSubPr>
                        <m:ctrlPr>
                          <a:rPr lang="en-US" sz="1800" i="1" smtClean="0">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smtClean="0">
                        <a:latin typeface="+mj-lt"/>
                        <a:ea typeface="Calibri" panose="020F0502020204030204" pitchFamily="34" charset="0"/>
                        <a:cs typeface="Times New Roman" panose="02020603050405020304" pitchFamily="18" charset="0"/>
                      </a:rPr>
                      <m:t>+</m:t>
                    </m:r>
                    <m:d>
                      <m:dPr>
                        <m:ctrlPr>
                          <a:rPr lang="en-US" sz="1800" i="1" smtClean="0">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smtClean="0">
                        <a:latin typeface="+mj-lt"/>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2</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m:t>
                        </m:r>
                        <m:r>
                          <a:rPr lang="en-US" sz="1800" b="0" i="1" smtClean="0">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r>
                      <a:rPr lang="en-US" sz="1800" i="1">
                        <a:latin typeface="+mj-lt"/>
                        <a:ea typeface="Calibri" panose="020F0502020204030204" pitchFamily="34" charset="0"/>
                        <a:cs typeface="Times New Roman" panose="02020603050405020304" pitchFamily="18" charset="0"/>
                      </a:rPr>
                      <m:t>𝑑</m:t>
                    </m:r>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−1−1</m:t>
                        </m:r>
                      </m:e>
                    </m:d>
                    <m:r>
                      <a:rPr lang="en-US" sz="1800" i="1">
                        <a:latin typeface="+mj-lt"/>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3</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−2</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+2</m:t>
                    </m:r>
                    <m:r>
                      <a:rPr lang="en-US" sz="1800" i="1">
                        <a:latin typeface="+mj-lt"/>
                        <a:ea typeface="Calibri" panose="020F0502020204030204" pitchFamily="34" charset="0"/>
                        <a:cs typeface="Times New Roman" panose="02020603050405020304" pitchFamily="18" charset="0"/>
                      </a:rPr>
                      <m:t>𝑑</m:t>
                    </m:r>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−2−1</m:t>
                        </m:r>
                      </m:e>
                    </m:d>
                    <m:r>
                      <a:rPr lang="en-US" sz="1800" i="1">
                        <a:latin typeface="+mj-lt"/>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1800" i="1" dirty="0">
                    <a:latin typeface="+mj-lt"/>
                    <a:ea typeface="Calibri" panose="020F0502020204030204" pitchFamily="34" charset="0"/>
                    <a:cs typeface="Times New Roman" panose="02020603050405020304" pitchFamily="18" charset="0"/>
                  </a:rPr>
                  <a:t>….</a:t>
                </a:r>
              </a:p>
              <a:p>
                <a:pPr algn="just">
                  <a:lnSpc>
                    <a:spcPct val="150000"/>
                  </a:lnSpc>
                  <a:spcAft>
                    <a:spcPts val="600"/>
                  </a:spcAft>
                </a:pPr>
                <a14:m>
                  <m:oMath xmlns:m="http://schemas.openxmlformats.org/officeDocument/2006/math">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oMath>
                </a14:m>
                <a:r>
                  <a:rPr lang="en-US" sz="18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Ta </a:t>
                </a:r>
                <a:r>
                  <a:rPr lang="en-US" sz="1800" dirty="0" err="1">
                    <a:latin typeface="+mj-lt"/>
                    <a:ea typeface="Calibri" panose="020F0502020204030204" pitchFamily="34" charset="0"/>
                    <a:cs typeface="Times New Roman" panose="02020603050405020304" pitchFamily="18" charset="0"/>
                  </a:rPr>
                  <a:t>thấy</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2</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3</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−2</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FB7DFD8B-AEDD-F084-81EC-6629D53279C9}"/>
                  </a:ext>
                </a:extLst>
              </p:cNvPr>
              <p:cNvSpPr txBox="1">
                <a:spLocks noRot="1" noChangeAspect="1" noMove="1" noResize="1" noEditPoints="1" noAdjustHandles="1" noChangeArrowheads="1" noChangeShapeType="1" noTextEdit="1"/>
              </p:cNvSpPr>
              <p:nvPr/>
            </p:nvSpPr>
            <p:spPr>
              <a:xfrm>
                <a:off x="1239608" y="2053343"/>
                <a:ext cx="7684909" cy="2918748"/>
              </a:xfrm>
              <a:prstGeom prst="rect">
                <a:avLst/>
              </a:prstGeom>
              <a:blipFill>
                <a:blip r:embed="rId5"/>
                <a:stretch>
                  <a:fillRect l="-634" b="-250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2EF822D-07B4-282E-1726-09031D7DB238}"/>
              </a:ext>
            </a:extLst>
          </p:cNvPr>
          <p:cNvPicPr>
            <a:picLocks noChangeAspect="1"/>
          </p:cNvPicPr>
          <p:nvPr/>
        </p:nvPicPr>
        <p:blipFill rotWithShape="1">
          <a:blip r:embed="rId6"/>
          <a:srcRect l="28798" r="27344"/>
          <a:stretch/>
        </p:blipFill>
        <p:spPr>
          <a:xfrm>
            <a:off x="7612083" y="2152942"/>
            <a:ext cx="1223159" cy="1568768"/>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6423D45-FA8D-DE1F-0F64-737CF957946B}"/>
                  </a:ext>
                </a:extLst>
              </p:cNvPr>
              <p:cNvSpPr/>
              <p:nvPr/>
            </p:nvSpPr>
            <p:spPr>
              <a:xfrm>
                <a:off x="1526597" y="307419"/>
                <a:ext cx="6867035" cy="456535"/>
              </a:xfrm>
              <a:prstGeom prst="rect">
                <a:avLst/>
              </a:prstGeom>
            </p:spPr>
            <p:txBody>
              <a:bodyPr wrap="square">
                <a:spAutoFit/>
              </a:bodyPr>
              <a:lstStyle/>
              <a:p>
                <a:pPr marL="30480" marR="30480" algn="just">
                  <a:lnSpc>
                    <a:spcPct val="150000"/>
                  </a:lnSpc>
                  <a:buClrTx/>
                  <a:defRPr/>
                </a:pPr>
                <a:r>
                  <a:rPr lang="en-US" sz="1800" dirty="0">
                    <a:latin typeface="+mj-lt"/>
                  </a:rPr>
                  <a:t>Cho </a:t>
                </a:r>
                <a:r>
                  <a:rPr lang="en-US" sz="1800" dirty="0" err="1">
                    <a:latin typeface="+mj-lt"/>
                  </a:rPr>
                  <a:t>cấp</a:t>
                </a:r>
                <a:r>
                  <a:rPr lang="en-US" sz="1800" dirty="0">
                    <a:latin typeface="+mj-lt"/>
                  </a:rPr>
                  <a:t> </a:t>
                </a:r>
                <a:r>
                  <a:rPr lang="en-US" sz="1800" dirty="0" err="1">
                    <a:latin typeface="+mj-lt"/>
                  </a:rPr>
                  <a:t>số</a:t>
                </a:r>
                <a:r>
                  <a:rPr lang="en-US" sz="1800" dirty="0">
                    <a:latin typeface="+mj-lt"/>
                  </a:rPr>
                  <a:t> </a:t>
                </a:r>
                <a:r>
                  <a:rPr lang="en-US" sz="1800" dirty="0" err="1">
                    <a:latin typeface="+mj-lt"/>
                  </a:rPr>
                  <a:t>cộng</a:t>
                </a:r>
                <a:r>
                  <a:rPr lang="en-US" sz="1800" dirty="0">
                    <a:latin typeface="+mj-lt"/>
                  </a:rPr>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𝑢𝑛</m:t>
                    </m:r>
                    <m:r>
                      <a:rPr lang="en-US" sz="1800" i="1" dirty="0">
                        <a:latin typeface="Cambria Math" panose="02040503050406030204" pitchFamily="18" charset="0"/>
                      </a:rPr>
                      <m:t>) </m:t>
                    </m:r>
                  </m:oMath>
                </a14:m>
                <a:r>
                  <a:rPr lang="en-US" sz="1800" dirty="0" err="1">
                    <a:latin typeface="+mj-lt"/>
                  </a:rPr>
                  <a:t>có</a:t>
                </a:r>
                <a:r>
                  <a:rPr lang="en-US" sz="1800" dirty="0">
                    <a:latin typeface="+mj-lt"/>
                  </a:rPr>
                  <a:t> </a:t>
                </a:r>
                <a:r>
                  <a:rPr lang="en-US" sz="1800" dirty="0" err="1">
                    <a:latin typeface="+mj-lt"/>
                  </a:rPr>
                  <a:t>số</a:t>
                </a:r>
                <a:r>
                  <a:rPr lang="en-US" sz="1800" dirty="0">
                    <a:latin typeface="+mj-lt"/>
                  </a:rPr>
                  <a:t> </a:t>
                </a:r>
                <a:r>
                  <a:rPr lang="en-US" sz="1800" dirty="0" err="1">
                    <a:latin typeface="+mj-lt"/>
                  </a:rPr>
                  <a:t>dạng</a:t>
                </a:r>
                <a:r>
                  <a:rPr lang="en-US" sz="1800" dirty="0">
                    <a:latin typeface="+mj-lt"/>
                  </a:rPr>
                  <a:t> </a:t>
                </a:r>
                <a:r>
                  <a:rPr lang="en-US" sz="1800" dirty="0" err="1">
                    <a:latin typeface="+mj-lt"/>
                  </a:rPr>
                  <a:t>đầu</a:t>
                </a:r>
                <a:r>
                  <a:rPr lang="en-US" sz="1800" dirty="0">
                    <a:latin typeface="+mj-lt"/>
                  </a:rPr>
                  <a:t> </a:t>
                </a:r>
                <a14:m>
                  <m:oMath xmlns:m="http://schemas.openxmlformats.org/officeDocument/2006/math">
                    <m:r>
                      <a:rPr lang="en-US" sz="1800" i="1" dirty="0" smtClean="0">
                        <a:latin typeface="Cambria Math" panose="02040503050406030204" pitchFamily="18" charset="0"/>
                      </a:rPr>
                      <m:t>𝑢</m:t>
                    </m:r>
                    <m:r>
                      <a:rPr lang="en-US" sz="1800" i="1" baseline="-25000" dirty="0">
                        <a:latin typeface="Cambria Math" panose="02040503050406030204" pitchFamily="18" charset="0"/>
                      </a:rPr>
                      <m:t>1</m:t>
                    </m:r>
                  </m:oMath>
                </a14:m>
                <a:r>
                  <a:rPr lang="en-US" sz="1800" dirty="0">
                    <a:latin typeface="+mj-lt"/>
                  </a:rPr>
                  <a:t>, </a:t>
                </a:r>
                <a:r>
                  <a:rPr lang="en-US" sz="1800" dirty="0" err="1">
                    <a:latin typeface="+mj-lt"/>
                  </a:rPr>
                  <a:t>công</a:t>
                </a:r>
                <a:r>
                  <a:rPr lang="en-US" sz="1800" dirty="0">
                    <a:latin typeface="+mj-lt"/>
                  </a:rPr>
                  <a:t> </a:t>
                </a:r>
                <a:r>
                  <a:rPr lang="en-US" sz="1800" dirty="0" err="1">
                    <a:latin typeface="+mj-lt"/>
                  </a:rPr>
                  <a:t>sai</a:t>
                </a:r>
                <a:r>
                  <a:rPr lang="en-US" sz="1800" dirty="0">
                    <a:latin typeface="+mj-lt"/>
                  </a:rPr>
                  <a:t> </a:t>
                </a:r>
                <a14:m>
                  <m:oMath xmlns:m="http://schemas.openxmlformats.org/officeDocument/2006/math">
                    <m:r>
                      <a:rPr lang="en-US" sz="1800" i="1" dirty="0" smtClean="0">
                        <a:latin typeface="Cambria Math" panose="02040503050406030204" pitchFamily="18" charset="0"/>
                      </a:rPr>
                      <m:t>𝑑</m:t>
                    </m:r>
                  </m:oMath>
                </a14:m>
                <a:r>
                  <a:rPr lang="en-US" sz="1800" dirty="0">
                    <a:latin typeface="+mj-lt"/>
                  </a:rPr>
                  <a:t>.</a:t>
                </a:r>
                <a:endParaRPr lang="en-US" sz="1800" kern="1200" dirty="0">
                  <a:latin typeface="+mj-lt"/>
                  <a:ea typeface="Times New Roman" panose="02020603050405020304" pitchFamily="18" charset="0"/>
                  <a:cs typeface="+mn-cs"/>
                </a:endParaRPr>
              </a:p>
            </p:txBody>
          </p:sp>
        </mc:Choice>
        <mc:Fallback>
          <p:sp>
            <p:nvSpPr>
              <p:cNvPr id="2" name="Rectangle 1">
                <a:extLst>
                  <a:ext uri="{FF2B5EF4-FFF2-40B4-BE49-F238E27FC236}">
                    <a16:creationId xmlns:a16="http://schemas.microsoft.com/office/drawing/2014/main" id="{46423D45-FA8D-DE1F-0F64-737CF957946B}"/>
                  </a:ext>
                </a:extLst>
              </p:cNvPr>
              <p:cNvSpPr>
                <a:spLocks noRot="1" noChangeAspect="1" noMove="1" noResize="1" noEditPoints="1" noAdjustHandles="1" noChangeArrowheads="1" noChangeShapeType="1" noTextEdit="1"/>
              </p:cNvSpPr>
              <p:nvPr/>
            </p:nvSpPr>
            <p:spPr>
              <a:xfrm>
                <a:off x="1526597" y="307419"/>
                <a:ext cx="6867035" cy="456535"/>
              </a:xfrm>
              <a:prstGeom prst="rect">
                <a:avLst/>
              </a:prstGeom>
              <a:blipFill>
                <a:blip r:embed="rId7"/>
                <a:stretch>
                  <a:fillRect l="-266" b="-21333"/>
                </a:stretch>
              </a:blipFill>
            </p:spPr>
            <p:txBody>
              <a:bodyPr/>
              <a:lstStyle/>
              <a:p>
                <a:r>
                  <a:rPr lang="en-US">
                    <a:noFill/>
                  </a:rPr>
                  <a:t> </a:t>
                </a:r>
              </a:p>
            </p:txBody>
          </p:sp>
        </mc:Fallback>
      </mc:AlternateContent>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499"/>
                                          </p:stCondLst>
                                        </p:cTn>
                                        <p:tgtEl>
                                          <p:spTgt spid="12">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499"/>
                                          </p:stCondLst>
                                        </p:cTn>
                                        <p:tgtEl>
                                          <p:spTgt spid="1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499"/>
                                          </p:stCondLst>
                                        </p:cTn>
                                        <p:tgtEl>
                                          <p:spTgt spid="1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499"/>
                                          </p:stCondLst>
                                        </p:cTn>
                                        <p:tgtEl>
                                          <p:spTgt spid="1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499"/>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5" name="Rectangle 4">
            <a:extLst>
              <a:ext uri="{FF2B5EF4-FFF2-40B4-BE49-F238E27FC236}">
                <a16:creationId xmlns:a16="http://schemas.microsoft.com/office/drawing/2014/main" id="{5C3D3723-5679-6B87-223B-BCC919228548}"/>
              </a:ext>
            </a:extLst>
          </p:cNvPr>
          <p:cNvSpPr/>
          <p:nvPr/>
        </p:nvSpPr>
        <p:spPr>
          <a:xfrm>
            <a:off x="686303" y="363844"/>
            <a:ext cx="840294"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3.</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9FB1C04-CDA5-4807-B71D-391CD21D0902}"/>
                  </a:ext>
                </a:extLst>
              </p:cNvPr>
              <p:cNvSpPr/>
              <p:nvPr/>
            </p:nvSpPr>
            <p:spPr>
              <a:xfrm>
                <a:off x="686303" y="751449"/>
                <a:ext cx="7567048" cy="960840"/>
              </a:xfrm>
              <a:prstGeom prst="rect">
                <a:avLst/>
              </a:prstGeom>
            </p:spPr>
            <p:txBody>
              <a:bodyPr wrap="square">
                <a:spAutoFit/>
              </a:bodyPr>
              <a:lstStyle/>
              <a:p>
                <a:pPr algn="just">
                  <a:lnSpc>
                    <a:spcPct val="150000"/>
                  </a:lnSpc>
                </a:pPr>
                <a:r>
                  <a:rPr lang="es-ES" sz="1800" dirty="0">
                    <a:latin typeface="+mj-lt"/>
                  </a:rPr>
                  <a:t>a) So </a:t>
                </a:r>
                <a:r>
                  <a:rPr lang="es-ES" sz="1800" dirty="0" err="1">
                    <a:latin typeface="+mj-lt"/>
                  </a:rPr>
                  <a:t>sánh</a:t>
                </a:r>
                <a:r>
                  <a:rPr lang="es-ES" sz="1800" dirty="0">
                    <a:latin typeface="+mj-lt"/>
                  </a:rPr>
                  <a:t> </a:t>
                </a:r>
                <a:r>
                  <a:rPr lang="es-ES" sz="1800" dirty="0" err="1">
                    <a:latin typeface="+mj-lt"/>
                  </a:rPr>
                  <a:t>các</a:t>
                </a:r>
                <a:r>
                  <a:rPr lang="es-ES" sz="1800" dirty="0">
                    <a:latin typeface="+mj-lt"/>
                  </a:rPr>
                  <a:t> </a:t>
                </a:r>
                <a:r>
                  <a:rPr lang="es-ES" sz="1800" dirty="0" err="1">
                    <a:latin typeface="+mj-lt"/>
                  </a:rPr>
                  <a:t>tổng</a:t>
                </a:r>
                <a:r>
                  <a:rPr lang="es-ES" sz="1800" dirty="0">
                    <a:latin typeface="+mj-lt"/>
                  </a:rPr>
                  <a:t> </a:t>
                </a:r>
                <a:r>
                  <a:rPr lang="es-ES" sz="1800" dirty="0" err="1">
                    <a:latin typeface="+mj-lt"/>
                  </a:rPr>
                  <a:t>sau</a:t>
                </a:r>
                <a:r>
                  <a:rPr lang="es-ES" sz="1800" dirty="0">
                    <a:latin typeface="+mj-lt"/>
                  </a:rPr>
                  <a:t>: </a:t>
                </a:r>
                <a14:m>
                  <m:oMath xmlns:m="http://schemas.openxmlformats.org/officeDocument/2006/math">
                    <m:r>
                      <a:rPr lang="es-ES" sz="1800" i="1" dirty="0" smtClean="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dirty="0">
                        <a:latin typeface="Cambria Math" panose="02040503050406030204" pitchFamily="18" charset="0"/>
                      </a:rPr>
                      <m:t>;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baseline="-25000" dirty="0">
                        <a:latin typeface="Cambria Math" panose="02040503050406030204" pitchFamily="18" charset="0"/>
                      </a:rPr>
                      <m:t>−1­;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m:t>
                    </m:r>
                    <m:r>
                      <a:rPr lang="es-ES" sz="1800" i="1" dirty="0">
                        <a:latin typeface="Cambria Math" panose="02040503050406030204" pitchFamily="18" charset="0"/>
                      </a:rPr>
                      <m:t>𝑢𝑛</m:t>
                    </m:r>
                    <m:r>
                      <a:rPr lang="es-ES" sz="1800" i="1" baseline="-25000" dirty="0">
                        <a:latin typeface="Cambria Math" panose="02040503050406030204" pitchFamily="18" charset="0"/>
                      </a:rPr>
                      <m:t>−2; …;</m:t>
                    </m:r>
                    <m:r>
                      <a:rPr lang="es-ES" sz="1800" i="1" dirty="0">
                        <a:latin typeface="Cambria Math" panose="02040503050406030204" pitchFamily="18" charset="0"/>
                      </a:rPr>
                      <m:t> </m:t>
                    </m:r>
                    <m:r>
                      <a:rPr lang="es-ES" sz="1800" i="1" dirty="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m:t>
                    </m:r>
                  </m:oMath>
                </a14:m>
                <a:endParaRPr lang="es-ES" sz="1800" dirty="0">
                  <a:latin typeface="+mj-lt"/>
                </a:endParaRPr>
              </a:p>
              <a:p>
                <a:pPr algn="just">
                  <a:lnSpc>
                    <a:spcPct val="150000"/>
                  </a:lnSpc>
                </a:pPr>
                <a:r>
                  <a:rPr lang="es-ES" sz="1800" dirty="0">
                    <a:latin typeface="+mj-lt"/>
                  </a:rPr>
                  <a:t>b) </a:t>
                </a:r>
                <a:r>
                  <a:rPr lang="es-ES" sz="1800" dirty="0" err="1">
                    <a:latin typeface="+mj-lt"/>
                  </a:rPr>
                  <a:t>Đặt</a:t>
                </a:r>
                <a:r>
                  <a:rPr lang="es-ES" sz="1800" dirty="0">
                    <a:latin typeface="+mj-lt"/>
                  </a:rPr>
                  <a:t> </a:t>
                </a:r>
                <a14:m>
                  <m:oMath xmlns:m="http://schemas.openxmlformats.org/officeDocument/2006/math">
                    <m:r>
                      <a:rPr lang="es-ES" sz="1800" i="1" dirty="0" smtClean="0">
                        <a:latin typeface="Cambria Math" panose="02040503050406030204" pitchFamily="18" charset="0"/>
                      </a:rPr>
                      <m:t>𝑆</m:t>
                    </m:r>
                    <m:r>
                      <a:rPr lang="es-ES" sz="1800" i="1" baseline="-25000" dirty="0">
                        <a:latin typeface="Cambria Math" panose="02040503050406030204" pitchFamily="18" charset="0"/>
                      </a:rPr>
                      <m:t>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2</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3</m:t>
                    </m:r>
                    <m:r>
                      <a:rPr lang="es-ES" sz="1800" i="1" dirty="0">
                        <a:latin typeface="Cambria Math" panose="02040503050406030204" pitchFamily="18" charset="0"/>
                      </a:rPr>
                      <m:t> + … + </m:t>
                    </m:r>
                    <m:r>
                      <a:rPr lang="es-ES" sz="1800" i="1" dirty="0">
                        <a:latin typeface="Cambria Math" panose="02040503050406030204" pitchFamily="18" charset="0"/>
                      </a:rPr>
                      <m:t>𝑢𝑛</m:t>
                    </m:r>
                  </m:oMath>
                </a14:m>
                <a:r>
                  <a:rPr lang="es-ES" sz="1800" dirty="0">
                    <a:latin typeface="+mj-lt"/>
                  </a:rPr>
                  <a:t>. So </a:t>
                </a:r>
                <a:r>
                  <a:rPr lang="es-ES" sz="1800" dirty="0" err="1">
                    <a:latin typeface="+mj-lt"/>
                  </a:rPr>
                  <a:t>sánh</a:t>
                </a:r>
                <a:r>
                  <a:rPr lang="es-ES" sz="1800" dirty="0">
                    <a:latin typeface="+mj-lt"/>
                  </a:rPr>
                  <a:t> </a:t>
                </a:r>
                <a14:m>
                  <m:oMath xmlns:m="http://schemas.openxmlformats.org/officeDocument/2006/math">
                    <m:r>
                      <a:rPr lang="es-ES" sz="1800" i="1" dirty="0" smtClean="0">
                        <a:latin typeface="Cambria Math" panose="02040503050406030204" pitchFamily="18" charset="0"/>
                      </a:rPr>
                      <m:t>𝑛</m:t>
                    </m:r>
                    <m:r>
                      <a:rPr lang="es-ES" sz="1800" i="1" dirty="0" smtClean="0">
                        <a:latin typeface="Cambria Math" panose="02040503050406030204" pitchFamily="18" charset="0"/>
                      </a:rPr>
                      <m:t>(</m:t>
                    </m:r>
                    <m:r>
                      <a:rPr lang="es-ES" sz="1800" i="1" dirty="0" smtClean="0">
                        <a:latin typeface="Cambria Math" panose="02040503050406030204" pitchFamily="18" charset="0"/>
                      </a:rPr>
                      <m:t>𝑢𝑛</m:t>
                    </m:r>
                    <m:r>
                      <a:rPr lang="es-ES" sz="1800" i="1" dirty="0">
                        <a:latin typeface="Cambria Math" panose="02040503050406030204" pitchFamily="18" charset="0"/>
                      </a:rPr>
                      <m:t> + </m:t>
                    </m:r>
                    <m:r>
                      <a:rPr lang="es-ES" sz="1800" i="1" dirty="0">
                        <a:latin typeface="Cambria Math" panose="02040503050406030204" pitchFamily="18" charset="0"/>
                      </a:rPr>
                      <m:t>𝑢</m:t>
                    </m:r>
                    <m:r>
                      <a:rPr lang="es-ES" sz="1800" i="1" baseline="-25000" dirty="0">
                        <a:latin typeface="Cambria Math" panose="02040503050406030204" pitchFamily="18" charset="0"/>
                      </a:rPr>
                      <m:t>1</m:t>
                    </m:r>
                    <m:r>
                      <a:rPr lang="es-ES" sz="1800" i="1" dirty="0">
                        <a:latin typeface="Cambria Math" panose="02040503050406030204" pitchFamily="18" charset="0"/>
                      </a:rPr>
                      <m:t>) </m:t>
                    </m:r>
                  </m:oMath>
                </a14:m>
                <a:r>
                  <a:rPr lang="es-ES" sz="1800" dirty="0" err="1">
                    <a:latin typeface="+mj-lt"/>
                  </a:rPr>
                  <a:t>với</a:t>
                </a:r>
                <a:r>
                  <a:rPr lang="es-ES" sz="1800" dirty="0">
                    <a:latin typeface="+mj-lt"/>
                  </a:rPr>
                  <a:t> </a:t>
                </a:r>
                <a14:m>
                  <m:oMath xmlns:m="http://schemas.openxmlformats.org/officeDocument/2006/math">
                    <m:r>
                      <a:rPr lang="es-ES" sz="1800" i="1" dirty="0" smtClean="0">
                        <a:latin typeface="Cambria Math" panose="02040503050406030204" pitchFamily="18" charset="0"/>
                      </a:rPr>
                      <m:t>2</m:t>
                    </m:r>
                    <m:r>
                      <a:rPr lang="es-ES" sz="1800" i="1" dirty="0" smtClean="0">
                        <a:latin typeface="Cambria Math" panose="02040503050406030204" pitchFamily="18" charset="0"/>
                      </a:rPr>
                      <m:t>𝑆𝑛</m:t>
                    </m:r>
                  </m:oMath>
                </a14:m>
                <a:r>
                  <a:rPr lang="es-ES" sz="1800" dirty="0">
                    <a:latin typeface="+mj-lt"/>
                  </a:rPr>
                  <a:t>.</a:t>
                </a:r>
              </a:p>
            </p:txBody>
          </p:sp>
        </mc:Choice>
        <mc:Fallback>
          <p:sp>
            <p:nvSpPr>
              <p:cNvPr id="7" name="Rectangle 6">
                <a:extLst>
                  <a:ext uri="{FF2B5EF4-FFF2-40B4-BE49-F238E27FC236}">
                    <a16:creationId xmlns:a16="http://schemas.microsoft.com/office/drawing/2014/main" id="{99FB1C04-CDA5-4807-B71D-391CD21D0902}"/>
                  </a:ext>
                </a:extLst>
              </p:cNvPr>
              <p:cNvSpPr>
                <a:spLocks noRot="1" noChangeAspect="1" noMove="1" noResize="1" noEditPoints="1" noAdjustHandles="1" noChangeArrowheads="1" noChangeShapeType="1" noTextEdit="1"/>
              </p:cNvSpPr>
              <p:nvPr/>
            </p:nvSpPr>
            <p:spPr>
              <a:xfrm>
                <a:off x="686303" y="751449"/>
                <a:ext cx="7567048" cy="960840"/>
              </a:xfrm>
              <a:prstGeom prst="rect">
                <a:avLst/>
              </a:prstGeom>
              <a:blipFill>
                <a:blip r:embed="rId3"/>
                <a:stretch>
                  <a:fillRect l="-725"/>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A524A5F8-CA64-7F75-A1B8-E21192F47AF5}"/>
              </a:ext>
            </a:extLst>
          </p:cNvPr>
          <p:cNvGrpSpPr/>
          <p:nvPr/>
        </p:nvGrpSpPr>
        <p:grpSpPr>
          <a:xfrm>
            <a:off x="219482" y="1975234"/>
            <a:ext cx="809186" cy="596516"/>
            <a:chOff x="8553552" y="4587772"/>
            <a:chExt cx="962685" cy="823613"/>
          </a:xfrm>
        </p:grpSpPr>
        <p:pic>
          <p:nvPicPr>
            <p:cNvPr id="9" name="Picture 8">
              <a:extLst>
                <a:ext uri="{FF2B5EF4-FFF2-40B4-BE49-F238E27FC236}">
                  <a16:creationId xmlns:a16="http://schemas.microsoft.com/office/drawing/2014/main" id="{320DD741-C848-653C-2EC4-E2D88D1A1469}"/>
                </a:ext>
              </a:extLst>
            </p:cNvPr>
            <p:cNvPicPr>
              <a:picLocks noChangeAspect="1"/>
            </p:cNvPicPr>
            <p:nvPr/>
          </p:nvPicPr>
          <p:blipFill>
            <a:blip r:embed="rId4"/>
            <a:stretch>
              <a:fillRect/>
            </a:stretch>
          </p:blipFill>
          <p:spPr>
            <a:xfrm>
              <a:off x="8553553" y="4587772"/>
              <a:ext cx="962684" cy="823613"/>
            </a:xfrm>
            <a:prstGeom prst="rect">
              <a:avLst/>
            </a:prstGeom>
          </p:spPr>
        </p:pic>
        <p:sp>
          <p:nvSpPr>
            <p:cNvPr id="10" name="TextBox 9">
              <a:extLst>
                <a:ext uri="{FF2B5EF4-FFF2-40B4-BE49-F238E27FC236}">
                  <a16:creationId xmlns:a16="http://schemas.microsoft.com/office/drawing/2014/main" id="{B7121B3E-792B-31EF-390E-0BC5966731F9}"/>
                </a:ext>
              </a:extLst>
            </p:cNvPr>
            <p:cNvSpPr txBox="1"/>
            <p:nvPr/>
          </p:nvSpPr>
          <p:spPr>
            <a:xfrm>
              <a:off x="8553552" y="4695618"/>
              <a:ext cx="962684" cy="552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B7DFD8B-AEDD-F084-81EC-6629D53279C9}"/>
                  </a:ext>
                </a:extLst>
              </p:cNvPr>
              <p:cNvSpPr txBox="1"/>
              <p:nvPr/>
            </p:nvSpPr>
            <p:spPr>
              <a:xfrm>
                <a:off x="1168356" y="2099894"/>
                <a:ext cx="8106273" cy="2918748"/>
              </a:xfrm>
              <a:prstGeom prst="rect">
                <a:avLst/>
              </a:prstGeom>
              <a:noFill/>
            </p:spPr>
            <p:txBody>
              <a:bodyPr wrap="square">
                <a:spAutoFit/>
              </a:bodyPr>
              <a:lstStyle/>
              <a:p>
                <a:pPr algn="just">
                  <a:lnSpc>
                    <a:spcPct val="150000"/>
                  </a:lnSpc>
                  <a:spcAft>
                    <a:spcPts val="600"/>
                  </a:spcAft>
                </a:pPr>
                <a:r>
                  <a:rPr lang="en-US" sz="1800" dirty="0">
                    <a:latin typeface="+mj-lt"/>
                    <a:ea typeface="Times New Roman" panose="02020603050405020304" pitchFamily="18" charset="0"/>
                    <a:cs typeface="Times New Roman" panose="02020603050405020304" pitchFamily="18" charset="0"/>
                  </a:rPr>
                  <a:t>b) Ta </a:t>
                </a:r>
                <a:r>
                  <a:rPr lang="en-US" sz="1800" dirty="0" err="1">
                    <a:latin typeface="+mj-lt"/>
                    <a:ea typeface="Times New Roman" panose="02020603050405020304" pitchFamily="18" charset="0"/>
                    <a:cs typeface="Times New Roman" panose="02020603050405020304" pitchFamily="18" charset="0"/>
                  </a:rPr>
                  <a:t>có</a:t>
                </a:r>
                <a:r>
                  <a:rPr lang="en-US"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mj-lt"/>
                        <a:ea typeface="Times New Roman" panose="02020603050405020304" pitchFamily="18" charset="0"/>
                        <a:cs typeface="Times New Roman" panose="02020603050405020304" pitchFamily="18" charset="0"/>
                      </a:rPr>
                      <m:t>2</m:t>
                    </m:r>
                    <m:sSub>
                      <m:sSubPr>
                        <m:ctrlPr>
                          <a:rPr lang="en-US" sz="1800" i="1">
                            <a:latin typeface="+mj-lt"/>
                            <a:ea typeface="Times New Roman" panose="02020603050405020304" pitchFamily="18" charset="0"/>
                            <a:cs typeface="Times New Roman" panose="02020603050405020304" pitchFamily="18" charset="0"/>
                          </a:rPr>
                        </m:ctrlPr>
                      </m:sSubPr>
                      <m:e>
                        <m:r>
                          <a:rPr lang="en-US" sz="1800" i="1">
                            <a:latin typeface="+mj-lt"/>
                            <a:ea typeface="Times New Roman" panose="02020603050405020304" pitchFamily="18" charset="0"/>
                            <a:cs typeface="Times New Roman" panose="02020603050405020304" pitchFamily="18" charset="0"/>
                          </a:rPr>
                          <m:t>𝑆</m:t>
                        </m:r>
                      </m:e>
                      <m:sub>
                        <m:r>
                          <a:rPr lang="en-US" sz="1800" i="1">
                            <a:latin typeface="+mj-lt"/>
                            <a:ea typeface="Times New Roman" panose="02020603050405020304" pitchFamily="18" charset="0"/>
                            <a:cs typeface="Times New Roman" panose="02020603050405020304" pitchFamily="18" charset="0"/>
                          </a:rPr>
                          <m:t>𝑛</m:t>
                        </m:r>
                      </m:sub>
                    </m:sSub>
                    <m:r>
                      <a:rPr lang="en-US" sz="1800" i="1">
                        <a:latin typeface="+mj-lt"/>
                        <a:ea typeface="Times New Roman" panose="02020603050405020304" pitchFamily="18" charset="0"/>
                        <a:cs typeface="Times New Roman" panose="02020603050405020304" pitchFamily="18" charset="0"/>
                      </a:rPr>
                      <m:t>=2.(</m:t>
                    </m:r>
                    <m:sSub>
                      <m:sSubPr>
                        <m:ctrlPr>
                          <a:rPr lang="en-US" sz="1800" i="1">
                            <a:latin typeface="+mj-lt"/>
                            <a:ea typeface="Times New Roman" panose="02020603050405020304" pitchFamily="18" charset="0"/>
                            <a:cs typeface="Times New Roman" panose="02020603050405020304" pitchFamily="18" charset="0"/>
                          </a:rPr>
                        </m:ctrlPr>
                      </m:sSubPr>
                      <m:e>
                        <m:r>
                          <a:rPr lang="en-US" sz="1800" i="1">
                            <a:latin typeface="+mj-lt"/>
                            <a:ea typeface="Times New Roman" panose="02020603050405020304" pitchFamily="18" charset="0"/>
                            <a:cs typeface="Times New Roman" panose="02020603050405020304" pitchFamily="18" charset="0"/>
                          </a:rPr>
                          <m:t>𝑢</m:t>
                        </m:r>
                      </m:e>
                      <m:sub>
                        <m:r>
                          <a:rPr lang="en-US" sz="1800" i="1">
                            <a:latin typeface="+mj-lt"/>
                            <a:ea typeface="Times New Roman" panose="02020603050405020304" pitchFamily="18" charset="0"/>
                            <a:cs typeface="Times New Roman" panose="02020603050405020304" pitchFamily="18" charset="0"/>
                          </a:rPr>
                          <m:t>1</m:t>
                        </m:r>
                      </m:sub>
                    </m:sSub>
                    <m:r>
                      <a:rPr lang="en-US" sz="1800" i="1">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a:rPr lang="en-US" sz="1800" i="1">
                            <a:latin typeface="+mj-lt"/>
                            <a:ea typeface="Times New Roman" panose="02020603050405020304" pitchFamily="18" charset="0"/>
                            <a:cs typeface="Times New Roman" panose="02020603050405020304" pitchFamily="18" charset="0"/>
                          </a:rPr>
                          <m:t>𝑢</m:t>
                        </m:r>
                      </m:e>
                      <m:sub>
                        <m:r>
                          <a:rPr lang="en-US" sz="1800" i="1">
                            <a:latin typeface="+mj-lt"/>
                            <a:ea typeface="Times New Roman" panose="02020603050405020304" pitchFamily="18" charset="0"/>
                            <a:cs typeface="Times New Roman" panose="02020603050405020304" pitchFamily="18" charset="0"/>
                          </a:rPr>
                          <m:t>2</m:t>
                        </m:r>
                      </m:sub>
                    </m:sSub>
                    <m:r>
                      <a:rPr lang="en-US" sz="1800" i="1">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a:rPr lang="en-US" sz="1800" i="1">
                            <a:latin typeface="+mj-lt"/>
                            <a:ea typeface="Times New Roman" panose="02020603050405020304" pitchFamily="18" charset="0"/>
                            <a:cs typeface="Times New Roman" panose="02020603050405020304" pitchFamily="18" charset="0"/>
                          </a:rPr>
                          <m:t>𝑢</m:t>
                        </m:r>
                      </m:e>
                      <m:sub>
                        <m:r>
                          <a:rPr lang="en-US" sz="1800" i="1">
                            <a:latin typeface="+mj-lt"/>
                            <a:ea typeface="Times New Roman" panose="02020603050405020304" pitchFamily="18" charset="0"/>
                            <a:cs typeface="Times New Roman" panose="02020603050405020304" pitchFamily="18" charset="0"/>
                          </a:rPr>
                          <m:t>3</m:t>
                        </m:r>
                      </m:sub>
                    </m:sSub>
                    <m:r>
                      <a:rPr lang="en-US" sz="1800" i="1">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a:rPr lang="en-US" sz="1800" i="1">
                            <a:latin typeface="+mj-lt"/>
                            <a:ea typeface="Times New Roman" panose="02020603050405020304" pitchFamily="18" charset="0"/>
                            <a:cs typeface="Times New Roman" panose="02020603050405020304" pitchFamily="18" charset="0"/>
                          </a:rPr>
                          <m:t>𝑢</m:t>
                        </m:r>
                      </m:e>
                      <m:sub>
                        <m:r>
                          <a:rPr lang="en-US" sz="1800" i="1">
                            <a:latin typeface="+mj-lt"/>
                            <a:ea typeface="Times New Roman" panose="02020603050405020304" pitchFamily="18" charset="0"/>
                            <a:cs typeface="Times New Roman" panose="02020603050405020304" pitchFamily="18" charset="0"/>
                          </a:rPr>
                          <m:t>𝑛</m:t>
                        </m:r>
                      </m:sub>
                    </m:sSub>
                    <m:r>
                      <a:rPr lang="en-US" sz="1800" i="1">
                        <a:latin typeface="+mj-lt"/>
                        <a:ea typeface="Times New Roman" panose="02020603050405020304" pitchFamily="18" charset="0"/>
                        <a:cs typeface="Times New Roman" panose="02020603050405020304" pitchFamily="18" charset="0"/>
                      </a:rPr>
                      <m:t>)</m:t>
                    </m:r>
                  </m:oMath>
                </a14:m>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e>
                    </m:d>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2</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sub>
                        </m:sSub>
                      </m:e>
                    </m:d>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r>
                      <a:rPr lang="en-US" sz="1800" i="1">
                        <a:latin typeface="+mj-lt"/>
                        <a:ea typeface="Calibri" panose="020F0502020204030204" pitchFamily="34" charset="0"/>
                        <a:cs typeface="Times New Roman" panose="02020603050405020304" pitchFamily="18" charset="0"/>
                      </a:rPr>
                      <m:t>+…+2</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mj-lt"/>
                        <a:ea typeface="Calibri" panose="020F0502020204030204" pitchFamily="34" charset="0"/>
                        <a:cs typeface="Times New Roman" panose="02020603050405020304" pitchFamily="18" charset="0"/>
                      </a:rPr>
                      <m:t>=2</m:t>
                    </m:r>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r>
                      <a:rPr lang="en-US" sz="1800" i="1">
                        <a:latin typeface="+mj-lt"/>
                        <a:ea typeface="Calibri" panose="020F0502020204030204" pitchFamily="34" charset="0"/>
                        <a:cs typeface="Times New Roman" panose="02020603050405020304" pitchFamily="18" charset="0"/>
                      </a:rPr>
                      <m:t>𝑛</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mj-lt"/>
                        <a:ea typeface="Calibri" panose="020F0502020204030204" pitchFamily="34" charset="0"/>
                        <a:cs typeface="Times New Roman" panose="02020603050405020304" pitchFamily="18" charset="0"/>
                      </a:rPr>
                      <m:t>=</m:t>
                    </m:r>
                    <m:r>
                      <a:rPr lang="en-US" sz="1800" i="1">
                        <a:latin typeface="+mj-lt"/>
                        <a:ea typeface="Calibri" panose="020F0502020204030204" pitchFamily="34" charset="0"/>
                        <a:cs typeface="Times New Roman" panose="02020603050405020304" pitchFamily="18" charset="0"/>
                      </a:rPr>
                      <m:t>𝑛</m:t>
                    </m:r>
                    <m:d>
                      <m:dPr>
                        <m:ctrlPr>
                          <a:rPr lang="en-US" sz="1800" i="1">
                            <a:latin typeface="+mj-lt"/>
                            <a:ea typeface="Calibri" panose="020F0502020204030204" pitchFamily="34" charset="0"/>
                            <a:cs typeface="Times New Roman" panose="02020603050405020304" pitchFamily="18" charset="0"/>
                          </a:rPr>
                        </m:ctrlPr>
                      </m:dPr>
                      <m:e>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d>
                          <m:dPr>
                            <m:ctrlPr>
                              <a:rPr lang="en-US" sz="1800" i="1">
                                <a:latin typeface="+mj-lt"/>
                                <a:ea typeface="Calibri" panose="020F0502020204030204" pitchFamily="34" charset="0"/>
                                <a:cs typeface="Times New Roman" panose="02020603050405020304" pitchFamily="18" charset="0"/>
                              </a:rPr>
                            </m:ctrlPr>
                          </m:dPr>
                          <m:e>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−1</m:t>
                            </m:r>
                          </m:e>
                        </m:d>
                        <m:r>
                          <a:rPr lang="en-US" sz="1800" i="1">
                            <a:latin typeface="+mj-lt"/>
                            <a:ea typeface="Calibri" panose="020F0502020204030204" pitchFamily="34" charset="0"/>
                            <a:cs typeface="Times New Roman" panose="02020603050405020304" pitchFamily="18" charset="0"/>
                          </a:rPr>
                          <m:t>𝑑</m:t>
                        </m:r>
                      </m:e>
                    </m:d>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US" sz="1800" i="1">
                        <a:latin typeface="+mj-lt"/>
                        <a:ea typeface="Calibri" panose="020F0502020204030204" pitchFamily="34" charset="0"/>
                        <a:cs typeface="Times New Roman" panose="02020603050405020304" pitchFamily="18" charset="0"/>
                      </a:rPr>
                      <m:t>=</m:t>
                    </m:r>
                    <m:r>
                      <a:rPr lang="en-US" sz="1800" i="1">
                        <a:latin typeface="+mj-lt"/>
                        <a:ea typeface="Calibri" panose="020F0502020204030204" pitchFamily="34" charset="0"/>
                        <a:cs typeface="Times New Roman" panose="02020603050405020304" pitchFamily="18" charset="0"/>
                      </a:rPr>
                      <m:t>𝑛</m:t>
                    </m:r>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1</m:t>
                        </m:r>
                      </m:sub>
                    </m:sSub>
                    <m:r>
                      <a:rPr lang="en-US" sz="1800" i="1">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a:rPr lang="en-US" sz="1800" i="1">
                            <a:latin typeface="+mj-lt"/>
                            <a:ea typeface="Calibri" panose="020F0502020204030204" pitchFamily="34" charset="0"/>
                            <a:cs typeface="Times New Roman" panose="02020603050405020304" pitchFamily="18" charset="0"/>
                          </a:rPr>
                          <m:t>𝑢</m:t>
                        </m:r>
                      </m:e>
                      <m:sub>
                        <m:r>
                          <a:rPr lang="en-US" sz="1800" i="1">
                            <a:latin typeface="+mj-lt"/>
                            <a:ea typeface="Calibri" panose="020F0502020204030204" pitchFamily="34" charset="0"/>
                            <a:cs typeface="Times New Roman" panose="02020603050405020304" pitchFamily="18" charset="0"/>
                          </a:rPr>
                          <m:t>𝑛</m:t>
                        </m:r>
                      </m:sub>
                    </m:sSub>
                    <m:r>
                      <a:rPr lang="en-US" sz="1800" i="1">
                        <a:latin typeface="+mj-lt"/>
                        <a:ea typeface="Calibri" panose="020F0502020204030204" pitchFamily="34" charset="0"/>
                        <a:cs typeface="Times New Roman" panose="02020603050405020304" pitchFamily="18" charset="0"/>
                      </a:rPr>
                      <m:t>)</m:t>
                    </m:r>
                  </m:oMath>
                </a14:m>
                <a:r>
                  <a:rPr lang="en-US" sz="1800" i="1" dirty="0">
                    <a:latin typeface="+mj-lt"/>
                    <a:ea typeface="Times New Roman" panose="02020603050405020304" pitchFamily="18" charset="0"/>
                    <a:cs typeface="Times New Roman" panose="02020603050405020304" pitchFamily="18" charset="0"/>
                  </a:rPr>
                  <a:t> </a:t>
                </a:r>
                <a:endParaRPr lang="en-US" sz="1800" i="1" dirty="0">
                  <a:latin typeface="+mj-lt"/>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FB7DFD8B-AEDD-F084-81EC-6629D53279C9}"/>
                  </a:ext>
                </a:extLst>
              </p:cNvPr>
              <p:cNvSpPr txBox="1">
                <a:spLocks noRot="1" noChangeAspect="1" noMove="1" noResize="1" noEditPoints="1" noAdjustHandles="1" noChangeArrowheads="1" noChangeShapeType="1" noTextEdit="1"/>
              </p:cNvSpPr>
              <p:nvPr/>
            </p:nvSpPr>
            <p:spPr>
              <a:xfrm>
                <a:off x="1168356" y="2099894"/>
                <a:ext cx="8106273" cy="2918748"/>
              </a:xfrm>
              <a:prstGeom prst="rect">
                <a:avLst/>
              </a:prstGeom>
              <a:blipFill>
                <a:blip r:embed="rId5"/>
                <a:stretch>
                  <a:fillRect l="-677" b="-1253"/>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2EF822D-07B4-282E-1726-09031D7DB238}"/>
              </a:ext>
            </a:extLst>
          </p:cNvPr>
          <p:cNvPicPr>
            <a:picLocks noChangeAspect="1"/>
          </p:cNvPicPr>
          <p:nvPr/>
        </p:nvPicPr>
        <p:blipFill rotWithShape="1">
          <a:blip r:embed="rId6"/>
          <a:srcRect l="28798" r="27344"/>
          <a:stretch/>
        </p:blipFill>
        <p:spPr>
          <a:xfrm>
            <a:off x="7854528" y="3847604"/>
            <a:ext cx="1010402" cy="1295895"/>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6423D45-FA8D-DE1F-0F64-737CF957946B}"/>
                  </a:ext>
                </a:extLst>
              </p:cNvPr>
              <p:cNvSpPr/>
              <p:nvPr/>
            </p:nvSpPr>
            <p:spPr>
              <a:xfrm>
                <a:off x="1526597" y="307419"/>
                <a:ext cx="6867035" cy="456535"/>
              </a:xfrm>
              <a:prstGeom prst="rect">
                <a:avLst/>
              </a:prstGeom>
            </p:spPr>
            <p:txBody>
              <a:bodyPr wrap="square">
                <a:spAutoFit/>
              </a:bodyPr>
              <a:lstStyle/>
              <a:p>
                <a:pPr marL="30480" marR="30480" algn="just">
                  <a:lnSpc>
                    <a:spcPct val="150000"/>
                  </a:lnSpc>
                  <a:buClrTx/>
                  <a:defRPr/>
                </a:pPr>
                <a:r>
                  <a:rPr lang="en-US" sz="1800" dirty="0">
                    <a:latin typeface="+mj-lt"/>
                  </a:rPr>
                  <a:t>Cho </a:t>
                </a:r>
                <a:r>
                  <a:rPr lang="en-US" sz="1800" dirty="0" err="1">
                    <a:latin typeface="+mj-lt"/>
                  </a:rPr>
                  <a:t>cấp</a:t>
                </a:r>
                <a:r>
                  <a:rPr lang="en-US" sz="1800" dirty="0">
                    <a:latin typeface="+mj-lt"/>
                  </a:rPr>
                  <a:t> </a:t>
                </a:r>
                <a:r>
                  <a:rPr lang="en-US" sz="1800" dirty="0" err="1">
                    <a:latin typeface="+mj-lt"/>
                  </a:rPr>
                  <a:t>số</a:t>
                </a:r>
                <a:r>
                  <a:rPr lang="en-US" sz="1800" dirty="0">
                    <a:latin typeface="+mj-lt"/>
                  </a:rPr>
                  <a:t> </a:t>
                </a:r>
                <a:r>
                  <a:rPr lang="en-US" sz="1800" dirty="0" err="1">
                    <a:latin typeface="+mj-lt"/>
                  </a:rPr>
                  <a:t>cộng</a:t>
                </a:r>
                <a:r>
                  <a:rPr lang="en-US" sz="1800" dirty="0">
                    <a:latin typeface="+mj-lt"/>
                  </a:rPr>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𝑢𝑛</m:t>
                    </m:r>
                    <m:r>
                      <a:rPr lang="en-US" sz="1800" i="1" dirty="0">
                        <a:latin typeface="Cambria Math" panose="02040503050406030204" pitchFamily="18" charset="0"/>
                      </a:rPr>
                      <m:t>) </m:t>
                    </m:r>
                  </m:oMath>
                </a14:m>
                <a:r>
                  <a:rPr lang="en-US" sz="1800" dirty="0" err="1">
                    <a:latin typeface="+mj-lt"/>
                  </a:rPr>
                  <a:t>có</a:t>
                </a:r>
                <a:r>
                  <a:rPr lang="en-US" sz="1800" dirty="0">
                    <a:latin typeface="+mj-lt"/>
                  </a:rPr>
                  <a:t> </a:t>
                </a:r>
                <a:r>
                  <a:rPr lang="en-US" sz="1800" dirty="0" err="1">
                    <a:latin typeface="+mj-lt"/>
                  </a:rPr>
                  <a:t>số</a:t>
                </a:r>
                <a:r>
                  <a:rPr lang="en-US" sz="1800" dirty="0">
                    <a:latin typeface="+mj-lt"/>
                  </a:rPr>
                  <a:t> </a:t>
                </a:r>
                <a:r>
                  <a:rPr lang="en-US" sz="1800" dirty="0" err="1">
                    <a:latin typeface="+mj-lt"/>
                  </a:rPr>
                  <a:t>dạng</a:t>
                </a:r>
                <a:r>
                  <a:rPr lang="en-US" sz="1800" dirty="0">
                    <a:latin typeface="+mj-lt"/>
                  </a:rPr>
                  <a:t> </a:t>
                </a:r>
                <a:r>
                  <a:rPr lang="en-US" sz="1800" dirty="0" err="1">
                    <a:latin typeface="+mj-lt"/>
                  </a:rPr>
                  <a:t>đầu</a:t>
                </a:r>
                <a:r>
                  <a:rPr lang="en-US" sz="1800" dirty="0">
                    <a:latin typeface="+mj-lt"/>
                  </a:rPr>
                  <a:t> </a:t>
                </a:r>
                <a14:m>
                  <m:oMath xmlns:m="http://schemas.openxmlformats.org/officeDocument/2006/math">
                    <m:r>
                      <a:rPr lang="en-US" sz="1800" i="1" dirty="0" smtClean="0">
                        <a:latin typeface="Cambria Math" panose="02040503050406030204" pitchFamily="18" charset="0"/>
                      </a:rPr>
                      <m:t>𝑢</m:t>
                    </m:r>
                    <m:r>
                      <a:rPr lang="en-US" sz="1800" i="1" baseline="-25000" dirty="0">
                        <a:latin typeface="Cambria Math" panose="02040503050406030204" pitchFamily="18" charset="0"/>
                      </a:rPr>
                      <m:t>1</m:t>
                    </m:r>
                  </m:oMath>
                </a14:m>
                <a:r>
                  <a:rPr lang="en-US" sz="1800" dirty="0">
                    <a:latin typeface="+mj-lt"/>
                  </a:rPr>
                  <a:t>, </a:t>
                </a:r>
                <a:r>
                  <a:rPr lang="en-US" sz="1800" dirty="0" err="1">
                    <a:latin typeface="+mj-lt"/>
                  </a:rPr>
                  <a:t>công</a:t>
                </a:r>
                <a:r>
                  <a:rPr lang="en-US" sz="1800" dirty="0">
                    <a:latin typeface="+mj-lt"/>
                  </a:rPr>
                  <a:t> </a:t>
                </a:r>
                <a:r>
                  <a:rPr lang="en-US" sz="1800" dirty="0" err="1">
                    <a:latin typeface="+mj-lt"/>
                  </a:rPr>
                  <a:t>sai</a:t>
                </a:r>
                <a:r>
                  <a:rPr lang="en-US" sz="1800" dirty="0">
                    <a:latin typeface="+mj-lt"/>
                  </a:rPr>
                  <a:t> </a:t>
                </a:r>
                <a14:m>
                  <m:oMath xmlns:m="http://schemas.openxmlformats.org/officeDocument/2006/math">
                    <m:r>
                      <a:rPr lang="en-US" sz="1800" i="1" dirty="0" smtClean="0">
                        <a:latin typeface="Cambria Math" panose="02040503050406030204" pitchFamily="18" charset="0"/>
                      </a:rPr>
                      <m:t>𝑑</m:t>
                    </m:r>
                  </m:oMath>
                </a14:m>
                <a:r>
                  <a:rPr lang="en-US" sz="1800" dirty="0">
                    <a:latin typeface="+mj-lt"/>
                  </a:rPr>
                  <a:t>.</a:t>
                </a:r>
                <a:endParaRPr lang="en-US" sz="1800" kern="1200" dirty="0">
                  <a:latin typeface="+mj-lt"/>
                  <a:ea typeface="Times New Roman" panose="02020603050405020304" pitchFamily="18" charset="0"/>
                  <a:cs typeface="+mn-cs"/>
                </a:endParaRPr>
              </a:p>
            </p:txBody>
          </p:sp>
        </mc:Choice>
        <mc:Fallback>
          <p:sp>
            <p:nvSpPr>
              <p:cNvPr id="2" name="Rectangle 1">
                <a:extLst>
                  <a:ext uri="{FF2B5EF4-FFF2-40B4-BE49-F238E27FC236}">
                    <a16:creationId xmlns:a16="http://schemas.microsoft.com/office/drawing/2014/main" id="{46423D45-FA8D-DE1F-0F64-737CF957946B}"/>
                  </a:ext>
                </a:extLst>
              </p:cNvPr>
              <p:cNvSpPr>
                <a:spLocks noRot="1" noChangeAspect="1" noMove="1" noResize="1" noEditPoints="1" noAdjustHandles="1" noChangeArrowheads="1" noChangeShapeType="1" noTextEdit="1"/>
              </p:cNvSpPr>
              <p:nvPr/>
            </p:nvSpPr>
            <p:spPr>
              <a:xfrm>
                <a:off x="1526597" y="307419"/>
                <a:ext cx="6867035" cy="456535"/>
              </a:xfrm>
              <a:prstGeom prst="rect">
                <a:avLst/>
              </a:prstGeom>
              <a:blipFill>
                <a:blip r:embed="rId7"/>
                <a:stretch>
                  <a:fillRect l="-266" b="-21333"/>
                </a:stretch>
              </a:blipFill>
            </p:spPr>
            <p:txBody>
              <a:bodyPr/>
              <a:lstStyle/>
              <a:p>
                <a:r>
                  <a:rPr lang="en-US">
                    <a:noFill/>
                  </a:rPr>
                  <a:t> </a:t>
                </a:r>
              </a:p>
            </p:txBody>
          </p:sp>
        </mc:Fallback>
      </mc:AlternateContent>
    </p:spTree>
    <p:extLst>
      <p:ext uri="{BB962C8B-B14F-4D97-AF65-F5344CB8AC3E}">
        <p14:creationId xmlns:p14="http://schemas.microsoft.com/office/powerpoint/2010/main" val="4290319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2" name="Google Shape;2622;p58"/>
          <p:cNvSpPr/>
          <p:nvPr/>
        </p:nvSpPr>
        <p:spPr>
          <a:xfrm>
            <a:off x="-298600" y="251162"/>
            <a:ext cx="9711325" cy="1159400"/>
          </a:xfrm>
          <a:custGeom>
            <a:avLst/>
            <a:gdLst/>
            <a:ahLst/>
            <a:cxnLst/>
            <a:rect l="l" t="t" r="r" b="b"/>
            <a:pathLst>
              <a:path w="388453" h="46376" extrusionOk="0">
                <a:moveTo>
                  <a:pt x="0" y="0"/>
                </a:moveTo>
                <a:cubicBezTo>
                  <a:pt x="3337" y="1113"/>
                  <a:pt x="10297" y="5436"/>
                  <a:pt x="20023" y="6675"/>
                </a:cubicBezTo>
                <a:cubicBezTo>
                  <a:pt x="29749" y="7915"/>
                  <a:pt x="47643" y="3210"/>
                  <a:pt x="58354" y="7437"/>
                </a:cubicBezTo>
                <a:cubicBezTo>
                  <a:pt x="69065" y="11664"/>
                  <a:pt x="71989" y="25554"/>
                  <a:pt x="84289" y="32038"/>
                </a:cubicBezTo>
                <a:cubicBezTo>
                  <a:pt x="96589" y="38522"/>
                  <a:pt x="109239" y="46626"/>
                  <a:pt x="132154" y="46340"/>
                </a:cubicBezTo>
                <a:cubicBezTo>
                  <a:pt x="155070" y="46054"/>
                  <a:pt x="195815" y="32228"/>
                  <a:pt x="221782" y="30321"/>
                </a:cubicBezTo>
                <a:cubicBezTo>
                  <a:pt x="247749" y="28414"/>
                  <a:pt x="267074" y="36297"/>
                  <a:pt x="287955" y="34898"/>
                </a:cubicBezTo>
                <a:cubicBezTo>
                  <a:pt x="308837" y="33500"/>
                  <a:pt x="330321" y="24218"/>
                  <a:pt x="347071" y="21930"/>
                </a:cubicBezTo>
                <a:cubicBezTo>
                  <a:pt x="363821" y="19642"/>
                  <a:pt x="381556" y="21295"/>
                  <a:pt x="388453" y="21168"/>
                </a:cubicBezTo>
              </a:path>
            </a:pathLst>
          </a:custGeom>
          <a:noFill/>
          <a:ln w="19050" cap="flat" cmpd="sng">
            <a:solidFill>
              <a:schemeClr val="accent5"/>
            </a:solidFill>
            <a:prstDash val="dash"/>
            <a:round/>
            <a:headEnd type="none" w="med" len="med"/>
            <a:tailEnd type="none" w="med" len="med"/>
          </a:ln>
        </p:spPr>
        <p:txBody>
          <a:bodyPr/>
          <a:lstStyle/>
          <a:p>
            <a:endParaRPr lang="en-US"/>
          </a:p>
        </p:txBody>
      </p:sp>
      <mc:AlternateContent xmlns:mc="http://schemas.openxmlformats.org/markup-compatibility/2006">
        <mc:Choice xmlns:a14="http://schemas.microsoft.com/office/drawing/2010/main" Requires="a14">
          <p:sp>
            <p:nvSpPr>
              <p:cNvPr id="6" name="Pentagon 6">
                <a:extLst>
                  <a:ext uri="{FF2B5EF4-FFF2-40B4-BE49-F238E27FC236}">
                    <a16:creationId xmlns:a16="http://schemas.microsoft.com/office/drawing/2014/main" id="{0E1C4473-AD37-30CD-488C-61ADC25DBFA6}"/>
                  </a:ext>
                </a:extLst>
              </p:cNvPr>
              <p:cNvSpPr/>
              <p:nvPr/>
            </p:nvSpPr>
            <p:spPr>
              <a:xfrm>
                <a:off x="938371" y="353434"/>
                <a:ext cx="7267253"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a:solidFill>
                      <a:prstClr val="black"/>
                    </a:solidFill>
                    <a:latin typeface="+mn-lt"/>
                    <a:ea typeface="+mn-ea"/>
                    <a:cs typeface="Arial" panose="020B0604020202020204" pitchFamily="34" charset="0"/>
                  </a:rPr>
                  <a:t>TỔNG </a:t>
                </a:r>
                <a14:m>
                  <m:oMath xmlns:m="http://schemas.openxmlformats.org/officeDocument/2006/math">
                    <m:r>
                      <a:rPr lang="en-US" sz="2200" b="1" i="1" kern="1200" smtClean="0">
                        <a:solidFill>
                          <a:prstClr val="black"/>
                        </a:solidFill>
                        <a:latin typeface="Cambria Math" panose="02040503050406030204" pitchFamily="18" charset="0"/>
                        <a:ea typeface="+mn-ea"/>
                        <a:cs typeface="Arial" panose="020B0604020202020204" pitchFamily="34" charset="0"/>
                      </a:rPr>
                      <m:t>𝒏</m:t>
                    </m:r>
                  </m:oMath>
                </a14:m>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SỐ</a:t>
                </a:r>
                <a:r>
                  <a:rPr kumimoji="0" lang="en-US" sz="2200" b="1" i="0" u="none" strike="noStrike" kern="1200" cap="none" spc="0" normalizeH="0" noProof="0" dirty="0">
                    <a:ln>
                      <a:noFill/>
                    </a:ln>
                    <a:solidFill>
                      <a:prstClr val="black"/>
                    </a:solidFill>
                    <a:effectLst/>
                    <a:uLnTx/>
                    <a:uFillTx/>
                    <a:latin typeface="+mn-lt"/>
                    <a:ea typeface="+mn-ea"/>
                    <a:cs typeface="Arial" panose="020B0604020202020204" pitchFamily="34" charset="0"/>
                  </a:rPr>
                  <a:t> HẠNG ĐẦU TIÊN CỦA CẤP SỐ CỘNG</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Choice>
        <mc:Fallback>
          <p:sp>
            <p:nvSpPr>
              <p:cNvPr id="6" name="Pentagon 6">
                <a:extLst>
                  <a:ext uri="{FF2B5EF4-FFF2-40B4-BE49-F238E27FC236}">
                    <a16:creationId xmlns:a16="http://schemas.microsoft.com/office/drawing/2014/main" id="{0E1C4473-AD37-30CD-488C-61ADC25DBFA6}"/>
                  </a:ext>
                </a:extLst>
              </p:cNvPr>
              <p:cNvSpPr>
                <a:spLocks noRot="1" noChangeAspect="1" noMove="1" noResize="1" noEditPoints="1" noAdjustHandles="1" noChangeArrowheads="1" noChangeShapeType="1" noTextEdit="1"/>
              </p:cNvSpPr>
              <p:nvPr/>
            </p:nvSpPr>
            <p:spPr>
              <a:xfrm>
                <a:off x="938371" y="353434"/>
                <a:ext cx="7267253" cy="772029"/>
              </a:xfrm>
              <a:prstGeom prst="wave">
                <a:avLst>
                  <a:gd name="adj1" fmla="val 0"/>
                  <a:gd name="adj2" fmla="val 0"/>
                </a:avLst>
              </a:prstGeom>
              <a:blipFill>
                <a:blip r:embed="rId3"/>
                <a:stretch>
                  <a:fillRect/>
                </a:stretch>
              </a:blipFill>
              <a:ln w="25400" cap="flat" cmpd="sng" algn="ctr">
                <a:solidFill>
                  <a:srgbClr val="00B050"/>
                </a:solidFill>
                <a:prstDash val="soli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68904FB4-2FFB-E73F-88C1-A7E2AD52B5D3}"/>
                  </a:ext>
                </a:extLst>
              </p:cNvPr>
              <p:cNvSpPr/>
              <p:nvPr/>
            </p:nvSpPr>
            <p:spPr>
              <a:xfrm>
                <a:off x="463051" y="1331339"/>
                <a:ext cx="8217904" cy="1918730"/>
              </a:xfrm>
              <a:prstGeom prst="rect">
                <a:avLst/>
              </a:prstGeom>
            </p:spPr>
            <p:txBody>
              <a:bodyPr wrap="square">
                <a:spAutoFit/>
              </a:bodyPr>
              <a:lstStyle/>
              <a:p>
                <a:pPr algn="just">
                  <a:spcAft>
                    <a:spcPts val="1200"/>
                  </a:spcAft>
                  <a:buClrTx/>
                </a:pPr>
                <a:r>
                  <a:rPr lang="en-US" sz="2000" dirty="0">
                    <a:latin typeface="+mj-lt"/>
                    <a:ea typeface="Calibri" panose="020F0502020204030204" pitchFamily="34" charset="0"/>
                    <a:cs typeface="Times New Roman" panose="02020603050405020304" pitchFamily="18" charset="0"/>
                  </a:rPr>
                  <a:t>Cho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latin typeface="+mj-lt"/>
                        <a:ea typeface="Calibri" panose="020F0502020204030204" pitchFamily="34" charset="0"/>
                        <a:cs typeface="Times New Roman" panose="02020603050405020304" pitchFamily="18" charset="0"/>
                      </a:rPr>
                      <m:t>(</m:t>
                    </m:r>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𝑛</m:t>
                        </m:r>
                      </m:sub>
                    </m:sSub>
                    <m:r>
                      <a:rPr lang="en-US" sz="2000" i="1">
                        <a:latin typeface="+mj-lt"/>
                        <a:ea typeface="Calibri" panose="020F0502020204030204" pitchFamily="34" charset="0"/>
                        <a:cs typeface="Times New Roman" panose="02020603050405020304" pitchFamily="18" charset="0"/>
                      </a:rPr>
                      <m:t>)</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a:rPr lang="en-US" sz="2000" i="1">
                            <a:latin typeface="+mj-lt"/>
                            <a:ea typeface="Times New Roman" panose="02020603050405020304" pitchFamily="18" charset="0"/>
                            <a:cs typeface="Times New Roman" panose="02020603050405020304" pitchFamily="18" charset="0"/>
                          </a:rPr>
                          <m:t>𝑢</m:t>
                        </m:r>
                      </m:e>
                      <m:sub>
                        <m:r>
                          <a:rPr lang="en-US" sz="2000" i="1">
                            <a:latin typeface="+mj-lt"/>
                            <a:ea typeface="Times New Roman" panose="02020603050405020304" pitchFamily="18" charset="0"/>
                            <a:cs typeface="Times New Roman" panose="02020603050405020304" pitchFamily="18" charset="0"/>
                          </a:rPr>
                          <m:t>1</m:t>
                        </m:r>
                      </m:sub>
                    </m:sSub>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r>
                  <a:rPr lang="en-US" sz="2000" i="1" dirty="0">
                    <a:latin typeface="+mj-lt"/>
                    <a:ea typeface="Times New Roman" panose="02020603050405020304" pitchFamily="18" charset="0"/>
                    <a:cs typeface="Times New Roman" panose="02020603050405020304" pitchFamily="18" charset="0"/>
                  </a:rPr>
                  <a:t>d</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Đặt</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a:rPr lang="en-US" sz="2000" i="1">
                            <a:latin typeface="+mj-lt"/>
                            <a:ea typeface="Times New Roman" panose="02020603050405020304" pitchFamily="18" charset="0"/>
                            <a:cs typeface="Times New Roman" panose="02020603050405020304" pitchFamily="18" charset="0"/>
                          </a:rPr>
                          <m:t>𝑆</m:t>
                        </m:r>
                      </m:e>
                      <m:sub>
                        <m:r>
                          <a:rPr lang="en-US" sz="2000" i="1">
                            <a:latin typeface="+mj-lt"/>
                            <a:ea typeface="Times New Roman" panose="02020603050405020304" pitchFamily="18" charset="0"/>
                            <a:cs typeface="Times New Roman" panose="02020603050405020304" pitchFamily="18" charset="0"/>
                          </a:rPr>
                          <m:t>𝑛</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a:rPr lang="en-US" sz="2000" i="1">
                            <a:latin typeface="+mj-lt"/>
                            <a:ea typeface="Times New Roman" panose="02020603050405020304" pitchFamily="18" charset="0"/>
                            <a:cs typeface="Times New Roman" panose="02020603050405020304" pitchFamily="18" charset="0"/>
                          </a:rPr>
                          <m:t>𝑢</m:t>
                        </m:r>
                      </m:e>
                      <m:sub>
                        <m:r>
                          <a:rPr lang="en-US" sz="2000" i="1">
                            <a:latin typeface="+mj-lt"/>
                            <a:ea typeface="Times New Roman" panose="02020603050405020304" pitchFamily="18" charset="0"/>
                            <a:cs typeface="Times New Roman" panose="02020603050405020304" pitchFamily="18" charset="0"/>
                          </a:rPr>
                          <m:t>1</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a:rPr lang="en-US" sz="2000" i="1">
                            <a:latin typeface="+mj-lt"/>
                            <a:ea typeface="Times New Roman" panose="02020603050405020304" pitchFamily="18" charset="0"/>
                            <a:cs typeface="Times New Roman" panose="02020603050405020304" pitchFamily="18" charset="0"/>
                          </a:rPr>
                          <m:t>𝑢</m:t>
                        </m:r>
                      </m:e>
                      <m:sub>
                        <m:r>
                          <a:rPr lang="en-US" sz="2000" i="1">
                            <a:latin typeface="+mj-lt"/>
                            <a:ea typeface="Times New Roman" panose="02020603050405020304" pitchFamily="18" charset="0"/>
                            <a:cs typeface="Times New Roman" panose="02020603050405020304" pitchFamily="18" charset="0"/>
                          </a:rPr>
                          <m:t>2</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a:rPr lang="en-US" sz="2000" i="1">
                            <a:latin typeface="+mj-lt"/>
                            <a:ea typeface="Times New Roman" panose="02020603050405020304" pitchFamily="18" charset="0"/>
                            <a:cs typeface="Times New Roman" panose="02020603050405020304" pitchFamily="18" charset="0"/>
                          </a:rPr>
                          <m:t>𝑢</m:t>
                        </m:r>
                      </m:e>
                      <m:sub>
                        <m:r>
                          <a:rPr lang="en-US" sz="2000" i="1">
                            <a:latin typeface="+mj-lt"/>
                            <a:ea typeface="Times New Roman" panose="02020603050405020304" pitchFamily="18" charset="0"/>
                            <a:cs typeface="Times New Roman" panose="02020603050405020304" pitchFamily="18" charset="0"/>
                          </a:rPr>
                          <m:t>3</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a:rPr lang="en-US" sz="2000" i="1">
                            <a:latin typeface="+mj-lt"/>
                            <a:ea typeface="Times New Roman" panose="02020603050405020304" pitchFamily="18" charset="0"/>
                            <a:cs typeface="Times New Roman" panose="02020603050405020304" pitchFamily="18" charset="0"/>
                          </a:rPr>
                          <m:t>𝑢</m:t>
                        </m:r>
                      </m:e>
                      <m:sub>
                        <m:r>
                          <a:rPr lang="en-US" sz="2000" i="1">
                            <a:latin typeface="+mj-lt"/>
                            <a:ea typeface="Times New Roman" panose="02020603050405020304" pitchFamily="18" charset="0"/>
                            <a:cs typeface="Times New Roman" panose="02020603050405020304" pitchFamily="18" charset="0"/>
                          </a:rPr>
                          <m:t>𝑛</m:t>
                        </m:r>
                      </m:sub>
                    </m:sSub>
                  </m:oMath>
                </a14:m>
                <a:r>
                  <a:rPr lang="en-US" sz="2000" i="1" dirty="0">
                    <a:latin typeface="+mj-lt"/>
                    <a:ea typeface="Times New Roman" panose="02020603050405020304" pitchFamily="18" charset="0"/>
                    <a:cs typeface="Times New Roman" panose="02020603050405020304" pitchFamily="18" charset="0"/>
                  </a:rPr>
                  <a:t>.</a:t>
                </a:r>
                <a:endParaRPr lang="en-US" sz="2000" i="1" dirty="0">
                  <a:latin typeface="+mj-lt"/>
                  <a:ea typeface="Calibri" panose="020F0502020204030204" pitchFamily="34" charset="0"/>
                  <a:cs typeface="Times New Roman" panose="02020603050405020304" pitchFamily="18" charset="0"/>
                </a:endParaRPr>
              </a:p>
              <a:p>
                <a:pPr algn="just">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𝑆</m:t>
                          </m:r>
                        </m:e>
                        <m:sub>
                          <m:r>
                            <a:rPr lang="en-US" sz="2000" i="1">
                              <a:latin typeface="+mj-lt"/>
                              <a:ea typeface="Calibri" panose="020F0502020204030204" pitchFamily="34" charset="0"/>
                              <a:cs typeface="Times New Roman" panose="02020603050405020304" pitchFamily="18" charset="0"/>
                            </a:rPr>
                            <m:t>𝑛</m:t>
                          </m:r>
                        </m:sub>
                      </m:sSub>
                      <m:r>
                        <a:rPr lang="en-US" sz="2000" i="1">
                          <a:latin typeface="+mj-lt"/>
                          <a:ea typeface="Calibri" panose="020F0502020204030204" pitchFamily="34" charset="0"/>
                          <a:cs typeface="Times New Roman" panose="02020603050405020304" pitchFamily="18" charset="0"/>
                        </a:rPr>
                        <m:t>=</m:t>
                      </m:r>
                      <m:f>
                        <m:fPr>
                          <m:ctrlPr>
                            <a:rPr lang="en-US" sz="2000" i="1">
                              <a:latin typeface="+mj-lt"/>
                              <a:ea typeface="Calibri" panose="020F0502020204030204" pitchFamily="34" charset="0"/>
                              <a:cs typeface="Times New Roman" panose="02020603050405020304" pitchFamily="18" charset="0"/>
                            </a:rPr>
                          </m:ctrlPr>
                        </m:fPr>
                        <m:num>
                          <m:d>
                            <m:dPr>
                              <m:ctrlPr>
                                <a:rPr lang="en-US" sz="2000" i="1">
                                  <a:latin typeface="+mj-lt"/>
                                  <a:ea typeface="Calibri" panose="020F0502020204030204" pitchFamily="34" charset="0"/>
                                  <a:cs typeface="Times New Roman" panose="02020603050405020304" pitchFamily="18" charset="0"/>
                                </a:rPr>
                              </m:ctrlPr>
                            </m:dPr>
                            <m:e>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1</m:t>
                                  </m:r>
                                </m:sub>
                              </m:sSub>
                              <m:r>
                                <a:rPr lang="en-US" sz="2000" i="1">
                                  <a:latin typeface="+mj-lt"/>
                                  <a:ea typeface="Calibri" panose="020F0502020204030204" pitchFamily="34" charset="0"/>
                                  <a:cs typeface="Times New Roman" panose="02020603050405020304" pitchFamily="18" charset="0"/>
                                </a:rPr>
                                <m:t>+</m:t>
                              </m:r>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𝑛</m:t>
                                  </m:r>
                                </m:sub>
                              </m:sSub>
                            </m:e>
                          </m:d>
                          <m:r>
                            <a:rPr lang="en-US" sz="2000" b="0" i="1" smtClean="0">
                              <a:latin typeface="+mj-lt"/>
                              <a:ea typeface="Calibri" panose="020F0502020204030204" pitchFamily="34" charset="0"/>
                              <a:cs typeface="Times New Roman" panose="02020603050405020304" pitchFamily="18" charset="0"/>
                            </a:rPr>
                            <m:t>𝑛</m:t>
                          </m:r>
                        </m:num>
                        <m:den>
                          <m:r>
                            <a:rPr lang="en-US" sz="2000" i="1">
                              <a:latin typeface="+mj-lt"/>
                              <a:ea typeface="Calibri" panose="020F0502020204030204" pitchFamily="34" charset="0"/>
                              <a:cs typeface="Times New Roman" panose="02020603050405020304" pitchFamily="18" charset="0"/>
                            </a:rPr>
                            <m:t>2</m:t>
                          </m:r>
                        </m:den>
                      </m:f>
                    </m:oMath>
                  </m:oMathPara>
                </a14:m>
                <a:endParaRPr lang="en-US" sz="2000" i="1" dirty="0">
                  <a:latin typeface="+mj-lt"/>
                  <a:ea typeface="Calibri" panose="020F0502020204030204" pitchFamily="34" charset="0"/>
                  <a:cs typeface="Times New Roman" panose="02020603050405020304" pitchFamily="18" charset="0"/>
                </a:endParaRPr>
              </a:p>
            </p:txBody>
          </p:sp>
        </mc:Choice>
        <mc:Fallback>
          <p:sp>
            <p:nvSpPr>
              <p:cNvPr id="8" name="Rectangle 7">
                <a:extLst>
                  <a:ext uri="{FF2B5EF4-FFF2-40B4-BE49-F238E27FC236}">
                    <a16:creationId xmlns:a16="http://schemas.microsoft.com/office/drawing/2014/main" id="{68904FB4-2FFB-E73F-88C1-A7E2AD52B5D3}"/>
                  </a:ext>
                </a:extLst>
              </p:cNvPr>
              <p:cNvSpPr>
                <a:spLocks noRot="1" noChangeAspect="1" noMove="1" noResize="1" noEditPoints="1" noAdjustHandles="1" noChangeArrowheads="1" noChangeShapeType="1" noTextEdit="1"/>
              </p:cNvSpPr>
              <p:nvPr/>
            </p:nvSpPr>
            <p:spPr>
              <a:xfrm>
                <a:off x="463051" y="1331339"/>
                <a:ext cx="8217904" cy="1918730"/>
              </a:xfrm>
              <a:prstGeom prst="rect">
                <a:avLst/>
              </a:prstGeom>
              <a:blipFill>
                <a:blip r:embed="rId4"/>
                <a:stretch>
                  <a:fillRect l="-816" t="-127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BF3DD74-E1E9-7494-3001-5BD614567373}"/>
              </a:ext>
            </a:extLst>
          </p:cNvPr>
          <p:cNvPicPr>
            <a:picLocks noChangeAspect="1"/>
          </p:cNvPicPr>
          <p:nvPr/>
        </p:nvPicPr>
        <p:blipFill>
          <a:blip r:embed="rId5"/>
          <a:stretch>
            <a:fillRect/>
          </a:stretch>
        </p:blipFill>
        <p:spPr>
          <a:xfrm>
            <a:off x="7898455" y="3732939"/>
            <a:ext cx="1280160" cy="1423090"/>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64E40F3-0FCD-DB17-67A6-F53E84A1263B}"/>
                  </a:ext>
                </a:extLst>
              </p:cNvPr>
              <p:cNvSpPr txBox="1"/>
              <p:nvPr/>
            </p:nvSpPr>
            <p:spPr>
              <a:xfrm>
                <a:off x="843057" y="3541715"/>
                <a:ext cx="7457880" cy="1601785"/>
              </a:xfrm>
              <a:prstGeom prst="rect">
                <a:avLst/>
              </a:prstGeom>
              <a:noFill/>
            </p:spPr>
            <p:txBody>
              <a:bodyPr wrap="square">
                <a:spAutoFit/>
              </a:bodyPr>
              <a:lstStyle/>
              <a:p>
                <a:pPr algn="just">
                  <a:lnSpc>
                    <a:spcPct val="150000"/>
                  </a:lnSpc>
                  <a:spcAft>
                    <a:spcPts val="600"/>
                  </a:spcAft>
                </a:pPr>
                <a:r>
                  <a:rPr lang="en-US" sz="2000" dirty="0">
                    <a:ea typeface="Calibri" panose="020F0502020204030204" pitchFamily="34" charset="0"/>
                    <a:cs typeface="Times New Roman" panose="02020603050405020304" pitchFamily="18" charset="0"/>
                  </a:rPr>
                  <a:t>Do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𝑛</m:t>
                        </m:r>
                        <m:r>
                          <a:rPr lang="en-US" sz="2000" i="1">
                            <a:latin typeface="Cambria Math" panose="02040503050406030204" pitchFamily="18" charset="0"/>
                            <a:ea typeface="Calibri" panose="020F0502020204030204" pitchFamily="34" charset="0"/>
                            <a:cs typeface="Times New Roman" panose="02020603050405020304" pitchFamily="18" charset="0"/>
                          </a:rPr>
                          <m:t>−1</m:t>
                        </m:r>
                      </m:e>
                    </m:d>
                    <m:r>
                      <a:rPr lang="en-US" sz="2000" i="1">
                        <a:latin typeface="Cambria Math" panose="02040503050406030204" pitchFamily="18" charset="0"/>
                        <a:ea typeface="Calibri" panose="020F0502020204030204" pitchFamily="34" charset="0"/>
                        <a:cs typeface="Times New Roman" panose="02020603050405020304" pitchFamily="18" charset="0"/>
                      </a:rPr>
                      <m:t>𝑑</m:t>
                    </m:r>
                    <m:r>
                      <m:rPr>
                        <m:nor/>
                      </m:rPr>
                      <a:rPr lang="en-US" sz="2000" i="1">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2000" i="0" dirty="0" err="1">
                    <a:latin typeface="+mj-lt"/>
                    <a:ea typeface="Times New Roman" panose="02020603050405020304" pitchFamily="18" charset="0"/>
                    <a:cs typeface="Times New Roman" panose="02020603050405020304" pitchFamily="18" charset="0"/>
                  </a:rPr>
                  <a:t>nên</a:t>
                </a:r>
                <a14:m>
                  <m:oMath xmlns:m="http://schemas.openxmlformats.org/officeDocument/2006/math">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 </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r>
                          <a:rPr lang="en-US" sz="2000" i="1">
                            <a:latin typeface="Cambria Math" panose="02040503050406030204" pitchFamily="18" charset="0"/>
                            <a:ea typeface="Times New Roman" panose="02020603050405020304" pitchFamily="18" charset="0"/>
                            <a:cs typeface="Times New Roman" panose="02020603050405020304" pitchFamily="18" charset="0"/>
                          </a:rPr>
                          <m:t>−1</m:t>
                        </m:r>
                      </m:e>
                    </m:d>
                    <m:r>
                      <a:rPr lang="en-US" sz="2000" i="1">
                        <a:latin typeface="Cambria Math" panose="02040503050406030204" pitchFamily="18" charset="0"/>
                        <a:ea typeface="Times New Roman" panose="02020603050405020304" pitchFamily="18" charset="0"/>
                        <a:cs typeface="Times New Roman" panose="02020603050405020304" pitchFamily="18" charset="0"/>
                      </a:rPr>
                      <m:t>𝑑</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2000" i="0" dirty="0">
                    <a:latin typeface="+mj-lt"/>
                    <a:ea typeface="Times New Roman" panose="02020603050405020304" pitchFamily="18" charset="0"/>
                    <a:cs typeface="Times New Roman" panose="02020603050405020304" pitchFamily="18" charset="0"/>
                  </a:rPr>
                  <a:t>Suy </a:t>
                </a:r>
                <a:r>
                  <a:rPr lang="en-US" sz="2000" i="0" dirty="0" err="1">
                    <a:latin typeface="+mj-lt"/>
                    <a:ea typeface="Times New Roman" panose="02020603050405020304" pitchFamily="18" charset="0"/>
                    <a:cs typeface="Times New Roman" panose="02020603050405020304" pitchFamily="18" charset="0"/>
                  </a:rPr>
                  <a:t>ra</a:t>
                </a:r>
                <a:r>
                  <a:rPr lang="en-US" sz="2000" i="0" dirty="0">
                    <a:latin typeface="+mj-lt"/>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𝑛</m:t>
                                  </m:r>
                                  <m:r>
                                    <a:rPr lang="en-US" sz="2000" i="1">
                                      <a:latin typeface="Cambria Math" panose="02040503050406030204" pitchFamily="18" charset="0"/>
                                      <a:ea typeface="Calibri" panose="020F0502020204030204" pitchFamily="34" charset="0"/>
                                      <a:cs typeface="Times New Roman" panose="02020603050405020304" pitchFamily="18" charset="0"/>
                                    </a:rPr>
                                    <m:t>−1</m:t>
                                  </m:r>
                                </m:e>
                              </m:d>
                              <m:r>
                                <a:rPr lang="en-US" sz="2000" i="1">
                                  <a:latin typeface="Cambria Math" panose="02040503050406030204" pitchFamily="18" charset="0"/>
                                  <a:ea typeface="Calibri" panose="020F0502020204030204" pitchFamily="34" charset="0"/>
                                  <a:cs typeface="Times New Roman" panose="02020603050405020304" pitchFamily="18" charset="0"/>
                                </a:rPr>
                                <m:t>𝑑</m:t>
                              </m:r>
                            </m:e>
                          </m:d>
                          <m:r>
                            <a:rPr lang="en-US" sz="2000" i="1">
                              <a:latin typeface="Cambria Math" panose="02040503050406030204" pitchFamily="18" charset="0"/>
                              <a:ea typeface="Calibri" panose="020F0502020204030204" pitchFamily="34" charset="0"/>
                              <a:cs typeface="Times New Roman" panose="02020603050405020304" pitchFamily="18" charset="0"/>
                            </a:rPr>
                            <m:t>𝑛</m:t>
                          </m:r>
                        </m:num>
                        <m:den>
                          <m:r>
                            <a:rPr lang="en-US" sz="2000" i="1">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2000" i="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C64E40F3-0FCD-DB17-67A6-F53E84A1263B}"/>
                  </a:ext>
                </a:extLst>
              </p:cNvPr>
              <p:cNvSpPr txBox="1">
                <a:spLocks noRot="1" noChangeAspect="1" noMove="1" noResize="1" noEditPoints="1" noAdjustHandles="1" noChangeArrowheads="1" noChangeShapeType="1" noTextEdit="1"/>
              </p:cNvSpPr>
              <p:nvPr/>
            </p:nvSpPr>
            <p:spPr>
              <a:xfrm>
                <a:off x="843057" y="3541715"/>
                <a:ext cx="7457880" cy="1601785"/>
              </a:xfrm>
              <a:prstGeom prst="rect">
                <a:avLst/>
              </a:prstGeom>
              <a:blipFill>
                <a:blip r:embed="rId6"/>
                <a:stretch>
                  <a:fillRect l="-81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4CA2D8C-39B1-9DBD-5F93-A563EAF2EFA6}"/>
              </a:ext>
            </a:extLst>
          </p:cNvPr>
          <p:cNvSpPr txBox="1"/>
          <p:nvPr/>
        </p:nvSpPr>
        <p:spPr>
          <a:xfrm>
            <a:off x="463045" y="3061751"/>
            <a:ext cx="1472723" cy="400110"/>
          </a:xfrm>
          <a:prstGeom prst="rect">
            <a:avLst/>
          </a:prstGeom>
          <a:noFill/>
        </p:spPr>
        <p:txBody>
          <a:bodyPr wrap="square" rtlCol="0">
            <a:spAutoFit/>
          </a:bodyPr>
          <a:lstStyle/>
          <a:p>
            <a:pPr algn="ctr"/>
            <a:r>
              <a:rPr lang="en-US" sz="2000" b="1" dirty="0" err="1">
                <a:solidFill>
                  <a:srgbClr val="0070C0"/>
                </a:solidFill>
                <a:latin typeface="Arial" panose="020B0604020202020204" pitchFamily="34" charset="0"/>
                <a:cs typeface="Arial" panose="020B0604020202020204" pitchFamily="34" charset="0"/>
              </a:rPr>
              <a:t>Nhận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xét</a:t>
            </a:r>
            <a:r>
              <a:rPr lang="en-US" sz="2000" b="1"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694" name="Google Shape;2694;p60"/>
          <p:cNvGrpSpPr/>
          <p:nvPr/>
        </p:nvGrpSpPr>
        <p:grpSpPr>
          <a:xfrm>
            <a:off x="6993982" y="203076"/>
            <a:ext cx="2010496" cy="746515"/>
            <a:chOff x="4974200" y="656212"/>
            <a:chExt cx="2913494" cy="977003"/>
          </a:xfrm>
        </p:grpSpPr>
        <p:grpSp>
          <p:nvGrpSpPr>
            <p:cNvPr id="2695" name="Google Shape;2695;p60"/>
            <p:cNvGrpSpPr/>
            <p:nvPr/>
          </p:nvGrpSpPr>
          <p:grpSpPr>
            <a:xfrm>
              <a:off x="4974200" y="656212"/>
              <a:ext cx="2569912" cy="977003"/>
              <a:chOff x="4974200" y="656212"/>
              <a:chExt cx="2569912" cy="977003"/>
            </a:xfrm>
          </p:grpSpPr>
          <p:grpSp>
            <p:nvGrpSpPr>
              <p:cNvPr id="2696" name="Google Shape;2696;p60"/>
              <p:cNvGrpSpPr/>
              <p:nvPr/>
            </p:nvGrpSpPr>
            <p:grpSpPr>
              <a:xfrm rot="505618">
                <a:off x="4974200" y="656212"/>
                <a:ext cx="684482" cy="977003"/>
                <a:chOff x="1267765" y="2241839"/>
                <a:chExt cx="633270" cy="903904"/>
              </a:xfrm>
            </p:grpSpPr>
            <p:sp>
              <p:nvSpPr>
                <p:cNvPr id="2697" name="Google Shape;2697;p60"/>
                <p:cNvSpPr/>
                <p:nvPr/>
              </p:nvSpPr>
              <p:spPr>
                <a:xfrm>
                  <a:off x="1268165" y="2241912"/>
                  <a:ext cx="632870" cy="903181"/>
                </a:xfrm>
                <a:custGeom>
                  <a:avLst/>
                  <a:gdLst/>
                  <a:ahLst/>
                  <a:cxnLst/>
                  <a:rect l="l" t="t" r="r" b="b"/>
                  <a:pathLst>
                    <a:path w="8754" h="12493" extrusionOk="0">
                      <a:moveTo>
                        <a:pt x="4941" y="1"/>
                      </a:moveTo>
                      <a:cubicBezTo>
                        <a:pt x="4365" y="1"/>
                        <a:pt x="3780" y="143"/>
                        <a:pt x="3241" y="443"/>
                      </a:cubicBezTo>
                      <a:cubicBezTo>
                        <a:pt x="2729" y="729"/>
                        <a:pt x="2312" y="1122"/>
                        <a:pt x="2014" y="1574"/>
                      </a:cubicBezTo>
                      <a:cubicBezTo>
                        <a:pt x="1883" y="1512"/>
                        <a:pt x="1470" y="1322"/>
                        <a:pt x="1092" y="1322"/>
                      </a:cubicBezTo>
                      <a:cubicBezTo>
                        <a:pt x="749" y="1322"/>
                        <a:pt x="434" y="1478"/>
                        <a:pt x="383" y="2027"/>
                      </a:cubicBezTo>
                      <a:cubicBezTo>
                        <a:pt x="276" y="3003"/>
                        <a:pt x="1252" y="3670"/>
                        <a:pt x="1252" y="3670"/>
                      </a:cubicBezTo>
                      <a:cubicBezTo>
                        <a:pt x="1252" y="3670"/>
                        <a:pt x="502" y="3979"/>
                        <a:pt x="681" y="4932"/>
                      </a:cubicBezTo>
                      <a:cubicBezTo>
                        <a:pt x="776" y="5408"/>
                        <a:pt x="1014" y="5634"/>
                        <a:pt x="1264" y="5730"/>
                      </a:cubicBezTo>
                      <a:lnTo>
                        <a:pt x="26" y="12242"/>
                      </a:lnTo>
                      <a:cubicBezTo>
                        <a:pt x="1" y="12386"/>
                        <a:pt x="112" y="12493"/>
                        <a:pt x="231" y="12493"/>
                      </a:cubicBezTo>
                      <a:cubicBezTo>
                        <a:pt x="279" y="12493"/>
                        <a:pt x="329" y="12475"/>
                        <a:pt x="371" y="12433"/>
                      </a:cubicBezTo>
                      <a:lnTo>
                        <a:pt x="5181" y="7897"/>
                      </a:lnTo>
                      <a:cubicBezTo>
                        <a:pt x="5352" y="7993"/>
                        <a:pt x="5550" y="8057"/>
                        <a:pt x="5771" y="8057"/>
                      </a:cubicBezTo>
                      <a:cubicBezTo>
                        <a:pt x="5904" y="8057"/>
                        <a:pt x="6045" y="8034"/>
                        <a:pt x="6193" y="7980"/>
                      </a:cubicBezTo>
                      <a:cubicBezTo>
                        <a:pt x="7193" y="7635"/>
                        <a:pt x="6705" y="6849"/>
                        <a:pt x="6527" y="6623"/>
                      </a:cubicBezTo>
                      <a:cubicBezTo>
                        <a:pt x="6539" y="6623"/>
                        <a:pt x="6539" y="6623"/>
                        <a:pt x="6539" y="6611"/>
                      </a:cubicBezTo>
                      <a:cubicBezTo>
                        <a:pt x="6697" y="6760"/>
                        <a:pt x="7147" y="7137"/>
                        <a:pt x="7597" y="7137"/>
                      </a:cubicBezTo>
                      <a:cubicBezTo>
                        <a:pt x="7757" y="7137"/>
                        <a:pt x="7916" y="7089"/>
                        <a:pt x="8063" y="6968"/>
                      </a:cubicBezTo>
                      <a:cubicBezTo>
                        <a:pt x="8753" y="6384"/>
                        <a:pt x="7932" y="5325"/>
                        <a:pt x="7932" y="5325"/>
                      </a:cubicBezTo>
                      <a:cubicBezTo>
                        <a:pt x="8563" y="4277"/>
                        <a:pt x="8634" y="2944"/>
                        <a:pt x="8003" y="1801"/>
                      </a:cubicBezTo>
                      <a:cubicBezTo>
                        <a:pt x="7363" y="649"/>
                        <a:pt x="6170" y="1"/>
                        <a:pt x="4941"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8" name="Google Shape;2698;p60"/>
                <p:cNvGrpSpPr/>
                <p:nvPr/>
              </p:nvGrpSpPr>
              <p:grpSpPr>
                <a:xfrm>
                  <a:off x="1267765" y="2241839"/>
                  <a:ext cx="632870" cy="903904"/>
                  <a:chOff x="1641225" y="2654025"/>
                  <a:chExt cx="218850" cy="312575"/>
                </a:xfrm>
              </p:grpSpPr>
              <p:sp>
                <p:nvSpPr>
                  <p:cNvPr id="2699" name="Google Shape;2699;p60"/>
                  <p:cNvSpPr/>
                  <p:nvPr/>
                </p:nvSpPr>
                <p:spPr>
                  <a:xfrm>
                    <a:off x="1641225" y="2719100"/>
                    <a:ext cx="183425" cy="247500"/>
                  </a:xfrm>
                  <a:custGeom>
                    <a:avLst/>
                    <a:gdLst/>
                    <a:ahLst/>
                    <a:cxnLst/>
                    <a:rect l="l" t="t" r="r" b="b"/>
                    <a:pathLst>
                      <a:path w="7337" h="9900" extrusionOk="0">
                        <a:moveTo>
                          <a:pt x="2043" y="1"/>
                        </a:moveTo>
                        <a:cubicBezTo>
                          <a:pt x="1947" y="1"/>
                          <a:pt x="1853" y="67"/>
                          <a:pt x="1836" y="172"/>
                        </a:cubicBezTo>
                        <a:lnTo>
                          <a:pt x="26" y="9649"/>
                        </a:lnTo>
                        <a:cubicBezTo>
                          <a:pt x="1" y="9792"/>
                          <a:pt x="112" y="9900"/>
                          <a:pt x="231" y="9900"/>
                        </a:cubicBezTo>
                        <a:cubicBezTo>
                          <a:pt x="279" y="9900"/>
                          <a:pt x="329" y="9881"/>
                          <a:pt x="371" y="9840"/>
                        </a:cubicBezTo>
                        <a:lnTo>
                          <a:pt x="7229" y="3363"/>
                        </a:lnTo>
                        <a:cubicBezTo>
                          <a:pt x="7336" y="3267"/>
                          <a:pt x="7313" y="3101"/>
                          <a:pt x="7193" y="3029"/>
                        </a:cubicBezTo>
                        <a:lnTo>
                          <a:pt x="2145" y="29"/>
                        </a:lnTo>
                        <a:cubicBezTo>
                          <a:pt x="2113" y="10"/>
                          <a:pt x="2078" y="1"/>
                          <a:pt x="2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0"/>
                  <p:cNvSpPr/>
                  <p:nvPr/>
                </p:nvSpPr>
                <p:spPr>
                  <a:xfrm>
                    <a:off x="1648100" y="2687225"/>
                    <a:ext cx="211975" cy="168375"/>
                  </a:xfrm>
                  <a:custGeom>
                    <a:avLst/>
                    <a:gdLst/>
                    <a:ahLst/>
                    <a:cxnLst/>
                    <a:rect l="l" t="t" r="r" b="b"/>
                    <a:pathLst>
                      <a:path w="8479" h="6735" extrusionOk="0">
                        <a:moveTo>
                          <a:pt x="814" y="0"/>
                        </a:moveTo>
                        <a:cubicBezTo>
                          <a:pt x="473" y="0"/>
                          <a:pt x="159" y="157"/>
                          <a:pt x="108" y="709"/>
                        </a:cubicBezTo>
                        <a:cubicBezTo>
                          <a:pt x="1" y="1685"/>
                          <a:pt x="977" y="2340"/>
                          <a:pt x="977" y="2340"/>
                        </a:cubicBezTo>
                        <a:cubicBezTo>
                          <a:pt x="977" y="2340"/>
                          <a:pt x="215" y="2661"/>
                          <a:pt x="406" y="3614"/>
                        </a:cubicBezTo>
                        <a:cubicBezTo>
                          <a:pt x="545" y="4349"/>
                          <a:pt x="1048" y="4489"/>
                          <a:pt x="1412" y="4489"/>
                        </a:cubicBezTo>
                        <a:cubicBezTo>
                          <a:pt x="1638" y="4489"/>
                          <a:pt x="1811" y="4435"/>
                          <a:pt x="1811" y="4435"/>
                        </a:cubicBezTo>
                        <a:cubicBezTo>
                          <a:pt x="1811" y="4435"/>
                          <a:pt x="1870" y="5590"/>
                          <a:pt x="2775" y="6007"/>
                        </a:cubicBezTo>
                        <a:cubicBezTo>
                          <a:pt x="2972" y="6099"/>
                          <a:pt x="3142" y="6135"/>
                          <a:pt x="3288" y="6135"/>
                        </a:cubicBezTo>
                        <a:cubicBezTo>
                          <a:pt x="3824" y="6135"/>
                          <a:pt x="4037" y="5650"/>
                          <a:pt x="4037" y="5650"/>
                        </a:cubicBezTo>
                        <a:cubicBezTo>
                          <a:pt x="4037" y="5650"/>
                          <a:pt x="4584" y="6734"/>
                          <a:pt x="5502" y="6734"/>
                        </a:cubicBezTo>
                        <a:cubicBezTo>
                          <a:pt x="5634" y="6734"/>
                          <a:pt x="5772" y="6712"/>
                          <a:pt x="5918" y="6662"/>
                        </a:cubicBezTo>
                        <a:cubicBezTo>
                          <a:pt x="7097" y="6245"/>
                          <a:pt x="6204" y="5233"/>
                          <a:pt x="6204" y="5233"/>
                        </a:cubicBezTo>
                        <a:lnTo>
                          <a:pt x="6204" y="5233"/>
                        </a:lnTo>
                        <a:cubicBezTo>
                          <a:pt x="6204" y="5233"/>
                          <a:pt x="6768" y="5818"/>
                          <a:pt x="7326" y="5818"/>
                        </a:cubicBezTo>
                        <a:cubicBezTo>
                          <a:pt x="7485" y="5818"/>
                          <a:pt x="7643" y="5771"/>
                          <a:pt x="7788" y="5650"/>
                        </a:cubicBezTo>
                        <a:cubicBezTo>
                          <a:pt x="8478" y="5066"/>
                          <a:pt x="7657" y="3995"/>
                          <a:pt x="7657" y="3995"/>
                        </a:cubicBezTo>
                        <a:lnTo>
                          <a:pt x="1775" y="280"/>
                        </a:lnTo>
                        <a:cubicBezTo>
                          <a:pt x="1775" y="280"/>
                          <a:pt x="1270"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0"/>
                  <p:cNvSpPr/>
                  <p:nvPr/>
                </p:nvSpPr>
                <p:spPr>
                  <a:xfrm>
                    <a:off x="1676975" y="2654025"/>
                    <a:ext cx="175050" cy="175350"/>
                  </a:xfrm>
                  <a:custGeom>
                    <a:avLst/>
                    <a:gdLst/>
                    <a:ahLst/>
                    <a:cxnLst/>
                    <a:rect l="l" t="t" r="r" b="b"/>
                    <a:pathLst>
                      <a:path w="7002" h="7014" extrusionOk="0">
                        <a:moveTo>
                          <a:pt x="3501" y="1"/>
                        </a:moveTo>
                        <a:cubicBezTo>
                          <a:pt x="1572" y="1"/>
                          <a:pt x="1" y="1572"/>
                          <a:pt x="1" y="3513"/>
                        </a:cubicBezTo>
                        <a:cubicBezTo>
                          <a:pt x="1" y="5442"/>
                          <a:pt x="1572" y="7013"/>
                          <a:pt x="3501" y="7013"/>
                        </a:cubicBezTo>
                        <a:cubicBezTo>
                          <a:pt x="5442" y="7013"/>
                          <a:pt x="7002" y="5442"/>
                          <a:pt x="7002" y="3513"/>
                        </a:cubicBezTo>
                        <a:cubicBezTo>
                          <a:pt x="7002" y="1572"/>
                          <a:pt x="5442"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0"/>
                  <p:cNvSpPr/>
                  <p:nvPr/>
                </p:nvSpPr>
                <p:spPr>
                  <a:xfrm>
                    <a:off x="1785650" y="2674700"/>
                    <a:ext cx="56250" cy="85175"/>
                  </a:xfrm>
                  <a:custGeom>
                    <a:avLst/>
                    <a:gdLst/>
                    <a:ahLst/>
                    <a:cxnLst/>
                    <a:rect l="l" t="t" r="r" b="b"/>
                    <a:pathLst>
                      <a:path w="2250" h="3407" extrusionOk="0">
                        <a:moveTo>
                          <a:pt x="191" y="1"/>
                        </a:moveTo>
                        <a:cubicBezTo>
                          <a:pt x="78" y="1"/>
                          <a:pt x="1" y="203"/>
                          <a:pt x="131" y="257"/>
                        </a:cubicBezTo>
                        <a:cubicBezTo>
                          <a:pt x="702" y="507"/>
                          <a:pt x="1155" y="948"/>
                          <a:pt x="1452" y="1495"/>
                        </a:cubicBezTo>
                        <a:cubicBezTo>
                          <a:pt x="1750" y="2055"/>
                          <a:pt x="1821" y="2662"/>
                          <a:pt x="1774" y="3281"/>
                        </a:cubicBezTo>
                        <a:cubicBezTo>
                          <a:pt x="1767" y="3365"/>
                          <a:pt x="1831" y="3407"/>
                          <a:pt x="1898" y="3407"/>
                        </a:cubicBezTo>
                        <a:cubicBezTo>
                          <a:pt x="1954" y="3407"/>
                          <a:pt x="2014" y="3377"/>
                          <a:pt x="2036" y="3317"/>
                        </a:cubicBezTo>
                        <a:cubicBezTo>
                          <a:pt x="2250" y="2662"/>
                          <a:pt x="2083" y="1912"/>
                          <a:pt x="1750" y="1317"/>
                        </a:cubicBezTo>
                        <a:cubicBezTo>
                          <a:pt x="1416" y="721"/>
                          <a:pt x="881" y="245"/>
                          <a:pt x="226" y="7"/>
                        </a:cubicBezTo>
                        <a:cubicBezTo>
                          <a:pt x="214" y="3"/>
                          <a:pt x="202" y="1"/>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0"/>
                  <p:cNvSpPr/>
                  <p:nvPr/>
                </p:nvSpPr>
                <p:spPr>
                  <a:xfrm>
                    <a:off x="1799325" y="2708175"/>
                    <a:ext cx="22050" cy="57500"/>
                  </a:xfrm>
                  <a:custGeom>
                    <a:avLst/>
                    <a:gdLst/>
                    <a:ahLst/>
                    <a:cxnLst/>
                    <a:rect l="l" t="t" r="r" b="b"/>
                    <a:pathLst>
                      <a:path w="882" h="2300" extrusionOk="0">
                        <a:moveTo>
                          <a:pt x="115" y="0"/>
                        </a:moveTo>
                        <a:cubicBezTo>
                          <a:pt x="59" y="0"/>
                          <a:pt x="0" y="70"/>
                          <a:pt x="36" y="133"/>
                        </a:cubicBezTo>
                        <a:cubicBezTo>
                          <a:pt x="250" y="442"/>
                          <a:pt x="393" y="775"/>
                          <a:pt x="488" y="1145"/>
                        </a:cubicBezTo>
                        <a:cubicBezTo>
                          <a:pt x="536" y="1311"/>
                          <a:pt x="560" y="1490"/>
                          <a:pt x="584" y="1668"/>
                        </a:cubicBezTo>
                        <a:cubicBezTo>
                          <a:pt x="608" y="1859"/>
                          <a:pt x="608" y="2049"/>
                          <a:pt x="619" y="2240"/>
                        </a:cubicBezTo>
                        <a:cubicBezTo>
                          <a:pt x="626" y="2279"/>
                          <a:pt x="657" y="2300"/>
                          <a:pt x="687" y="2300"/>
                        </a:cubicBezTo>
                        <a:cubicBezTo>
                          <a:pt x="714" y="2300"/>
                          <a:pt x="739" y="2285"/>
                          <a:pt x="750" y="2252"/>
                        </a:cubicBezTo>
                        <a:cubicBezTo>
                          <a:pt x="881" y="1883"/>
                          <a:pt x="822" y="1442"/>
                          <a:pt x="727" y="1073"/>
                        </a:cubicBezTo>
                        <a:cubicBezTo>
                          <a:pt x="619" y="692"/>
                          <a:pt x="417" y="335"/>
                          <a:pt x="167" y="25"/>
                        </a:cubicBezTo>
                        <a:cubicBezTo>
                          <a:pt x="152" y="8"/>
                          <a:pt x="134" y="0"/>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04" name="Google Shape;2704;p60"/>
              <p:cNvSpPr/>
              <p:nvPr/>
            </p:nvSpPr>
            <p:spPr>
              <a:xfrm>
                <a:off x="7159211" y="6825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5" name="Google Shape;2705;p60"/>
            <p:cNvSpPr/>
            <p:nvPr/>
          </p:nvSpPr>
          <p:spPr>
            <a:xfrm>
              <a:off x="7732048" y="1168963"/>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ounded Rectangle 1">
            <a:extLst>
              <a:ext uri="{FF2B5EF4-FFF2-40B4-BE49-F238E27FC236}">
                <a16:creationId xmlns:a16="http://schemas.microsoft.com/office/drawing/2014/main" id="{C1BD3A1C-5DF0-2635-9AE8-0A4FD8FF05AE}"/>
              </a:ext>
            </a:extLst>
          </p:cNvPr>
          <p:cNvSpPr/>
          <p:nvPr/>
        </p:nvSpPr>
        <p:spPr>
          <a:xfrm>
            <a:off x="3908348" y="364184"/>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4</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F428052E-9193-F946-7529-98197A5C2DD9}"/>
                  </a:ext>
                </a:extLst>
              </p:cNvPr>
              <p:cNvSpPr/>
              <p:nvPr/>
            </p:nvSpPr>
            <p:spPr>
              <a:xfrm>
                <a:off x="1996616" y="1122565"/>
                <a:ext cx="5102823" cy="537391"/>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Tính </a:t>
                </a:r>
                <a:r>
                  <a:rPr lang="en-US" sz="2200" kern="1200" dirty="0" err="1">
                    <a:solidFill>
                      <a:prstClr val="black"/>
                    </a:solidFill>
                    <a:latin typeface="+mj-lt"/>
                    <a:ea typeface="+mn-ea"/>
                    <a:cs typeface="+mn-cs"/>
                  </a:rPr>
                  <a:t>tổng</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𝑆</m:t>
                    </m:r>
                    <m:r>
                      <a:rPr lang="en-US" sz="2200" b="0" i="1" kern="1200" smtClean="0">
                        <a:solidFill>
                          <a:prstClr val="black"/>
                        </a:solidFill>
                        <a:latin typeface="Cambria Math" panose="02040503050406030204" pitchFamily="18" charset="0"/>
                        <a:ea typeface="+mn-ea"/>
                        <a:cs typeface="+mn-cs"/>
                      </a:rPr>
                      <m:t>=1+5+9+13+…+97</m:t>
                    </m:r>
                  </m:oMath>
                </a14:m>
                <a:endParaRPr lang="en-US" sz="2200" kern="1200" dirty="0">
                  <a:solidFill>
                    <a:prstClr val="black"/>
                  </a:solidFill>
                  <a:latin typeface="+mj-lt"/>
                  <a:ea typeface="+mn-ea"/>
                  <a:cs typeface="+mn-cs"/>
                </a:endParaRPr>
              </a:p>
            </p:txBody>
          </p:sp>
        </mc:Choice>
        <mc:Fallback>
          <p:sp>
            <p:nvSpPr>
              <p:cNvPr id="10" name="Rectangle 9">
                <a:extLst>
                  <a:ext uri="{FF2B5EF4-FFF2-40B4-BE49-F238E27FC236}">
                    <a16:creationId xmlns:a16="http://schemas.microsoft.com/office/drawing/2014/main" id="{F428052E-9193-F946-7529-98197A5C2DD9}"/>
                  </a:ext>
                </a:extLst>
              </p:cNvPr>
              <p:cNvSpPr>
                <a:spLocks noRot="1" noChangeAspect="1" noMove="1" noResize="1" noEditPoints="1" noAdjustHandles="1" noChangeArrowheads="1" noChangeShapeType="1" noTextEdit="1"/>
              </p:cNvSpPr>
              <p:nvPr/>
            </p:nvSpPr>
            <p:spPr>
              <a:xfrm>
                <a:off x="1996616" y="1122565"/>
                <a:ext cx="5102823" cy="537391"/>
              </a:xfrm>
              <a:prstGeom prst="rect">
                <a:avLst/>
              </a:prstGeom>
              <a:blipFill>
                <a:blip r:embed="rId3"/>
                <a:stretch>
                  <a:fillRect l="-1553" b="-23864"/>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8EB0BD1D-146A-815A-82DE-C73B7A9E4CCE}"/>
              </a:ext>
            </a:extLst>
          </p:cNvPr>
          <p:cNvSpPr/>
          <p:nvPr/>
        </p:nvSpPr>
        <p:spPr>
          <a:xfrm>
            <a:off x="433189" y="1659956"/>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133D026-5250-359D-FB84-1F57602369B3}"/>
                  </a:ext>
                </a:extLst>
              </p:cNvPr>
              <p:cNvSpPr/>
              <p:nvPr/>
            </p:nvSpPr>
            <p:spPr>
              <a:xfrm>
                <a:off x="328449" y="2006189"/>
                <a:ext cx="8493696" cy="3027945"/>
              </a:xfrm>
              <a:prstGeom prst="rect">
                <a:avLst/>
              </a:prstGeom>
            </p:spPr>
            <p:txBody>
              <a:bodyPr wrap="square">
                <a:spAutoFit/>
              </a:bodyPr>
              <a:lstStyle/>
              <a:p>
                <a:pPr>
                  <a:lnSpc>
                    <a:spcPct val="150000"/>
                  </a:lnSpc>
                  <a:buClrTx/>
                  <a:buFontTx/>
                  <a:buNone/>
                </a:pPr>
                <a:r>
                  <a:rPr lang="en-US" sz="2200" kern="1200" dirty="0">
                    <a:solidFill>
                      <a:prstClr val="black"/>
                    </a:solidFill>
                    <a:latin typeface="+mj-lt"/>
                    <a:ea typeface="+mn-ea"/>
                    <a:cs typeface="+mn-cs"/>
                  </a:rPr>
                  <a:t>Ta </a:t>
                </a:r>
                <a:r>
                  <a:rPr lang="en-US" sz="2200" kern="1200" dirty="0" err="1">
                    <a:solidFill>
                      <a:prstClr val="black"/>
                    </a:solidFill>
                    <a:latin typeface="+mj-lt"/>
                    <a:ea typeface="+mn-ea"/>
                    <a:cs typeface="+mn-cs"/>
                  </a:rPr>
                  <a:t>thấy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dãy</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1, 5, 9, …, 97</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đầu</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r>
                      <a:rPr lang="en-US" sz="2200" b="0" i="1" kern="1200" smtClean="0">
                        <a:solidFill>
                          <a:prstClr val="black"/>
                        </a:solidFill>
                        <a:latin typeface="Cambria Math" panose="02040503050406030204" pitchFamily="18" charset="0"/>
                        <a:ea typeface="+mn-ea"/>
                        <a:cs typeface="+mn-cs"/>
                      </a:rPr>
                      <m:t>=1</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cuối</a:t>
                </a:r>
                <a:r>
                  <a:rPr lang="en-US" sz="2200" kern="1200" dirty="0">
                    <a:solidFill>
                      <a:prstClr val="black"/>
                    </a:solidFill>
                    <a:latin typeface="+mj-lt"/>
                    <a:ea typeface="+mn-ea"/>
                    <a:cs typeface="+mn-cs"/>
                  </a:rPr>
                  <a:t> </a:t>
                </a:r>
                <a14:m>
                  <m:oMath xmlns:m="http://schemas.openxmlformats.org/officeDocument/2006/math">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=97</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sai</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𝑑</m:t>
                    </m:r>
                    <m:r>
                      <a:rPr lang="en-US" sz="2200" b="0" i="1" kern="1200" smtClean="0">
                        <a:solidFill>
                          <a:prstClr val="black"/>
                        </a:solidFill>
                        <a:latin typeface="Cambria Math" panose="02040503050406030204" pitchFamily="18" charset="0"/>
                        <a:ea typeface="+mn-ea"/>
                        <a:cs typeface="+mn-cs"/>
                      </a:rPr>
                      <m:t>=4</m:t>
                    </m:r>
                  </m:oMath>
                </a14:m>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Vì</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thế</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hạng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của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cấp</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số</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cộng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trên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a:t>
                </a:r>
              </a:p>
              <a:p>
                <a:pPr>
                  <a:lnSpc>
                    <a:spcPct val="150000"/>
                  </a:lnSpc>
                  <a:buClrTx/>
                  <a:buFontTx/>
                  <a:buNone/>
                </a:pPr>
                <a:r>
                  <a:rPr lang="en-US" sz="2200" b="0" kern="1200" dirty="0">
                    <a:solidFill>
                      <a:prstClr val="black"/>
                    </a:solidFill>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𝑛</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𝑛</m:t>
                            </m:r>
                          </m:sub>
                        </m:sSub>
                        <m:r>
                          <a:rPr lang="en-US" sz="2200" b="0" i="1" kern="1200" smtClean="0">
                            <a:solidFill>
                              <a:prstClr val="black"/>
                            </a:solidFill>
                            <a:latin typeface="Cambria Math" panose="02040503050406030204" pitchFamily="18" charset="0"/>
                            <a:ea typeface="+mn-ea"/>
                            <a:cs typeface="+mn-cs"/>
                          </a:rPr>
                          <m:t>−</m:t>
                        </m:r>
                        <m:sSub>
                          <m:sSubPr>
                            <m:ctrlPr>
                              <a:rPr lang="en-US" sz="2200" b="0" i="1" kern="1200" smtClean="0">
                                <a:solidFill>
                                  <a:prstClr val="black"/>
                                </a:solidFill>
                                <a:latin typeface="Cambria Math" panose="02040503050406030204" pitchFamily="18" charset="0"/>
                                <a:ea typeface="+mn-ea"/>
                                <a:cs typeface="+mn-cs"/>
                              </a:rPr>
                            </m:ctrlPr>
                          </m:sSubPr>
                          <m:e>
                            <m:r>
                              <a:rPr lang="en-US" sz="2200" b="0" i="1" kern="1200" smtClean="0">
                                <a:solidFill>
                                  <a:prstClr val="black"/>
                                </a:solidFill>
                                <a:latin typeface="Cambria Math" panose="02040503050406030204" pitchFamily="18" charset="0"/>
                                <a:ea typeface="+mn-ea"/>
                                <a:cs typeface="+mn-cs"/>
                              </a:rPr>
                              <m:t>𝑢</m:t>
                            </m:r>
                          </m:e>
                          <m:sub>
                            <m:r>
                              <a:rPr lang="en-US" sz="2200" b="0" i="1" kern="1200" smtClean="0">
                                <a:solidFill>
                                  <a:prstClr val="black"/>
                                </a:solidFill>
                                <a:latin typeface="Cambria Math" panose="02040503050406030204" pitchFamily="18" charset="0"/>
                                <a:ea typeface="+mn-ea"/>
                                <a:cs typeface="+mn-cs"/>
                              </a:rPr>
                              <m:t>1</m:t>
                            </m:r>
                          </m:sub>
                        </m:sSub>
                      </m:num>
                      <m:den>
                        <m:r>
                          <a:rPr lang="en-US" sz="2200" b="0" i="1" kern="1200" smtClean="0">
                            <a:solidFill>
                              <a:prstClr val="black"/>
                            </a:solidFill>
                            <a:latin typeface="Cambria Math" panose="02040503050406030204" pitchFamily="18" charset="0"/>
                            <a:ea typeface="+mn-ea"/>
                            <a:cs typeface="+mn-cs"/>
                          </a:rPr>
                          <m:t>𝑑</m:t>
                        </m:r>
                      </m:den>
                    </m:f>
                    <m:r>
                      <a:rPr lang="en-US" sz="2200" b="0" i="1" kern="1200" smtClean="0">
                        <a:solidFill>
                          <a:prstClr val="black"/>
                        </a:solidFill>
                        <a:latin typeface="Cambria Math" panose="02040503050406030204" pitchFamily="18" charset="0"/>
                        <a:ea typeface="+mn-ea"/>
                        <a:cs typeface="+mn-cs"/>
                      </a:rPr>
                      <m:t>+1=</m:t>
                    </m:r>
                    <m:f>
                      <m:fPr>
                        <m:ctrlPr>
                          <a:rPr lang="en-US" sz="2200" b="0" i="1" kern="1200" smtClean="0">
                            <a:solidFill>
                              <a:prstClr val="black"/>
                            </a:solidFill>
                            <a:latin typeface="Cambria Math" panose="02040503050406030204" pitchFamily="18" charset="0"/>
                            <a:ea typeface="+mn-ea"/>
                            <a:cs typeface="+mn-cs"/>
                          </a:rPr>
                        </m:ctrlPr>
                      </m:fPr>
                      <m:num>
                        <m:r>
                          <a:rPr lang="en-US" sz="2200" b="0" i="1" kern="1200" smtClean="0">
                            <a:solidFill>
                              <a:prstClr val="black"/>
                            </a:solidFill>
                            <a:latin typeface="Cambria Math" panose="02040503050406030204" pitchFamily="18" charset="0"/>
                            <a:ea typeface="+mn-ea"/>
                            <a:cs typeface="+mn-cs"/>
                          </a:rPr>
                          <m:t>97−1</m:t>
                        </m:r>
                      </m:num>
                      <m:den>
                        <m:r>
                          <a:rPr lang="en-US" sz="2200" b="0" i="1" kern="1200" smtClean="0">
                            <a:solidFill>
                              <a:prstClr val="black"/>
                            </a:solidFill>
                            <a:latin typeface="Cambria Math" panose="02040503050406030204" pitchFamily="18" charset="0"/>
                            <a:ea typeface="+mn-ea"/>
                            <a:cs typeface="+mn-cs"/>
                          </a:rPr>
                          <m:t>4</m:t>
                        </m:r>
                      </m:den>
                    </m:f>
                    <m:r>
                      <a:rPr lang="en-US" sz="2200" b="0" i="1" kern="1200" smtClean="0">
                        <a:solidFill>
                          <a:prstClr val="black"/>
                        </a:solidFill>
                        <a:latin typeface="Cambria Math" panose="02040503050406030204" pitchFamily="18" charset="0"/>
                        <a:ea typeface="+mn-ea"/>
                        <a:cs typeface="+mn-cs"/>
                      </a:rPr>
                      <m:t>+1=25</m:t>
                    </m:r>
                  </m:oMath>
                </a14:m>
                <a:r>
                  <a:rPr lang="en-US" sz="2200" kern="1200" dirty="0">
                    <a:solidFill>
                      <a:prstClr val="black"/>
                    </a:solidFill>
                    <a:latin typeface="+mj-lt"/>
                    <a:ea typeface="+mn-ea"/>
                    <a:cs typeface="+mn-cs"/>
                  </a:rPr>
                  <a:t> </a:t>
                </a:r>
              </a:p>
              <a:p>
                <a:pPr>
                  <a:lnSpc>
                    <a:spcPct val="150000"/>
                  </a:lnSpc>
                  <a:buClrTx/>
                  <a:buFontTx/>
                  <a:buNone/>
                </a:pP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Vậy</a:t>
                </a:r>
                <a:r>
                  <a:rPr lang="en-US" sz="2200" kern="1200" dirty="0">
                    <a:solidFill>
                      <a:prstClr val="black"/>
                    </a:solidFill>
                    <a:latin typeface="+mj-lt"/>
                    <a:ea typeface="+mn-ea"/>
                    <a:cs typeface="+mn-cs"/>
                  </a:rPr>
                  <a:t> </a:t>
                </a:r>
                <a14:m>
                  <m:oMath xmlns:m="http://schemas.openxmlformats.org/officeDocument/2006/math">
                    <m:r>
                      <a:rPr lang="en-US" sz="2200" b="0" i="1" kern="1200" smtClean="0">
                        <a:solidFill>
                          <a:prstClr val="black"/>
                        </a:solidFill>
                        <a:latin typeface="Cambria Math" panose="02040503050406030204" pitchFamily="18" charset="0"/>
                        <a:ea typeface="+mn-ea"/>
                        <a:cs typeface="+mn-cs"/>
                      </a:rPr>
                      <m:t>𝑆</m:t>
                    </m:r>
                    <m:r>
                      <a:rPr lang="en-US" sz="2200" b="0" i="1" kern="1200" smtClean="0">
                        <a:solidFill>
                          <a:prstClr val="black"/>
                        </a:solidFill>
                        <a:latin typeface="Cambria Math" panose="02040503050406030204" pitchFamily="18" charset="0"/>
                        <a:ea typeface="+mn-ea"/>
                        <a:cs typeface="+mn-cs"/>
                      </a:rPr>
                      <m:t>=</m:t>
                    </m:r>
                    <m:f>
                      <m:fPr>
                        <m:ctrlPr>
                          <a:rPr lang="en-US" sz="2200" b="0" i="1" kern="1200" smtClean="0">
                            <a:solidFill>
                              <a:prstClr val="black"/>
                            </a:solidFill>
                            <a:latin typeface="Cambria Math" panose="02040503050406030204" pitchFamily="18" charset="0"/>
                            <a:ea typeface="+mn-ea"/>
                            <a:cs typeface="+mn-cs"/>
                          </a:rPr>
                        </m:ctrlPr>
                      </m:fPr>
                      <m:num>
                        <m:d>
                          <m:dPr>
                            <m:ctrlPr>
                              <a:rPr lang="en-US" sz="2200" b="0" i="1" kern="1200" smtClean="0">
                                <a:solidFill>
                                  <a:prstClr val="black"/>
                                </a:solidFill>
                                <a:latin typeface="Cambria Math" panose="02040503050406030204" pitchFamily="18" charset="0"/>
                                <a:ea typeface="+mn-ea"/>
                                <a:cs typeface="+mn-cs"/>
                              </a:rPr>
                            </m:ctrlPr>
                          </m:dPr>
                          <m:e>
                            <m:r>
                              <a:rPr lang="en-US" sz="2200" b="0" i="1" kern="1200" smtClean="0">
                                <a:solidFill>
                                  <a:prstClr val="black"/>
                                </a:solidFill>
                                <a:latin typeface="Cambria Math" panose="02040503050406030204" pitchFamily="18" charset="0"/>
                                <a:ea typeface="+mn-ea"/>
                                <a:cs typeface="+mn-cs"/>
                              </a:rPr>
                              <m:t>1+97</m:t>
                            </m:r>
                          </m:e>
                        </m:d>
                        <m:r>
                          <a:rPr lang="en-US" sz="2200" b="0" i="1" kern="1200" smtClean="0">
                            <a:solidFill>
                              <a:prstClr val="black"/>
                            </a:solidFill>
                            <a:latin typeface="Cambria Math" panose="02040503050406030204" pitchFamily="18" charset="0"/>
                            <a:ea typeface="+mn-ea"/>
                            <a:cs typeface="+mn-cs"/>
                          </a:rPr>
                          <m:t>.25</m:t>
                        </m:r>
                      </m:num>
                      <m:den>
                        <m:r>
                          <a:rPr lang="en-US" sz="2200" b="0" i="1" kern="1200" smtClean="0">
                            <a:solidFill>
                              <a:prstClr val="black"/>
                            </a:solidFill>
                            <a:latin typeface="Cambria Math" panose="02040503050406030204" pitchFamily="18" charset="0"/>
                            <a:ea typeface="+mn-ea"/>
                            <a:cs typeface="+mn-cs"/>
                          </a:rPr>
                          <m:t>2</m:t>
                        </m:r>
                      </m:den>
                    </m:f>
                    <m:r>
                      <a:rPr lang="en-US" sz="2200" b="0" i="1" kern="1200" smtClean="0">
                        <a:solidFill>
                          <a:prstClr val="black"/>
                        </a:solidFill>
                        <a:latin typeface="Cambria Math" panose="02040503050406030204" pitchFamily="18" charset="0"/>
                        <a:ea typeface="+mn-ea"/>
                        <a:cs typeface="+mn-cs"/>
                      </a:rPr>
                      <m:t>=1 225</m:t>
                    </m:r>
                  </m:oMath>
                </a14:m>
                <a:endParaRPr lang="en-US" sz="2200" kern="1200" dirty="0">
                  <a:solidFill>
                    <a:prstClr val="black"/>
                  </a:solidFill>
                  <a:latin typeface="+mj-lt"/>
                  <a:ea typeface="+mn-ea"/>
                  <a:cs typeface="+mn-cs"/>
                </a:endParaRPr>
              </a:p>
            </p:txBody>
          </p:sp>
        </mc:Choice>
        <mc:Fallback>
          <p:sp>
            <p:nvSpPr>
              <p:cNvPr id="12" name="Rectangle 11">
                <a:extLst>
                  <a:ext uri="{FF2B5EF4-FFF2-40B4-BE49-F238E27FC236}">
                    <a16:creationId xmlns:a16="http://schemas.microsoft.com/office/drawing/2014/main" id="{5133D026-5250-359D-FB84-1F57602369B3}"/>
                  </a:ext>
                </a:extLst>
              </p:cNvPr>
              <p:cNvSpPr>
                <a:spLocks noRot="1" noChangeAspect="1" noMove="1" noResize="1" noEditPoints="1" noAdjustHandles="1" noChangeArrowheads="1" noChangeShapeType="1" noTextEdit="1"/>
              </p:cNvSpPr>
              <p:nvPr/>
            </p:nvSpPr>
            <p:spPr>
              <a:xfrm>
                <a:off x="328449" y="2006189"/>
                <a:ext cx="8493696" cy="3027945"/>
              </a:xfrm>
              <a:prstGeom prst="rect">
                <a:avLst/>
              </a:prstGeom>
              <a:blipFill>
                <a:blip r:embed="rId4"/>
                <a:stretch>
                  <a:fillRect l="-933" b="-805"/>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heel(1)">
                                      <p:cBhvr>
                                        <p:cTn id="22" dur="500"/>
                                        <p:tgtEl>
                                          <p:spTgt spid="12">
                                            <p:txEl>
                                              <p:pRg st="0" end="0"/>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heel(1)">
                                      <p:cBhvr>
                                        <p:cTn id="25" dur="500"/>
                                        <p:tgtEl>
                                          <p:spTgt spid="12">
                                            <p:txEl>
                                              <p:pRg st="1" end="1"/>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wheel(1)">
                                      <p:cBhvr>
                                        <p:cTn id="2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671640" y="25670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4</a:t>
            </a:r>
          </a:p>
        </p:txBody>
      </p:sp>
      <p:grpSp>
        <p:nvGrpSpPr>
          <p:cNvPr id="23" name="Group 22">
            <a:extLst>
              <a:ext uri="{FF2B5EF4-FFF2-40B4-BE49-F238E27FC236}">
                <a16:creationId xmlns:a16="http://schemas.microsoft.com/office/drawing/2014/main" id="{EFCB2651-7958-64F5-8723-5F9F5EF6E077}"/>
              </a:ext>
            </a:extLst>
          </p:cNvPr>
          <p:cNvGrpSpPr/>
          <p:nvPr/>
        </p:nvGrpSpPr>
        <p:grpSpPr>
          <a:xfrm>
            <a:off x="3933662" y="1374930"/>
            <a:ext cx="1276676" cy="840138"/>
            <a:chOff x="566305" y="2028792"/>
            <a:chExt cx="1616825" cy="909464"/>
          </a:xfrm>
        </p:grpSpPr>
        <p:pic>
          <p:nvPicPr>
            <p:cNvPr id="24" name="Picture 23">
              <a:extLst>
                <a:ext uri="{FF2B5EF4-FFF2-40B4-BE49-F238E27FC236}">
                  <a16:creationId xmlns:a16="http://schemas.microsoft.com/office/drawing/2014/main"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9E024CD2-ABCF-D7B6-E878-278D9F833850}"/>
                  </a:ext>
                </a:extLst>
              </p:cNvPr>
              <p:cNvSpPr/>
              <p:nvPr/>
            </p:nvSpPr>
            <p:spPr>
              <a:xfrm>
                <a:off x="2670603" y="311667"/>
                <a:ext cx="59716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Tính</a:t>
                </a:r>
                <a:r>
                  <a:rPr lang="en-US" sz="2000" kern="1200" dirty="0">
                    <a:solidFill>
                      <a:prstClr val="black"/>
                    </a:solidFill>
                    <a:ea typeface="+mn-ea"/>
                  </a:rPr>
                  <a:t> </a:t>
                </a:r>
                <a:r>
                  <a:rPr lang="en-US" sz="2000" kern="1200" dirty="0" err="1">
                    <a:solidFill>
                      <a:prstClr val="black"/>
                    </a:solidFill>
                    <a:ea typeface="+mn-ea"/>
                  </a:rPr>
                  <a:t>tổng</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𝑛</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hạng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đầu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của</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mỗi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cấp</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cộng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sau</a:t>
                </a:r>
                <a:r>
                  <a:rPr kumimoji="0" lang="en-US" sz="2000" b="0" i="0" u="none" strike="noStrike" kern="1200" cap="none" spc="0" normalizeH="0" noProof="0" dirty="0">
                    <a:ln>
                      <a:noFill/>
                    </a:ln>
                    <a:solidFill>
                      <a:prstClr val="black"/>
                    </a:solidFill>
                    <a:effectLst/>
                    <a:uLnTx/>
                    <a:uFillTx/>
                    <a:ea typeface="+mn-ea"/>
                    <a:sym typeface="Arial"/>
                  </a:rPr>
                  <a:t>:</a:t>
                </a:r>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p:sp>
            <p:nvSpPr>
              <p:cNvPr id="27" name="Rectangle 26">
                <a:extLst>
                  <a:ext uri="{FF2B5EF4-FFF2-40B4-BE49-F238E27FC236}">
                    <a16:creationId xmlns:a16="http://schemas.microsoft.com/office/drawing/2014/main" id="{9E024CD2-ABCF-D7B6-E878-278D9F833850}"/>
                  </a:ext>
                </a:extLst>
              </p:cNvPr>
              <p:cNvSpPr>
                <a:spLocks noRot="1" noChangeAspect="1" noMove="1" noResize="1" noEditPoints="1" noAdjustHandles="1" noChangeArrowheads="1" noChangeShapeType="1" noTextEdit="1"/>
              </p:cNvSpPr>
              <p:nvPr/>
            </p:nvSpPr>
            <p:spPr>
              <a:xfrm>
                <a:off x="2670603" y="311667"/>
                <a:ext cx="5971623" cy="496996"/>
              </a:xfrm>
              <a:prstGeom prst="rect">
                <a:avLst/>
              </a:prstGeom>
              <a:blipFill>
                <a:blip r:embed="rId4"/>
                <a:stretch>
                  <a:fillRect l="-1020" b="-207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FDC151B-A05D-04BB-D4DF-BCAB1E72083A}"/>
                  </a:ext>
                </a:extLst>
              </p:cNvPr>
              <p:cNvSpPr txBox="1"/>
              <p:nvPr/>
            </p:nvSpPr>
            <p:spPr>
              <a:xfrm>
                <a:off x="885855" y="2164447"/>
                <a:ext cx="7687669" cy="2798267"/>
              </a:xfrm>
              <a:prstGeom prst="rect">
                <a:avLst/>
              </a:prstGeom>
              <a:noFill/>
            </p:spPr>
            <p:txBody>
              <a:bodyPr wrap="square">
                <a:spAutoFit/>
              </a:bodyPr>
              <a:lstStyle/>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a) Ta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3; 1; – 1; ...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1</m:t>
                        </m:r>
                      </m:sub>
                    </m:sSub>
                    <m:r>
                      <a:rPr lang="en-US" sz="2000" i="1">
                        <a:latin typeface="+mj-lt"/>
                        <a:ea typeface="Calibri" panose="020F0502020204030204" pitchFamily="34" charset="0"/>
                        <a:cs typeface="Times New Roman" panose="02020603050405020304" pitchFamily="18" charset="0"/>
                      </a:rPr>
                      <m:t>=3</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mj-lt"/>
                        <a:ea typeface="Times New Roman" panose="02020603050405020304" pitchFamily="18" charset="0"/>
                        <a:cs typeface="Times New Roman" panose="02020603050405020304" pitchFamily="18" charset="0"/>
                      </a:rPr>
                      <m:t>𝑑</m:t>
                    </m:r>
                    <m:r>
                      <a:rPr lang="en-US" sz="2000" i="1">
                        <a:latin typeface="+mj-lt"/>
                        <a:ea typeface="Times New Roman" panose="02020603050405020304" pitchFamily="18" charset="0"/>
                        <a:cs typeface="Times New Roman" panose="02020603050405020304" pitchFamily="18" charset="0"/>
                      </a:rPr>
                      <m:t>=1−3=−2</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10</m:t>
                        </m:r>
                      </m:sub>
                    </m:sSub>
                    <m:r>
                      <a:rPr lang="en-US" sz="2000" i="1">
                        <a:latin typeface="+mj-lt"/>
                        <a:ea typeface="Calibri" panose="020F0502020204030204" pitchFamily="34" charset="0"/>
                        <a:cs typeface="Times New Roman" panose="02020603050405020304" pitchFamily="18" charset="0"/>
                      </a:rPr>
                      <m:t>=3+</m:t>
                    </m:r>
                    <m:d>
                      <m:dPr>
                        <m:ctrlPr>
                          <a:rPr lang="en-US" sz="2000" i="1">
                            <a:latin typeface="+mj-lt"/>
                            <a:ea typeface="Calibri" panose="020F0502020204030204" pitchFamily="34" charset="0"/>
                            <a:cs typeface="Times New Roman" panose="02020603050405020304" pitchFamily="18" charset="0"/>
                          </a:rPr>
                        </m:ctrlPr>
                      </m:dPr>
                      <m:e>
                        <m:r>
                          <a:rPr lang="en-US" sz="2000" i="1">
                            <a:latin typeface="+mj-lt"/>
                            <a:ea typeface="Calibri" panose="020F0502020204030204" pitchFamily="34" charset="0"/>
                            <a:cs typeface="Times New Roman" panose="02020603050405020304" pitchFamily="18" charset="0"/>
                          </a:rPr>
                          <m:t>10−1</m:t>
                        </m:r>
                      </m:e>
                    </m:d>
                    <m:r>
                      <a:rPr lang="en-US" sz="2000" i="1">
                        <a:latin typeface="+mj-lt"/>
                        <a:ea typeface="Calibri" panose="020F0502020204030204" pitchFamily="34" charset="0"/>
                        <a:cs typeface="Times New Roman" panose="02020603050405020304" pitchFamily="18" charset="0"/>
                      </a:rPr>
                      <m:t>.</m:t>
                    </m:r>
                    <m:d>
                      <m:dPr>
                        <m:ctrlPr>
                          <a:rPr lang="en-US" sz="2000" i="1">
                            <a:latin typeface="+mj-lt"/>
                            <a:ea typeface="Calibri" panose="020F0502020204030204" pitchFamily="34" charset="0"/>
                            <a:cs typeface="Times New Roman" panose="02020603050405020304" pitchFamily="18" charset="0"/>
                          </a:rPr>
                        </m:ctrlPr>
                      </m:dPr>
                      <m:e>
                        <m:r>
                          <a:rPr lang="en-US" sz="2000" i="1">
                            <a:latin typeface="+mj-lt"/>
                            <a:ea typeface="Calibri" panose="020F0502020204030204" pitchFamily="34" charset="0"/>
                            <a:cs typeface="Times New Roman" panose="02020603050405020304" pitchFamily="18" charset="0"/>
                          </a:rPr>
                          <m:t>−2</m:t>
                        </m:r>
                      </m:e>
                    </m:d>
                  </m:oMath>
                </a14:m>
                <a:r>
                  <a:rPr lang="en-US" sz="2000" i="1"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mj-lt"/>
                        <a:ea typeface="Calibri" panose="020F0502020204030204" pitchFamily="34" charset="0"/>
                        <a:cs typeface="Times New Roman" panose="02020603050405020304" pitchFamily="18" charset="0"/>
                      </a:rPr>
                      <m:t>=3+</m:t>
                    </m:r>
                    <m:d>
                      <m:dPr>
                        <m:ctrlPr>
                          <a:rPr lang="en-US" sz="2000" i="1">
                            <a:latin typeface="+mj-lt"/>
                            <a:ea typeface="Calibri" panose="020F0502020204030204" pitchFamily="34" charset="0"/>
                            <a:cs typeface="Times New Roman" panose="02020603050405020304" pitchFamily="18" charset="0"/>
                          </a:rPr>
                        </m:ctrlPr>
                      </m:dPr>
                      <m:e>
                        <m:r>
                          <a:rPr lang="en-US" sz="2000" i="1">
                            <a:latin typeface="+mj-lt"/>
                            <a:ea typeface="Calibri" panose="020F0502020204030204" pitchFamily="34" charset="0"/>
                            <a:cs typeface="Times New Roman" panose="02020603050405020304" pitchFamily="18" charset="0"/>
                          </a:rPr>
                          <m:t>−18</m:t>
                        </m:r>
                      </m:e>
                    </m:d>
                    <m:r>
                      <a:rPr lang="en-US" sz="2000" i="1">
                        <a:latin typeface="+mj-lt"/>
                        <a:ea typeface="Calibri" panose="020F0502020204030204" pitchFamily="34" charset="0"/>
                        <a:cs typeface="Times New Roman" panose="02020603050405020304" pitchFamily="18" charset="0"/>
                      </a:rPr>
                      <m:t>=−15</m:t>
                    </m:r>
                  </m:oMath>
                </a14:m>
                <a:r>
                  <a:rPr lang="en-US"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err="1">
                    <a:latin typeface="+mj-lt"/>
                    <a:ea typeface="Calibri" panose="020F0502020204030204" pitchFamily="34" charset="0"/>
                    <a:cs typeface="Times New Roman" panose="02020603050405020304" pitchFamily="18" charset="0"/>
                  </a:rPr>
                  <a:t>Tổng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10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a:t>
                </a:r>
              </a:p>
              <a:p>
                <a:pPr algn="just">
                  <a:lnSpc>
                    <a:spcPct val="150000"/>
                  </a:lnSpc>
                  <a:spcAft>
                    <a:spcPts val="600"/>
                  </a:spcAft>
                </a:pPr>
                <a:r>
                  <a:rPr lang="en-US" sz="2000" dirty="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𝑆</m:t>
                        </m:r>
                      </m:e>
                      <m:sub>
                        <m:r>
                          <a:rPr lang="en-US" sz="2000" i="1">
                            <a:latin typeface="+mj-lt"/>
                            <a:ea typeface="Calibri" panose="020F0502020204030204" pitchFamily="34" charset="0"/>
                            <a:cs typeface="Times New Roman" panose="02020603050405020304" pitchFamily="18" charset="0"/>
                          </a:rPr>
                          <m:t>10</m:t>
                        </m:r>
                      </m:sub>
                    </m:sSub>
                    <m:r>
                      <a:rPr lang="en-US" sz="2000">
                        <a:latin typeface="+mj-lt"/>
                        <a:ea typeface="Calibri" panose="020F0502020204030204" pitchFamily="34" charset="0"/>
                        <a:cs typeface="Times New Roman" panose="02020603050405020304" pitchFamily="18" charset="0"/>
                      </a:rPr>
                      <m:t>=</m:t>
                    </m:r>
                    <m:f>
                      <m:fPr>
                        <m:ctrlPr>
                          <a:rPr lang="en-US" sz="2000" i="1">
                            <a:latin typeface="+mj-lt"/>
                            <a:ea typeface="Calibri" panose="020F0502020204030204" pitchFamily="34" charset="0"/>
                            <a:cs typeface="Times New Roman" panose="02020603050405020304" pitchFamily="18" charset="0"/>
                          </a:rPr>
                        </m:ctrlPr>
                      </m:fPr>
                      <m:num>
                        <m:r>
                          <a:rPr lang="en-US" sz="2000">
                            <a:latin typeface="+mj-lt"/>
                            <a:ea typeface="Calibri" panose="020F0502020204030204" pitchFamily="34" charset="0"/>
                            <a:cs typeface="Times New Roman" panose="02020603050405020304" pitchFamily="18" charset="0"/>
                          </a:rPr>
                          <m:t>10.[3+</m:t>
                        </m:r>
                        <m:d>
                          <m:dPr>
                            <m:ctrlPr>
                              <a:rPr lang="en-US" sz="2000" i="1">
                                <a:latin typeface="+mj-lt"/>
                                <a:ea typeface="Calibri" panose="020F0502020204030204" pitchFamily="34" charset="0"/>
                                <a:cs typeface="Times New Roman" panose="02020603050405020304" pitchFamily="18" charset="0"/>
                              </a:rPr>
                            </m:ctrlPr>
                          </m:dPr>
                          <m:e>
                            <m:r>
                              <a:rPr lang="en-US" sz="2000" i="1">
                                <a:latin typeface="+mj-lt"/>
                                <a:ea typeface="Calibri" panose="020F0502020204030204" pitchFamily="34" charset="0"/>
                                <a:cs typeface="Times New Roman" panose="02020603050405020304" pitchFamily="18" charset="0"/>
                              </a:rPr>
                              <m:t>−</m:t>
                            </m:r>
                            <m:r>
                              <a:rPr lang="en-US" sz="2000">
                                <a:latin typeface="+mj-lt"/>
                                <a:ea typeface="Calibri" panose="020F0502020204030204" pitchFamily="34" charset="0"/>
                                <a:cs typeface="Times New Roman" panose="02020603050405020304" pitchFamily="18" charset="0"/>
                              </a:rPr>
                              <m:t>15</m:t>
                            </m:r>
                          </m:e>
                        </m:d>
                        <m:r>
                          <a:rPr lang="en-US" sz="2000">
                            <a:latin typeface="+mj-lt"/>
                            <a:ea typeface="Calibri" panose="020F0502020204030204" pitchFamily="34" charset="0"/>
                            <a:cs typeface="Times New Roman" panose="02020603050405020304" pitchFamily="18" charset="0"/>
                          </a:rPr>
                          <m:t>]</m:t>
                        </m:r>
                      </m:num>
                      <m:den>
                        <m:r>
                          <a:rPr lang="en-US" sz="2000">
                            <a:latin typeface="+mj-lt"/>
                            <a:ea typeface="Calibri" panose="020F0502020204030204" pitchFamily="34" charset="0"/>
                            <a:cs typeface="Times New Roman" panose="02020603050405020304" pitchFamily="18" charset="0"/>
                          </a:rPr>
                          <m:t>2</m:t>
                        </m:r>
                      </m:den>
                    </m:f>
                    <m:r>
                      <a:rPr lang="en-US" sz="2000">
                        <a:latin typeface="+mj-lt"/>
                        <a:ea typeface="Calibri" panose="020F0502020204030204" pitchFamily="34" charset="0"/>
                        <a:cs typeface="Times New Roman" panose="02020603050405020304" pitchFamily="18" charset="0"/>
                      </a:rPr>
                      <m:t>=</m:t>
                    </m:r>
                    <m:r>
                      <a:rPr lang="en-US" sz="2000" i="1">
                        <a:latin typeface="+mj-lt"/>
                        <a:ea typeface="Calibri" panose="020F0502020204030204" pitchFamily="34" charset="0"/>
                        <a:cs typeface="Times New Roman" panose="02020603050405020304" pitchFamily="18" charset="0"/>
                      </a:rPr>
                      <m:t>−</m:t>
                    </m:r>
                    <m:r>
                      <a:rPr lang="en-US" sz="2000">
                        <a:latin typeface="+mj-lt"/>
                        <a:ea typeface="Calibri" panose="020F0502020204030204" pitchFamily="34" charset="0"/>
                        <a:cs typeface="Times New Roman" panose="02020603050405020304" pitchFamily="18" charset="0"/>
                      </a:rPr>
                      <m:t>60</m:t>
                    </m:r>
                  </m:oMath>
                </a14:m>
                <a:r>
                  <a:rPr lang="en-US"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p:txBody>
          </p:sp>
        </mc:Choice>
        <mc:Fallback>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885855" y="2164447"/>
                <a:ext cx="7687669" cy="2798267"/>
              </a:xfrm>
              <a:prstGeom prst="rect">
                <a:avLst/>
              </a:prstGeom>
              <a:blipFill>
                <a:blip r:embed="rId5"/>
                <a:stretch>
                  <a:fillRect l="-793" r="-87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9BD99BA-40FA-8AB3-050B-56873F5F603C}"/>
              </a:ext>
            </a:extLst>
          </p:cNvPr>
          <p:cNvPicPr>
            <a:picLocks noChangeAspect="1"/>
          </p:cNvPicPr>
          <p:nvPr/>
        </p:nvPicPr>
        <p:blipFill>
          <a:blip r:embed="rId6"/>
          <a:stretch>
            <a:fillRect/>
          </a:stretch>
        </p:blipFill>
        <p:spPr>
          <a:xfrm flipH="1">
            <a:off x="-96900" y="3979320"/>
            <a:ext cx="1164180" cy="1164180"/>
          </a:xfrm>
          <a:prstGeom prst="rect">
            <a:avLst/>
          </a:prstGeom>
        </p:spPr>
      </p:pic>
      <p:pic>
        <p:nvPicPr>
          <p:cNvPr id="4" name="Picture 3">
            <a:extLst>
              <a:ext uri="{FF2B5EF4-FFF2-40B4-BE49-F238E27FC236}">
                <a16:creationId xmlns:a16="http://schemas.microsoft.com/office/drawing/2014/main" id="{3B230A9B-4507-05A5-62BB-AEC068544469}"/>
              </a:ext>
            </a:extLst>
          </p:cNvPr>
          <p:cNvPicPr>
            <a:picLocks noChangeAspect="1"/>
          </p:cNvPicPr>
          <p:nvPr/>
        </p:nvPicPr>
        <p:blipFill>
          <a:blip r:embed="rId7"/>
          <a:stretch>
            <a:fillRect/>
          </a:stretch>
        </p:blipFill>
        <p:spPr>
          <a:xfrm rot="2236651" flipH="1">
            <a:off x="8067092" y="3943711"/>
            <a:ext cx="1150268" cy="1302298"/>
          </a:xfrm>
          <a:prstGeom prst="rect">
            <a:avLst/>
          </a:prstGeom>
        </p:spPr>
      </p:pic>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8120914-6F1A-5369-BDD2-70A807EE8FB9}"/>
                  </a:ext>
                </a:extLst>
              </p:cNvPr>
              <p:cNvSpPr/>
              <p:nvPr/>
            </p:nvSpPr>
            <p:spPr>
              <a:xfrm>
                <a:off x="671640" y="962303"/>
                <a:ext cx="8116100"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3, 1, −1, …</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=10</m:t>
                    </m:r>
                  </m:oMath>
                </a14:m>
                <a:r>
                  <a:rPr kumimoji="0" lang="en-US" sz="2000" b="0" i="0" u="none" strike="noStrike" kern="1200" cap="none" spc="0" normalizeH="0" baseline="0" noProof="0" dirty="0">
                    <a:ln>
                      <a:noFill/>
                    </a:ln>
                    <a:solidFill>
                      <a:prstClr val="black"/>
                    </a:solidFill>
                    <a:effectLst/>
                    <a:uLnTx/>
                    <a:uFillTx/>
                    <a:ea typeface="+mn-ea"/>
                    <a:sym typeface="Arial"/>
                  </a:rPr>
                  <a:t>			b)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1,2;1,7;2,2;…</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=15</m:t>
                    </m:r>
                  </m:oMath>
                </a14:m>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p:sp>
            <p:nvSpPr>
              <p:cNvPr id="5" name="Rectangle 4">
                <a:extLst>
                  <a:ext uri="{FF2B5EF4-FFF2-40B4-BE49-F238E27FC236}">
                    <a16:creationId xmlns:a16="http://schemas.microsoft.com/office/drawing/2014/main" id="{78120914-6F1A-5369-BDD2-70A807EE8FB9}"/>
                  </a:ext>
                </a:extLst>
              </p:cNvPr>
              <p:cNvSpPr>
                <a:spLocks noRot="1" noChangeAspect="1" noMove="1" noResize="1" noEditPoints="1" noAdjustHandles="1" noChangeArrowheads="1" noChangeShapeType="1" noTextEdit="1"/>
              </p:cNvSpPr>
              <p:nvPr/>
            </p:nvSpPr>
            <p:spPr>
              <a:xfrm>
                <a:off x="671640" y="962303"/>
                <a:ext cx="8116100" cy="496996"/>
              </a:xfrm>
              <a:prstGeom prst="rect">
                <a:avLst/>
              </a:prstGeom>
              <a:blipFill>
                <a:blip r:embed="rId8"/>
                <a:stretch>
                  <a:fillRect l="-751" b="-22222"/>
                </a:stretch>
              </a:blipFill>
            </p:spPr>
            <p:txBody>
              <a:bodyPr/>
              <a:lstStyle/>
              <a:p>
                <a:r>
                  <a:rPr lang="en-US">
                    <a:noFill/>
                  </a:rPr>
                  <a:t> </a:t>
                </a:r>
              </a:p>
            </p:txBody>
          </p:sp>
        </mc:Fallback>
      </mc:AlternateContent>
    </p:spTree>
    <p:extLst>
      <p:ext uri="{BB962C8B-B14F-4D97-AF65-F5344CB8AC3E}">
        <p14:creationId xmlns:p14="http://schemas.microsoft.com/office/powerpoint/2010/main" val="163271550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0"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671640" y="25670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Luyện</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tập</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4</a:t>
            </a:r>
          </a:p>
        </p:txBody>
      </p:sp>
      <p:grpSp>
        <p:nvGrpSpPr>
          <p:cNvPr id="23" name="Group 22">
            <a:extLst>
              <a:ext uri="{FF2B5EF4-FFF2-40B4-BE49-F238E27FC236}">
                <a16:creationId xmlns:a16="http://schemas.microsoft.com/office/drawing/2014/main" id="{EFCB2651-7958-64F5-8723-5F9F5EF6E077}"/>
              </a:ext>
            </a:extLst>
          </p:cNvPr>
          <p:cNvGrpSpPr/>
          <p:nvPr/>
        </p:nvGrpSpPr>
        <p:grpSpPr>
          <a:xfrm>
            <a:off x="3933662" y="1374930"/>
            <a:ext cx="1276676" cy="840138"/>
            <a:chOff x="566305" y="2028792"/>
            <a:chExt cx="1616825" cy="909464"/>
          </a:xfrm>
        </p:grpSpPr>
        <p:pic>
          <p:nvPicPr>
            <p:cNvPr id="24" name="Picture 23">
              <a:extLst>
                <a:ext uri="{FF2B5EF4-FFF2-40B4-BE49-F238E27FC236}">
                  <a16:creationId xmlns:a16="http://schemas.microsoft.com/office/drawing/2014/main"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9E024CD2-ABCF-D7B6-E878-278D9F833850}"/>
                  </a:ext>
                </a:extLst>
              </p:cNvPr>
              <p:cNvSpPr/>
              <p:nvPr/>
            </p:nvSpPr>
            <p:spPr>
              <a:xfrm>
                <a:off x="2670603" y="311667"/>
                <a:ext cx="59716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Tính</a:t>
                </a:r>
                <a:r>
                  <a:rPr lang="en-US" sz="2000" kern="1200" dirty="0">
                    <a:solidFill>
                      <a:prstClr val="black"/>
                    </a:solidFill>
                    <a:ea typeface="+mn-ea"/>
                  </a:rPr>
                  <a:t> </a:t>
                </a:r>
                <a:r>
                  <a:rPr lang="en-US" sz="2000" kern="1200" dirty="0" err="1">
                    <a:solidFill>
                      <a:prstClr val="black"/>
                    </a:solidFill>
                    <a:ea typeface="+mn-ea"/>
                  </a:rPr>
                  <a:t>tổng</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𝑛</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hạng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đầu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của</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mỗi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cấp</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cộng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sau</a:t>
                </a:r>
                <a:r>
                  <a:rPr kumimoji="0" lang="en-US" sz="2000" b="0" i="0" u="none" strike="noStrike" kern="1200" cap="none" spc="0" normalizeH="0" noProof="0" dirty="0">
                    <a:ln>
                      <a:noFill/>
                    </a:ln>
                    <a:solidFill>
                      <a:prstClr val="black"/>
                    </a:solidFill>
                    <a:effectLst/>
                    <a:uLnTx/>
                    <a:uFillTx/>
                    <a:ea typeface="+mn-ea"/>
                    <a:sym typeface="Arial"/>
                  </a:rPr>
                  <a:t>:</a:t>
                </a:r>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p:sp>
            <p:nvSpPr>
              <p:cNvPr id="27" name="Rectangle 26">
                <a:extLst>
                  <a:ext uri="{FF2B5EF4-FFF2-40B4-BE49-F238E27FC236}">
                    <a16:creationId xmlns:a16="http://schemas.microsoft.com/office/drawing/2014/main" id="{9E024CD2-ABCF-D7B6-E878-278D9F833850}"/>
                  </a:ext>
                </a:extLst>
              </p:cNvPr>
              <p:cNvSpPr>
                <a:spLocks noRot="1" noChangeAspect="1" noMove="1" noResize="1" noEditPoints="1" noAdjustHandles="1" noChangeArrowheads="1" noChangeShapeType="1" noTextEdit="1"/>
              </p:cNvSpPr>
              <p:nvPr/>
            </p:nvSpPr>
            <p:spPr>
              <a:xfrm>
                <a:off x="2670603" y="311667"/>
                <a:ext cx="5971623" cy="496996"/>
              </a:xfrm>
              <a:prstGeom prst="rect">
                <a:avLst/>
              </a:prstGeom>
              <a:blipFill>
                <a:blip r:embed="rId4"/>
                <a:stretch>
                  <a:fillRect l="-1020" b="-207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FDC151B-A05D-04BB-D4DF-BCAB1E72083A}"/>
                  </a:ext>
                </a:extLst>
              </p:cNvPr>
              <p:cNvSpPr txBox="1"/>
              <p:nvPr/>
            </p:nvSpPr>
            <p:spPr>
              <a:xfrm>
                <a:off x="885855" y="2223822"/>
                <a:ext cx="8116100" cy="2798267"/>
              </a:xfrm>
              <a:prstGeom prst="rect">
                <a:avLst/>
              </a:prstGeom>
              <a:noFill/>
            </p:spPr>
            <p:txBody>
              <a:bodyPr wrap="square">
                <a:spAutoFit/>
              </a:bodyPr>
              <a:lstStyle/>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b) Ta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1,2; 1,7; 2,2; ... </a:t>
                </a:r>
                <a:r>
                  <a:rPr lang="en-US" sz="2000" dirty="0" err="1">
                    <a:latin typeface="+mj-lt"/>
                    <a:ea typeface="Calibri" panose="020F0502020204030204" pitchFamily="34" charset="0"/>
                    <a:cs typeface="Times New Roman" panose="02020603050405020304" pitchFamily="18" charset="0"/>
                  </a:rPr>
                  <a:t>là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hạng</a:t>
                </a:r>
                <a:r>
                  <a:rPr lang="en-US" sz="2000" dirty="0">
                    <a:latin typeface="+mj-lt"/>
                    <a:ea typeface="Calibri" panose="020F0502020204030204" pitchFamily="34" charset="0"/>
                    <a:cs typeface="Times New Roman" panose="02020603050405020304" pitchFamily="18" charset="0"/>
                  </a:rPr>
                  <a:t> ban </a:t>
                </a:r>
                <a:r>
                  <a:rPr lang="en-US" sz="2000" dirty="0" err="1">
                    <a:latin typeface="+mj-lt"/>
                    <a:ea typeface="Calibri" panose="020F0502020204030204" pitchFamily="34" charset="0"/>
                    <a:cs typeface="Times New Roman" panose="02020603050405020304" pitchFamily="18" charset="0"/>
                  </a:rPr>
                  <a:t>đầu</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1</m:t>
                        </m:r>
                      </m:sub>
                    </m:sSub>
                    <m:r>
                      <a:rPr lang="en-US" sz="2000" i="1">
                        <a:latin typeface="+mj-lt"/>
                        <a:ea typeface="Calibri" panose="020F0502020204030204" pitchFamily="34" charset="0"/>
                        <a:cs typeface="Times New Roman" panose="02020603050405020304" pitchFamily="18" charset="0"/>
                      </a:rPr>
                      <m:t>=1,2</m:t>
                    </m:r>
                  </m:oMath>
                </a14:m>
                <a:r>
                  <a:rPr lang="en-US" sz="2000" i="1"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mj-lt"/>
                        <a:ea typeface="Times New Roman" panose="02020603050405020304" pitchFamily="18" charset="0"/>
                        <a:cs typeface="Times New Roman" panose="02020603050405020304" pitchFamily="18" charset="0"/>
                      </a:rPr>
                      <m:t>𝑑</m:t>
                    </m:r>
                    <m:r>
                      <a:rPr lang="en-US" sz="2000" i="1">
                        <a:latin typeface="+mj-lt"/>
                        <a:ea typeface="Times New Roman" panose="02020603050405020304" pitchFamily="18" charset="0"/>
                        <a:cs typeface="Times New Roman" panose="02020603050405020304" pitchFamily="18" charset="0"/>
                      </a:rPr>
                      <m:t>=1,7−1,2=0,5</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latin typeface="+mj-lt"/>
                    <a:ea typeface="Calibri" panose="020F0502020204030204" pitchFamily="34" charset="0"/>
                    <a:cs typeface="Times New Roman" panose="02020603050405020304" pitchFamily="18" charset="0"/>
                  </a:rPr>
                  <a:t>Khi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en-US" sz="2000" i="1">
                            <a:latin typeface="+mj-lt"/>
                            <a:ea typeface="Calibri" panose="020F0502020204030204" pitchFamily="34" charset="0"/>
                            <a:cs typeface="Times New Roman" panose="02020603050405020304" pitchFamily="18" charset="0"/>
                          </a:rPr>
                          <m:t>𝑢</m:t>
                        </m:r>
                      </m:e>
                      <m:sub>
                        <m:r>
                          <a:rPr lang="en-US" sz="2000" i="1">
                            <a:latin typeface="+mj-lt"/>
                            <a:ea typeface="Calibri" panose="020F0502020204030204" pitchFamily="34" charset="0"/>
                            <a:cs typeface="Times New Roman" panose="02020603050405020304" pitchFamily="18" charset="0"/>
                          </a:rPr>
                          <m:t>15</m:t>
                        </m:r>
                      </m:sub>
                    </m:sSub>
                    <m:r>
                      <a:rPr lang="en-US" sz="2000" i="1">
                        <a:latin typeface="+mj-lt"/>
                        <a:ea typeface="Calibri" panose="020F0502020204030204" pitchFamily="34" charset="0"/>
                        <a:cs typeface="Times New Roman" panose="02020603050405020304" pitchFamily="18" charset="0"/>
                      </a:rPr>
                      <m:t>=1,2+</m:t>
                    </m:r>
                    <m:d>
                      <m:dPr>
                        <m:ctrlPr>
                          <a:rPr lang="en-US" sz="2000" i="1">
                            <a:latin typeface="+mj-lt"/>
                            <a:ea typeface="Calibri" panose="020F0502020204030204" pitchFamily="34" charset="0"/>
                            <a:cs typeface="Times New Roman" panose="02020603050405020304" pitchFamily="18" charset="0"/>
                          </a:rPr>
                        </m:ctrlPr>
                      </m:dPr>
                      <m:e>
                        <m:r>
                          <a:rPr lang="en-US" sz="2000" i="1">
                            <a:latin typeface="+mj-lt"/>
                            <a:ea typeface="Calibri" panose="020F0502020204030204" pitchFamily="34" charset="0"/>
                            <a:cs typeface="Times New Roman" panose="02020603050405020304" pitchFamily="18" charset="0"/>
                          </a:rPr>
                          <m:t>15−1</m:t>
                        </m:r>
                      </m:e>
                    </m:d>
                    <m:r>
                      <a:rPr lang="en-US" sz="2000" i="1">
                        <a:latin typeface="+mj-lt"/>
                        <a:ea typeface="Calibri" panose="020F0502020204030204" pitchFamily="34" charset="0"/>
                        <a:cs typeface="Times New Roman" panose="02020603050405020304" pitchFamily="18" charset="0"/>
                      </a:rPr>
                      <m:t>.0,5=8,2 </m:t>
                    </m:r>
                  </m:oMath>
                </a14:m>
                <a:endParaRPr lang="en-US" sz="2000" i="1"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Tổng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15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của</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a:rPr lang="nl-NL" sz="2000" i="1">
                            <a:latin typeface="+mj-lt"/>
                            <a:ea typeface="Calibri" panose="020F0502020204030204" pitchFamily="34" charset="0"/>
                            <a:cs typeface="Times New Roman" panose="02020603050405020304" pitchFamily="18" charset="0"/>
                          </a:rPr>
                          <m:t>𝑆</m:t>
                        </m:r>
                      </m:e>
                      <m:sub>
                        <m:r>
                          <a:rPr lang="nl-NL" sz="2000" i="1">
                            <a:latin typeface="+mj-lt"/>
                            <a:ea typeface="Calibri" panose="020F0502020204030204" pitchFamily="34" charset="0"/>
                            <a:cs typeface="Times New Roman" panose="02020603050405020304" pitchFamily="18" charset="0"/>
                          </a:rPr>
                          <m:t>15</m:t>
                        </m:r>
                      </m:sub>
                    </m:sSub>
                    <m:r>
                      <a:rPr lang="nl-NL" sz="2000">
                        <a:latin typeface="+mj-lt"/>
                        <a:ea typeface="Calibri" panose="020F0502020204030204" pitchFamily="34" charset="0"/>
                        <a:cs typeface="Times New Roman" panose="02020603050405020304" pitchFamily="18" charset="0"/>
                      </a:rPr>
                      <m:t>=</m:t>
                    </m:r>
                    <m:f>
                      <m:fPr>
                        <m:ctrlPr>
                          <a:rPr lang="en-US" sz="2000" i="1">
                            <a:latin typeface="+mj-lt"/>
                            <a:ea typeface="Calibri" panose="020F0502020204030204" pitchFamily="34" charset="0"/>
                            <a:cs typeface="Times New Roman" panose="02020603050405020304" pitchFamily="18" charset="0"/>
                          </a:rPr>
                        </m:ctrlPr>
                      </m:fPr>
                      <m:num>
                        <m:r>
                          <a:rPr lang="nl-NL" sz="2000">
                            <a:latin typeface="+mj-lt"/>
                            <a:ea typeface="Calibri" panose="020F0502020204030204" pitchFamily="34" charset="0"/>
                            <a:cs typeface="Times New Roman" panose="02020603050405020304" pitchFamily="18" charset="0"/>
                          </a:rPr>
                          <m:t>15</m:t>
                        </m:r>
                        <m:d>
                          <m:dPr>
                            <m:ctrlPr>
                              <a:rPr lang="en-US" sz="2000" i="1">
                                <a:latin typeface="+mj-lt"/>
                                <a:ea typeface="Calibri" panose="020F0502020204030204" pitchFamily="34" charset="0"/>
                                <a:cs typeface="Times New Roman" panose="02020603050405020304" pitchFamily="18" charset="0"/>
                              </a:rPr>
                            </m:ctrlPr>
                          </m:dPr>
                          <m:e>
                            <m:r>
                              <a:rPr lang="nl-NL" sz="2000">
                                <a:latin typeface="+mj-lt"/>
                                <a:ea typeface="Calibri" panose="020F0502020204030204" pitchFamily="34" charset="0"/>
                                <a:cs typeface="Times New Roman" panose="02020603050405020304" pitchFamily="18" charset="0"/>
                              </a:rPr>
                              <m:t>1,2+8,2</m:t>
                            </m:r>
                          </m:e>
                        </m:d>
                      </m:num>
                      <m:den>
                        <m:r>
                          <a:rPr lang="nl-NL" sz="2000">
                            <a:latin typeface="+mj-lt"/>
                            <a:ea typeface="Calibri" panose="020F0502020204030204" pitchFamily="34" charset="0"/>
                            <a:cs typeface="Times New Roman" panose="02020603050405020304" pitchFamily="18" charset="0"/>
                          </a:rPr>
                          <m:t>2</m:t>
                        </m:r>
                      </m:den>
                    </m:f>
                    <m:r>
                      <a:rPr lang="nl-NL" sz="2000">
                        <a:latin typeface="+mj-lt"/>
                        <a:ea typeface="Calibri" panose="020F0502020204030204" pitchFamily="34" charset="0"/>
                        <a:cs typeface="Times New Roman" panose="02020603050405020304" pitchFamily="18" charset="0"/>
                      </a:rPr>
                      <m:t>=70,5</m:t>
                    </m:r>
                    <m:r>
                      <a:rPr lang="nl-NL" sz="2000" i="1">
                        <a:latin typeface="+mj-lt"/>
                        <a:ea typeface="Calibri" panose="020F0502020204030204" pitchFamily="34" charset="0"/>
                        <a:cs typeface="Times New Roman" panose="02020603050405020304" pitchFamily="18" charset="0"/>
                      </a:rPr>
                      <m:t> </m:t>
                    </m:r>
                  </m:oMath>
                </a14:m>
                <a:r>
                  <a:rPr lang="nl-NL"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p:txBody>
          </p:sp>
        </mc:Choice>
        <mc:Fallback>
          <p:sp>
            <p:nvSpPr>
              <p:cNvPr id="30" name="TextBox 29">
                <a:extLst>
                  <a:ext uri="{FF2B5EF4-FFF2-40B4-BE49-F238E27FC236}">
                    <a16:creationId xmlns:a16="http://schemas.microsoft.com/office/drawing/2014/main" id="{8FDC151B-A05D-04BB-D4DF-BCAB1E72083A}"/>
                  </a:ext>
                </a:extLst>
              </p:cNvPr>
              <p:cNvSpPr txBox="1">
                <a:spLocks noRot="1" noChangeAspect="1" noMove="1" noResize="1" noEditPoints="1" noAdjustHandles="1" noChangeArrowheads="1" noChangeShapeType="1" noTextEdit="1"/>
              </p:cNvSpPr>
              <p:nvPr/>
            </p:nvSpPr>
            <p:spPr>
              <a:xfrm>
                <a:off x="885855" y="2223822"/>
                <a:ext cx="8116100" cy="2798267"/>
              </a:xfrm>
              <a:prstGeom prst="rect">
                <a:avLst/>
              </a:prstGeom>
              <a:blipFill>
                <a:blip r:embed="rId5"/>
                <a:stretch>
                  <a:fillRect l="-75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9BD99BA-40FA-8AB3-050B-56873F5F603C}"/>
              </a:ext>
            </a:extLst>
          </p:cNvPr>
          <p:cNvPicPr>
            <a:picLocks noChangeAspect="1"/>
          </p:cNvPicPr>
          <p:nvPr/>
        </p:nvPicPr>
        <p:blipFill>
          <a:blip r:embed="rId6"/>
          <a:stretch>
            <a:fillRect/>
          </a:stretch>
        </p:blipFill>
        <p:spPr>
          <a:xfrm flipH="1">
            <a:off x="-96900" y="3979320"/>
            <a:ext cx="1164180" cy="1164180"/>
          </a:xfrm>
          <a:prstGeom prst="rect">
            <a:avLst/>
          </a:prstGeom>
        </p:spPr>
      </p:pic>
      <p:pic>
        <p:nvPicPr>
          <p:cNvPr id="4" name="Picture 3">
            <a:extLst>
              <a:ext uri="{FF2B5EF4-FFF2-40B4-BE49-F238E27FC236}">
                <a16:creationId xmlns:a16="http://schemas.microsoft.com/office/drawing/2014/main" id="{3B230A9B-4507-05A5-62BB-AEC068544469}"/>
              </a:ext>
            </a:extLst>
          </p:cNvPr>
          <p:cNvPicPr>
            <a:picLocks noChangeAspect="1"/>
          </p:cNvPicPr>
          <p:nvPr/>
        </p:nvPicPr>
        <p:blipFill>
          <a:blip r:embed="rId7"/>
          <a:stretch>
            <a:fillRect/>
          </a:stretch>
        </p:blipFill>
        <p:spPr>
          <a:xfrm rot="2236651" flipH="1">
            <a:off x="8067092" y="3943711"/>
            <a:ext cx="1150268" cy="1302298"/>
          </a:xfrm>
          <a:prstGeom prst="rect">
            <a:avLst/>
          </a:prstGeom>
        </p:spPr>
      </p:pic>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8120914-6F1A-5369-BDD2-70A807EE8FB9}"/>
                  </a:ext>
                </a:extLst>
              </p:cNvPr>
              <p:cNvSpPr/>
              <p:nvPr/>
            </p:nvSpPr>
            <p:spPr>
              <a:xfrm>
                <a:off x="671640" y="962303"/>
                <a:ext cx="8116100"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3, 1, −1, …</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=10</m:t>
                    </m:r>
                  </m:oMath>
                </a14:m>
                <a:r>
                  <a:rPr kumimoji="0" lang="en-US" sz="2000" b="0" i="0" u="none" strike="noStrike" kern="1200" cap="none" spc="0" normalizeH="0" baseline="0" noProof="0" dirty="0">
                    <a:ln>
                      <a:noFill/>
                    </a:ln>
                    <a:solidFill>
                      <a:prstClr val="black"/>
                    </a:solidFill>
                    <a:effectLst/>
                    <a:uLnTx/>
                    <a:uFillTx/>
                    <a:ea typeface="+mn-ea"/>
                    <a:sym typeface="Arial"/>
                  </a:rPr>
                  <a:t>			b)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sym typeface="Arial"/>
                      </a:rPr>
                      <m:t>1,2;1,7;2,2;…</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𝑛</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=15</m:t>
                    </m:r>
                  </m:oMath>
                </a14:m>
                <a:endParaRPr kumimoji="0" lang="en-US" sz="2000" b="0" i="0" u="none" strike="noStrike" kern="1200" cap="none" spc="0" normalizeH="0" baseline="0" noProof="0" dirty="0">
                  <a:ln>
                    <a:noFill/>
                  </a:ln>
                  <a:solidFill>
                    <a:prstClr val="black"/>
                  </a:solidFill>
                  <a:effectLst/>
                  <a:uLnTx/>
                  <a:uFillTx/>
                  <a:ea typeface="+mn-ea"/>
                  <a:sym typeface="Arial"/>
                </a:endParaRPr>
              </a:p>
            </p:txBody>
          </p:sp>
        </mc:Choice>
        <mc:Fallback>
          <p:sp>
            <p:nvSpPr>
              <p:cNvPr id="5" name="Rectangle 4">
                <a:extLst>
                  <a:ext uri="{FF2B5EF4-FFF2-40B4-BE49-F238E27FC236}">
                    <a16:creationId xmlns:a16="http://schemas.microsoft.com/office/drawing/2014/main" id="{78120914-6F1A-5369-BDD2-70A807EE8FB9}"/>
                  </a:ext>
                </a:extLst>
              </p:cNvPr>
              <p:cNvSpPr>
                <a:spLocks noRot="1" noChangeAspect="1" noMove="1" noResize="1" noEditPoints="1" noAdjustHandles="1" noChangeArrowheads="1" noChangeShapeType="1" noTextEdit="1"/>
              </p:cNvSpPr>
              <p:nvPr/>
            </p:nvSpPr>
            <p:spPr>
              <a:xfrm>
                <a:off x="671640" y="962303"/>
                <a:ext cx="8116100" cy="496996"/>
              </a:xfrm>
              <a:prstGeom prst="rect">
                <a:avLst/>
              </a:prstGeom>
              <a:blipFill>
                <a:blip r:embed="rId8"/>
                <a:stretch>
                  <a:fillRect l="-751" b="-22222"/>
                </a:stretch>
              </a:blipFill>
            </p:spPr>
            <p:txBody>
              <a:bodyPr/>
              <a:lstStyle/>
              <a:p>
                <a:r>
                  <a:rPr lang="en-US">
                    <a:noFill/>
                  </a:rPr>
                  <a:t> </a:t>
                </a:r>
              </a:p>
            </p:txBody>
          </p:sp>
        </mc:Fallback>
      </mc:AlternateContent>
    </p:spTree>
    <p:extLst>
      <p:ext uri="{BB962C8B-B14F-4D97-AF65-F5344CB8AC3E}">
        <p14:creationId xmlns:p14="http://schemas.microsoft.com/office/powerpoint/2010/main" val="6178472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ounded Rectangle 1">
            <a:extLst>
              <a:ext uri="{FF2B5EF4-FFF2-40B4-BE49-F238E27FC236}">
                <a16:creationId xmlns:a16="http://schemas.microsoft.com/office/drawing/2014/main" id="{C1BD3A1C-5DF0-2635-9AE8-0A4FD8FF05AE}"/>
              </a:ext>
            </a:extLst>
          </p:cNvPr>
          <p:cNvSpPr/>
          <p:nvPr/>
        </p:nvSpPr>
        <p:spPr>
          <a:xfrm>
            <a:off x="961888" y="507980"/>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5</a:t>
            </a:r>
          </a:p>
        </p:txBody>
      </p:sp>
      <p:sp>
        <p:nvSpPr>
          <p:cNvPr id="10" name="Rectangle 9">
            <a:extLst>
              <a:ext uri="{FF2B5EF4-FFF2-40B4-BE49-F238E27FC236}">
                <a16:creationId xmlns:a16="http://schemas.microsoft.com/office/drawing/2014/main" id="{F428052E-9193-F946-7529-98197A5C2DD9}"/>
              </a:ext>
            </a:extLst>
          </p:cNvPr>
          <p:cNvSpPr/>
          <p:nvPr/>
        </p:nvSpPr>
        <p:spPr>
          <a:xfrm>
            <a:off x="961888" y="567600"/>
            <a:ext cx="7338964" cy="37286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noProof="0" dirty="0">
                <a:ln>
                  <a:noFill/>
                </a:ln>
                <a:solidFill>
                  <a:prstClr val="black"/>
                </a:solidFill>
                <a:effectLst/>
                <a:uLnTx/>
                <a:uFillTx/>
                <a:ea typeface="+mn-ea"/>
                <a:sym typeface="Arial"/>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nhất</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hai</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21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ba</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22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Cứ</a:t>
            </a:r>
            <a:r>
              <a:rPr lang="en-US" sz="2000" kern="1200" dirty="0">
                <a:solidFill>
                  <a:prstClr val="black"/>
                </a:solidFill>
                <a:ea typeface="+mn-ea"/>
              </a:rPr>
              <a:t> </a:t>
            </a:r>
            <a:r>
              <a:rPr lang="en-US" sz="2000" kern="1200" dirty="0" err="1">
                <a:solidFill>
                  <a:prstClr val="black"/>
                </a:solidFill>
                <a:ea typeface="+mn-ea"/>
              </a:rPr>
              <a:t>như</a:t>
            </a:r>
            <a:r>
              <a:rPr lang="en-US" sz="2000" kern="1200" dirty="0">
                <a:solidFill>
                  <a:prstClr val="black"/>
                </a:solidFill>
                <a:ea typeface="+mn-ea"/>
              </a:rPr>
              <a:t> </a:t>
            </a:r>
            <a:r>
              <a:rPr lang="en-US" sz="2000" kern="1200" dirty="0" err="1">
                <a:solidFill>
                  <a:prstClr val="black"/>
                </a:solidFill>
                <a:ea typeface="+mn-ea"/>
              </a:rPr>
              <a:t>thế</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sau</a:t>
            </a:r>
            <a:r>
              <a:rPr lang="en-US" sz="2000" kern="1200" dirty="0">
                <a:solidFill>
                  <a:prstClr val="black"/>
                </a:solidFill>
                <a:ea typeface="+mn-ea"/>
              </a:rPr>
              <a:t> </a:t>
            </a:r>
            <a:r>
              <a:rPr lang="en-US" sz="2000" kern="1200" dirty="0" err="1">
                <a:solidFill>
                  <a:prstClr val="black"/>
                </a:solidFill>
                <a:ea typeface="+mn-ea"/>
              </a:rPr>
              <a:t>nhiều</a:t>
            </a:r>
            <a:r>
              <a:rPr lang="en-US" sz="2000" kern="1200" dirty="0">
                <a:solidFill>
                  <a:prstClr val="black"/>
                </a:solidFill>
                <a:ea typeface="+mn-ea"/>
              </a:rPr>
              <a:t> </a:t>
            </a:r>
            <a:r>
              <a:rPr lang="en-US" sz="2000" kern="1200" dirty="0" err="1">
                <a:solidFill>
                  <a:prstClr val="black"/>
                </a:solidFill>
                <a:ea typeface="+mn-ea"/>
              </a:rPr>
              <a:t>hơn</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trước</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1 </a:t>
            </a:r>
            <a:r>
              <a:rPr lang="en-US" sz="2000" kern="1200" dirty="0" err="1">
                <a:solidFill>
                  <a:prstClr val="black"/>
                </a:solidFill>
                <a:ea typeface="+mn-ea"/>
              </a:rPr>
              <a:t>ghế</a:t>
            </a:r>
            <a:r>
              <a:rPr lang="en-US" sz="2000" kern="1200" dirty="0">
                <a:solidFill>
                  <a:prstClr val="black"/>
                </a:solidFill>
                <a:ea typeface="+mn-ea"/>
              </a:rPr>
              <a:t>. Trong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giải</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ban </a:t>
            </a:r>
            <a:r>
              <a:rPr lang="en-US" sz="2000" kern="1200" dirty="0" err="1">
                <a:solidFill>
                  <a:prstClr val="black"/>
                </a:solidFill>
                <a:ea typeface="+mn-ea"/>
              </a:rPr>
              <a:t>tổ</a:t>
            </a:r>
            <a:r>
              <a:rPr lang="en-US" sz="2000" kern="1200" dirty="0">
                <a:solidFill>
                  <a:prstClr val="black"/>
                </a:solidFill>
                <a:ea typeface="+mn-ea"/>
              </a:rPr>
              <a:t> </a:t>
            </a:r>
            <a:r>
              <a:rPr lang="en-US" sz="2000" kern="1200" dirty="0" err="1">
                <a:solidFill>
                  <a:prstClr val="black"/>
                </a:solidFill>
                <a:ea typeface="+mn-ea"/>
              </a:rPr>
              <a:t>chức</a:t>
            </a:r>
            <a:r>
              <a:rPr lang="en-US" sz="2000" kern="1200" dirty="0">
                <a:solidFill>
                  <a:prstClr val="black"/>
                </a:solidFill>
                <a:ea typeface="+mn-ea"/>
              </a:rPr>
              <a:t> </a:t>
            </a:r>
            <a:r>
              <a:rPr lang="en-US" sz="2000" kern="1200" dirty="0" err="1">
                <a:solidFill>
                  <a:prstClr val="black"/>
                </a:solidFill>
                <a:ea typeface="+mn-ea"/>
              </a:rPr>
              <a:t>đã</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được</a:t>
            </a:r>
            <a:r>
              <a:rPr lang="en-US" sz="2000" kern="1200" dirty="0">
                <a:solidFill>
                  <a:prstClr val="black"/>
                </a:solidFill>
                <a:ea typeface="+mn-ea"/>
              </a:rPr>
              <a:t> </a:t>
            </a:r>
            <a:r>
              <a:rPr lang="en-US" sz="2000" kern="1200" dirty="0" err="1">
                <a:solidFill>
                  <a:prstClr val="black"/>
                </a:solidFill>
                <a:ea typeface="+mn-ea"/>
              </a:rPr>
              <a:t>hết</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phát</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và</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thu</a:t>
            </a:r>
            <a:r>
              <a:rPr lang="en-US" sz="2000" kern="1200" dirty="0">
                <a:solidFill>
                  <a:prstClr val="black"/>
                </a:solidFill>
                <a:ea typeface="+mn-ea"/>
              </a:rPr>
              <a:t> </a:t>
            </a:r>
            <a:r>
              <a:rPr lang="en-US" sz="2000" kern="1200" dirty="0" err="1">
                <a:solidFill>
                  <a:prstClr val="black"/>
                </a:solidFill>
                <a:ea typeface="+mn-ea"/>
              </a:rPr>
              <a:t>được</a:t>
            </a:r>
            <a:r>
              <a:rPr lang="en-US" sz="2000" kern="1200" dirty="0">
                <a:solidFill>
                  <a:prstClr val="black"/>
                </a:solidFill>
                <a:ea typeface="+mn-ea"/>
              </a:rPr>
              <a:t> </a:t>
            </a:r>
            <a:r>
              <a:rPr lang="en-US" sz="2000" kern="1200" dirty="0" err="1">
                <a:solidFill>
                  <a:prstClr val="black"/>
                </a:solidFill>
                <a:ea typeface="+mn-ea"/>
              </a:rPr>
              <a:t>từ</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70 800 000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Tính</a:t>
            </a:r>
            <a:r>
              <a:rPr lang="en-US" sz="2000" kern="1200" dirty="0">
                <a:solidFill>
                  <a:prstClr val="black"/>
                </a:solidFill>
                <a:ea typeface="+mn-ea"/>
              </a:rPr>
              <a:t> </a:t>
            </a:r>
            <a:r>
              <a:rPr lang="en-US" sz="2000" kern="1200" dirty="0" err="1">
                <a:solidFill>
                  <a:prstClr val="black"/>
                </a:solidFill>
                <a:ea typeface="+mn-ea"/>
              </a:rPr>
              <a:t>giá</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mỗi</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đơn</a:t>
            </a:r>
            <a:r>
              <a:rPr lang="en-US" sz="2000" kern="1200" dirty="0">
                <a:solidFill>
                  <a:prstClr val="black"/>
                </a:solidFill>
                <a:ea typeface="+mn-ea"/>
              </a:rPr>
              <a:t> </a:t>
            </a:r>
            <a:r>
              <a:rPr lang="en-US" sz="2000" kern="1200" dirty="0" err="1">
                <a:solidFill>
                  <a:prstClr val="black"/>
                </a:solidFill>
                <a:ea typeface="+mn-ea"/>
              </a:rPr>
              <a:t>vị</a:t>
            </a:r>
            <a:r>
              <a:rPr lang="en-US" sz="2000" kern="1200" dirty="0">
                <a:solidFill>
                  <a:prstClr val="black"/>
                </a:solidFill>
                <a:ea typeface="+mn-ea"/>
              </a:rPr>
              <a:t>: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biết</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bằng</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và</a:t>
            </a:r>
            <a:r>
              <a:rPr lang="en-US" sz="2000" kern="1200" dirty="0">
                <a:solidFill>
                  <a:prstClr val="black"/>
                </a:solidFill>
                <a:ea typeface="+mn-ea"/>
              </a:rPr>
              <a:t> </a:t>
            </a:r>
            <a:r>
              <a:rPr lang="en-US" sz="2000" kern="1200" dirty="0" err="1">
                <a:solidFill>
                  <a:prstClr val="black"/>
                </a:solidFill>
                <a:ea typeface="+mn-ea"/>
              </a:rPr>
              <a:t>các</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a:t>
            </a:r>
            <a:r>
              <a:rPr lang="en-US" sz="2000" kern="1200" dirty="0" err="1">
                <a:solidFill>
                  <a:prstClr val="black"/>
                </a:solidFill>
                <a:ea typeface="+mn-ea"/>
              </a:rPr>
              <a:t>đồng</a:t>
            </a:r>
            <a:r>
              <a:rPr lang="en-US" sz="2000" kern="1200" dirty="0">
                <a:solidFill>
                  <a:prstClr val="black"/>
                </a:solidFill>
                <a:ea typeface="+mn-ea"/>
              </a:rPr>
              <a:t> </a:t>
            </a:r>
            <a:r>
              <a:rPr lang="en-US" sz="2000" kern="1200" dirty="0" err="1">
                <a:solidFill>
                  <a:prstClr val="black"/>
                </a:solidFill>
                <a:ea typeface="+mn-ea"/>
              </a:rPr>
              <a:t>giá</a:t>
            </a:r>
            <a:endParaRPr kumimoji="0" lang="en-US" sz="2000" b="0" i="0" u="none" strike="noStrike" kern="1200" cap="none" spc="0" normalizeH="0" baseline="0" noProof="0" dirty="0">
              <a:ln>
                <a:noFill/>
              </a:ln>
              <a:solidFill>
                <a:prstClr val="black"/>
              </a:solidFill>
              <a:effectLst/>
              <a:uLnTx/>
              <a:uFillTx/>
              <a:ea typeface="+mn-ea"/>
              <a:sym typeface="Arial"/>
            </a:endParaRPr>
          </a:p>
        </p:txBody>
      </p:sp>
      <p:pic>
        <p:nvPicPr>
          <p:cNvPr id="4" name="Picture 3">
            <a:extLst>
              <a:ext uri="{FF2B5EF4-FFF2-40B4-BE49-F238E27FC236}">
                <a16:creationId xmlns:a16="http://schemas.microsoft.com/office/drawing/2014/main" id="{CBBF1BBA-4709-25CB-9C66-2F91872A6657}"/>
              </a:ext>
            </a:extLst>
          </p:cNvPr>
          <p:cNvPicPr>
            <a:picLocks noChangeAspect="1"/>
          </p:cNvPicPr>
          <p:nvPr/>
        </p:nvPicPr>
        <p:blipFill>
          <a:blip r:embed="rId3"/>
          <a:stretch>
            <a:fillRect/>
          </a:stretch>
        </p:blipFill>
        <p:spPr>
          <a:xfrm rot="172800">
            <a:off x="8420041" y="169103"/>
            <a:ext cx="707379" cy="677753"/>
          </a:xfrm>
          <a:prstGeom prst="rect">
            <a:avLst/>
          </a:prstGeom>
        </p:spPr>
      </p:pic>
    </p:spTree>
    <p:extLst>
      <p:ext uri="{BB962C8B-B14F-4D97-AF65-F5344CB8AC3E}">
        <p14:creationId xmlns:p14="http://schemas.microsoft.com/office/powerpoint/2010/main" val="22251007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id="{588C4336-310E-EF5F-D80E-0E47A82EEA0D}"/>
              </a:ext>
            </a:extLst>
          </p:cNvPr>
          <p:cNvSpPr txBox="1"/>
          <p:nvPr/>
        </p:nvSpPr>
        <p:spPr>
          <a:xfrm>
            <a:off x="3205679" y="248056"/>
            <a:ext cx="2732642" cy="606897"/>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0000"/>
                </a:solidFill>
                <a:effectLst/>
                <a:uLnTx/>
                <a:uFillTx/>
                <a:latin typeface="+mj-lt"/>
                <a:ea typeface="+mn-ea"/>
                <a:cs typeface="Arial" panose="020B0604020202020204" pitchFamily="34" charset="0"/>
              </a:rPr>
              <a:t>KHỞI ĐỘNG</a:t>
            </a:r>
          </a:p>
        </p:txBody>
      </p:sp>
      <p:pic>
        <p:nvPicPr>
          <p:cNvPr id="3" name="Picture 2">
            <a:extLst>
              <a:ext uri="{FF2B5EF4-FFF2-40B4-BE49-F238E27FC236}">
                <a16:creationId xmlns:a16="http://schemas.microsoft.com/office/drawing/2014/main" id="{F8A71484-B683-D0CA-DD4A-8EE2F0349943}"/>
              </a:ext>
            </a:extLst>
          </p:cNvPr>
          <p:cNvPicPr>
            <a:picLocks noChangeAspect="1"/>
          </p:cNvPicPr>
          <p:nvPr/>
        </p:nvPicPr>
        <p:blipFill>
          <a:blip r:embed="rId3"/>
          <a:srcRect/>
          <a:stretch/>
        </p:blipFill>
        <p:spPr>
          <a:xfrm>
            <a:off x="774429" y="1527059"/>
            <a:ext cx="2893553" cy="2554004"/>
          </a:xfrm>
          <a:prstGeom prst="rect">
            <a:avLst/>
          </a:prstGeom>
        </p:spPr>
      </p:pic>
      <p:grpSp>
        <p:nvGrpSpPr>
          <p:cNvPr id="10" name="Group 9">
            <a:extLst>
              <a:ext uri="{FF2B5EF4-FFF2-40B4-BE49-F238E27FC236}">
                <a16:creationId xmlns:a16="http://schemas.microsoft.com/office/drawing/2014/main" id="{D9CCC37F-CD7F-E31C-B077-840CEE43FE4F}"/>
              </a:ext>
            </a:extLst>
          </p:cNvPr>
          <p:cNvGrpSpPr/>
          <p:nvPr/>
        </p:nvGrpSpPr>
        <p:grpSpPr>
          <a:xfrm>
            <a:off x="3877525" y="1291870"/>
            <a:ext cx="5266475" cy="3619768"/>
            <a:chOff x="8922829" y="7234138"/>
            <a:chExt cx="10222965" cy="3619768"/>
          </a:xfrm>
        </p:grpSpPr>
        <p:sp>
          <p:nvSpPr>
            <p:cNvPr id="11" name="Thought Bubble: Cloud 10">
              <a:extLst>
                <a:ext uri="{FF2B5EF4-FFF2-40B4-BE49-F238E27FC236}">
                  <a16:creationId xmlns:a16="http://schemas.microsoft.com/office/drawing/2014/main" id="{A4C5079E-6AA4-4FEA-136A-FD8A0F66D814}"/>
                </a:ext>
              </a:extLst>
            </p:cNvPr>
            <p:cNvSpPr/>
            <p:nvPr/>
          </p:nvSpPr>
          <p:spPr>
            <a:xfrm>
              <a:off x="8922829" y="7234138"/>
              <a:ext cx="8719690" cy="2160718"/>
            </a:xfrm>
            <a:prstGeom prst="cloudCallout">
              <a:avLst>
                <a:gd name="adj1" fmla="val 44041"/>
                <a:gd name="adj2" fmla="val 72764"/>
              </a:avLst>
            </a:prstGeom>
            <a:solidFill>
              <a:srgbClr val="4BACC6">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41529613-711C-1BD2-4278-D82F53DD7F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2737" y="9596212"/>
              <a:ext cx="2553057" cy="1257694"/>
            </a:xfrm>
            <a:prstGeom prst="rect">
              <a:avLst/>
            </a:prstGeom>
          </p:spPr>
        </p:pic>
        <p:sp>
          <p:nvSpPr>
            <p:cNvPr id="13" name="Rectangle 12">
              <a:extLst>
                <a:ext uri="{FF2B5EF4-FFF2-40B4-BE49-F238E27FC236}">
                  <a16:creationId xmlns:a16="http://schemas.microsoft.com/office/drawing/2014/main" id="{DB409F3C-A8BD-3C56-3878-BEEA60E5167E}"/>
                </a:ext>
              </a:extLst>
            </p:cNvPr>
            <p:cNvSpPr/>
            <p:nvPr/>
          </p:nvSpPr>
          <p:spPr>
            <a:xfrm>
              <a:off x="9861650" y="7691826"/>
              <a:ext cx="6149118" cy="128753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thửa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ruộng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bậc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mực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3327923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706" name="Google Shape;2706;p60"/>
          <p:cNvGrpSpPr/>
          <p:nvPr/>
        </p:nvGrpSpPr>
        <p:grpSpPr>
          <a:xfrm flipH="1">
            <a:off x="186701" y="4213725"/>
            <a:ext cx="2062647" cy="642696"/>
            <a:chOff x="4949486" y="2770544"/>
            <a:chExt cx="3762461" cy="1948717"/>
          </a:xfrm>
        </p:grpSpPr>
        <p:grpSp>
          <p:nvGrpSpPr>
            <p:cNvPr id="2707" name="Google Shape;2707;p60"/>
            <p:cNvGrpSpPr/>
            <p:nvPr/>
          </p:nvGrpSpPr>
          <p:grpSpPr>
            <a:xfrm flipH="1">
              <a:off x="6536501" y="2770544"/>
              <a:ext cx="2175445" cy="1948717"/>
              <a:chOff x="4178475" y="1543550"/>
              <a:chExt cx="445925" cy="399450"/>
            </a:xfrm>
          </p:grpSpPr>
          <p:sp>
            <p:nvSpPr>
              <p:cNvPr id="2708" name="Google Shape;2708;p60"/>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09" name="Google Shape;2709;p60"/>
              <p:cNvGrpSpPr/>
              <p:nvPr/>
            </p:nvGrpSpPr>
            <p:grpSpPr>
              <a:xfrm>
                <a:off x="4178475" y="1543563"/>
                <a:ext cx="445925" cy="399425"/>
                <a:chOff x="4178475" y="1543575"/>
                <a:chExt cx="445925" cy="399425"/>
              </a:xfrm>
            </p:grpSpPr>
            <p:sp>
              <p:nvSpPr>
                <p:cNvPr id="2710" name="Google Shape;2710;p60"/>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1" name="Google Shape;2711;p60"/>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2" name="Google Shape;2712;p60"/>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3" name="Google Shape;2713;p60"/>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4" name="Google Shape;2714;p60"/>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2715;p60"/>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2716;p60"/>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7" name="Google Shape;2717;p60"/>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8" name="Google Shape;2718;p60"/>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60"/>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60"/>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60"/>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2" name="Google Shape;2722;p60"/>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2723;p60"/>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60"/>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60"/>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60"/>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7" name="Google Shape;2727;p60"/>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728" name="Google Shape;2728;p60"/>
            <p:cNvSpPr/>
            <p:nvPr/>
          </p:nvSpPr>
          <p:spPr>
            <a:xfrm>
              <a:off x="5471237" y="43755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60"/>
            <p:cNvSpPr/>
            <p:nvPr/>
          </p:nvSpPr>
          <p:spPr>
            <a:xfrm>
              <a:off x="5665774" y="4022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60"/>
            <p:cNvSpPr/>
            <p:nvPr/>
          </p:nvSpPr>
          <p:spPr>
            <a:xfrm>
              <a:off x="4949486" y="3910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ounded Rectangle 1">
            <a:extLst>
              <a:ext uri="{FF2B5EF4-FFF2-40B4-BE49-F238E27FC236}">
                <a16:creationId xmlns:a16="http://schemas.microsoft.com/office/drawing/2014/main" id="{C1BD3A1C-5DF0-2635-9AE8-0A4FD8FF05AE}"/>
              </a:ext>
            </a:extLst>
          </p:cNvPr>
          <p:cNvSpPr/>
          <p:nvPr/>
        </p:nvSpPr>
        <p:spPr>
          <a:xfrm>
            <a:off x="961888" y="507980"/>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5</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133D026-5250-359D-FB84-1F57602369B3}"/>
                  </a:ext>
                </a:extLst>
              </p:cNvPr>
              <p:cNvSpPr/>
              <p:nvPr/>
            </p:nvSpPr>
            <p:spPr>
              <a:xfrm>
                <a:off x="380761" y="1534603"/>
                <a:ext cx="8382468" cy="3029932"/>
              </a:xfrm>
              <a:prstGeom prst="rect">
                <a:avLst/>
              </a:prstGeom>
            </p:spPr>
            <p:txBody>
              <a:bodyPr wrap="square">
                <a:spAutoFit/>
              </a:bodyPr>
              <a:lstStyle/>
              <a:p>
                <a:pPr>
                  <a:lnSpc>
                    <a:spcPct val="150000"/>
                  </a:lnSpc>
                  <a:buClrTx/>
                </a:pPr>
                <a:r>
                  <a:rPr lang="en-US" sz="2000" kern="1200" dirty="0">
                    <a:solidFill>
                      <a:prstClr val="black"/>
                    </a:solidFill>
                    <a:ea typeface="+mn-ea"/>
                  </a:rPr>
                  <a:t>Số </a:t>
                </a:r>
                <a:r>
                  <a:rPr lang="en-US" sz="2000" kern="1200" dirty="0" err="1">
                    <a:solidFill>
                      <a:prstClr val="black"/>
                    </a:solidFill>
                    <a:ea typeface="+mn-ea"/>
                  </a:rPr>
                  <a:t>ghế</a:t>
                </a:r>
                <a:r>
                  <a:rPr lang="en-US" sz="2000" kern="1200" dirty="0">
                    <a:solidFill>
                      <a:prstClr val="black"/>
                    </a:solidFill>
                    <a:ea typeface="+mn-ea"/>
                  </a:rPr>
                  <a:t> ở </a:t>
                </a:r>
                <a:r>
                  <a:rPr lang="en-US" sz="2000" kern="1200" dirty="0" err="1">
                    <a:solidFill>
                      <a:prstClr val="black"/>
                    </a:solidFill>
                    <a:ea typeface="+mn-ea"/>
                  </a:rPr>
                  <a:t>mỗi</a:t>
                </a:r>
                <a:r>
                  <a:rPr lang="en-US" sz="2000" kern="1200" dirty="0">
                    <a:solidFill>
                      <a:prstClr val="black"/>
                    </a:solidFill>
                    <a:ea typeface="+mn-ea"/>
                  </a:rPr>
                  <a:t> </a:t>
                </a:r>
                <a:r>
                  <a:rPr lang="en-US" sz="2000" kern="1200" dirty="0" err="1">
                    <a:solidFill>
                      <a:prstClr val="black"/>
                    </a:solidFill>
                    <a:ea typeface="+mn-ea"/>
                  </a:rPr>
                  <a:t>hàng</a:t>
                </a:r>
                <a:r>
                  <a:rPr lang="en-US" sz="2000" kern="1200" dirty="0">
                    <a:solidFill>
                      <a:prstClr val="black"/>
                    </a:solidFill>
                    <a:ea typeface="+mn-ea"/>
                  </a:rPr>
                  <a:t> </a:t>
                </a:r>
                <a:r>
                  <a:rPr lang="en-US" sz="2000" kern="1200" dirty="0" err="1">
                    <a:solidFill>
                      <a:prstClr val="black"/>
                    </a:solidFill>
                    <a:ea typeface="+mn-ea"/>
                  </a:rPr>
                  <a:t>lập</a:t>
                </a:r>
                <a:r>
                  <a:rPr lang="en-US" sz="2000" kern="1200" dirty="0">
                    <a:solidFill>
                      <a:prstClr val="black"/>
                    </a:solidFill>
                    <a:ea typeface="+mn-ea"/>
                  </a:rPr>
                  <a:t> </a:t>
                </a:r>
                <a:r>
                  <a:rPr lang="en-US" sz="2000" kern="1200" dirty="0" err="1">
                    <a:solidFill>
                      <a:prstClr val="black"/>
                    </a:solidFill>
                    <a:ea typeface="+mn-ea"/>
                  </a:rPr>
                  <a:t>thành</a:t>
                </a:r>
                <a:r>
                  <a:rPr lang="en-US" sz="2000" kern="1200" dirty="0">
                    <a:solidFill>
                      <a:prstClr val="black"/>
                    </a:solidFill>
                    <a:ea typeface="+mn-ea"/>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cấp</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cộng</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hạng</a:t>
                </a:r>
                <a:r>
                  <a:rPr lang="en-US" sz="2000" kern="1200" dirty="0">
                    <a:solidFill>
                      <a:prstClr val="black"/>
                    </a:solidFill>
                    <a:ea typeface="+mn-ea"/>
                  </a:rPr>
                  <a:t> </a:t>
                </a:r>
                <a:r>
                  <a:rPr lang="en-US" sz="2000" kern="1200" dirty="0" err="1">
                    <a:solidFill>
                      <a:prstClr val="black"/>
                    </a:solidFill>
                    <a:ea typeface="+mn-ea"/>
                  </a:rPr>
                  <a:t>đầu</a:t>
                </a:r>
                <a:r>
                  <a:rPr lang="en-US" sz="2000" kern="1200" dirty="0">
                    <a:solidFill>
                      <a:prstClr val="black"/>
                    </a:solidFill>
                    <a:ea typeface="+mn-ea"/>
                  </a:rPr>
                  <a:t>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rPr>
                        </m:ctrlPr>
                      </m:sSubPr>
                      <m:e>
                        <m:r>
                          <a:rPr lang="en-US" sz="2000" b="0" i="1" kern="1200" smtClean="0">
                            <a:solidFill>
                              <a:prstClr val="black"/>
                            </a:solidFill>
                            <a:latin typeface="Cambria Math" panose="02040503050406030204" pitchFamily="18" charset="0"/>
                            <a:ea typeface="+mn-ea"/>
                          </a:rPr>
                          <m:t>𝑢</m:t>
                        </m:r>
                      </m:e>
                      <m:sub>
                        <m:r>
                          <a:rPr lang="en-US" sz="2000" b="0" i="1" kern="1200" smtClean="0">
                            <a:solidFill>
                              <a:prstClr val="black"/>
                            </a:solidFill>
                            <a:latin typeface="Cambria Math" panose="02040503050406030204" pitchFamily="18" charset="0"/>
                            <a:ea typeface="+mn-ea"/>
                          </a:rPr>
                          <m:t>1</m:t>
                        </m:r>
                      </m:sub>
                    </m:sSub>
                    <m:r>
                      <a:rPr lang="en-US" sz="2000" b="0" i="1" kern="1200" smtClean="0">
                        <a:solidFill>
                          <a:prstClr val="black"/>
                        </a:solidFill>
                        <a:latin typeface="Cambria Math" panose="02040503050406030204" pitchFamily="18" charset="0"/>
                        <a:ea typeface="+mn-ea"/>
                      </a:rPr>
                      <m:t>=20</m:t>
                    </m:r>
                  </m:oMath>
                </a14:m>
                <a:r>
                  <a:rPr kumimoji="0" lang="en-US" sz="2000" b="0" i="0" u="none" strike="noStrike" kern="1200" cap="none" spc="0" normalizeH="0" baseline="0" noProof="0" dirty="0">
                    <a:ln>
                      <a:noFill/>
                    </a:ln>
                    <a:solidFill>
                      <a:prstClr val="black"/>
                    </a:solidFill>
                    <a:effectLst/>
                    <a:uLnTx/>
                    <a:uFillTx/>
                    <a:ea typeface="+mn-ea"/>
                    <a:sym typeface="Arial"/>
                  </a:rPr>
                  <a:t>, </a:t>
                </a:r>
                <a:r>
                  <a:rPr kumimoji="0" lang="en-US" sz="2000" b="0" i="0" u="none" strike="noStrike" kern="1200" cap="none" spc="0" normalizeH="0" baseline="0" noProof="0" dirty="0" err="1">
                    <a:ln>
                      <a:noFill/>
                    </a:ln>
                    <a:solidFill>
                      <a:prstClr val="black"/>
                    </a:solidFill>
                    <a:effectLst/>
                    <a:uLnTx/>
                    <a:uFillTx/>
                    <a:ea typeface="+mn-ea"/>
                    <a:sym typeface="Arial"/>
                  </a:rPr>
                  <a:t>công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sai</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𝑑</m:t>
                    </m:r>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m:t>
                    </m:r>
                  </m:oMath>
                </a14:m>
                <a:r>
                  <a:rPr kumimoji="0" lang="en-US" sz="2000" b="0" i="0" u="none" strike="noStrike" kern="1200" cap="none" spc="0" normalizeH="0" baseline="0" noProof="0" dirty="0">
                    <a:ln>
                      <a:noFill/>
                    </a:ln>
                    <a:solidFill>
                      <a:prstClr val="black"/>
                    </a:solidFill>
                    <a:effectLst/>
                    <a:uLnTx/>
                    <a:uFillTx/>
                    <a:ea typeface="+mn-ea"/>
                    <a:sym typeface="Arial"/>
                  </a:rPr>
                  <a:t>.</a:t>
                </a:r>
                <a:r>
                  <a:rPr kumimoji="0" lang="en-US" sz="2000" b="0" i="0" u="none" strike="noStrike" kern="1200" cap="none" spc="0" normalizeH="0" noProof="0" dirty="0">
                    <a:ln>
                      <a:noFill/>
                    </a:ln>
                    <a:solidFill>
                      <a:prstClr val="black"/>
                    </a:solidFill>
                    <a:effectLst/>
                    <a:uLnTx/>
                    <a:uFillTx/>
                    <a:ea typeface="+mn-ea"/>
                    <a:sym typeface="Arial"/>
                  </a:rPr>
                  <a:t> </a:t>
                </a:r>
                <a:r>
                  <a:rPr lang="en-US" sz="2000" kern="1200" dirty="0">
                    <a:solidFill>
                      <a:prstClr val="black"/>
                    </a:solidFill>
                    <a:ea typeface="+mn-ea"/>
                  </a:rPr>
                  <a:t>Cấp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cộng</a:t>
                </a:r>
                <a:r>
                  <a:rPr lang="en-US" sz="2000" kern="1200" dirty="0">
                    <a:solidFill>
                      <a:prstClr val="black"/>
                    </a:solidFill>
                    <a:ea typeface="+mn-ea"/>
                  </a:rPr>
                  <a:t> </a:t>
                </a:r>
                <a:r>
                  <a:rPr lang="en-US" sz="2000" kern="1200" dirty="0" err="1">
                    <a:solidFill>
                      <a:prstClr val="black"/>
                    </a:solidFill>
                    <a:ea typeface="+mn-ea"/>
                  </a:rPr>
                  <a:t>này</a:t>
                </a:r>
                <a:r>
                  <a:rPr lang="en-US" sz="2000" kern="1200" dirty="0">
                    <a:solidFill>
                      <a:prstClr val="black"/>
                    </a:solidFill>
                    <a:ea typeface="+mn-ea"/>
                  </a:rPr>
                  <a:t> </a:t>
                </a:r>
                <a:r>
                  <a:rPr lang="en-US" sz="2000" kern="1200" dirty="0" err="1">
                    <a:solidFill>
                      <a:prstClr val="black"/>
                    </a:solidFill>
                    <a:ea typeface="+mn-ea"/>
                  </a:rPr>
                  <a:t>có</a:t>
                </a:r>
                <a:r>
                  <a:rPr lang="en-US" sz="2000" kern="1200" dirty="0">
                    <a:solidFill>
                      <a:prstClr val="black"/>
                    </a:solidFill>
                    <a:ea typeface="+mn-ea"/>
                  </a:rPr>
                  <a:t> 20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hạng</a:t>
                </a:r>
                <a:r>
                  <a:rPr lang="en-US" sz="2000" kern="1200" dirty="0">
                    <a:solidFill>
                      <a:prstClr val="black"/>
                    </a:solidFill>
                    <a:ea typeface="+mn-ea"/>
                  </a:rPr>
                  <a:t>.</a:t>
                </a:r>
              </a:p>
              <a:p>
                <a:pPr>
                  <a:lnSpc>
                    <a:spcPct val="150000"/>
                  </a:lnSpc>
                  <a:buClrTx/>
                </a:pPr>
                <a:r>
                  <a:rPr kumimoji="0" lang="en-US" sz="2000" b="0" i="0" u="none" strike="noStrike" kern="1200" cap="none" spc="0" normalizeH="0" baseline="0" noProof="0" dirty="0">
                    <a:ln>
                      <a:noFill/>
                    </a:ln>
                    <a:solidFill>
                      <a:prstClr val="black"/>
                    </a:solidFill>
                    <a:effectLst/>
                    <a:uLnTx/>
                    <a:uFillTx/>
                    <a:ea typeface="+mn-ea"/>
                    <a:sym typeface="Arial"/>
                  </a:rPr>
                  <a:t>Do</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đó</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tổng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số</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ghê</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trong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nhà</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thi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đấu</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là</a:t>
                </a:r>
                <a:r>
                  <a:rPr kumimoji="0" lang="en-US" sz="2000" b="0" i="0" u="none" strike="noStrike" kern="1200" cap="none" spc="0" normalizeH="0" noProof="0" dirty="0">
                    <a:ln>
                      <a:noFill/>
                    </a:ln>
                    <a:solidFill>
                      <a:prstClr val="black"/>
                    </a:solidFill>
                    <a:effectLst/>
                    <a:uLnTx/>
                    <a:uFillTx/>
                    <a:ea typeface="+mn-ea"/>
                    <a:sym typeface="Arial"/>
                  </a:rPr>
                  <a:t>: </a:t>
                </a:r>
                <a14:m>
                  <m:oMath xmlns:m="http://schemas.openxmlformats.org/officeDocument/2006/math">
                    <m:sSub>
                      <m:sSubPr>
                        <m:ctrlP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ctrlPr>
                      </m:sSub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𝑆</m:t>
                        </m:r>
                      </m:e>
                      <m:sub>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m:t>
                        </m:r>
                      </m:sub>
                    </m:sSub>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m:t>
                    </m:r>
                    <m:f>
                      <m:fPr>
                        <m:ctrlP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ctrlPr>
                      </m:fPr>
                      <m:num>
                        <m:d>
                          <m:dPr>
                            <m:begChr m:val="["/>
                            <m:endChr m:val="]"/>
                            <m:ctrlP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ctrlPr>
                          </m:d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2.20+</m:t>
                            </m:r>
                            <m:d>
                              <m:dPr>
                                <m:ctrlP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ctrlPr>
                              </m:dPr>
                              <m:e>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20−1</m:t>
                                </m:r>
                              </m:e>
                            </m:d>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.1</m:t>
                            </m:r>
                          </m:e>
                        </m:d>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.20</m:t>
                        </m:r>
                      </m:num>
                      <m:den>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2</m:t>
                        </m:r>
                      </m:den>
                    </m:f>
                    <m:r>
                      <a:rPr kumimoji="0" lang="en-US" sz="20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=590</m:t>
                    </m:r>
                  </m:oMath>
                </a14:m>
                <a:endParaRPr kumimoji="0" lang="en-US" sz="2000" b="0" i="0" u="none" strike="noStrike" kern="1200" cap="none" spc="0" normalizeH="0" baseline="0" noProof="0" dirty="0">
                  <a:ln>
                    <a:noFill/>
                  </a:ln>
                  <a:solidFill>
                    <a:prstClr val="black"/>
                  </a:solidFill>
                  <a:effectLst/>
                  <a:uLnTx/>
                  <a:uFillTx/>
                  <a:ea typeface="+mn-ea"/>
                  <a:sym typeface="Arial"/>
                </a:endParaRPr>
              </a:p>
              <a:p>
                <a:pPr>
                  <a:lnSpc>
                    <a:spcPct val="150000"/>
                  </a:lnSpc>
                  <a:buClrTx/>
                </a:pPr>
                <a:r>
                  <a:rPr lang="en-US" sz="2000" kern="1200" dirty="0" err="1">
                    <a:solidFill>
                      <a:prstClr val="black"/>
                    </a:solidFill>
                    <a:ea typeface="+mn-ea"/>
                  </a:rPr>
                  <a:t>Vì</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bằng</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ghế</a:t>
                </a:r>
                <a:r>
                  <a:rPr lang="en-US" sz="2000" kern="1200" dirty="0">
                    <a:solidFill>
                      <a:prstClr val="black"/>
                    </a:solidFill>
                    <a:ea typeface="+mn-ea"/>
                  </a:rPr>
                  <a:t> </a:t>
                </a:r>
                <a:r>
                  <a:rPr lang="en-US" sz="2000" kern="1200" dirty="0" err="1">
                    <a:solidFill>
                      <a:prstClr val="black"/>
                    </a:solidFill>
                    <a:ea typeface="+mn-ea"/>
                  </a:rPr>
                  <a:t>dành</a:t>
                </a:r>
                <a:r>
                  <a:rPr lang="en-US" sz="2000" kern="1200" dirty="0">
                    <a:solidFill>
                      <a:prstClr val="black"/>
                    </a:solidFill>
                    <a:ea typeface="+mn-ea"/>
                  </a:rPr>
                  <a:t> </a:t>
                </a:r>
                <a:r>
                  <a:rPr lang="en-US" sz="2000" kern="1200" dirty="0" err="1">
                    <a:solidFill>
                      <a:prstClr val="black"/>
                    </a:solidFill>
                    <a:ea typeface="+mn-ea"/>
                  </a:rPr>
                  <a:t>cho</a:t>
                </a:r>
                <a:r>
                  <a:rPr lang="en-US" sz="2000" kern="1200" dirty="0">
                    <a:solidFill>
                      <a:prstClr val="black"/>
                    </a:solidFill>
                    <a:ea typeface="+mn-ea"/>
                  </a:rPr>
                  <a:t> </a:t>
                </a:r>
                <a:r>
                  <a:rPr lang="en-US" sz="2000" kern="1200" dirty="0" err="1">
                    <a:solidFill>
                      <a:prstClr val="black"/>
                    </a:solidFill>
                    <a:ea typeface="+mn-ea"/>
                  </a:rPr>
                  <a:t>khán</a:t>
                </a:r>
                <a:r>
                  <a:rPr lang="en-US" sz="2000" kern="1200" dirty="0">
                    <a:solidFill>
                      <a:prstClr val="black"/>
                    </a:solidFill>
                    <a:ea typeface="+mn-ea"/>
                  </a:rPr>
                  <a:t> </a:t>
                </a:r>
                <a:r>
                  <a:rPr lang="en-US" sz="2000" kern="1200" dirty="0" err="1">
                    <a:solidFill>
                      <a:prstClr val="black"/>
                    </a:solidFill>
                    <a:ea typeface="+mn-ea"/>
                  </a:rPr>
                  <a:t>giả</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nhà</a:t>
                </a:r>
                <a:r>
                  <a:rPr lang="en-US" sz="2000" kern="1200" dirty="0">
                    <a:solidFill>
                      <a:prstClr val="black"/>
                    </a:solidFill>
                    <a:ea typeface="+mn-ea"/>
                  </a:rPr>
                  <a:t> </a:t>
                </a:r>
                <a:r>
                  <a:rPr lang="en-US" sz="2000" kern="1200" dirty="0" err="1">
                    <a:solidFill>
                      <a:prstClr val="black"/>
                    </a:solidFill>
                    <a:ea typeface="+mn-ea"/>
                  </a:rPr>
                  <a:t>thi</a:t>
                </a:r>
                <a:r>
                  <a:rPr lang="en-US" sz="2000" kern="1200" dirty="0">
                    <a:solidFill>
                      <a:prstClr val="black"/>
                    </a:solidFill>
                    <a:ea typeface="+mn-ea"/>
                  </a:rPr>
                  <a:t> </a:t>
                </a:r>
                <a:r>
                  <a:rPr lang="en-US" sz="2000" kern="1200" dirty="0" err="1">
                    <a:solidFill>
                      <a:prstClr val="black"/>
                    </a:solidFill>
                    <a:ea typeface="+mn-ea"/>
                  </a:rPr>
                  <a:t>đấu</a:t>
                </a:r>
                <a:r>
                  <a:rPr lang="en-US" sz="2000" kern="1200" dirty="0">
                    <a:solidFill>
                      <a:prstClr val="black"/>
                    </a:solidFill>
                    <a:ea typeface="+mn-ea"/>
                  </a:rPr>
                  <a:t> </a:t>
                </a:r>
                <a:r>
                  <a:rPr lang="en-US" sz="2000" kern="1200" dirty="0" err="1">
                    <a:solidFill>
                      <a:prstClr val="black"/>
                    </a:solidFill>
                    <a:ea typeface="+mn-ea"/>
                  </a:rPr>
                  <a:t>nên</a:t>
                </a:r>
                <a:r>
                  <a:rPr lang="en-US" sz="2000" kern="1200" dirty="0">
                    <a:solidFill>
                      <a:prstClr val="black"/>
                    </a:solidFill>
                    <a:ea typeface="+mn-ea"/>
                  </a:rPr>
                  <a:t> </a:t>
                </a:r>
                <a:r>
                  <a:rPr lang="en-US" sz="2000" kern="1200" dirty="0" err="1">
                    <a:solidFill>
                      <a:prstClr val="black"/>
                    </a:solidFill>
                    <a:ea typeface="+mn-ea"/>
                  </a:rPr>
                  <a:t>số</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bán</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590</a:t>
                </a:r>
              </a:p>
              <a:p>
                <a:pPr>
                  <a:lnSpc>
                    <a:spcPct val="150000"/>
                  </a:lnSpc>
                  <a:buClrTx/>
                </a:pPr>
                <a:r>
                  <a:rPr lang="en-US" sz="2000" kern="1200" dirty="0">
                    <a:solidFill>
                      <a:prstClr val="black"/>
                    </a:solidFill>
                    <a:ea typeface="+mn-ea"/>
                  </a:rPr>
                  <a:t>	</a:t>
                </a:r>
                <a:r>
                  <a:rPr lang="en-US" sz="2000" kern="1200" dirty="0" err="1">
                    <a:solidFill>
                      <a:prstClr val="black"/>
                    </a:solidFill>
                    <a:ea typeface="+mn-ea"/>
                  </a:rPr>
                  <a:t>Vậy</a:t>
                </a:r>
                <a:r>
                  <a:rPr lang="en-US" sz="2000" kern="1200" dirty="0">
                    <a:solidFill>
                      <a:prstClr val="black"/>
                    </a:solidFill>
                    <a:ea typeface="+mn-ea"/>
                  </a:rPr>
                  <a:t> </a:t>
                </a:r>
                <a:r>
                  <a:rPr lang="en-US" sz="2000" kern="1200" dirty="0" err="1">
                    <a:solidFill>
                      <a:prstClr val="black"/>
                    </a:solidFill>
                    <a:ea typeface="+mn-ea"/>
                  </a:rPr>
                  <a:t>giá</a:t>
                </a:r>
                <a:r>
                  <a:rPr lang="en-US" sz="2000" kern="1200" dirty="0">
                    <a:solidFill>
                      <a:prstClr val="black"/>
                    </a:solidFill>
                    <a:ea typeface="+mn-ea"/>
                  </a:rPr>
                  <a:t> </a:t>
                </a:r>
                <a:r>
                  <a:rPr lang="en-US" sz="2000" kern="1200" dirty="0" err="1">
                    <a:solidFill>
                      <a:prstClr val="black"/>
                    </a:solidFill>
                    <a:ea typeface="+mn-ea"/>
                  </a:rPr>
                  <a:t>tiền</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vé</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a:t>
                </a:r>
                <a14:m>
                  <m:oMath xmlns:m="http://schemas.openxmlformats.org/officeDocument/2006/math">
                    <m:r>
                      <a:rPr lang="en-US" sz="2000" b="0" i="1" kern="1200" smtClean="0">
                        <a:solidFill>
                          <a:prstClr val="black"/>
                        </a:solidFill>
                        <a:latin typeface="Cambria Math" panose="02040503050406030204" pitchFamily="18" charset="0"/>
                        <a:ea typeface="+mn-ea"/>
                      </a:rPr>
                      <m:t>70 800 000 :590=120 000</m:t>
                    </m:r>
                  </m:oMath>
                </a14:m>
                <a:r>
                  <a:rPr kumimoji="0" lang="en-US" sz="2000" b="0" i="0" u="none" strike="noStrike" kern="1200" cap="none" spc="0" normalizeH="0" baseline="0" noProof="0" dirty="0">
                    <a:ln>
                      <a:noFill/>
                    </a:ln>
                    <a:solidFill>
                      <a:prstClr val="black"/>
                    </a:solidFill>
                    <a:effectLst/>
                    <a:uLnTx/>
                    <a:uFillTx/>
                    <a:ea typeface="+mn-ea"/>
                    <a:sym typeface="Arial"/>
                  </a:rPr>
                  <a:t> đồng</a:t>
                </a:r>
              </a:p>
            </p:txBody>
          </p:sp>
        </mc:Choice>
        <mc:Fallback>
          <p:sp>
            <p:nvSpPr>
              <p:cNvPr id="12" name="Rectangle 11">
                <a:extLst>
                  <a:ext uri="{FF2B5EF4-FFF2-40B4-BE49-F238E27FC236}">
                    <a16:creationId xmlns:a16="http://schemas.microsoft.com/office/drawing/2014/main" id="{5133D026-5250-359D-FB84-1F57602369B3}"/>
                  </a:ext>
                </a:extLst>
              </p:cNvPr>
              <p:cNvSpPr>
                <a:spLocks noRot="1" noChangeAspect="1" noMove="1" noResize="1" noEditPoints="1" noAdjustHandles="1" noChangeArrowheads="1" noChangeShapeType="1" noTextEdit="1"/>
              </p:cNvSpPr>
              <p:nvPr/>
            </p:nvSpPr>
            <p:spPr>
              <a:xfrm>
                <a:off x="380761" y="1534603"/>
                <a:ext cx="8382468" cy="3029932"/>
              </a:xfrm>
              <a:prstGeom prst="rect">
                <a:avLst/>
              </a:prstGeom>
              <a:blipFill>
                <a:blip r:embed="rId3"/>
                <a:stretch>
                  <a:fillRect l="-727" b="-281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BBF1BBA-4709-25CB-9C66-2F91872A6657}"/>
              </a:ext>
            </a:extLst>
          </p:cNvPr>
          <p:cNvPicPr>
            <a:picLocks noChangeAspect="1"/>
          </p:cNvPicPr>
          <p:nvPr/>
        </p:nvPicPr>
        <p:blipFill>
          <a:blip r:embed="rId4"/>
          <a:stretch>
            <a:fillRect/>
          </a:stretch>
        </p:blipFill>
        <p:spPr>
          <a:xfrm rot="19761738">
            <a:off x="8182351" y="73524"/>
            <a:ext cx="906893" cy="868910"/>
          </a:xfrm>
          <a:prstGeom prst="rect">
            <a:avLst/>
          </a:prstGeom>
        </p:spPr>
      </p:pic>
      <p:sp>
        <p:nvSpPr>
          <p:cNvPr id="3" name="Rectangle 2">
            <a:extLst>
              <a:ext uri="{FF2B5EF4-FFF2-40B4-BE49-F238E27FC236}">
                <a16:creationId xmlns:a16="http://schemas.microsoft.com/office/drawing/2014/main" id="{56D85748-7827-0714-3A67-68F2B5F08CC3}"/>
              </a:ext>
            </a:extLst>
          </p:cNvPr>
          <p:cNvSpPr/>
          <p:nvPr/>
        </p:nvSpPr>
        <p:spPr>
          <a:xfrm>
            <a:off x="4212763" y="1112867"/>
            <a:ext cx="71846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261771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5" name="Google Shape;2165;p45"/>
          <p:cNvSpPr txBox="1">
            <a:spLocks noGrp="1"/>
          </p:cNvSpPr>
          <p:nvPr>
            <p:ph type="title" idx="2"/>
          </p:nvPr>
        </p:nvSpPr>
        <p:spPr>
          <a:xfrm>
            <a:off x="4048440" y="2112608"/>
            <a:ext cx="3115717"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LUYỆN TẬP</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7572926"/>
      </p:ext>
    </p:extLst>
  </p:cSld>
  <p:clrMapOvr>
    <a:masterClrMapping/>
  </p:clrMapOvr>
  <p:transition spd="med">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a:extLst>
              <a:ext uri="{FF2B5EF4-FFF2-40B4-BE49-F238E27FC236}">
                <a16:creationId xmlns:a16="http://schemas.microsoft.com/office/drawing/2014/main" id="{1581D02B-9452-7C8C-797C-7297F3D4717A}"/>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mc:Choice xmlns:a14="http://schemas.microsoft.com/office/drawing/2010/main" Requires="a14">
          <p:sp>
            <p:nvSpPr>
              <p:cNvPr id="16" name="Câu hỏi">
                <a:extLst>
                  <a:ext uri="{FF2B5EF4-FFF2-40B4-BE49-F238E27FC236}">
                    <a16:creationId xmlns:a16="http://schemas.microsoft.com/office/drawing/2014/main" id="{142F44A2-C0B3-AF6F-516A-440E4119AA54}"/>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1: </a:t>
                </a:r>
                <a:endParaRPr kumimoji="0" lang="en-US" sz="2000" b="1" i="0" u="none" strike="noStrike" kern="1200" cap="none" spc="0" normalizeH="0" baseline="0" noProof="1">
                  <a:ln>
                    <a:noFill/>
                  </a:ln>
                  <a:solidFill>
                    <a:srgbClr val="C00000"/>
                  </a:solidFill>
                  <a:effectLst/>
                  <a:uLnTx/>
                  <a:uFillTx/>
                  <a:latin typeface="Calibri"/>
                  <a:ea typeface="+mn-ea"/>
                  <a:cs typeface="Arial" panose="020B0604020202020204" pitchFamily="34" charset="0"/>
                </a:endParaRPr>
              </a:p>
              <a:p>
                <a:pPr marL="180340" indent="-180340" algn="ctr">
                  <a:lnSpc>
                    <a:spcPct val="150000"/>
                  </a:lnSpc>
                  <a:spcAft>
                    <a:spcPts val="600"/>
                  </a:spcAft>
                  <a:tabLst>
                    <a:tab pos="180340" algn="l"/>
                    <a:tab pos="288290" algn="l"/>
                    <a:tab pos="467995" algn="l"/>
                    <a:tab pos="540385" algn="l"/>
                    <a:tab pos="648335" algn="l"/>
                    <a:tab pos="1260475" algn="l"/>
                    <a:tab pos="3780790" algn="l"/>
                  </a:tabLst>
                </a:pPr>
                <a:r>
                  <a:rPr lang="vi-VN" sz="2000" dirty="0">
                    <a:solidFill>
                      <a:srgbClr val="000000"/>
                    </a:solidFill>
                    <a:ea typeface="Calibri" panose="020F0502020204030204" pitchFamily="34" charset="0"/>
                    <a:cs typeface="Times New Roman" panose="02020603050405020304" pitchFamily="18" charset="0"/>
                  </a:rPr>
                  <a:t>Cho một cấp số cộng có </a:t>
                </a:r>
                <a14:m>
                  <m:oMath xmlns:m="http://schemas.openxmlformats.org/officeDocument/2006/math">
                    <m:sSub>
                      <m:sSubPr>
                        <m:ctrlPr>
                          <a:rPr lang="en-US" sz="2000" i="1">
                            <a:solidFill>
                              <a:srgbClr val="000000"/>
                            </a:solidFill>
                            <a:ea typeface="Calibri" panose="020F0502020204030204" pitchFamily="34" charset="0"/>
                            <a:cs typeface="Times New Roman" panose="02020603050405020304" pitchFamily="18" charset="0"/>
                          </a:rPr>
                        </m:ctrlPr>
                      </m:sSubPr>
                      <m:e>
                        <m:r>
                          <a:rPr lang="vi-VN" sz="2000" i="1">
                            <a:solidFill>
                              <a:srgbClr val="000000"/>
                            </a:solidFill>
                            <a:ea typeface="Calibri" panose="020F0502020204030204" pitchFamily="34" charset="0"/>
                            <a:cs typeface="Times New Roman" panose="02020603050405020304" pitchFamily="18" charset="0"/>
                          </a:rPr>
                          <m:t>𝑢</m:t>
                        </m:r>
                      </m:e>
                      <m:sub>
                        <m:r>
                          <a:rPr lang="vi-VN" sz="2000" i="1">
                            <a:solidFill>
                              <a:srgbClr val="000000"/>
                            </a:solidFill>
                            <a:ea typeface="Calibri" panose="020F0502020204030204" pitchFamily="34" charset="0"/>
                            <a:cs typeface="Times New Roman" panose="02020603050405020304" pitchFamily="18" charset="0"/>
                          </a:rPr>
                          <m:t>1</m:t>
                        </m:r>
                      </m:sub>
                    </m:sSub>
                    <m:r>
                      <a:rPr lang="vi-VN" sz="2000" i="1">
                        <a:solidFill>
                          <a:srgbClr val="000000"/>
                        </a:solidFill>
                        <a:ea typeface="Calibri" panose="020F0502020204030204" pitchFamily="34" charset="0"/>
                        <a:cs typeface="Times New Roman" panose="02020603050405020304" pitchFamily="18" charset="0"/>
                      </a:rPr>
                      <m:t>=−3;</m:t>
                    </m:r>
                    <m:sSub>
                      <m:sSubPr>
                        <m:ctrlPr>
                          <a:rPr lang="en-US" sz="2000" i="1">
                            <a:solidFill>
                              <a:srgbClr val="000000"/>
                            </a:solidFill>
                            <a:ea typeface="Calibri" panose="020F0502020204030204" pitchFamily="34" charset="0"/>
                            <a:cs typeface="Times New Roman" panose="02020603050405020304" pitchFamily="18" charset="0"/>
                          </a:rPr>
                        </m:ctrlPr>
                      </m:sSubPr>
                      <m:e>
                        <m:r>
                          <a:rPr lang="vi-VN" sz="2000" i="1">
                            <a:solidFill>
                              <a:srgbClr val="000000"/>
                            </a:solidFill>
                            <a:ea typeface="Calibri" panose="020F0502020204030204" pitchFamily="34" charset="0"/>
                            <a:cs typeface="Times New Roman" panose="02020603050405020304" pitchFamily="18" charset="0"/>
                          </a:rPr>
                          <m:t>𝑢</m:t>
                        </m:r>
                      </m:e>
                      <m:sub>
                        <m:r>
                          <a:rPr lang="vi-VN" sz="2000" i="1">
                            <a:solidFill>
                              <a:srgbClr val="000000"/>
                            </a:solidFill>
                            <a:ea typeface="Calibri" panose="020F0502020204030204" pitchFamily="34" charset="0"/>
                            <a:cs typeface="Times New Roman" panose="02020603050405020304" pitchFamily="18" charset="0"/>
                          </a:rPr>
                          <m:t>6</m:t>
                        </m:r>
                      </m:sub>
                    </m:sSub>
                    <m:r>
                      <a:rPr lang="vi-VN" sz="2000" i="1">
                        <a:solidFill>
                          <a:srgbClr val="000000"/>
                        </a:solidFill>
                        <a:ea typeface="Calibri" panose="020F0502020204030204" pitchFamily="34" charset="0"/>
                        <a:cs typeface="Times New Roman" panose="02020603050405020304" pitchFamily="18" charset="0"/>
                      </a:rPr>
                      <m:t>=27</m:t>
                    </m:r>
                  </m:oMath>
                </a14:m>
                <a:r>
                  <a:rPr lang="vi-VN" sz="2000" dirty="0">
                    <a:solidFill>
                      <a:srgbClr val="000000"/>
                    </a:solidFill>
                    <a:ea typeface="Calibri" panose="020F0502020204030204" pitchFamily="34" charset="0"/>
                    <a:cs typeface="Times New Roman" panose="02020603050405020304" pitchFamily="18" charset="0"/>
                  </a:rPr>
                  <a:t>. Tìm </a:t>
                </a:r>
                <a14:m>
                  <m:oMath xmlns:m="http://schemas.openxmlformats.org/officeDocument/2006/math">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𝑑</m:t>
                    </m:r>
                  </m:oMath>
                </a14:m>
                <a:r>
                  <a:rPr lang="vi-VN" sz="2000" dirty="0">
                    <a:solidFill>
                      <a:srgbClr val="000000"/>
                    </a:solidFill>
                    <a:ea typeface="Calibri" panose="020F0502020204030204" pitchFamily="34" charset="0"/>
                    <a:cs typeface="Times New Roman" panose="02020603050405020304" pitchFamily="18" charset="0"/>
                  </a:rPr>
                  <a:t>?</a:t>
                </a:r>
                <a:endParaRPr lang="en-US" sz="2000" dirty="0">
                  <a:solidFill>
                    <a:srgbClr val="000000"/>
                  </a:solidFill>
                  <a:ea typeface="Calibri" panose="020F0502020204030204" pitchFamily="34" charset="0"/>
                  <a:cs typeface="Times New Roman" panose="02020603050405020304" pitchFamily="18" charset="0"/>
                </a:endParaRPr>
              </a:p>
            </p:txBody>
          </p:sp>
        </mc:Choice>
        <mc:Fallback>
          <p:sp>
            <p:nvSpPr>
              <p:cNvPr id="16" name="Câu hỏi">
                <a:extLst>
                  <a:ext uri="{FF2B5EF4-FFF2-40B4-BE49-F238E27FC236}">
                    <a16:creationId xmlns:a16="http://schemas.microsoft.com/office/drawing/2014/main" id="{142F44A2-C0B3-AF6F-516A-440E4119AA54}"/>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Đáp án đúng">
                <a:extLst>
                  <a:ext uri="{FF2B5EF4-FFF2-40B4-BE49-F238E27FC236}">
                    <a16:creationId xmlns:a16="http://schemas.microsoft.com/office/drawing/2014/main" id="{4FA86A4B-F19D-A349-8FCE-4EDA1C20780F}"/>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noProof="1">
                    <a:solidFill>
                      <a:prstClr val="black"/>
                    </a:solidFill>
                    <a:latin typeface="+mj-lt"/>
                    <a:cs typeface="Arial" panose="020B0604020202020204" pitchFamily="34" charset="0"/>
                  </a:rPr>
                  <a:t>C</a:t>
                </a: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=6</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p:sp>
            <p:nvSpPr>
              <p:cNvPr id="17" name="Đáp án đúng">
                <a:extLst>
                  <a:ext uri="{FF2B5EF4-FFF2-40B4-BE49-F238E27FC236}">
                    <a16:creationId xmlns:a16="http://schemas.microsoft.com/office/drawing/2014/main" id="{4FA86A4B-F19D-A349-8FCE-4EDA1C20780F}"/>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sai 1">
                <a:extLst>
                  <a:ext uri="{FF2B5EF4-FFF2-40B4-BE49-F238E27FC236}">
                    <a16:creationId xmlns:a16="http://schemas.microsoft.com/office/drawing/2014/main" id="{F8681B3B-FDE7-CB41-59BF-E76933E0C48B}"/>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noProof="1">
                    <a:solidFill>
                      <a:prstClr val="black"/>
                    </a:solidFill>
                    <a:latin typeface="+mj-lt"/>
                    <a:cs typeface="Arial" panose="020B0604020202020204" pitchFamily="34" charset="0"/>
                  </a:rPr>
                  <a:t>B</a:t>
                </a:r>
                <a:r>
                  <a:rPr kumimoji="0" lang="en-US" sz="2000" b="0" i="0" u="none" strike="noStrike" kern="1200" cap="none" spc="0" normalizeH="0" baseline="0" noProof="1">
                    <a:ln>
                      <a:noFill/>
                    </a:ln>
                    <a:solidFill>
                      <a:prstClr val="black"/>
                    </a:solidFill>
                    <a:effectLst/>
                    <a:uLnTx/>
                    <a:uFillTx/>
                    <a:latin typeface="+mj-lt"/>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=7</m:t>
                    </m:r>
                  </m:oMath>
                </a14:m>
                <a:endParaRPr kumimoji="0" lang="vi-VN" sz="20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mc:Choice>
        <mc:Fallback>
          <p:sp>
            <p:nvSpPr>
              <p:cNvPr id="18" name="Đáp án sai 1">
                <a:extLst>
                  <a:ext uri="{FF2B5EF4-FFF2-40B4-BE49-F238E27FC236}">
                    <a16:creationId xmlns:a16="http://schemas.microsoft.com/office/drawing/2014/main" id="{F8681B3B-FDE7-CB41-59BF-E76933E0C48B}"/>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2">
                <a:extLst>
                  <a:ext uri="{FF2B5EF4-FFF2-40B4-BE49-F238E27FC236}">
                    <a16:creationId xmlns:a16="http://schemas.microsoft.com/office/drawing/2014/main" id="{1BA45A17-F1FD-AC23-2887-5F6E9EAF1534}"/>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latin typeface="Calibri"/>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=5</m:t>
                    </m:r>
                  </m:oMath>
                </a14:m>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19" name="Đáp án sai 2">
                <a:extLst>
                  <a:ext uri="{FF2B5EF4-FFF2-40B4-BE49-F238E27FC236}">
                    <a16:creationId xmlns:a16="http://schemas.microsoft.com/office/drawing/2014/main" id="{1BA45A17-F1FD-AC23-2887-5F6E9EAF1534}"/>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3">
                <a:extLst>
                  <a:ext uri="{FF2B5EF4-FFF2-40B4-BE49-F238E27FC236}">
                    <a16:creationId xmlns:a16="http://schemas.microsoft.com/office/drawing/2014/main" id="{B8A529A8-2BDB-C656-9386-D5C99837FAAB}"/>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=8</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p:sp>
            <p:nvSpPr>
              <p:cNvPr id="20" name="Đáp án sai 3">
                <a:extLst>
                  <a:ext uri="{FF2B5EF4-FFF2-40B4-BE49-F238E27FC236}">
                    <a16:creationId xmlns:a16="http://schemas.microsoft.com/office/drawing/2014/main" id="{B8A529A8-2BDB-C656-9386-D5C99837FAAB}"/>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21" name="Picture 5">
            <a:extLst>
              <a:ext uri="{FF2B5EF4-FFF2-40B4-BE49-F238E27FC236}">
                <a16:creationId xmlns:a16="http://schemas.microsoft.com/office/drawing/2014/main" id="{7F9B63EC-0E00-80BC-D474-D4C14EF363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598222" y="3918243"/>
            <a:ext cx="750125" cy="652911"/>
          </a:xfrm>
          <a:prstGeom prst="rect">
            <a:avLst/>
          </a:prstGeom>
        </p:spPr>
      </p:pic>
      <p:pic>
        <p:nvPicPr>
          <p:cNvPr id="22" name="Picture 30">
            <a:extLst>
              <a:ext uri="{FF2B5EF4-FFF2-40B4-BE49-F238E27FC236}">
                <a16:creationId xmlns:a16="http://schemas.microsoft.com/office/drawing/2014/main" id="{4C0A21FB-078C-B518-94D1-AB9E6ED977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727445" y="2718835"/>
            <a:ext cx="620901" cy="687935"/>
          </a:xfrm>
          <a:prstGeom prst="rect">
            <a:avLst/>
          </a:prstGeom>
        </p:spPr>
      </p:pic>
      <p:pic>
        <p:nvPicPr>
          <p:cNvPr id="23" name="Picture 10">
            <a:extLst>
              <a:ext uri="{FF2B5EF4-FFF2-40B4-BE49-F238E27FC236}">
                <a16:creationId xmlns:a16="http://schemas.microsoft.com/office/drawing/2014/main" id="{14C59269-20C8-C573-226A-061F6D17DD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15154" y="3919045"/>
            <a:ext cx="731960" cy="652110"/>
          </a:xfrm>
          <a:prstGeom prst="rect">
            <a:avLst/>
          </a:prstGeom>
        </p:spPr>
      </p:pic>
      <p:pic>
        <p:nvPicPr>
          <p:cNvPr id="24" name="Picture 10">
            <a:extLst>
              <a:ext uri="{FF2B5EF4-FFF2-40B4-BE49-F238E27FC236}">
                <a16:creationId xmlns:a16="http://schemas.microsoft.com/office/drawing/2014/main" id="{69F407C8-59D6-AD47-41B6-D64E3266AAF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893808" y="2705192"/>
            <a:ext cx="681827" cy="607447"/>
          </a:xfrm>
          <a:prstGeom prst="rect">
            <a:avLst/>
          </a:prstGeom>
        </p:spPr>
      </p:pic>
      <p:pic>
        <p:nvPicPr>
          <p:cNvPr id="25" name="Correct sound effect and wrong sound effect (mp3cut.net)">
            <a:hlinkClick r:id="" action="ppaction://media"/>
            <a:extLst>
              <a:ext uri="{FF2B5EF4-FFF2-40B4-BE49-F238E27FC236}">
                <a16:creationId xmlns:a16="http://schemas.microsoft.com/office/drawing/2014/main" id="{1E6513AE-B769-2A16-9FA3-F0E1C51E0164}"/>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26" name="Correct sound effect and wrong sound effect (mp3cut.net) (1)">
            <a:hlinkClick r:id="" action="ppaction://media"/>
            <a:extLst>
              <a:ext uri="{FF2B5EF4-FFF2-40B4-BE49-F238E27FC236}">
                <a16:creationId xmlns:a16="http://schemas.microsoft.com/office/drawing/2014/main" id="{980FAFC8-81C4-6A8F-5C54-2A85DFC1CD46}"/>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19326765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7"/>
                                        </p:tgtEl>
                                        <p:attrNameLst>
                                          <p:attrName>fillcolor</p:attrName>
                                        </p:attrNameLst>
                                      </p:cBhvr>
                                      <p:to>
                                        <a:srgbClr val="92D050"/>
                                      </p:to>
                                    </p:animClr>
                                    <p:set>
                                      <p:cBhvr>
                                        <p:cTn id="27" dur="500" fill="hold"/>
                                        <p:tgtEl>
                                          <p:spTgt spid="17"/>
                                        </p:tgtEl>
                                        <p:attrNameLst>
                                          <p:attrName>fill.type</p:attrName>
                                        </p:attrNameLst>
                                      </p:cBhvr>
                                      <p:to>
                                        <p:strVal val="solid"/>
                                      </p:to>
                                    </p:set>
                                    <p:set>
                                      <p:cBhvr>
                                        <p:cTn id="28" dur="500" fill="hold"/>
                                        <p:tgtEl>
                                          <p:spTgt spid="17"/>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25"/>
                                        </p:tgtEl>
                                      </p:cBhvr>
                                    </p:cmd>
                                  </p:childTnLst>
                                </p:cTn>
                              </p:par>
                              <p:par>
                                <p:cTn id="31" presetID="1" presetClass="entr" presetSubtype="0" fill="hold" nodeType="withEffect">
                                  <p:stCondLst>
                                    <p:cond delay="0"/>
                                  </p:stCondLst>
                                  <p:childTnLst>
                                    <p:set>
                                      <p:cBhvr>
                                        <p:cTn id="32" dur="1" fill="hold">
                                          <p:stCondLst>
                                            <p:cond delay="9"/>
                                          </p:stCondLst>
                                        </p:cTn>
                                        <p:tgtEl>
                                          <p:spTgt spid="21"/>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7"/>
                                        </p:tgtEl>
                                      </p:cBhvr>
                                    </p:animEffect>
                                    <p:animScale>
                                      <p:cBhvr>
                                        <p:cTn id="35"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8"/>
                                        </p:tgtEl>
                                        <p:attrNameLst>
                                          <p:attrName>fillcolor</p:attrName>
                                        </p:attrNameLst>
                                      </p:cBhvr>
                                      <p:to>
                                        <a:srgbClr val="D99694"/>
                                      </p:to>
                                    </p:animClr>
                                    <p:set>
                                      <p:cBhvr>
                                        <p:cTn id="41" dur="500" fill="hold"/>
                                        <p:tgtEl>
                                          <p:spTgt spid="18"/>
                                        </p:tgtEl>
                                        <p:attrNameLst>
                                          <p:attrName>fill.type</p:attrName>
                                        </p:attrNameLst>
                                      </p:cBhvr>
                                      <p:to>
                                        <p:strVal val="solid"/>
                                      </p:to>
                                    </p:set>
                                    <p:set>
                                      <p:cBhvr>
                                        <p:cTn id="42" dur="500" fill="hold"/>
                                        <p:tgtEl>
                                          <p:spTgt spid="18"/>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26"/>
                                        </p:tgtEl>
                                      </p:cBhvr>
                                    </p:cmd>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8"/>
                                        </p:tgtEl>
                                      </p:cBhvr>
                                    </p:animEffect>
                                    <p:animScale>
                                      <p:cBhvr>
                                        <p:cTn id="49"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9"/>
                                        </p:tgtEl>
                                        <p:attrNameLst>
                                          <p:attrName>fillcolor</p:attrName>
                                        </p:attrNameLst>
                                      </p:cBhvr>
                                      <p:to>
                                        <a:srgbClr val="D99694"/>
                                      </p:to>
                                    </p:animClr>
                                    <p:set>
                                      <p:cBhvr>
                                        <p:cTn id="55" dur="500" fill="hold"/>
                                        <p:tgtEl>
                                          <p:spTgt spid="19"/>
                                        </p:tgtEl>
                                        <p:attrNameLst>
                                          <p:attrName>fill.type</p:attrName>
                                        </p:attrNameLst>
                                      </p:cBhvr>
                                      <p:to>
                                        <p:strVal val="solid"/>
                                      </p:to>
                                    </p:set>
                                    <p:set>
                                      <p:cBhvr>
                                        <p:cTn id="56" dur="500" fill="hold"/>
                                        <p:tgtEl>
                                          <p:spTgt spid="19"/>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6"/>
                                        </p:tgtEl>
                                      </p:cBhvr>
                                    </p:cmd>
                                  </p:childTnLst>
                                </p:cTn>
                              </p:par>
                              <p:par>
                                <p:cTn id="59" presetID="1" presetClass="entr" presetSubtype="0" fill="hold" nodeType="withEffect">
                                  <p:stCondLst>
                                    <p:cond delay="0"/>
                                  </p:stCondLst>
                                  <p:childTnLst>
                                    <p:set>
                                      <p:cBhvr>
                                        <p:cTn id="60" dur="1" fill="hold">
                                          <p:stCondLst>
                                            <p:cond delay="9"/>
                                          </p:stCondLst>
                                        </p:cTn>
                                        <p:tgtEl>
                                          <p:spTgt spid="22"/>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9"/>
                                        </p:tgtEl>
                                      </p:cBhvr>
                                    </p:animEffect>
                                    <p:animScale>
                                      <p:cBhvr>
                                        <p:cTn id="63"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64" restart="whenNotActive" fill="hold" evtFilter="cancelBubble" nodeType="interactiveSeq">
                <p:stCondLst>
                  <p:cond evt="onClick" delay="0">
                    <p:tgtEl>
                      <p:spTgt spid="2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0"/>
                                        </p:tgtEl>
                                        <p:attrNameLst>
                                          <p:attrName>fillcolor</p:attrName>
                                        </p:attrNameLst>
                                      </p:cBhvr>
                                      <p:to>
                                        <a:srgbClr val="D99694"/>
                                      </p:to>
                                    </p:animClr>
                                    <p:set>
                                      <p:cBhvr>
                                        <p:cTn id="69" dur="500" fill="hold"/>
                                        <p:tgtEl>
                                          <p:spTgt spid="20"/>
                                        </p:tgtEl>
                                        <p:attrNameLst>
                                          <p:attrName>fill.type</p:attrName>
                                        </p:attrNameLst>
                                      </p:cBhvr>
                                      <p:to>
                                        <p:strVal val="solid"/>
                                      </p:to>
                                    </p:set>
                                    <p:set>
                                      <p:cBhvr>
                                        <p:cTn id="70" dur="500" fill="hold"/>
                                        <p:tgtEl>
                                          <p:spTgt spid="20"/>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6"/>
                                        </p:tgtEl>
                                      </p:cBhvr>
                                    </p:cmd>
                                  </p:childTnLst>
                                </p:cTn>
                              </p:par>
                              <p:par>
                                <p:cTn id="73" presetID="1" presetClass="entr" presetSubtype="0" fill="hold" nodeType="withEffect">
                                  <p:stCondLst>
                                    <p:cond delay="0"/>
                                  </p:stCondLst>
                                  <p:childTnLst>
                                    <p:set>
                                      <p:cBhvr>
                                        <p:cTn id="74" dur="1" fill="hold">
                                          <p:stCondLst>
                                            <p:cond delay="9"/>
                                          </p:stCondLst>
                                        </p:cTn>
                                        <p:tgtEl>
                                          <p:spTgt spid="23"/>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0"/>
                                        </p:tgtEl>
                                      </p:cBhvr>
                                    </p:animEffect>
                                    <p:animScale>
                                      <p:cBhvr>
                                        <p:cTn id="77" dur="250"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78" fill="hold" display="0">
                  <p:stCondLst>
                    <p:cond delay="indefinite"/>
                  </p:stCondLst>
                  <p:endCondLst>
                    <p:cond evt="onStopAudio" delay="0">
                      <p:tgtEl>
                        <p:sldTgt/>
                      </p:tgtEl>
                    </p:cond>
                  </p:endCondLst>
                </p:cTn>
                <p:tgtEl>
                  <p:spTgt spid="25"/>
                </p:tgtEl>
              </p:cMediaNode>
            </p:audio>
            <p:audio>
              <p:cMediaNode vol="80000">
                <p:cTn id="79" fill="hold" display="0">
                  <p:stCondLst>
                    <p:cond delay="indefinite"/>
                  </p:stCondLst>
                  <p:endCondLst>
                    <p:cond evt="onStopAudio" delay="0">
                      <p:tgtEl>
                        <p:sldTgt/>
                      </p:tgtEl>
                    </p:cond>
                  </p:endCondLst>
                </p:cTn>
                <p:tgtEl>
                  <p:spTgt spid="26"/>
                </p:tgtEl>
              </p:cMediaNode>
            </p:audio>
          </p:childTnLst>
        </p:cTn>
      </p:par>
    </p:tnLst>
    <p:bldLst>
      <p:bldP spid="16" grpId="0"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18DA32D5-3845-E822-E714-D359936C89F7}"/>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mc:Choice xmlns:a14="http://schemas.microsoft.com/office/drawing/2010/main" Requires="a14">
          <p:sp>
            <p:nvSpPr>
              <p:cNvPr id="8" name="Câu hỏi">
                <a:extLst>
                  <a:ext uri="{FF2B5EF4-FFF2-40B4-BE49-F238E27FC236}">
                    <a16:creationId xmlns:a16="http://schemas.microsoft.com/office/drawing/2014/main" id="{9E89D316-8A0A-57B7-2912-57FCD0EBF262}"/>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r>
                  <a:rPr lang="vi-VN" sz="2000" dirty="0">
                    <a:solidFill>
                      <a:srgbClr val="000000"/>
                    </a:solidFill>
                    <a:ea typeface="Calibri" panose="020F0502020204030204" pitchFamily="34" charset="0"/>
                    <a:cs typeface="Times New Roman" panose="02020603050405020304" pitchFamily="18" charset="0"/>
                  </a:rPr>
                  <a:t>Cho </a:t>
                </a:r>
                <a14:m>
                  <m:oMath xmlns:m="http://schemas.openxmlformats.org/officeDocument/2006/math">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𝑏</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𝑐</m:t>
                    </m:r>
                    <m:r>
                      <a:rPr lang="vi-VN" sz="20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vi-VN" sz="2000" dirty="0">
                    <a:solidFill>
                      <a:srgbClr val="000000"/>
                    </a:solidFill>
                    <a:ea typeface="Calibri" panose="020F0502020204030204" pitchFamily="34" charset="0"/>
                    <a:cs typeface="Times New Roman" panose="02020603050405020304" pitchFamily="18" charset="0"/>
                  </a:rPr>
                  <a:t>theo thứ tự lập thành cấp số cộng, ba số nào dưới đây cũng lập thành một cấp số cộng?</a:t>
                </a:r>
                <a:endParaRPr lang="en-US" sz="2000" dirty="0">
                  <a:solidFill>
                    <a:srgbClr val="000000"/>
                  </a:solidFill>
                  <a:ea typeface="Calibri" panose="020F0502020204030204" pitchFamily="34" charset="0"/>
                  <a:cs typeface="Times New Roman" panose="02020603050405020304" pitchFamily="18" charset="0"/>
                </a:endParaRPr>
              </a:p>
            </p:txBody>
          </p:sp>
        </mc:Choice>
        <mc:Fallback>
          <p:sp>
            <p:nvSpPr>
              <p:cNvPr id="8" name="Câu hỏi">
                <a:extLst>
                  <a:ext uri="{FF2B5EF4-FFF2-40B4-BE49-F238E27FC236}">
                    <a16:creationId xmlns:a16="http://schemas.microsoft.com/office/drawing/2014/main" id="{9E89D316-8A0A-57B7-2912-57FCD0EBF262}"/>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66E7F7ED-B0A8-79E3-CEA7-C77085038791}"/>
                  </a:ext>
                </a:extLst>
              </p:cNvPr>
              <p:cNvSpPr/>
              <p:nvPr/>
            </p:nvSpPr>
            <p:spPr>
              <a:xfrm>
                <a:off x="4571997"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B. </a:t>
                </a:r>
                <a14:m>
                  <m:oMath xmlns:m="http://schemas.openxmlformats.org/officeDocument/2006/math">
                    <m:r>
                      <a:rPr lang="fr-FR" sz="2000" i="1">
                        <a:solidFill>
                          <a:srgbClr val="000000"/>
                        </a:solidFill>
                        <a:latin typeface="+mj-lt"/>
                        <a:ea typeface="Times New Roman" panose="02020603050405020304" pitchFamily="18" charset="0"/>
                        <a:cs typeface="Times New Roman" panose="02020603050405020304" pitchFamily="18" charset="0"/>
                      </a:rPr>
                      <m:t>−</m:t>
                    </m:r>
                    <m:r>
                      <a:rPr lang="fr-FR" sz="2000">
                        <a:solidFill>
                          <a:srgbClr val="000000"/>
                        </a:solidFill>
                        <a:latin typeface="+mj-lt"/>
                        <a:ea typeface="Times New Roman" panose="02020603050405020304" pitchFamily="18" charset="0"/>
                        <a:cs typeface="Times New Roman" panose="02020603050405020304" pitchFamily="18" charset="0"/>
                      </a:rPr>
                      <m:t>2</m:t>
                    </m:r>
                    <m:r>
                      <m:rPr>
                        <m:sty m:val="p"/>
                      </m:rPr>
                      <a:rPr lang="fr-FR" sz="2000">
                        <a:solidFill>
                          <a:srgbClr val="000000"/>
                        </a:solidFill>
                        <a:latin typeface="+mj-lt"/>
                        <a:ea typeface="Times New Roman" panose="02020603050405020304" pitchFamily="18" charset="0"/>
                        <a:cs typeface="Times New Roman" panose="02020603050405020304" pitchFamily="18" charset="0"/>
                      </a:rPr>
                      <m:t>b</m:t>
                    </m:r>
                    <m:r>
                      <a:rPr lang="fr-FR" sz="2000">
                        <a:solidFill>
                          <a:srgbClr val="000000"/>
                        </a:solidFill>
                        <a:latin typeface="+mj-lt"/>
                        <a:ea typeface="Times New Roman" panose="02020603050405020304" pitchFamily="18" charset="0"/>
                        <a:cs typeface="Times New Roman" panose="02020603050405020304" pitchFamily="18" charset="0"/>
                      </a:rPr>
                      <m:t>; </m:t>
                    </m:r>
                    <m:r>
                      <a:rPr lang="fr-FR" sz="2000" i="1">
                        <a:solidFill>
                          <a:srgbClr val="000000"/>
                        </a:solidFill>
                        <a:latin typeface="+mj-lt"/>
                        <a:ea typeface="Times New Roman" panose="02020603050405020304" pitchFamily="18" charset="0"/>
                        <a:cs typeface="Times New Roman" panose="02020603050405020304" pitchFamily="18" charset="0"/>
                      </a:rPr>
                      <m:t>−</m:t>
                    </m:r>
                    <m:r>
                      <a:rPr lang="fr-FR" sz="2000">
                        <a:solidFill>
                          <a:srgbClr val="000000"/>
                        </a:solidFill>
                        <a:latin typeface="+mj-lt"/>
                        <a:ea typeface="Times New Roman" panose="02020603050405020304" pitchFamily="18" charset="0"/>
                        <a:cs typeface="Times New Roman" panose="02020603050405020304" pitchFamily="18" charset="0"/>
                      </a:rPr>
                      <m:t>2</m:t>
                    </m:r>
                    <m:r>
                      <m:rPr>
                        <m:sty m:val="p"/>
                      </m:rPr>
                      <a:rPr lang="fr-FR" sz="2000">
                        <a:solidFill>
                          <a:srgbClr val="000000"/>
                        </a:solidFill>
                        <a:latin typeface="+mj-lt"/>
                        <a:ea typeface="Times New Roman" panose="02020603050405020304" pitchFamily="18" charset="0"/>
                        <a:cs typeface="Times New Roman" panose="02020603050405020304" pitchFamily="18" charset="0"/>
                      </a:rPr>
                      <m:t>a</m:t>
                    </m:r>
                    <m:r>
                      <a:rPr lang="fr-FR" sz="2000">
                        <a:solidFill>
                          <a:srgbClr val="000000"/>
                        </a:solidFill>
                        <a:latin typeface="+mj-lt"/>
                        <a:ea typeface="Times New Roman" panose="02020603050405020304" pitchFamily="18" charset="0"/>
                        <a:cs typeface="Times New Roman" panose="02020603050405020304" pitchFamily="18" charset="0"/>
                      </a:rPr>
                      <m:t>; </m:t>
                    </m:r>
                    <m:r>
                      <a:rPr lang="fr-FR" sz="2000" i="1">
                        <a:solidFill>
                          <a:srgbClr val="000000"/>
                        </a:solidFill>
                        <a:latin typeface="+mj-lt"/>
                        <a:ea typeface="Times New Roman" panose="02020603050405020304" pitchFamily="18" charset="0"/>
                        <a:cs typeface="Times New Roman" panose="02020603050405020304" pitchFamily="18" charset="0"/>
                      </a:rPr>
                      <m:t>−</m:t>
                    </m:r>
                    <m:r>
                      <a:rPr lang="fr-FR" sz="2000">
                        <a:solidFill>
                          <a:srgbClr val="000000"/>
                        </a:solidFill>
                        <a:latin typeface="+mj-lt"/>
                        <a:ea typeface="Times New Roman" panose="02020603050405020304" pitchFamily="18" charset="0"/>
                        <a:cs typeface="Times New Roman" panose="02020603050405020304" pitchFamily="18" charset="0"/>
                      </a:rPr>
                      <m:t>2</m:t>
                    </m:r>
                    <m:r>
                      <m:rPr>
                        <m:sty m:val="p"/>
                      </m:rPr>
                      <a:rPr lang="fr-FR" sz="2000">
                        <a:solidFill>
                          <a:srgbClr val="000000"/>
                        </a:solidFill>
                        <a:latin typeface="+mj-lt"/>
                        <a:ea typeface="Times New Roman" panose="02020603050405020304" pitchFamily="18" charset="0"/>
                        <a:cs typeface="Times New Roman" panose="02020603050405020304" pitchFamily="18" charset="0"/>
                      </a:rPr>
                      <m:t>c</m:t>
                    </m:r>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p:sp>
            <p:nvSpPr>
              <p:cNvPr id="9" name="Đáp án đúng">
                <a:extLst>
                  <a:ext uri="{FF2B5EF4-FFF2-40B4-BE49-F238E27FC236}">
                    <a16:creationId xmlns:a16="http://schemas.microsoft.com/office/drawing/2014/main" id="{66E7F7ED-B0A8-79E3-CEA7-C77085038791}"/>
                  </a:ext>
                </a:extLst>
              </p:cNvPr>
              <p:cNvSpPr>
                <a:spLocks noRot="1" noChangeAspect="1" noMove="1" noResize="1" noEditPoints="1" noAdjustHandles="1" noChangeArrowheads="1" noChangeShapeType="1" noTextEdit="1"/>
              </p:cNvSpPr>
              <p:nvPr/>
            </p:nvSpPr>
            <p:spPr>
              <a:xfrm>
                <a:off x="4571997" y="234930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6EF1A936-2845-A018-D5DD-DECB4EC6B6D4}"/>
                  </a:ext>
                </a:extLst>
              </p:cNvPr>
              <p:cNvSpPr/>
              <p:nvPr/>
            </p:nvSpPr>
            <p:spPr>
              <a:xfrm>
                <a:off x="368135" y="360756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C. </a:t>
                </a:r>
                <a14:m>
                  <m:oMath xmlns:m="http://schemas.openxmlformats.org/officeDocument/2006/math">
                    <m:r>
                      <a:rPr lang="fr-FR" sz="2000">
                        <a:solidFill>
                          <a:srgbClr val="000000"/>
                        </a:solidFill>
                        <a:latin typeface="+mj-lt"/>
                        <a:ea typeface="Calibri" panose="020F0502020204030204" pitchFamily="34" charset="0"/>
                        <a:cs typeface="Times New Roman" panose="02020603050405020304" pitchFamily="18" charset="0"/>
                      </a:rPr>
                      <m:t>2</m:t>
                    </m:r>
                    <m:r>
                      <m:rPr>
                        <m:sty m:val="p"/>
                      </m:rPr>
                      <a:rPr lang="fr-FR" sz="2000">
                        <a:solidFill>
                          <a:srgbClr val="000000"/>
                        </a:solidFill>
                        <a:latin typeface="+mj-lt"/>
                        <a:ea typeface="Calibri" panose="020F0502020204030204" pitchFamily="34" charset="0"/>
                        <a:cs typeface="Times New Roman" panose="02020603050405020304" pitchFamily="18" charset="0"/>
                      </a:rPr>
                      <m:t>b</m:t>
                    </m:r>
                    <m:r>
                      <a:rPr lang="fr-FR" sz="2000">
                        <a:solidFill>
                          <a:srgbClr val="000000"/>
                        </a:solidFill>
                        <a:latin typeface="+mj-lt"/>
                        <a:ea typeface="Calibri" panose="020F0502020204030204" pitchFamily="34" charset="0"/>
                        <a:cs typeface="Times New Roman" panose="02020603050405020304" pitchFamily="18" charset="0"/>
                      </a:rPr>
                      <m:t>, </m:t>
                    </m:r>
                    <m:r>
                      <m:rPr>
                        <m:sty m:val="p"/>
                      </m:rPr>
                      <a:rPr lang="fr-FR" sz="2000">
                        <a:solidFill>
                          <a:srgbClr val="000000"/>
                        </a:solidFill>
                        <a:latin typeface="+mj-lt"/>
                        <a:ea typeface="Calibri" panose="020F0502020204030204" pitchFamily="34" charset="0"/>
                        <a:cs typeface="Times New Roman" panose="02020603050405020304" pitchFamily="18" charset="0"/>
                      </a:rPr>
                      <m:t>a</m:t>
                    </m:r>
                    <m:r>
                      <a:rPr lang="fr-FR" sz="2000">
                        <a:solidFill>
                          <a:srgbClr val="000000"/>
                        </a:solidFill>
                        <a:latin typeface="+mj-lt"/>
                        <a:ea typeface="Calibri" panose="020F0502020204030204" pitchFamily="34" charset="0"/>
                        <a:cs typeface="Times New Roman" panose="02020603050405020304" pitchFamily="18" charset="0"/>
                      </a:rPr>
                      <m:t>, </m:t>
                    </m:r>
                    <m:r>
                      <m:rPr>
                        <m:sty m:val="p"/>
                      </m:rPr>
                      <a:rPr lang="fr-FR" sz="2000">
                        <a:solidFill>
                          <a:srgbClr val="000000"/>
                        </a:solidFill>
                        <a:latin typeface="+mj-lt"/>
                        <a:ea typeface="Calibri" panose="020F0502020204030204" pitchFamily="34" charset="0"/>
                        <a:cs typeface="Times New Roman" panose="02020603050405020304" pitchFamily="18" charset="0"/>
                      </a:rPr>
                      <m:t>c</m:t>
                    </m:r>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p:sp>
            <p:nvSpPr>
              <p:cNvPr id="10" name="Đáp án sai 1">
                <a:extLst>
                  <a:ext uri="{FF2B5EF4-FFF2-40B4-BE49-F238E27FC236}">
                    <a16:creationId xmlns:a16="http://schemas.microsoft.com/office/drawing/2014/main" id="{6EF1A936-2845-A018-D5DD-DECB4EC6B6D4}"/>
                  </a:ext>
                </a:extLst>
              </p:cNvPr>
              <p:cNvSpPr>
                <a:spLocks noRot="1" noChangeAspect="1" noMove="1" noResize="1" noEditPoints="1" noAdjustHandles="1" noChangeArrowheads="1" noChangeShapeType="1" noTextEdit="1"/>
              </p:cNvSpPr>
              <p:nvPr/>
            </p:nvSpPr>
            <p:spPr>
              <a:xfrm>
                <a:off x="368135" y="360756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A33B1215-1B15-C8B0-70B5-0FDF5F938586}"/>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vi-VN" sz="2000" b="0" i="0" u="none" strike="noStrike" kern="1200" cap="none" spc="0" normalizeH="0" baseline="0" noProof="1">
                    <a:ln>
                      <a:noFill/>
                    </a:ln>
                    <a:solidFill>
                      <a:srgbClr val="000000"/>
                    </a:solidFill>
                    <a:effectLst/>
                    <a:uLnTx/>
                    <a:uFillTx/>
                    <a:cs typeface="Arial" panose="020B0604020202020204" pitchFamily="34" charset="0"/>
                  </a:rPr>
                  <a:t>A</a:t>
                </a:r>
                <a:r>
                  <a:rPr kumimoji="0" lang="en-US" sz="2000" b="0" i="0" u="none" strike="noStrike" kern="1200" cap="none" spc="0" normalizeH="0" baseline="0" noProof="1">
                    <a:ln>
                      <a:noFill/>
                    </a:ln>
                    <a:solidFill>
                      <a:srgbClr val="000000"/>
                    </a:solidFill>
                    <a:effectLst/>
                    <a:uLnTx/>
                    <a:uFillTx/>
                    <a:cs typeface="Arial" panose="020B0604020202020204" pitchFamily="34" charset="0"/>
                  </a:rPr>
                  <a:t>. </a:t>
                </a:r>
                <a14:m>
                  <m:oMath xmlns:m="http://schemas.openxmlformats.org/officeDocument/2006/math">
                    <m:r>
                      <a:rPr lang="fr-FR" sz="2000">
                        <a:solidFill>
                          <a:srgbClr val="000000"/>
                        </a:solidFill>
                        <a:latin typeface="+mj-lt"/>
                        <a:ea typeface="Calibri" panose="020F0502020204030204" pitchFamily="34" charset="0"/>
                        <a:cs typeface="Times New Roman" panose="02020603050405020304" pitchFamily="18" charset="0"/>
                      </a:rPr>
                      <m:t>2</m:t>
                    </m:r>
                    <m:sSup>
                      <m:sSupPr>
                        <m:ctrlPr>
                          <a:rPr lang="en-US" sz="2000" i="1">
                            <a:solidFill>
                              <a:srgbClr val="000000"/>
                            </a:solidFill>
                            <a:latin typeface="+mj-lt"/>
                            <a:cs typeface="Times New Roman" panose="02020603050405020304" pitchFamily="18" charset="0"/>
                          </a:rPr>
                        </m:ctrlPr>
                      </m:sSupPr>
                      <m:e>
                        <m:r>
                          <m:rPr>
                            <m:sty m:val="p"/>
                          </m:rPr>
                          <a:rPr lang="fr-FR" sz="2000">
                            <a:solidFill>
                              <a:srgbClr val="000000"/>
                            </a:solidFill>
                            <a:latin typeface="+mj-lt"/>
                            <a:ea typeface="Calibri" panose="020F0502020204030204" pitchFamily="34" charset="0"/>
                            <a:cs typeface="Times New Roman" panose="02020603050405020304" pitchFamily="18" charset="0"/>
                          </a:rPr>
                          <m:t>b</m:t>
                        </m:r>
                      </m:e>
                      <m:sup>
                        <m:r>
                          <a:rPr lang="fr-FR" sz="2000">
                            <a:solidFill>
                              <a:srgbClr val="000000"/>
                            </a:solidFill>
                            <a:latin typeface="+mj-lt"/>
                            <a:ea typeface="Calibri" panose="020F0502020204030204" pitchFamily="34" charset="0"/>
                            <a:cs typeface="Times New Roman" panose="02020603050405020304" pitchFamily="18" charset="0"/>
                          </a:rPr>
                          <m:t>2</m:t>
                        </m:r>
                      </m:sup>
                    </m:sSup>
                    <m:r>
                      <a:rPr lang="fr-FR" sz="2000">
                        <a:solidFill>
                          <a:srgbClr val="000000"/>
                        </a:solidFill>
                        <a:latin typeface="+mj-lt"/>
                        <a:ea typeface="Calibri" panose="020F0502020204030204" pitchFamily="34" charset="0"/>
                        <a:cs typeface="Times New Roman" panose="02020603050405020304" pitchFamily="18" charset="0"/>
                      </a:rPr>
                      <m:t>, </m:t>
                    </m:r>
                    <m:r>
                      <m:rPr>
                        <m:sty m:val="p"/>
                      </m:rPr>
                      <a:rPr lang="fr-FR" sz="2000">
                        <a:solidFill>
                          <a:srgbClr val="000000"/>
                        </a:solidFill>
                        <a:latin typeface="+mj-lt"/>
                        <a:ea typeface="Calibri" panose="020F0502020204030204" pitchFamily="34" charset="0"/>
                        <a:cs typeface="Times New Roman" panose="02020603050405020304" pitchFamily="18" charset="0"/>
                      </a:rPr>
                      <m:t>a</m:t>
                    </m:r>
                    <m:r>
                      <a:rPr lang="fr-FR" sz="2000">
                        <a:solidFill>
                          <a:srgbClr val="000000"/>
                        </a:solidFill>
                        <a:latin typeface="+mj-lt"/>
                        <a:ea typeface="Calibri" panose="020F0502020204030204" pitchFamily="34" charset="0"/>
                        <a:cs typeface="Times New Roman" panose="02020603050405020304" pitchFamily="18" charset="0"/>
                      </a:rPr>
                      <m:t>, </m:t>
                    </m:r>
                    <m:sSup>
                      <m:sSupPr>
                        <m:ctrlPr>
                          <a:rPr lang="en-US" sz="2000" i="1">
                            <a:solidFill>
                              <a:srgbClr val="000000"/>
                            </a:solidFill>
                            <a:latin typeface="+mj-lt"/>
                            <a:cs typeface="Times New Roman" panose="02020603050405020304" pitchFamily="18" charset="0"/>
                          </a:rPr>
                        </m:ctrlPr>
                      </m:sSupPr>
                      <m:e>
                        <m:r>
                          <m:rPr>
                            <m:sty m:val="p"/>
                          </m:rPr>
                          <a:rPr lang="fr-FR" sz="2000">
                            <a:solidFill>
                              <a:srgbClr val="000000"/>
                            </a:solidFill>
                            <a:latin typeface="+mj-lt"/>
                            <a:ea typeface="Calibri" panose="020F0502020204030204" pitchFamily="34" charset="0"/>
                            <a:cs typeface="Times New Roman" panose="02020603050405020304" pitchFamily="18" charset="0"/>
                          </a:rPr>
                          <m:t>c</m:t>
                        </m:r>
                      </m:e>
                      <m:sup>
                        <m:r>
                          <a:rPr lang="fr-FR" sz="2000">
                            <a:solidFill>
                              <a:srgbClr val="000000"/>
                            </a:solidFill>
                            <a:latin typeface="+mj-lt"/>
                            <a:ea typeface="Calibri" panose="020F0502020204030204" pitchFamily="34" charset="0"/>
                            <a:cs typeface="Times New Roman" panose="02020603050405020304" pitchFamily="18" charset="0"/>
                          </a:rPr>
                          <m:t>2</m:t>
                        </m:r>
                      </m:sup>
                    </m:sSup>
                  </m:oMath>
                </a14:m>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p:sp>
            <p:nvSpPr>
              <p:cNvPr id="11" name="Đáp án sai 2">
                <a:extLst>
                  <a:ext uri="{FF2B5EF4-FFF2-40B4-BE49-F238E27FC236}">
                    <a16:creationId xmlns:a16="http://schemas.microsoft.com/office/drawing/2014/main" id="{A33B1215-1B15-C8B0-70B5-0FDF5F938586}"/>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3342C851-DD9A-79A7-D667-3A7DC95ACF8F}"/>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srgbClr val="000000"/>
                    </a:solidFill>
                    <a:effectLst/>
                    <a:uLnTx/>
                    <a:uFillTx/>
                    <a:latin typeface="+mj-lt"/>
                    <a:cs typeface="Arial" panose="020B0604020202020204" pitchFamily="34" charset="0"/>
                  </a:rPr>
                  <a:t>D. </a:t>
                </a:r>
                <a14:m>
                  <m:oMath xmlns:m="http://schemas.openxmlformats.org/officeDocument/2006/math">
                    <m:r>
                      <a:rPr lang="fr-FR" sz="2000">
                        <a:solidFill>
                          <a:srgbClr val="000000"/>
                        </a:solidFill>
                        <a:latin typeface="+mj-lt"/>
                        <a:ea typeface="Times New Roman" panose="02020603050405020304" pitchFamily="18" charset="0"/>
                        <a:cs typeface="Times New Roman" panose="02020603050405020304" pitchFamily="18" charset="0"/>
                      </a:rPr>
                      <m:t>2</m:t>
                    </m:r>
                    <m:r>
                      <m:rPr>
                        <m:sty m:val="p"/>
                      </m:rPr>
                      <a:rPr lang="fr-FR" sz="2000">
                        <a:solidFill>
                          <a:srgbClr val="000000"/>
                        </a:solidFill>
                        <a:latin typeface="+mj-lt"/>
                        <a:ea typeface="Times New Roman" panose="02020603050405020304" pitchFamily="18" charset="0"/>
                        <a:cs typeface="Times New Roman" panose="02020603050405020304" pitchFamily="18" charset="0"/>
                      </a:rPr>
                      <m:t>b</m:t>
                    </m:r>
                    <m:r>
                      <a:rPr lang="fr-FR" sz="2000">
                        <a:solidFill>
                          <a:srgbClr val="000000"/>
                        </a:solidFill>
                        <a:latin typeface="+mj-lt"/>
                        <a:ea typeface="Times New Roman" panose="02020603050405020304" pitchFamily="18" charset="0"/>
                        <a:cs typeface="Times New Roman" panose="02020603050405020304" pitchFamily="18" charset="0"/>
                      </a:rPr>
                      <m:t>, </m:t>
                    </m:r>
                    <m:r>
                      <a:rPr lang="fr-FR" sz="2000" i="1">
                        <a:solidFill>
                          <a:srgbClr val="000000"/>
                        </a:solidFill>
                        <a:latin typeface="+mj-lt"/>
                        <a:ea typeface="Times New Roman" panose="02020603050405020304" pitchFamily="18" charset="0"/>
                        <a:cs typeface="Times New Roman" panose="02020603050405020304" pitchFamily="18" charset="0"/>
                      </a:rPr>
                      <m:t>−</m:t>
                    </m:r>
                    <m:r>
                      <m:rPr>
                        <m:sty m:val="p"/>
                      </m:rPr>
                      <a:rPr lang="fr-FR" sz="2000">
                        <a:solidFill>
                          <a:srgbClr val="000000"/>
                        </a:solidFill>
                        <a:latin typeface="+mj-lt"/>
                        <a:ea typeface="Times New Roman" panose="02020603050405020304" pitchFamily="18" charset="0"/>
                        <a:cs typeface="Times New Roman" panose="02020603050405020304" pitchFamily="18" charset="0"/>
                      </a:rPr>
                      <m:t>a</m:t>
                    </m:r>
                    <m:r>
                      <a:rPr lang="fr-FR" sz="2000">
                        <a:solidFill>
                          <a:srgbClr val="000000"/>
                        </a:solidFill>
                        <a:latin typeface="+mj-lt"/>
                        <a:ea typeface="Times New Roman" panose="02020603050405020304" pitchFamily="18" charset="0"/>
                        <a:cs typeface="Times New Roman" panose="02020603050405020304" pitchFamily="18" charset="0"/>
                      </a:rPr>
                      <m:t>, </m:t>
                    </m:r>
                    <m:r>
                      <a:rPr lang="fr-FR" sz="2000" i="1">
                        <a:solidFill>
                          <a:srgbClr val="000000"/>
                        </a:solidFill>
                        <a:latin typeface="+mj-lt"/>
                        <a:ea typeface="Times New Roman" panose="02020603050405020304" pitchFamily="18" charset="0"/>
                        <a:cs typeface="Times New Roman" panose="02020603050405020304" pitchFamily="18" charset="0"/>
                      </a:rPr>
                      <m:t>−</m:t>
                    </m:r>
                    <m:r>
                      <m:rPr>
                        <m:sty m:val="p"/>
                      </m:rPr>
                      <a:rPr lang="fr-FR" sz="2000">
                        <a:solidFill>
                          <a:srgbClr val="000000"/>
                        </a:solidFill>
                        <a:latin typeface="+mj-lt"/>
                        <a:ea typeface="Times New Roman" panose="02020603050405020304" pitchFamily="18" charset="0"/>
                        <a:cs typeface="Times New Roman" panose="02020603050405020304" pitchFamily="18" charset="0"/>
                      </a:rPr>
                      <m:t>c</m:t>
                    </m:r>
                  </m:oMath>
                </a14:m>
                <a:r>
                  <a:rPr kumimoji="0" lang="fr-FR" sz="2000" b="0" i="0" u="none" strike="noStrike" kern="0" cap="none" spc="0" normalizeH="0" baseline="0" noProof="0" dirty="0">
                    <a:ln>
                      <a:noFill/>
                    </a:ln>
                    <a:solidFill>
                      <a:srgbClr val="000000"/>
                    </a:solidFill>
                    <a:effectLst/>
                    <a:uLnTx/>
                    <a:uFillTx/>
                    <a:latin typeface="+mj-lt"/>
                    <a:ea typeface="Calibri" panose="020F0502020204030204" pitchFamily="34" charset="0"/>
                  </a:rPr>
                  <a:t> </a:t>
                </a:r>
                <a:endParaRPr kumimoji="0" lang="vi-VN" sz="2000" b="0" i="0" u="none" strike="noStrike" kern="1200" cap="none" spc="0" normalizeH="0" baseline="0" noProof="1">
                  <a:ln>
                    <a:noFill/>
                  </a:ln>
                  <a:solidFill>
                    <a:srgbClr val="000000"/>
                  </a:solidFill>
                  <a:effectLst/>
                  <a:uLnTx/>
                  <a:uFillTx/>
                  <a:latin typeface="+mj-lt"/>
                  <a:cs typeface="Arial" panose="020B0604020202020204" pitchFamily="34" charset="0"/>
                </a:endParaRPr>
              </a:p>
            </p:txBody>
          </p:sp>
        </mc:Choice>
        <mc:Fallback>
          <p:sp>
            <p:nvSpPr>
              <p:cNvPr id="12" name="Đáp án sai 3">
                <a:extLst>
                  <a:ext uri="{FF2B5EF4-FFF2-40B4-BE49-F238E27FC236}">
                    <a16:creationId xmlns:a16="http://schemas.microsoft.com/office/drawing/2014/main" id="{3342C851-DD9A-79A7-D667-3A7DC95ACF8F}"/>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13" name="Picture 5">
            <a:extLst>
              <a:ext uri="{FF2B5EF4-FFF2-40B4-BE49-F238E27FC236}">
                <a16:creationId xmlns:a16="http://schemas.microsoft.com/office/drawing/2014/main" id="{C794DA18-BEAE-8FE1-EE0A-E4CEBF0EB43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803577" y="2758858"/>
            <a:ext cx="748631" cy="651611"/>
          </a:xfrm>
          <a:prstGeom prst="rect">
            <a:avLst/>
          </a:prstGeom>
        </p:spPr>
      </p:pic>
      <p:pic>
        <p:nvPicPr>
          <p:cNvPr id="14" name="Picture 30">
            <a:extLst>
              <a:ext uri="{FF2B5EF4-FFF2-40B4-BE49-F238E27FC236}">
                <a16:creationId xmlns:a16="http://schemas.microsoft.com/office/drawing/2014/main" id="{7A3ACFF8-7A14-280E-162E-A358835ADE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45725" y="2628290"/>
            <a:ext cx="702622" cy="778480"/>
          </a:xfrm>
          <a:prstGeom prst="rect">
            <a:avLst/>
          </a:prstGeom>
        </p:spPr>
      </p:pic>
      <p:pic>
        <p:nvPicPr>
          <p:cNvPr id="15" name="Picture 10">
            <a:extLst>
              <a:ext uri="{FF2B5EF4-FFF2-40B4-BE49-F238E27FC236}">
                <a16:creationId xmlns:a16="http://schemas.microsoft.com/office/drawing/2014/main" id="{05687F8B-CEC3-02C1-195E-A2CDF19C4E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848490" y="3960729"/>
            <a:ext cx="703719" cy="626950"/>
          </a:xfrm>
          <a:prstGeom prst="rect">
            <a:avLst/>
          </a:prstGeom>
        </p:spPr>
      </p:pic>
      <p:pic>
        <p:nvPicPr>
          <p:cNvPr id="16" name="Picture 10">
            <a:extLst>
              <a:ext uri="{FF2B5EF4-FFF2-40B4-BE49-F238E27FC236}">
                <a16:creationId xmlns:a16="http://schemas.microsoft.com/office/drawing/2014/main" id="{F3ACA347-7CFE-8E37-4F4C-870DF8B5262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560118" y="3874388"/>
            <a:ext cx="788230" cy="702242"/>
          </a:xfrm>
          <a:prstGeom prst="rect">
            <a:avLst/>
          </a:prstGeom>
        </p:spPr>
      </p:pic>
      <p:pic>
        <p:nvPicPr>
          <p:cNvPr id="17" name="Correct sound effect and wrong sound effect (mp3cut.net)">
            <a:hlinkClick r:id="" action="ppaction://media"/>
            <a:extLst>
              <a:ext uri="{FF2B5EF4-FFF2-40B4-BE49-F238E27FC236}">
                <a16:creationId xmlns:a16="http://schemas.microsoft.com/office/drawing/2014/main" id="{949D9B6C-1A95-BA1D-E28E-D7CAFA716626}"/>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749C2005-8DF8-F935-6969-E58B58DC5484}"/>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2736429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9"/>
                                        </p:tgtEl>
                                        <p:attrNameLst>
                                          <p:attrName>fillcolor</p:attrName>
                                        </p:attrNameLst>
                                      </p:cBhvr>
                                      <p:to>
                                        <a:srgbClr val="92D050"/>
                                      </p:to>
                                    </p:animClr>
                                    <p:set>
                                      <p:cBhvr>
                                        <p:cTn id="27" dur="500" fill="hold"/>
                                        <p:tgtEl>
                                          <p:spTgt spid="9"/>
                                        </p:tgtEl>
                                        <p:attrNameLst>
                                          <p:attrName>fill.type</p:attrName>
                                        </p:attrNameLst>
                                      </p:cBhvr>
                                      <p:to>
                                        <p:strVal val="solid"/>
                                      </p:to>
                                    </p:set>
                                    <p:set>
                                      <p:cBhvr>
                                        <p:cTn id="28" dur="500" fill="hold"/>
                                        <p:tgtEl>
                                          <p:spTgt spid="9"/>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7"/>
                                        </p:tgtEl>
                                      </p:cBhvr>
                                    </p:cmd>
                                  </p:childTnLst>
                                </p:cTn>
                              </p:par>
                              <p:par>
                                <p:cTn id="31" presetID="1" presetClass="entr" presetSubtype="0" fill="hold" nodeType="withEffect">
                                  <p:stCondLst>
                                    <p:cond delay="0"/>
                                  </p:stCondLst>
                                  <p:childTnLst>
                                    <p:set>
                                      <p:cBhvr>
                                        <p:cTn id="32" dur="1" fill="hold">
                                          <p:stCondLst>
                                            <p:cond delay="9"/>
                                          </p:stCondLst>
                                        </p:cTn>
                                        <p:tgtEl>
                                          <p:spTgt spid="13"/>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9"/>
                                        </p:tgtEl>
                                      </p:cBhvr>
                                    </p:animEffect>
                                    <p:animScale>
                                      <p:cBhvr>
                                        <p:cTn id="35"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0"/>
                                        </p:tgtEl>
                                        <p:attrNameLst>
                                          <p:attrName>fillcolor</p:attrName>
                                        </p:attrNameLst>
                                      </p:cBhvr>
                                      <p:to>
                                        <a:srgbClr val="D99694"/>
                                      </p:to>
                                    </p:animClr>
                                    <p:set>
                                      <p:cBhvr>
                                        <p:cTn id="41" dur="500" fill="hold"/>
                                        <p:tgtEl>
                                          <p:spTgt spid="10"/>
                                        </p:tgtEl>
                                        <p:attrNameLst>
                                          <p:attrName>fill.type</p:attrName>
                                        </p:attrNameLst>
                                      </p:cBhvr>
                                      <p:to>
                                        <p:strVal val="solid"/>
                                      </p:to>
                                    </p:set>
                                    <p:set>
                                      <p:cBhvr>
                                        <p:cTn id="42" dur="500" fill="hold"/>
                                        <p:tgtEl>
                                          <p:spTgt spid="10"/>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8"/>
                                        </p:tgtEl>
                                      </p:cBhvr>
                                    </p:cmd>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0"/>
                                        </p:tgtEl>
                                      </p:cBhvr>
                                    </p:animEffect>
                                    <p:animScale>
                                      <p:cBhvr>
                                        <p:cTn id="49"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1"/>
                                        </p:tgtEl>
                                        <p:attrNameLst>
                                          <p:attrName>fillcolor</p:attrName>
                                        </p:attrNameLst>
                                      </p:cBhvr>
                                      <p:to>
                                        <a:srgbClr val="D99694"/>
                                      </p:to>
                                    </p:animClr>
                                    <p:set>
                                      <p:cBhvr>
                                        <p:cTn id="55" dur="500" fill="hold"/>
                                        <p:tgtEl>
                                          <p:spTgt spid="11"/>
                                        </p:tgtEl>
                                        <p:attrNameLst>
                                          <p:attrName>fill.type</p:attrName>
                                        </p:attrNameLst>
                                      </p:cBhvr>
                                      <p:to>
                                        <p:strVal val="solid"/>
                                      </p:to>
                                    </p:set>
                                    <p:set>
                                      <p:cBhvr>
                                        <p:cTn id="56" dur="500" fill="hold"/>
                                        <p:tgtEl>
                                          <p:spTgt spid="11"/>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8"/>
                                        </p:tgtEl>
                                      </p:cBhvr>
                                    </p:cmd>
                                  </p:childTnLst>
                                </p:cTn>
                              </p:par>
                              <p:par>
                                <p:cTn id="59" presetID="1" presetClass="entr" presetSubtype="0" fill="hold" nodeType="withEffect">
                                  <p:stCondLst>
                                    <p:cond delay="0"/>
                                  </p:stCondLst>
                                  <p:childTnLst>
                                    <p:set>
                                      <p:cBhvr>
                                        <p:cTn id="60" dur="1" fill="hold">
                                          <p:stCondLst>
                                            <p:cond delay="9"/>
                                          </p:stCondLst>
                                        </p:cTn>
                                        <p:tgtEl>
                                          <p:spTgt spid="14"/>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1"/>
                                        </p:tgtEl>
                                      </p:cBhvr>
                                    </p:animEffect>
                                    <p:animScale>
                                      <p:cBhvr>
                                        <p:cTn id="6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2"/>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2"/>
                                        </p:tgtEl>
                                        <p:attrNameLst>
                                          <p:attrName>fillcolor</p:attrName>
                                        </p:attrNameLst>
                                      </p:cBhvr>
                                      <p:to>
                                        <a:srgbClr val="D99694"/>
                                      </p:to>
                                    </p:animClr>
                                    <p:set>
                                      <p:cBhvr>
                                        <p:cTn id="69" dur="500" fill="hold"/>
                                        <p:tgtEl>
                                          <p:spTgt spid="12"/>
                                        </p:tgtEl>
                                        <p:attrNameLst>
                                          <p:attrName>fill.type</p:attrName>
                                        </p:attrNameLst>
                                      </p:cBhvr>
                                      <p:to>
                                        <p:strVal val="solid"/>
                                      </p:to>
                                    </p:set>
                                    <p:set>
                                      <p:cBhvr>
                                        <p:cTn id="70" dur="500" fill="hold"/>
                                        <p:tgtEl>
                                          <p:spTgt spid="12"/>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8"/>
                                        </p:tgtEl>
                                      </p:cBhvr>
                                    </p:cmd>
                                  </p:childTnLst>
                                </p:cTn>
                              </p:par>
                              <p:par>
                                <p:cTn id="73" presetID="1" presetClass="entr" presetSubtype="0" fill="hold" nodeType="withEffect">
                                  <p:stCondLst>
                                    <p:cond delay="0"/>
                                  </p:stCondLst>
                                  <p:childTnLst>
                                    <p:set>
                                      <p:cBhvr>
                                        <p:cTn id="74" dur="1" fill="hold">
                                          <p:stCondLst>
                                            <p:cond delay="9"/>
                                          </p:stCondLst>
                                        </p:cTn>
                                        <p:tgtEl>
                                          <p:spTgt spid="15"/>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8" fill="hold" display="0">
                  <p:stCondLst>
                    <p:cond delay="indefinite"/>
                  </p:stCondLst>
                  <p:endCondLst>
                    <p:cond evt="onStopAudio" delay="0">
                      <p:tgtEl>
                        <p:sldTgt/>
                      </p:tgtEl>
                    </p:cond>
                  </p:endCondLst>
                </p:cTn>
                <p:tgtEl>
                  <p:spTgt spid="17"/>
                </p:tgtEl>
              </p:cMediaNode>
            </p:audio>
            <p:audio>
              <p:cMediaNode vol="80000">
                <p:cTn id="79"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17DD01D-210D-0226-9865-3EF69D6B9FCA}"/>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mc:Choice xmlns:a14="http://schemas.microsoft.com/office/drawing/2010/main" Requires="a14">
          <p:sp>
            <p:nvSpPr>
              <p:cNvPr id="10" name="Câu hỏi">
                <a:extLst>
                  <a:ext uri="{FF2B5EF4-FFF2-40B4-BE49-F238E27FC236}">
                    <a16:creationId xmlns:a16="http://schemas.microsoft.com/office/drawing/2014/main" id="{94924F7A-B529-BA4D-864E-64B8EA1A4258}"/>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lang="en-US" sz="2000" b="1" kern="1200" noProof="1">
                    <a:solidFill>
                      <a:srgbClr val="C00000"/>
                    </a:solidFill>
                    <a:latin typeface="Arial" panose="020B0604020202020204" pitchFamily="34" charset="0"/>
                    <a:cs typeface="Arial" panose="020B0604020202020204" pitchFamily="34" charset="0"/>
                  </a:rPr>
                  <a:t>3</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1">
                  <a:ln>
                    <a:noFill/>
                  </a:ln>
                  <a:solidFill>
                    <a:srgbClr val="C00000"/>
                  </a:solidFill>
                  <a:effectLst/>
                  <a:uLnTx/>
                  <a:uFillTx/>
                  <a:latin typeface="Calibri"/>
                  <a:ea typeface="+mn-ea"/>
                  <a:cs typeface="Arial" panose="020B0604020202020204" pitchFamily="34" charset="0"/>
                </a:endParaRPr>
              </a:p>
              <a:p>
                <a:pPr lvl="0" algn="ctr">
                  <a:lnSpc>
                    <a:spcPct val="150000"/>
                  </a:lnSpc>
                  <a:buClrTx/>
                </a:pP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dãy</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i="1" dirty="0">
                    <a:solidFill>
                      <a:srgbClr val="000000"/>
                    </a:solidFill>
                    <a:latin typeface="+mj-lt"/>
                    <a:ea typeface="Calibri" panose="020F0502020204030204" pitchFamily="34" charset="0"/>
                  </a:rPr>
                  <a:t> </a:t>
                </a:r>
                <a14:m>
                  <m:oMath xmlns:m="http://schemas.openxmlformats.org/officeDocument/2006/math">
                    <m:r>
                      <a:rPr lang="fr-FR" sz="2000" i="1">
                        <a:solidFill>
                          <a:srgbClr val="000000"/>
                        </a:solidFill>
                        <a:latin typeface="+mj-lt"/>
                        <a:ea typeface="Calibri" panose="020F0502020204030204" pitchFamily="34" charset="0"/>
                        <a:cs typeface="Times New Roman" panose="02020603050405020304" pitchFamily="18" charset="0"/>
                      </a:rPr>
                      <m:t>𝑑</m:t>
                    </m:r>
                    <m:r>
                      <a:rPr lang="fr-FR" sz="2000" i="1">
                        <a:solidFill>
                          <a:srgbClr val="000000"/>
                        </a:solidFill>
                        <a:latin typeface="+mj-lt"/>
                        <a:ea typeface="Calibri" panose="020F0502020204030204" pitchFamily="34" charset="0"/>
                        <a:cs typeface="Times New Roman" panose="02020603050405020304" pitchFamily="18" charset="0"/>
                      </a:rPr>
                      <m:t>=−2;</m:t>
                    </m:r>
                    <m:sSub>
                      <m:sSubPr>
                        <m:ctrlPr>
                          <a:rPr lang="en-US" sz="2000" i="1">
                            <a:solidFill>
                              <a:srgbClr val="000000"/>
                            </a:solidFill>
                            <a:latin typeface="+mj-lt"/>
                            <a:ea typeface="Calibri" panose="020F0502020204030204" pitchFamily="34" charset="0"/>
                            <a:cs typeface="Times New Roman" panose="02020603050405020304" pitchFamily="18" charset="0"/>
                          </a:rPr>
                        </m:ctrlPr>
                      </m:sSubPr>
                      <m:e>
                        <m:r>
                          <a:rPr lang="fr-FR" sz="2000" i="1">
                            <a:solidFill>
                              <a:srgbClr val="000000"/>
                            </a:solidFill>
                            <a:latin typeface="+mj-lt"/>
                            <a:ea typeface="Calibri" panose="020F0502020204030204" pitchFamily="34" charset="0"/>
                            <a:cs typeface="Times New Roman" panose="02020603050405020304" pitchFamily="18" charset="0"/>
                          </a:rPr>
                          <m:t>𝑆</m:t>
                        </m:r>
                      </m:e>
                      <m:sub>
                        <m:r>
                          <a:rPr lang="fr-FR" sz="2000" i="1">
                            <a:solidFill>
                              <a:srgbClr val="000000"/>
                            </a:solidFill>
                            <a:latin typeface="+mj-lt"/>
                            <a:ea typeface="Calibri" panose="020F0502020204030204" pitchFamily="34" charset="0"/>
                            <a:cs typeface="Times New Roman" panose="02020603050405020304" pitchFamily="18" charset="0"/>
                          </a:rPr>
                          <m:t>8</m:t>
                        </m:r>
                      </m:sub>
                    </m:sSub>
                    <m:r>
                      <a:rPr lang="fr-FR" sz="2000" i="1">
                        <a:solidFill>
                          <a:srgbClr val="000000"/>
                        </a:solidFill>
                        <a:latin typeface="+mj-lt"/>
                        <a:ea typeface="Calibri" panose="020F0502020204030204" pitchFamily="34" charset="0"/>
                        <a:cs typeface="Times New Roman" panose="02020603050405020304" pitchFamily="18" charset="0"/>
                      </a:rPr>
                      <m:t>=72</m:t>
                    </m:r>
                  </m:oMath>
                </a14:m>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Tính</a:t>
                </a:r>
                <a:r>
                  <a:rPr lang="fr-FR" sz="2000" dirty="0">
                    <a:solidFill>
                      <a:srgbClr val="000000"/>
                    </a:solidFill>
                    <a:latin typeface="+mj-lt"/>
                    <a:ea typeface="Calibri" panose="020F0502020204030204" pitchFamily="34" charset="0"/>
                  </a:rPr>
                  <a:t> </a:t>
                </a:r>
                <a14:m>
                  <m:oMath xmlns:m="http://schemas.openxmlformats.org/officeDocument/2006/math">
                    <m:sSub>
                      <m:sSubPr>
                        <m:ctrlPr>
                          <a:rPr lang="en-US" sz="2000" i="1">
                            <a:solidFill>
                              <a:srgbClr val="000000"/>
                            </a:solidFill>
                            <a:latin typeface="+mj-lt"/>
                            <a:ea typeface="Calibri" panose="020F0502020204030204" pitchFamily="34" charset="0"/>
                            <a:cs typeface="Times New Roman" panose="02020603050405020304" pitchFamily="18" charset="0"/>
                          </a:rPr>
                        </m:ctrlPr>
                      </m:sSubPr>
                      <m:e>
                        <m:r>
                          <a:rPr lang="fr-FR" sz="2000" i="1">
                            <a:solidFill>
                              <a:srgbClr val="000000"/>
                            </a:solidFill>
                            <a:latin typeface="+mj-lt"/>
                            <a:ea typeface="Calibri" panose="020F0502020204030204" pitchFamily="34" charset="0"/>
                            <a:cs typeface="Times New Roman" panose="02020603050405020304" pitchFamily="18" charset="0"/>
                          </a:rPr>
                          <m:t>𝑢</m:t>
                        </m:r>
                      </m:e>
                      <m:sub>
                        <m:r>
                          <a:rPr lang="fr-FR" sz="2000" i="1">
                            <a:solidFill>
                              <a:srgbClr val="000000"/>
                            </a:solidFill>
                            <a:latin typeface="+mj-lt"/>
                            <a:ea typeface="Calibri" panose="020F0502020204030204" pitchFamily="34" charset="0"/>
                            <a:cs typeface="Times New Roman" panose="02020603050405020304" pitchFamily="18" charset="0"/>
                          </a:rPr>
                          <m:t>1</m:t>
                        </m:r>
                      </m:sub>
                    </m:sSub>
                  </m:oMath>
                </a14:m>
                <a:r>
                  <a:rPr lang="fr-FR" sz="2000" dirty="0">
                    <a:solidFill>
                      <a:srgbClr val="000000"/>
                    </a:solidFill>
                    <a:latin typeface="+mj-lt"/>
                    <a:ea typeface="Calibri" panose="020F0502020204030204" pitchFamily="34" charset="0"/>
                  </a:rPr>
                  <a:t>?</a:t>
                </a:r>
                <a:endParaRPr kumimoji="0" lang="en-US" sz="2000" b="0" i="0" u="none" strike="noStrike" kern="1200" cap="none" spc="0" normalizeH="0" baseline="0" noProof="0" dirty="0">
                  <a:ln>
                    <a:noFill/>
                  </a:ln>
                  <a:solidFill>
                    <a:srgbClr val="000000"/>
                  </a:solidFill>
                  <a:effectLst/>
                  <a:uLnTx/>
                  <a:uFillTx/>
                  <a:latin typeface="+mj-lt"/>
                </a:endParaRPr>
              </a:p>
            </p:txBody>
          </p:sp>
        </mc:Choice>
        <mc:Fallback>
          <p:sp>
            <p:nvSpPr>
              <p:cNvPr id="10" name="Câu hỏi">
                <a:extLst>
                  <a:ext uri="{FF2B5EF4-FFF2-40B4-BE49-F238E27FC236}">
                    <a16:creationId xmlns:a16="http://schemas.microsoft.com/office/drawing/2014/main" id="{94924F7A-B529-BA4D-864E-64B8EA1A4258}"/>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đúng">
                <a:extLst>
                  <a:ext uri="{FF2B5EF4-FFF2-40B4-BE49-F238E27FC236}">
                    <a16:creationId xmlns:a16="http://schemas.microsoft.com/office/drawing/2014/main" id="{4222DDA1-9F76-5F19-6461-3ED80DF3577F}"/>
                  </a:ext>
                </a:extLst>
              </p:cNvPr>
              <p:cNvSpPr/>
              <p:nvPr/>
            </p:nvSpPr>
            <p:spPr>
              <a:xfrm>
                <a:off x="368135" y="2353357"/>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A.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=16</m:t>
                    </m:r>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p:sp>
            <p:nvSpPr>
              <p:cNvPr id="11" name="Đáp án đúng">
                <a:extLst>
                  <a:ext uri="{FF2B5EF4-FFF2-40B4-BE49-F238E27FC236}">
                    <a16:creationId xmlns:a16="http://schemas.microsoft.com/office/drawing/2014/main" id="{4222DDA1-9F76-5F19-6461-3ED80DF3577F}"/>
                  </a:ext>
                </a:extLst>
              </p:cNvPr>
              <p:cNvSpPr>
                <a:spLocks noRot="1" noChangeAspect="1" noMove="1" noResize="1" noEditPoints="1" noAdjustHandles="1" noChangeArrowheads="1" noChangeShapeType="1" noTextEdit="1"/>
              </p:cNvSpPr>
              <p:nvPr/>
            </p:nvSpPr>
            <p:spPr>
              <a:xfrm>
                <a:off x="368135" y="2353357"/>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1">
                <a:extLst>
                  <a:ext uri="{FF2B5EF4-FFF2-40B4-BE49-F238E27FC236}">
                    <a16:creationId xmlns:a16="http://schemas.microsoft.com/office/drawing/2014/main" id="{51C54A65-1A4D-2FF3-A602-77C43E25F9CB}"/>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latin typeface="+mj-lt"/>
                    <a:ea typeface="+mn-ea"/>
                    <a:cs typeface="Arial" panose="020B0604020202020204" pitchFamily="34" charset="0"/>
                  </a:rPr>
                  <a:t>B.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=−16</m:t>
                    </m:r>
                  </m:oMath>
                </a14:m>
                <a:endParaRPr kumimoji="0" lang="vi-VN" sz="2000" b="0" i="0" u="none" strike="noStrike" kern="1200" cap="none" spc="0" normalizeH="0" baseline="0" noProof="1">
                  <a:ln>
                    <a:noFill/>
                  </a:ln>
                  <a:solidFill>
                    <a:prstClr val="black"/>
                  </a:solidFill>
                  <a:effectLst/>
                  <a:uLnTx/>
                  <a:uFillTx/>
                  <a:latin typeface="+mj-lt"/>
                  <a:ea typeface="+mn-ea"/>
                  <a:cs typeface="Arial" panose="020B0604020202020204" pitchFamily="34" charset="0"/>
                </a:endParaRPr>
              </a:p>
            </p:txBody>
          </p:sp>
        </mc:Choice>
        <mc:Fallback>
          <p:sp>
            <p:nvSpPr>
              <p:cNvPr id="12" name="Đáp án sai 1">
                <a:extLst>
                  <a:ext uri="{FF2B5EF4-FFF2-40B4-BE49-F238E27FC236}">
                    <a16:creationId xmlns:a16="http://schemas.microsoft.com/office/drawing/2014/main" id="{51C54A65-1A4D-2FF3-A602-77C43E25F9CB}"/>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Đáp án sai 2">
                <a:extLst>
                  <a:ext uri="{FF2B5EF4-FFF2-40B4-BE49-F238E27FC236}">
                    <a16:creationId xmlns:a16="http://schemas.microsoft.com/office/drawing/2014/main" id="{721E5115-F24C-B796-891E-1CEA2DE4C524}"/>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sSub>
                      <m:sSubPr>
                        <m:ctrlP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m:t>
                    </m:r>
                    <m:f>
                      <m:fPr>
                        <m:ctrlP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16</m:t>
                        </m:r>
                      </m:den>
                    </m:f>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13" name="Đáp án sai 2">
                <a:extLst>
                  <a:ext uri="{FF2B5EF4-FFF2-40B4-BE49-F238E27FC236}">
                    <a16:creationId xmlns:a16="http://schemas.microsoft.com/office/drawing/2014/main" id="{721E5115-F24C-B796-891E-1CEA2DE4C524}"/>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Đáp án sai 3">
                <a:extLst>
                  <a:ext uri="{FF2B5EF4-FFF2-40B4-BE49-F238E27FC236}">
                    <a16:creationId xmlns:a16="http://schemas.microsoft.com/office/drawing/2014/main" id="{3F227927-4E76-3535-4253-52B44C9C3CDD}"/>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kumimoji="0" lang="en-US" sz="2000" b="0" i="0" u="none" strike="noStrike" kern="1200" cap="none" spc="0" normalizeH="0" baseline="0" noProof="1">
                    <a:ln>
                      <a:noFill/>
                    </a:ln>
                    <a:solidFill>
                      <a:prstClr val="black"/>
                    </a:solidFill>
                    <a:effectLst/>
                    <a:uLnTx/>
                    <a:uFillTx/>
                    <a:latin typeface="+mj-lt"/>
                    <a:cs typeface="Arial" panose="020B0604020202020204" pitchFamily="34" charset="0"/>
                  </a:rPr>
                  <a:t>D. </a:t>
                </a:r>
                <a14:m>
                  <m:oMath xmlns:m="http://schemas.openxmlformats.org/officeDocument/2006/math">
                    <m:sSub>
                      <m:sSubPr>
                        <m:ctrlP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𝑢</m:t>
                        </m:r>
                      </m:e>
                      <m: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m:t>
                    </m:r>
                    <m:f>
                      <m:fPr>
                        <m:ctrlP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16</m:t>
                        </m:r>
                      </m:den>
                    </m:f>
                  </m:oMath>
                </a14:m>
                <a:endParaRPr kumimoji="0" lang="vi-VN" sz="2000" b="0" i="0" u="none" strike="noStrike" kern="1200" cap="none" spc="0" normalizeH="0" baseline="0" noProof="1">
                  <a:ln>
                    <a:noFill/>
                  </a:ln>
                  <a:solidFill>
                    <a:prstClr val="black"/>
                  </a:solidFill>
                  <a:effectLst/>
                  <a:uLnTx/>
                  <a:uFillTx/>
                  <a:latin typeface="+mj-lt"/>
                  <a:cs typeface="Arial" panose="020B0604020202020204" pitchFamily="34" charset="0"/>
                </a:endParaRPr>
              </a:p>
            </p:txBody>
          </p:sp>
        </mc:Choice>
        <mc:Fallback>
          <p:sp>
            <p:nvSpPr>
              <p:cNvPr id="14" name="Đáp án sai 3">
                <a:extLst>
                  <a:ext uri="{FF2B5EF4-FFF2-40B4-BE49-F238E27FC236}">
                    <a16:creationId xmlns:a16="http://schemas.microsoft.com/office/drawing/2014/main" id="{3F227927-4E76-3535-4253-52B44C9C3CDD}"/>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15" name="Picture 5">
            <a:extLst>
              <a:ext uri="{FF2B5EF4-FFF2-40B4-BE49-F238E27FC236}">
                <a16:creationId xmlns:a16="http://schemas.microsoft.com/office/drawing/2014/main" id="{17E650A6-9E3E-576E-FEC6-2C94C4CFE04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718164" y="2868044"/>
            <a:ext cx="630183" cy="548513"/>
          </a:xfrm>
          <a:prstGeom prst="rect">
            <a:avLst/>
          </a:prstGeom>
        </p:spPr>
      </p:pic>
      <p:pic>
        <p:nvPicPr>
          <p:cNvPr id="16" name="Picture 30">
            <a:extLst>
              <a:ext uri="{FF2B5EF4-FFF2-40B4-BE49-F238E27FC236}">
                <a16:creationId xmlns:a16="http://schemas.microsoft.com/office/drawing/2014/main" id="{FCBF8935-8B34-1E32-3693-4ECDAEC8AB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22213" y="3866230"/>
            <a:ext cx="726134" cy="804530"/>
          </a:xfrm>
          <a:prstGeom prst="rect">
            <a:avLst/>
          </a:prstGeom>
        </p:spPr>
      </p:pic>
      <p:pic>
        <p:nvPicPr>
          <p:cNvPr id="17" name="Picture 10">
            <a:extLst>
              <a:ext uri="{FF2B5EF4-FFF2-40B4-BE49-F238E27FC236}">
                <a16:creationId xmlns:a16="http://schemas.microsoft.com/office/drawing/2014/main" id="{AF4641F2-FB68-E799-5491-A761D19B1E2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15154" y="3919045"/>
            <a:ext cx="731960" cy="652110"/>
          </a:xfrm>
          <a:prstGeom prst="rect">
            <a:avLst/>
          </a:prstGeom>
        </p:spPr>
      </p:pic>
      <p:pic>
        <p:nvPicPr>
          <p:cNvPr id="18" name="Picture 10">
            <a:extLst>
              <a:ext uri="{FF2B5EF4-FFF2-40B4-BE49-F238E27FC236}">
                <a16:creationId xmlns:a16="http://schemas.microsoft.com/office/drawing/2014/main" id="{75854FFF-5CC1-1A77-A41C-3777FEBCBB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778248" y="2602240"/>
            <a:ext cx="797387" cy="710400"/>
          </a:xfrm>
          <a:prstGeom prst="rect">
            <a:avLst/>
          </a:prstGeom>
        </p:spPr>
      </p:pic>
      <p:pic>
        <p:nvPicPr>
          <p:cNvPr id="19" name="Correct sound effect and wrong sound effect (mp3cut.net)">
            <a:hlinkClick r:id="" action="ppaction://media"/>
            <a:extLst>
              <a:ext uri="{FF2B5EF4-FFF2-40B4-BE49-F238E27FC236}">
                <a16:creationId xmlns:a16="http://schemas.microsoft.com/office/drawing/2014/main" id="{0ABE859F-883C-0C75-A189-01980C1119E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20" name="Correct sound effect and wrong sound effect (mp3cut.net) (1)">
            <a:hlinkClick r:id="" action="ppaction://media"/>
            <a:extLst>
              <a:ext uri="{FF2B5EF4-FFF2-40B4-BE49-F238E27FC236}">
                <a16:creationId xmlns:a16="http://schemas.microsoft.com/office/drawing/2014/main" id="{558C7F1B-F400-3461-3CCB-DD7E7204DA36}"/>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73261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1"/>
                                        </p:tgtEl>
                                        <p:attrNameLst>
                                          <p:attrName>fillcolor</p:attrName>
                                        </p:attrNameLst>
                                      </p:cBhvr>
                                      <p:to>
                                        <a:srgbClr val="92D050"/>
                                      </p:to>
                                    </p:animClr>
                                    <p:set>
                                      <p:cBhvr>
                                        <p:cTn id="27" dur="500" fill="hold"/>
                                        <p:tgtEl>
                                          <p:spTgt spid="11"/>
                                        </p:tgtEl>
                                        <p:attrNameLst>
                                          <p:attrName>fill.type</p:attrName>
                                        </p:attrNameLst>
                                      </p:cBhvr>
                                      <p:to>
                                        <p:strVal val="solid"/>
                                      </p:to>
                                    </p:set>
                                    <p:set>
                                      <p:cBhvr>
                                        <p:cTn id="28" dur="500" fill="hold"/>
                                        <p:tgtEl>
                                          <p:spTgt spid="11"/>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9"/>
                                        </p:tgtEl>
                                      </p:cBhvr>
                                    </p:cmd>
                                  </p:childTnLst>
                                </p:cTn>
                              </p:par>
                              <p:par>
                                <p:cTn id="31" presetID="1" presetClass="entr" presetSubtype="0" fill="hold" nodeType="withEffect">
                                  <p:stCondLst>
                                    <p:cond delay="0"/>
                                  </p:stCondLst>
                                  <p:childTnLst>
                                    <p:set>
                                      <p:cBhvr>
                                        <p:cTn id="32" dur="1" fill="hold">
                                          <p:stCondLst>
                                            <p:cond delay="9"/>
                                          </p:stCondLst>
                                        </p:cTn>
                                        <p:tgtEl>
                                          <p:spTgt spid="15"/>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1"/>
                                        </p:tgtEl>
                                      </p:cBhvr>
                                    </p:animEffect>
                                    <p:animScale>
                                      <p:cBhvr>
                                        <p:cTn id="3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2"/>
                                        </p:tgtEl>
                                        <p:attrNameLst>
                                          <p:attrName>fillcolor</p:attrName>
                                        </p:attrNameLst>
                                      </p:cBhvr>
                                      <p:to>
                                        <a:srgbClr val="D99694"/>
                                      </p:to>
                                    </p:animClr>
                                    <p:set>
                                      <p:cBhvr>
                                        <p:cTn id="41" dur="500" fill="hold"/>
                                        <p:tgtEl>
                                          <p:spTgt spid="12"/>
                                        </p:tgtEl>
                                        <p:attrNameLst>
                                          <p:attrName>fill.type</p:attrName>
                                        </p:attrNameLst>
                                      </p:cBhvr>
                                      <p:to>
                                        <p:strVal val="solid"/>
                                      </p:to>
                                    </p:set>
                                    <p:set>
                                      <p:cBhvr>
                                        <p:cTn id="42" dur="500" fill="hold"/>
                                        <p:tgtEl>
                                          <p:spTgt spid="12"/>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20"/>
                                        </p:tgtEl>
                                      </p:cBhvr>
                                    </p:cmd>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2"/>
                                        </p:tgtEl>
                                      </p:cBhvr>
                                    </p:animEffect>
                                    <p:animScale>
                                      <p:cBhvr>
                                        <p:cTn id="49"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3"/>
                                        </p:tgtEl>
                                        <p:attrNameLst>
                                          <p:attrName>fillcolor</p:attrName>
                                        </p:attrNameLst>
                                      </p:cBhvr>
                                      <p:to>
                                        <a:srgbClr val="D99694"/>
                                      </p:to>
                                    </p:animClr>
                                    <p:set>
                                      <p:cBhvr>
                                        <p:cTn id="55" dur="500" fill="hold"/>
                                        <p:tgtEl>
                                          <p:spTgt spid="13"/>
                                        </p:tgtEl>
                                        <p:attrNameLst>
                                          <p:attrName>fill.type</p:attrName>
                                        </p:attrNameLst>
                                      </p:cBhvr>
                                      <p:to>
                                        <p:strVal val="solid"/>
                                      </p:to>
                                    </p:set>
                                    <p:set>
                                      <p:cBhvr>
                                        <p:cTn id="56" dur="500" fill="hold"/>
                                        <p:tgtEl>
                                          <p:spTgt spid="13"/>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0"/>
                                        </p:tgtEl>
                                      </p:cBhvr>
                                    </p:cmd>
                                  </p:childTnLst>
                                </p:cTn>
                              </p:par>
                              <p:par>
                                <p:cTn id="59" presetID="1" presetClass="entr" presetSubtype="0" fill="hold" nodeType="withEffect">
                                  <p:stCondLst>
                                    <p:cond delay="0"/>
                                  </p:stCondLst>
                                  <p:childTnLst>
                                    <p:set>
                                      <p:cBhvr>
                                        <p:cTn id="60" dur="1" fill="hold">
                                          <p:stCondLst>
                                            <p:cond delay="9"/>
                                          </p:stCondLst>
                                        </p:cTn>
                                        <p:tgtEl>
                                          <p:spTgt spid="16"/>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3"/>
                                        </p:tgtEl>
                                      </p:cBhvr>
                                    </p:animEffect>
                                    <p:animScale>
                                      <p:cBhvr>
                                        <p:cTn id="63"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4"/>
                                        </p:tgtEl>
                                        <p:attrNameLst>
                                          <p:attrName>fillcolor</p:attrName>
                                        </p:attrNameLst>
                                      </p:cBhvr>
                                      <p:to>
                                        <a:srgbClr val="D99694"/>
                                      </p:to>
                                    </p:animClr>
                                    <p:set>
                                      <p:cBhvr>
                                        <p:cTn id="69" dur="500" fill="hold"/>
                                        <p:tgtEl>
                                          <p:spTgt spid="14"/>
                                        </p:tgtEl>
                                        <p:attrNameLst>
                                          <p:attrName>fill.type</p:attrName>
                                        </p:attrNameLst>
                                      </p:cBhvr>
                                      <p:to>
                                        <p:strVal val="solid"/>
                                      </p:to>
                                    </p:set>
                                    <p:set>
                                      <p:cBhvr>
                                        <p:cTn id="70" dur="500" fill="hold"/>
                                        <p:tgtEl>
                                          <p:spTgt spid="14"/>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0"/>
                                        </p:tgtEl>
                                      </p:cBhvr>
                                    </p:cmd>
                                  </p:childTnLst>
                                </p:cTn>
                              </p:par>
                              <p:par>
                                <p:cTn id="73" presetID="1" presetClass="entr" presetSubtype="0" fill="hold" nodeType="withEffect">
                                  <p:stCondLst>
                                    <p:cond delay="0"/>
                                  </p:stCondLst>
                                  <p:childTnLst>
                                    <p:set>
                                      <p:cBhvr>
                                        <p:cTn id="74" dur="1" fill="hold">
                                          <p:stCondLst>
                                            <p:cond delay="9"/>
                                          </p:stCondLst>
                                        </p:cTn>
                                        <p:tgtEl>
                                          <p:spTgt spid="17"/>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4"/>
                                        </p:tgtEl>
                                      </p:cBhvr>
                                    </p:animEffect>
                                    <p:animScale>
                                      <p:cBhvr>
                                        <p:cTn id="77" dur="250" autoRev="1" fill="hold"/>
                                        <p:tgtEl>
                                          <p:spTgt spid="14"/>
                                        </p:tgtEl>
                                      </p:cBhvr>
                                      <p:by x="105000" y="105000"/>
                                    </p:animScale>
                                  </p:childTnLst>
                                </p:cTn>
                              </p:par>
                            </p:childTnLst>
                          </p:cTn>
                        </p:par>
                      </p:childTnLst>
                    </p:cTn>
                  </p:par>
                </p:childTnLst>
              </p:cTn>
              <p:nextCondLst>
                <p:cond evt="onClick" delay="0">
                  <p:tgtEl>
                    <p:spTgt spid="14"/>
                  </p:tgtEl>
                </p:cond>
              </p:nextCondLst>
            </p:seq>
            <p:audio>
              <p:cMediaNode vol="80000">
                <p:cTn id="78" fill="hold" display="0">
                  <p:stCondLst>
                    <p:cond delay="indefinite"/>
                  </p:stCondLst>
                  <p:endCondLst>
                    <p:cond evt="onStopAudio" delay="0">
                      <p:tgtEl>
                        <p:sldTgt/>
                      </p:tgtEl>
                    </p:cond>
                  </p:endCondLst>
                </p:cTn>
                <p:tgtEl>
                  <p:spTgt spid="19"/>
                </p:tgtEl>
              </p:cMediaNode>
            </p:audio>
            <p:audio>
              <p:cMediaNode vol="80000">
                <p:cTn id="79" fill="hold" display="0">
                  <p:stCondLst>
                    <p:cond delay="indefinite"/>
                  </p:stCondLst>
                  <p:endCondLst>
                    <p:cond evt="onStopAudio" delay="0">
                      <p:tgtEl>
                        <p:sldTgt/>
                      </p:tgtEl>
                    </p:cond>
                  </p:endCondLst>
                </p:cTn>
                <p:tgtEl>
                  <p:spTgt spid="20"/>
                </p:tgtEl>
              </p:cMediaNode>
            </p:audio>
          </p:childTnLst>
        </p:cTn>
      </p:par>
    </p:tnLst>
    <p:bldLst>
      <p:bldP spid="10" grpId="0"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1A34DDD1-4C78-B380-F650-F1C902817F7B}"/>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p:sp>
        <p:nvSpPr>
          <p:cNvPr id="9" name="Câu hỏi">
            <a:extLst>
              <a:ext uri="{FF2B5EF4-FFF2-40B4-BE49-F238E27FC236}">
                <a16:creationId xmlns:a16="http://schemas.microsoft.com/office/drawing/2014/main" id="{C961BEF1-A9E6-2FC1-E53A-48B2EC0BB9C2}"/>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cấp</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cộng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dirty="0">
                <a:solidFill>
                  <a:srgbClr val="000000"/>
                </a:solidFill>
                <a:latin typeface="+mj-lt"/>
                <a:ea typeface="Calibri" panose="020F0502020204030204" pitchFamily="34" charset="0"/>
              </a:rPr>
              <a:t> 8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đầu</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bằng</a:t>
            </a:r>
            <a:r>
              <a:rPr lang="fr-FR" sz="2000" dirty="0">
                <a:solidFill>
                  <a:srgbClr val="000000"/>
                </a:solidFill>
                <a:latin typeface="+mj-lt"/>
                <a:ea typeface="Calibri" panose="020F0502020204030204" pitchFamily="34" charset="0"/>
              </a:rPr>
              <a:t> 3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cuối</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bằng</a:t>
            </a:r>
            <a:r>
              <a:rPr lang="fr-FR" sz="2000" dirty="0">
                <a:solidFill>
                  <a:srgbClr val="000000"/>
                </a:solidFill>
                <a:latin typeface="+mj-lt"/>
                <a:ea typeface="Calibri" panose="020F0502020204030204" pitchFamily="34" charset="0"/>
              </a:rPr>
              <a:t> 24. </a:t>
            </a:r>
            <a:r>
              <a:rPr lang="fr-FR" sz="2000" dirty="0" err="1">
                <a:solidFill>
                  <a:srgbClr val="000000"/>
                </a:solidFill>
                <a:latin typeface="+mj-lt"/>
                <a:ea typeface="Calibri" panose="020F0502020204030204" pitchFamily="34" charset="0"/>
              </a:rPr>
              <a:t>Tính</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tổng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các</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hạng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này</a:t>
            </a:r>
            <a:endParaRPr kumimoji="0" lang="en-US" sz="2000" b="0" i="0" u="none" strike="noStrike" kern="1200" cap="none" spc="0" normalizeH="0" baseline="0" noProof="0" dirty="0">
              <a:ln>
                <a:noFill/>
              </a:ln>
              <a:solidFill>
                <a:srgbClr val="000000"/>
              </a:solidFill>
              <a:effectLst/>
              <a:uLnTx/>
              <a:uFillTx/>
              <a:latin typeface="+mj-lt"/>
            </a:endParaRPr>
          </a:p>
        </p:txBody>
      </p:sp>
      <mc:AlternateContent xmlns:mc="http://schemas.openxmlformats.org/markup-compatibility/2006">
        <mc:Choice xmlns:a14="http://schemas.microsoft.com/office/drawing/2010/main" Requires="a14">
          <p:sp>
            <p:nvSpPr>
              <p:cNvPr id="10" name="Đáp án đúng">
                <a:extLst>
                  <a:ext uri="{FF2B5EF4-FFF2-40B4-BE49-F238E27FC236}">
                    <a16:creationId xmlns:a16="http://schemas.microsoft.com/office/drawing/2014/main" id="{C4CDEEE8-80CF-B375-9CAF-2F984409EA71}"/>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108</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10" name="Đáp án đúng">
                <a:extLst>
                  <a:ext uri="{FF2B5EF4-FFF2-40B4-BE49-F238E27FC236}">
                    <a16:creationId xmlns:a16="http://schemas.microsoft.com/office/drawing/2014/main" id="{C4CDEEE8-80CF-B375-9CAF-2F984409EA71}"/>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6"/>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1">
                <a:extLst>
                  <a:ext uri="{FF2B5EF4-FFF2-40B4-BE49-F238E27FC236}">
                    <a16:creationId xmlns:a16="http://schemas.microsoft.com/office/drawing/2014/main" id="{F30686DA-30D2-A400-60F6-95D16628A834}"/>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ea typeface="+mn-ea"/>
                    <a:cs typeface="Arial" panose="020B0604020202020204" pitchFamily="34" charset="0"/>
                  </a:rPr>
                  <a:t>B.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27</m:t>
                    </m:r>
                  </m:oMath>
                </a14:m>
                <a:endParaRPr kumimoji="0" lang="vi-VN" sz="2000" b="0" i="0" u="none" strike="noStrike" kern="1200" cap="none" spc="0" normalizeH="0" baseline="0" noProof="1">
                  <a:ln>
                    <a:noFill/>
                  </a:ln>
                  <a:solidFill>
                    <a:prstClr val="black"/>
                  </a:solidFill>
                  <a:effectLst/>
                  <a:uLnTx/>
                  <a:uFillTx/>
                  <a:ea typeface="+mn-ea"/>
                  <a:cs typeface="Arial" panose="020B0604020202020204" pitchFamily="34" charset="0"/>
                </a:endParaRPr>
              </a:p>
            </p:txBody>
          </p:sp>
        </mc:Choice>
        <mc:Fallback>
          <p:sp>
            <p:nvSpPr>
              <p:cNvPr id="11" name="Đáp án sai 1">
                <a:extLst>
                  <a:ext uri="{FF2B5EF4-FFF2-40B4-BE49-F238E27FC236}">
                    <a16:creationId xmlns:a16="http://schemas.microsoft.com/office/drawing/2014/main" id="{F30686DA-30D2-A400-60F6-95D16628A834}"/>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2">
                <a:extLst>
                  <a:ext uri="{FF2B5EF4-FFF2-40B4-BE49-F238E27FC236}">
                    <a16:creationId xmlns:a16="http://schemas.microsoft.com/office/drawing/2014/main" id="{B78EA73A-0172-761C-84F8-D649F12CB2A5}"/>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105</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12" name="Đáp án sai 2">
                <a:extLst>
                  <a:ext uri="{FF2B5EF4-FFF2-40B4-BE49-F238E27FC236}">
                    <a16:creationId xmlns:a16="http://schemas.microsoft.com/office/drawing/2014/main" id="{B78EA73A-0172-761C-84F8-D649F12CB2A5}"/>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Đáp án sai 3">
                <a:extLst>
                  <a:ext uri="{FF2B5EF4-FFF2-40B4-BE49-F238E27FC236}">
                    <a16:creationId xmlns:a16="http://schemas.microsoft.com/office/drawing/2014/main" id="{834F6BCE-E709-65BB-9A0C-C50018EC4C4F}"/>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111</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13" name="Đáp án sai 3">
                <a:extLst>
                  <a:ext uri="{FF2B5EF4-FFF2-40B4-BE49-F238E27FC236}">
                    <a16:creationId xmlns:a16="http://schemas.microsoft.com/office/drawing/2014/main" id="{834F6BCE-E709-65BB-9A0C-C50018EC4C4F}"/>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9"/>
                <a:stretch>
                  <a:fillRect/>
                </a:stretch>
              </a:blipFill>
              <a:ln/>
            </p:spPr>
            <p:txBody>
              <a:bodyPr/>
              <a:lstStyle/>
              <a:p>
                <a:r>
                  <a:rPr lang="en-US">
                    <a:noFill/>
                  </a:rPr>
                  <a:t> </a:t>
                </a:r>
              </a:p>
            </p:txBody>
          </p:sp>
        </mc:Fallback>
      </mc:AlternateContent>
      <p:pic>
        <p:nvPicPr>
          <p:cNvPr id="14" name="Picture 5">
            <a:extLst>
              <a:ext uri="{FF2B5EF4-FFF2-40B4-BE49-F238E27FC236}">
                <a16:creationId xmlns:a16="http://schemas.microsoft.com/office/drawing/2014/main" id="{8FCB207A-7384-489C-2CC0-BEB63C6C193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18164" y="4127977"/>
            <a:ext cx="630183" cy="548513"/>
          </a:xfrm>
          <a:prstGeom prst="rect">
            <a:avLst/>
          </a:prstGeom>
        </p:spPr>
      </p:pic>
      <p:pic>
        <p:nvPicPr>
          <p:cNvPr id="15" name="Picture 30">
            <a:extLst>
              <a:ext uri="{FF2B5EF4-FFF2-40B4-BE49-F238E27FC236}">
                <a16:creationId xmlns:a16="http://schemas.microsoft.com/office/drawing/2014/main" id="{270D8C4A-EE22-9C30-9EFA-7308BB7009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622213" y="2602240"/>
            <a:ext cx="726134" cy="804530"/>
          </a:xfrm>
          <a:prstGeom prst="rect">
            <a:avLst/>
          </a:prstGeom>
        </p:spPr>
      </p:pic>
      <p:pic>
        <p:nvPicPr>
          <p:cNvPr id="16" name="Picture 10">
            <a:extLst>
              <a:ext uri="{FF2B5EF4-FFF2-40B4-BE49-F238E27FC236}">
                <a16:creationId xmlns:a16="http://schemas.microsoft.com/office/drawing/2014/main" id="{65D2CF12-E210-8D3A-D1C3-1F5D721D71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915154" y="3919045"/>
            <a:ext cx="731960" cy="652110"/>
          </a:xfrm>
          <a:prstGeom prst="rect">
            <a:avLst/>
          </a:prstGeom>
        </p:spPr>
      </p:pic>
      <p:pic>
        <p:nvPicPr>
          <p:cNvPr id="17" name="Picture 10">
            <a:extLst>
              <a:ext uri="{FF2B5EF4-FFF2-40B4-BE49-F238E27FC236}">
                <a16:creationId xmlns:a16="http://schemas.microsoft.com/office/drawing/2014/main" id="{DFF78A72-573D-6589-18C1-5EB39BDC50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778248" y="2602240"/>
            <a:ext cx="797387" cy="710400"/>
          </a:xfrm>
          <a:prstGeom prst="rect">
            <a:avLst/>
          </a:prstGeom>
        </p:spPr>
      </p:pic>
      <p:pic>
        <p:nvPicPr>
          <p:cNvPr id="18" name="Correct sound effect and wrong sound effect (mp3cut.net)">
            <a:hlinkClick r:id="" action="ppaction://media"/>
            <a:extLst>
              <a:ext uri="{FF2B5EF4-FFF2-40B4-BE49-F238E27FC236}">
                <a16:creationId xmlns:a16="http://schemas.microsoft.com/office/drawing/2014/main" id="{8078BA43-00D3-9FF8-D6AD-ED12B345542B}"/>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7A44A638-6783-76C2-1A32-98071B43A636}"/>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0815254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0"/>
                                        </p:tgtEl>
                                        <p:attrNameLst>
                                          <p:attrName>fillcolor</p:attrName>
                                        </p:attrNameLst>
                                      </p:cBhvr>
                                      <p:to>
                                        <a:srgbClr val="92D050"/>
                                      </p:to>
                                    </p:animClr>
                                    <p:set>
                                      <p:cBhvr>
                                        <p:cTn id="27" dur="500" fill="hold"/>
                                        <p:tgtEl>
                                          <p:spTgt spid="10"/>
                                        </p:tgtEl>
                                        <p:attrNameLst>
                                          <p:attrName>fill.type</p:attrName>
                                        </p:attrNameLst>
                                      </p:cBhvr>
                                      <p:to>
                                        <p:strVal val="solid"/>
                                      </p:to>
                                    </p:set>
                                    <p:set>
                                      <p:cBhvr>
                                        <p:cTn id="28" dur="500" fill="hold"/>
                                        <p:tgtEl>
                                          <p:spTgt spid="10"/>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18"/>
                                        </p:tgtEl>
                                      </p:cBhvr>
                                    </p:cmd>
                                  </p:childTnLst>
                                </p:cTn>
                              </p:par>
                              <p:par>
                                <p:cTn id="31" presetID="1" presetClass="entr" presetSubtype="0" fill="hold" nodeType="withEffect">
                                  <p:stCondLst>
                                    <p:cond delay="0"/>
                                  </p:stCondLst>
                                  <p:childTnLst>
                                    <p:set>
                                      <p:cBhvr>
                                        <p:cTn id="32" dur="1" fill="hold">
                                          <p:stCondLst>
                                            <p:cond delay="9"/>
                                          </p:stCondLst>
                                        </p:cTn>
                                        <p:tgtEl>
                                          <p:spTgt spid="14"/>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1"/>
                                        </p:tgtEl>
                                        <p:attrNameLst>
                                          <p:attrName>fillcolor</p:attrName>
                                        </p:attrNameLst>
                                      </p:cBhvr>
                                      <p:to>
                                        <a:srgbClr val="D99694"/>
                                      </p:to>
                                    </p:animClr>
                                    <p:set>
                                      <p:cBhvr>
                                        <p:cTn id="41" dur="500" fill="hold"/>
                                        <p:tgtEl>
                                          <p:spTgt spid="11"/>
                                        </p:tgtEl>
                                        <p:attrNameLst>
                                          <p:attrName>fill.type</p:attrName>
                                        </p:attrNameLst>
                                      </p:cBhvr>
                                      <p:to>
                                        <p:strVal val="solid"/>
                                      </p:to>
                                    </p:set>
                                    <p:set>
                                      <p:cBhvr>
                                        <p:cTn id="42" dur="500" fill="hold"/>
                                        <p:tgtEl>
                                          <p:spTgt spid="11"/>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9"/>
                                        </p:tgtEl>
                                      </p:cBhvr>
                                    </p:cmd>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11"/>
                                        </p:tgtEl>
                                      </p:cBhvr>
                                    </p:animEffect>
                                    <p:animScale>
                                      <p:cBhvr>
                                        <p:cTn id="4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2"/>
                                        </p:tgtEl>
                                        <p:attrNameLst>
                                          <p:attrName>fillcolor</p:attrName>
                                        </p:attrNameLst>
                                      </p:cBhvr>
                                      <p:to>
                                        <a:srgbClr val="D99694"/>
                                      </p:to>
                                    </p:animClr>
                                    <p:set>
                                      <p:cBhvr>
                                        <p:cTn id="55" dur="500" fill="hold"/>
                                        <p:tgtEl>
                                          <p:spTgt spid="12"/>
                                        </p:tgtEl>
                                        <p:attrNameLst>
                                          <p:attrName>fill.type</p:attrName>
                                        </p:attrNameLst>
                                      </p:cBhvr>
                                      <p:to>
                                        <p:strVal val="solid"/>
                                      </p:to>
                                    </p:set>
                                    <p:set>
                                      <p:cBhvr>
                                        <p:cTn id="56" dur="500" fill="hold"/>
                                        <p:tgtEl>
                                          <p:spTgt spid="12"/>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9"/>
                                        </p:tgtEl>
                                      </p:cBhvr>
                                    </p:cmd>
                                  </p:childTnLst>
                                </p:cTn>
                              </p:par>
                              <p:par>
                                <p:cTn id="59" presetID="1" presetClass="entr" presetSubtype="0" fill="hold" nodeType="withEffect">
                                  <p:stCondLst>
                                    <p:cond delay="0"/>
                                  </p:stCondLst>
                                  <p:childTnLst>
                                    <p:set>
                                      <p:cBhvr>
                                        <p:cTn id="60" dur="1" fill="hold">
                                          <p:stCondLst>
                                            <p:cond delay="9"/>
                                          </p:stCondLst>
                                        </p:cTn>
                                        <p:tgtEl>
                                          <p:spTgt spid="15"/>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12"/>
                                        </p:tgtEl>
                                      </p:cBhvr>
                                    </p:animEffect>
                                    <p:animScale>
                                      <p:cBhvr>
                                        <p:cTn id="63"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13"/>
                                        </p:tgtEl>
                                        <p:attrNameLst>
                                          <p:attrName>fillcolor</p:attrName>
                                        </p:attrNameLst>
                                      </p:cBhvr>
                                      <p:to>
                                        <a:srgbClr val="D99694"/>
                                      </p:to>
                                    </p:animClr>
                                    <p:set>
                                      <p:cBhvr>
                                        <p:cTn id="69" dur="500" fill="hold"/>
                                        <p:tgtEl>
                                          <p:spTgt spid="13"/>
                                        </p:tgtEl>
                                        <p:attrNameLst>
                                          <p:attrName>fill.type</p:attrName>
                                        </p:attrNameLst>
                                      </p:cBhvr>
                                      <p:to>
                                        <p:strVal val="solid"/>
                                      </p:to>
                                    </p:set>
                                    <p:set>
                                      <p:cBhvr>
                                        <p:cTn id="70" dur="500" fill="hold"/>
                                        <p:tgtEl>
                                          <p:spTgt spid="13"/>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9"/>
                                        </p:tgtEl>
                                      </p:cBhvr>
                                    </p:cmd>
                                  </p:childTnLst>
                                </p:cTn>
                              </p:par>
                              <p:par>
                                <p:cTn id="73" presetID="1" presetClass="entr" presetSubtype="0" fill="hold" nodeType="withEffect">
                                  <p:stCondLst>
                                    <p:cond delay="0"/>
                                  </p:stCondLst>
                                  <p:childTnLst>
                                    <p:set>
                                      <p:cBhvr>
                                        <p:cTn id="74" dur="1" fill="hold">
                                          <p:stCondLst>
                                            <p:cond delay="9"/>
                                          </p:stCondLst>
                                        </p:cTn>
                                        <p:tgtEl>
                                          <p:spTgt spid="16"/>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13"/>
                                        </p:tgtEl>
                                      </p:cBhvr>
                                    </p:animEffect>
                                    <p:animScale>
                                      <p:cBhvr>
                                        <p:cTn id="77"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78" fill="hold" display="0">
                  <p:stCondLst>
                    <p:cond delay="indefinite"/>
                  </p:stCondLst>
                  <p:endCondLst>
                    <p:cond evt="onStopAudio" delay="0">
                      <p:tgtEl>
                        <p:sldTgt/>
                      </p:tgtEl>
                    </p:cond>
                  </p:endCondLst>
                </p:cTn>
                <p:tgtEl>
                  <p:spTgt spid="18"/>
                </p:tgtEl>
              </p:cMediaNode>
            </p:audio>
            <p:audio>
              <p:cMediaNode vol="80000">
                <p:cTn id="79" fill="hold" display="0">
                  <p:stCondLst>
                    <p:cond delay="indefinite"/>
                  </p:stCondLst>
                  <p:endCondLst>
                    <p:cond evt="onStopAudio" delay="0">
                      <p:tgtEl>
                        <p:sldTgt/>
                      </p:tgtEl>
                    </p:cond>
                  </p:endCondLst>
                </p:cTn>
                <p:tgtEl>
                  <p:spTgt spid="19"/>
                </p:tgtEl>
              </p:cMediaNode>
            </p:audio>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a:extLst>
              <a:ext uri="{FF2B5EF4-FFF2-40B4-BE49-F238E27FC236}">
                <a16:creationId xmlns:a16="http://schemas.microsoft.com/office/drawing/2014/main" id="{63BDD5AD-E5A0-8476-6B0C-0CCC494C0FB6}"/>
              </a:ext>
            </a:extLst>
          </p:cNvPr>
          <p:cNvSpPr txBox="1"/>
          <p:nvPr/>
        </p:nvSpPr>
        <p:spPr>
          <a:xfrm>
            <a:off x="2388245" y="100061"/>
            <a:ext cx="4367507" cy="579774"/>
          </a:xfrm>
          <a:prstGeom prst="rect">
            <a:avLst/>
          </a:prstGeom>
        </p:spPr>
        <p:txBody>
          <a:bodyPr wrap="square" lIns="0" tIns="0" rIns="0" bIns="0" rtlCol="0" anchor="t">
            <a:spAutoFit/>
          </a:bodyPr>
          <a:lstStyle/>
          <a:p>
            <a:pPr algn="ctr" defTabSz="609630">
              <a:lnSpc>
                <a:spcPts val="5334"/>
              </a:lnSpc>
              <a:spcBef>
                <a:spcPct val="0"/>
              </a:spcBef>
              <a:buClrTx/>
              <a:buFontTx/>
              <a:buNone/>
            </a:pPr>
            <a:r>
              <a:rPr lang="en-US" sz="2400" b="1" kern="1200" spc="-53" dirty="0">
                <a:latin typeface="Arial" panose="020B0604020202020204" pitchFamily="34" charset="0"/>
                <a:ea typeface="+mn-ea"/>
                <a:cs typeface="Arial" panose="020B0604020202020204" pitchFamily="34" charset="0"/>
              </a:rPr>
              <a:t>TRÒ CHƠI TRẮC NGHIỆM</a:t>
            </a:r>
          </a:p>
        </p:txBody>
      </p:sp>
      <mc:AlternateContent xmlns:mc="http://schemas.openxmlformats.org/markup-compatibility/2006">
        <mc:Choice xmlns:a14="http://schemas.microsoft.com/office/drawing/2010/main" Requires="a14">
          <p:sp>
            <p:nvSpPr>
              <p:cNvPr id="21" name="Câu hỏi">
                <a:extLst>
                  <a:ext uri="{FF2B5EF4-FFF2-40B4-BE49-F238E27FC236}">
                    <a16:creationId xmlns:a16="http://schemas.microsoft.com/office/drawing/2014/main" id="{A39658D8-D1C9-93A1-CED7-C9983BC20EE6}"/>
                  </a:ext>
                </a:extLst>
              </p:cNvPr>
              <p:cNvSpPr/>
              <p:nvPr/>
            </p:nvSpPr>
            <p:spPr>
              <a:xfrm>
                <a:off x="368135" y="871305"/>
                <a:ext cx="8207500" cy="1229112"/>
              </a:xfrm>
              <a:prstGeom prst="roundRect">
                <a:avLst>
                  <a:gd name="adj" fmla="val 17580"/>
                </a:avLst>
              </a:prstGeom>
              <a:solidFill>
                <a:schemeClr val="accent6"/>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Câu </a:t>
                </a:r>
                <a:r>
                  <a:rPr lang="en-US" sz="2000" b="1" kern="1200" noProof="1">
                    <a:solidFill>
                      <a:srgbClr val="C00000"/>
                    </a:solidFill>
                    <a:latin typeface="Arial" panose="020B0604020202020204" pitchFamily="34" charset="0"/>
                    <a:cs typeface="Arial" panose="020B0604020202020204" pitchFamily="34" charset="0"/>
                  </a:rPr>
                  <a:t>5</a:t>
                </a:r>
                <a:r>
                  <a:rPr kumimoji="0" lang="vi-VN"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endParaRPr>
              </a:p>
              <a:p>
                <a:pPr lvl="0" algn="ctr">
                  <a:lnSpc>
                    <a:spcPct val="150000"/>
                  </a:lnSpc>
                  <a:buClrTx/>
                </a:pPr>
                <a:r>
                  <a:rPr lang="fr-FR" sz="2000" dirty="0">
                    <a:solidFill>
                      <a:srgbClr val="000000"/>
                    </a:solidFill>
                    <a:latin typeface="+mj-lt"/>
                    <a:ea typeface="Calibri" panose="020F0502020204030204" pitchFamily="34" charset="0"/>
                  </a:rPr>
                  <a:t>Cho </a:t>
                </a:r>
                <a:r>
                  <a:rPr lang="fr-FR" sz="2000" dirty="0" err="1">
                    <a:solidFill>
                      <a:srgbClr val="000000"/>
                    </a:solidFill>
                    <a:latin typeface="+mj-lt"/>
                    <a:ea typeface="Calibri" panose="020F0502020204030204" pitchFamily="34" charset="0"/>
                  </a:rPr>
                  <a:t>một</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cấp</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số</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cộng</a:t>
                </a:r>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có</a:t>
                </a:r>
                <a:r>
                  <a:rPr lang="fr-FR" sz="2000" dirty="0">
                    <a:solidFill>
                      <a:srgbClr val="000000"/>
                    </a:solidFill>
                    <a:latin typeface="+mj-lt"/>
                    <a:ea typeface="Calibri" panose="020F0502020204030204" pitchFamily="34" charset="0"/>
                  </a:rPr>
                  <a:t> </a:t>
                </a:r>
                <a14:m>
                  <m:oMath xmlns:m="http://schemas.openxmlformats.org/officeDocument/2006/math">
                    <m:sSub>
                      <m:sSubPr>
                        <m:ctrlPr>
                          <a:rPr lang="en-US" sz="2000" i="1">
                            <a:solidFill>
                              <a:srgbClr val="000000"/>
                            </a:solidFill>
                            <a:latin typeface="+mj-lt"/>
                            <a:ea typeface="Calibri" panose="020F0502020204030204" pitchFamily="34" charset="0"/>
                            <a:cs typeface="Times New Roman" panose="02020603050405020304" pitchFamily="18" charset="0"/>
                          </a:rPr>
                        </m:ctrlPr>
                      </m:sSubPr>
                      <m:e>
                        <m:r>
                          <a:rPr lang="fr-FR" sz="2000" i="1">
                            <a:solidFill>
                              <a:srgbClr val="000000"/>
                            </a:solidFill>
                            <a:latin typeface="+mj-lt"/>
                            <a:ea typeface="Calibri" panose="020F0502020204030204" pitchFamily="34" charset="0"/>
                            <a:cs typeface="Times New Roman" panose="02020603050405020304" pitchFamily="18" charset="0"/>
                          </a:rPr>
                          <m:t>𝑢</m:t>
                        </m:r>
                      </m:e>
                      <m:sub>
                        <m:r>
                          <a:rPr lang="fr-FR" sz="2000" i="1">
                            <a:solidFill>
                              <a:srgbClr val="000000"/>
                            </a:solidFill>
                            <a:latin typeface="+mj-lt"/>
                            <a:ea typeface="Calibri" panose="020F0502020204030204" pitchFamily="34" charset="0"/>
                            <a:cs typeface="Times New Roman" panose="02020603050405020304" pitchFamily="18" charset="0"/>
                          </a:rPr>
                          <m:t>1</m:t>
                        </m:r>
                      </m:sub>
                    </m:sSub>
                    <m:r>
                      <a:rPr lang="fr-FR" sz="2000" i="1">
                        <a:solidFill>
                          <a:srgbClr val="000000"/>
                        </a:solidFill>
                        <a:latin typeface="+mj-lt"/>
                        <a:ea typeface="Calibri" panose="020F0502020204030204" pitchFamily="34" charset="0"/>
                        <a:cs typeface="Times New Roman" panose="02020603050405020304" pitchFamily="18" charset="0"/>
                      </a:rPr>
                      <m:t>=−3;</m:t>
                    </m:r>
                    <m:sSub>
                      <m:sSubPr>
                        <m:ctrlPr>
                          <a:rPr lang="en-US" sz="2000" i="1">
                            <a:solidFill>
                              <a:srgbClr val="000000"/>
                            </a:solidFill>
                            <a:latin typeface="+mj-lt"/>
                            <a:ea typeface="Calibri" panose="020F0502020204030204" pitchFamily="34" charset="0"/>
                            <a:cs typeface="Times New Roman" panose="02020603050405020304" pitchFamily="18" charset="0"/>
                          </a:rPr>
                        </m:ctrlPr>
                      </m:sSubPr>
                      <m:e>
                        <m:r>
                          <a:rPr lang="fr-FR" sz="2000" i="1">
                            <a:solidFill>
                              <a:srgbClr val="000000"/>
                            </a:solidFill>
                            <a:latin typeface="+mj-lt"/>
                            <a:ea typeface="Calibri" panose="020F0502020204030204" pitchFamily="34" charset="0"/>
                            <a:cs typeface="Times New Roman" panose="02020603050405020304" pitchFamily="18" charset="0"/>
                          </a:rPr>
                          <m:t>𝑢</m:t>
                        </m:r>
                      </m:e>
                      <m:sub>
                        <m:r>
                          <a:rPr lang="fr-FR" sz="2000" i="1">
                            <a:solidFill>
                              <a:srgbClr val="000000"/>
                            </a:solidFill>
                            <a:latin typeface="+mj-lt"/>
                            <a:ea typeface="Calibri" panose="020F0502020204030204" pitchFamily="34" charset="0"/>
                            <a:cs typeface="Times New Roman" panose="02020603050405020304" pitchFamily="18" charset="0"/>
                          </a:rPr>
                          <m:t>6</m:t>
                        </m:r>
                      </m:sub>
                    </m:sSub>
                    <m:r>
                      <a:rPr lang="fr-FR" sz="2000" i="1">
                        <a:solidFill>
                          <a:srgbClr val="000000"/>
                        </a:solidFill>
                        <a:latin typeface="+mj-lt"/>
                        <a:ea typeface="Calibri" panose="020F0502020204030204" pitchFamily="34" charset="0"/>
                        <a:cs typeface="Times New Roman" panose="02020603050405020304" pitchFamily="18" charset="0"/>
                      </a:rPr>
                      <m:t>=27</m:t>
                    </m:r>
                  </m:oMath>
                </a14:m>
                <a:r>
                  <a:rPr lang="fr-FR" sz="2000" dirty="0">
                    <a:solidFill>
                      <a:srgbClr val="000000"/>
                    </a:solidFill>
                    <a:latin typeface="+mj-lt"/>
                    <a:ea typeface="Calibri" panose="020F0502020204030204" pitchFamily="34" charset="0"/>
                  </a:rPr>
                  <a:t>. </a:t>
                </a:r>
                <a:r>
                  <a:rPr lang="fr-FR" sz="2000" dirty="0" err="1">
                    <a:solidFill>
                      <a:srgbClr val="000000"/>
                    </a:solidFill>
                    <a:latin typeface="+mj-lt"/>
                    <a:ea typeface="Calibri" panose="020F0502020204030204" pitchFamily="34" charset="0"/>
                  </a:rPr>
                  <a:t>Tìm</a:t>
                </a:r>
                <a14:m>
                  <m:oMath xmlns:m="http://schemas.openxmlformats.org/officeDocument/2006/math">
                    <m:r>
                      <a:rPr lang="fr-FR" sz="2000" i="1" dirty="0" smtClean="0">
                        <a:solidFill>
                          <a:srgbClr val="000000"/>
                        </a:solidFill>
                        <a:latin typeface="Cambria Math" panose="02040503050406030204" pitchFamily="18" charset="0"/>
                        <a:ea typeface="Calibri" panose="020F0502020204030204" pitchFamily="34" charset="0"/>
                      </a:rPr>
                      <m:t> </m:t>
                    </m:r>
                    <m:r>
                      <a:rPr lang="fr-FR" sz="2000" i="1" dirty="0" smtClean="0">
                        <a:solidFill>
                          <a:srgbClr val="000000"/>
                        </a:solidFill>
                        <a:latin typeface="Cambria Math" panose="02040503050406030204" pitchFamily="18" charset="0"/>
                        <a:ea typeface="Calibri" panose="020F0502020204030204" pitchFamily="34" charset="0"/>
                      </a:rPr>
                      <m:t>𝑑</m:t>
                    </m:r>
                  </m:oMath>
                </a14:m>
                <a:r>
                  <a:rPr lang="fr-FR" sz="2000" dirty="0">
                    <a:solidFill>
                      <a:srgbClr val="000000"/>
                    </a:solidFill>
                    <a:latin typeface="+mj-lt"/>
                    <a:ea typeface="Calibri" panose="020F0502020204030204" pitchFamily="34" charset="0"/>
                  </a:rPr>
                  <a:t>?</a:t>
                </a:r>
                <a:endParaRPr kumimoji="0" lang="en-US" sz="2000" b="0" i="0" u="none" strike="noStrike" kern="1200" cap="none" spc="0" normalizeH="0" baseline="0" noProof="0" dirty="0">
                  <a:ln>
                    <a:noFill/>
                  </a:ln>
                  <a:solidFill>
                    <a:srgbClr val="000000"/>
                  </a:solidFill>
                  <a:effectLst/>
                  <a:uLnTx/>
                  <a:uFillTx/>
                  <a:latin typeface="+mj-lt"/>
                </a:endParaRPr>
              </a:p>
            </p:txBody>
          </p:sp>
        </mc:Choice>
        <mc:Fallback>
          <p:sp>
            <p:nvSpPr>
              <p:cNvPr id="21" name="Câu hỏi">
                <a:extLst>
                  <a:ext uri="{FF2B5EF4-FFF2-40B4-BE49-F238E27FC236}">
                    <a16:creationId xmlns:a16="http://schemas.microsoft.com/office/drawing/2014/main" id="{A39658D8-D1C9-93A1-CED7-C9983BC20EE6}"/>
                  </a:ext>
                </a:extLst>
              </p:cNvPr>
              <p:cNvSpPr>
                <a:spLocks noRot="1" noChangeAspect="1" noMove="1" noResize="1" noEditPoints="1" noAdjustHandles="1" noChangeArrowheads="1" noChangeShapeType="1" noTextEdit="1"/>
              </p:cNvSpPr>
              <p:nvPr/>
            </p:nvSpPr>
            <p:spPr>
              <a:xfrm>
                <a:off x="368135" y="871305"/>
                <a:ext cx="8207500" cy="1229112"/>
              </a:xfrm>
              <a:prstGeom prst="roundRect">
                <a:avLst>
                  <a:gd name="adj" fmla="val 17580"/>
                </a:avLst>
              </a:prstGeom>
              <a:blipFill>
                <a:blip r:embed="rId6"/>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Đáp án đúng">
                <a:extLst>
                  <a:ext uri="{FF2B5EF4-FFF2-40B4-BE49-F238E27FC236}">
                    <a16:creationId xmlns:a16="http://schemas.microsoft.com/office/drawing/2014/main" id="{87F90EAB-DC93-A33E-E170-03180717E523}"/>
                  </a:ext>
                </a:extLst>
              </p:cNvPr>
              <p:cNvSpPr/>
              <p:nvPr/>
            </p:nvSpPr>
            <p:spPr>
              <a:xfrm>
                <a:off x="368135"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C.</a:t>
                </a:r>
                <a:r>
                  <a:rPr kumimoji="0" lang="en-US" sz="2000" b="0" i="0" u="none" strike="noStrike" kern="1200" cap="none" spc="0" normalizeH="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noProof="1" smtClean="0">
                        <a:ln>
                          <a:noFill/>
                        </a:ln>
                        <a:solidFill>
                          <a:prstClr val="black"/>
                        </a:solidFill>
                        <a:effectLst/>
                        <a:uLnTx/>
                        <a:uFillTx/>
                        <a:latin typeface="Cambria Math" panose="02040503050406030204" pitchFamily="18" charset="0"/>
                        <a:cs typeface="Arial" panose="020B0604020202020204" pitchFamily="34" charset="0"/>
                      </a:rPr>
                      <m:t>=6</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22" name="Đáp án đúng">
                <a:extLst>
                  <a:ext uri="{FF2B5EF4-FFF2-40B4-BE49-F238E27FC236}">
                    <a16:creationId xmlns:a16="http://schemas.microsoft.com/office/drawing/2014/main" id="{87F90EAB-DC93-A33E-E170-03180717E523}"/>
                  </a:ext>
                </a:extLst>
              </p:cNvPr>
              <p:cNvSpPr>
                <a:spLocks noRot="1" noChangeAspect="1" noMove="1" noResize="1" noEditPoints="1" noAdjustHandles="1" noChangeArrowheads="1" noChangeShapeType="1" noTextEdit="1"/>
              </p:cNvSpPr>
              <p:nvPr/>
            </p:nvSpPr>
            <p:spPr>
              <a:xfrm>
                <a:off x="368135" y="3613290"/>
                <a:ext cx="3980212" cy="10632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Đáp án sai 1">
                <a:extLst>
                  <a:ext uri="{FF2B5EF4-FFF2-40B4-BE49-F238E27FC236}">
                    <a16:creationId xmlns:a16="http://schemas.microsoft.com/office/drawing/2014/main" id="{AC736B2A-AF48-23CD-1628-FA7C9729F29C}"/>
                  </a:ext>
                </a:extLst>
              </p:cNvPr>
              <p:cNvSpPr/>
              <p:nvPr/>
            </p:nvSpPr>
            <p:spPr>
              <a:xfrm>
                <a:off x="4595423" y="234357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ea typeface="+mn-ea"/>
                    <a:cs typeface="Arial" panose="020B0604020202020204" pitchFamily="34" charset="0"/>
                  </a:rPr>
                  <a:t>B.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ea typeface="+mn-ea"/>
                        <a:cs typeface="Arial" panose="020B0604020202020204" pitchFamily="34" charset="0"/>
                      </a:rPr>
                      <m:t>=7</m:t>
                    </m:r>
                  </m:oMath>
                </a14:m>
                <a:endParaRPr kumimoji="0" lang="vi-VN" sz="2000" b="0" i="0" u="none" strike="noStrike" kern="1200" cap="none" spc="0" normalizeH="0" baseline="0" noProof="1">
                  <a:ln>
                    <a:noFill/>
                  </a:ln>
                  <a:solidFill>
                    <a:prstClr val="black"/>
                  </a:solidFill>
                  <a:effectLst/>
                  <a:uLnTx/>
                  <a:uFillTx/>
                  <a:ea typeface="+mn-ea"/>
                  <a:cs typeface="Arial" panose="020B0604020202020204" pitchFamily="34" charset="0"/>
                </a:endParaRPr>
              </a:p>
            </p:txBody>
          </p:sp>
        </mc:Choice>
        <mc:Fallback>
          <p:sp>
            <p:nvSpPr>
              <p:cNvPr id="23" name="Đáp án sai 1">
                <a:extLst>
                  <a:ext uri="{FF2B5EF4-FFF2-40B4-BE49-F238E27FC236}">
                    <a16:creationId xmlns:a16="http://schemas.microsoft.com/office/drawing/2014/main" id="{AC736B2A-AF48-23CD-1628-FA7C9729F29C}"/>
                  </a:ext>
                </a:extLst>
              </p:cNvPr>
              <p:cNvSpPr>
                <a:spLocks noRot="1" noChangeAspect="1" noMove="1" noResize="1" noEditPoints="1" noAdjustHandles="1" noChangeArrowheads="1" noChangeShapeType="1" noTextEdit="1"/>
              </p:cNvSpPr>
              <p:nvPr/>
            </p:nvSpPr>
            <p:spPr>
              <a:xfrm>
                <a:off x="4595423" y="2343570"/>
                <a:ext cx="3980212" cy="10632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Đáp án sai 2">
                <a:extLst>
                  <a:ext uri="{FF2B5EF4-FFF2-40B4-BE49-F238E27FC236}">
                    <a16:creationId xmlns:a16="http://schemas.microsoft.com/office/drawing/2014/main" id="{BE1C366B-721B-79DE-7459-045AC92DDEBB}"/>
                  </a:ext>
                </a:extLst>
              </p:cNvPr>
              <p:cNvSpPr/>
              <p:nvPr/>
            </p:nvSpPr>
            <p:spPr>
              <a:xfrm>
                <a:off x="368135" y="234930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1">
                    <a:ln>
                      <a:noFill/>
                    </a:ln>
                    <a:solidFill>
                      <a:prstClr val="black"/>
                    </a:solidFill>
                    <a:effectLst/>
                    <a:uLnTx/>
                    <a:uFillTx/>
                    <a:cs typeface="Arial" panose="020B0604020202020204" pitchFamily="34" charset="0"/>
                  </a:rPr>
                  <a:t>A</a:t>
                </a:r>
                <a:r>
                  <a:rPr kumimoji="0" lang="en-US" sz="2000" b="0" i="0" u="none" strike="noStrike" kern="1200" cap="none" spc="0" normalizeH="0" baseline="0" noProof="1">
                    <a:ln>
                      <a:noFill/>
                    </a:ln>
                    <a:solidFill>
                      <a:prstClr val="black"/>
                    </a:solidFill>
                    <a:effectLst/>
                    <a:uLnTx/>
                    <a:uFillTx/>
                    <a:cs typeface="Arial" panose="020B0604020202020204" pitchFamily="34" charset="0"/>
                  </a:rPr>
                  <a:t>.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=5</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24" name="Đáp án sai 2">
                <a:extLst>
                  <a:ext uri="{FF2B5EF4-FFF2-40B4-BE49-F238E27FC236}">
                    <a16:creationId xmlns:a16="http://schemas.microsoft.com/office/drawing/2014/main" id="{BE1C366B-721B-79DE-7459-045AC92DDEBB}"/>
                  </a:ext>
                </a:extLst>
              </p:cNvPr>
              <p:cNvSpPr>
                <a:spLocks noRot="1" noChangeAspect="1" noMove="1" noResize="1" noEditPoints="1" noAdjustHandles="1" noChangeArrowheads="1" noChangeShapeType="1" noTextEdit="1"/>
              </p:cNvSpPr>
              <p:nvPr/>
            </p:nvSpPr>
            <p:spPr>
              <a:xfrm>
                <a:off x="368135" y="2349300"/>
                <a:ext cx="3980212" cy="10632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Đáp án sai 3">
                <a:extLst>
                  <a:ext uri="{FF2B5EF4-FFF2-40B4-BE49-F238E27FC236}">
                    <a16:creationId xmlns:a16="http://schemas.microsoft.com/office/drawing/2014/main" id="{F9D551D6-6D9D-4143-FBC9-9731F07C8491}"/>
                  </a:ext>
                </a:extLst>
              </p:cNvPr>
              <p:cNvSpPr/>
              <p:nvPr/>
            </p:nvSpPr>
            <p:spPr>
              <a:xfrm>
                <a:off x="4571998" y="3613290"/>
                <a:ext cx="3980212" cy="1063200"/>
              </a:xfrm>
              <a:prstGeom prst="roundRect">
                <a:avLst/>
              </a:prstGeom>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solidFill>
                    <a:effectLst/>
                    <a:uLnTx/>
                    <a:uFillTx/>
                    <a:cs typeface="Arial" panose="020B0604020202020204" pitchFamily="34" charset="0"/>
                  </a:rPr>
                  <a:t>D. </a:t>
                </a:r>
                <a14:m>
                  <m:oMath xmlns:m="http://schemas.openxmlformats.org/officeDocument/2006/math">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𝑑</m:t>
                    </m:r>
                    <m:r>
                      <a:rPr kumimoji="0" lang="en-US" sz="2000" b="0" i="1" u="none" strike="noStrike" kern="1200" cap="none" spc="0" normalizeH="0" baseline="0" noProof="1" smtClean="0">
                        <a:ln>
                          <a:noFill/>
                        </a:ln>
                        <a:solidFill>
                          <a:prstClr val="black"/>
                        </a:solidFill>
                        <a:effectLst/>
                        <a:uLnTx/>
                        <a:uFillTx/>
                        <a:latin typeface="Cambria Math" panose="02040503050406030204" pitchFamily="18" charset="0"/>
                        <a:cs typeface="Arial" panose="020B0604020202020204" pitchFamily="34" charset="0"/>
                      </a:rPr>
                      <m:t>=8</m:t>
                    </m:r>
                  </m:oMath>
                </a14:m>
                <a:endParaRPr kumimoji="0" lang="vi-VN" sz="2000" b="0" i="0" u="none" strike="noStrike" kern="1200" cap="none" spc="0" normalizeH="0" baseline="0" noProof="1">
                  <a:ln>
                    <a:noFill/>
                  </a:ln>
                  <a:solidFill>
                    <a:prstClr val="black"/>
                  </a:solidFill>
                  <a:effectLst/>
                  <a:uLnTx/>
                  <a:uFillTx/>
                  <a:cs typeface="Arial" panose="020B0604020202020204" pitchFamily="34" charset="0"/>
                </a:endParaRPr>
              </a:p>
            </p:txBody>
          </p:sp>
        </mc:Choice>
        <mc:Fallback>
          <p:sp>
            <p:nvSpPr>
              <p:cNvPr id="25" name="Đáp án sai 3">
                <a:extLst>
                  <a:ext uri="{FF2B5EF4-FFF2-40B4-BE49-F238E27FC236}">
                    <a16:creationId xmlns:a16="http://schemas.microsoft.com/office/drawing/2014/main" id="{F9D551D6-6D9D-4143-FBC9-9731F07C8491}"/>
                  </a:ext>
                </a:extLst>
              </p:cNvPr>
              <p:cNvSpPr>
                <a:spLocks noRot="1" noChangeAspect="1" noMove="1" noResize="1" noEditPoints="1" noAdjustHandles="1" noChangeArrowheads="1" noChangeShapeType="1" noTextEdit="1"/>
              </p:cNvSpPr>
              <p:nvPr/>
            </p:nvSpPr>
            <p:spPr>
              <a:xfrm>
                <a:off x="4571998" y="3613290"/>
                <a:ext cx="3980212" cy="1063200"/>
              </a:xfrm>
              <a:prstGeom prst="roundRect">
                <a:avLst/>
              </a:prstGeom>
              <a:blipFill>
                <a:blip r:embed="rId10"/>
                <a:stretch>
                  <a:fillRect/>
                </a:stretch>
              </a:blipFill>
              <a:ln/>
            </p:spPr>
            <p:txBody>
              <a:bodyPr/>
              <a:lstStyle/>
              <a:p>
                <a:r>
                  <a:rPr lang="en-US">
                    <a:noFill/>
                  </a:rPr>
                  <a:t> </a:t>
                </a:r>
              </a:p>
            </p:txBody>
          </p:sp>
        </mc:Fallback>
      </mc:AlternateContent>
      <p:pic>
        <p:nvPicPr>
          <p:cNvPr id="26" name="Picture 5">
            <a:extLst>
              <a:ext uri="{FF2B5EF4-FFF2-40B4-BE49-F238E27FC236}">
                <a16:creationId xmlns:a16="http://schemas.microsoft.com/office/drawing/2014/main" id="{8E8C26E9-CDF7-4C2F-94A8-73172E70683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718164" y="4127977"/>
            <a:ext cx="630183" cy="548513"/>
          </a:xfrm>
          <a:prstGeom prst="rect">
            <a:avLst/>
          </a:prstGeom>
        </p:spPr>
      </p:pic>
      <p:pic>
        <p:nvPicPr>
          <p:cNvPr id="27" name="Picture 30">
            <a:extLst>
              <a:ext uri="{FF2B5EF4-FFF2-40B4-BE49-F238E27FC236}">
                <a16:creationId xmlns:a16="http://schemas.microsoft.com/office/drawing/2014/main" id="{71327A03-D80D-A590-2F26-8B55F5B615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22213" y="2602240"/>
            <a:ext cx="726134" cy="804530"/>
          </a:xfrm>
          <a:prstGeom prst="rect">
            <a:avLst/>
          </a:prstGeom>
        </p:spPr>
      </p:pic>
      <p:pic>
        <p:nvPicPr>
          <p:cNvPr id="28" name="Picture 10">
            <a:extLst>
              <a:ext uri="{FF2B5EF4-FFF2-40B4-BE49-F238E27FC236}">
                <a16:creationId xmlns:a16="http://schemas.microsoft.com/office/drawing/2014/main" id="{4A52632B-7868-7330-8882-FACF80E64B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15154" y="3919045"/>
            <a:ext cx="731960" cy="652110"/>
          </a:xfrm>
          <a:prstGeom prst="rect">
            <a:avLst/>
          </a:prstGeom>
        </p:spPr>
      </p:pic>
      <p:pic>
        <p:nvPicPr>
          <p:cNvPr id="29" name="Picture 10">
            <a:extLst>
              <a:ext uri="{FF2B5EF4-FFF2-40B4-BE49-F238E27FC236}">
                <a16:creationId xmlns:a16="http://schemas.microsoft.com/office/drawing/2014/main" id="{A0A7AFDF-F5AB-481E-E122-F26C6A71A6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778248" y="2602240"/>
            <a:ext cx="797387" cy="710400"/>
          </a:xfrm>
          <a:prstGeom prst="rect">
            <a:avLst/>
          </a:prstGeom>
        </p:spPr>
      </p:pic>
      <p:pic>
        <p:nvPicPr>
          <p:cNvPr id="30" name="Correct sound effect and wrong sound effect (mp3cut.net)">
            <a:hlinkClick r:id="" action="ppaction://media"/>
            <a:extLst>
              <a:ext uri="{FF2B5EF4-FFF2-40B4-BE49-F238E27FC236}">
                <a16:creationId xmlns:a16="http://schemas.microsoft.com/office/drawing/2014/main" id="{66B87605-4E5D-78E3-6C82-6073A2AAC8E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42362" y="-637266"/>
            <a:ext cx="487363" cy="487363"/>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id="{8574A3F6-822D-9733-ED4F-2F509899B988}"/>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86625162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22"/>
                                        </p:tgtEl>
                                        <p:attrNameLst>
                                          <p:attrName>fillcolor</p:attrName>
                                        </p:attrNameLst>
                                      </p:cBhvr>
                                      <p:to>
                                        <a:srgbClr val="92D050"/>
                                      </p:to>
                                    </p:animClr>
                                    <p:set>
                                      <p:cBhvr>
                                        <p:cTn id="27" dur="500" fill="hold"/>
                                        <p:tgtEl>
                                          <p:spTgt spid="22"/>
                                        </p:tgtEl>
                                        <p:attrNameLst>
                                          <p:attrName>fill.type</p:attrName>
                                        </p:attrNameLst>
                                      </p:cBhvr>
                                      <p:to>
                                        <p:strVal val="solid"/>
                                      </p:to>
                                    </p:set>
                                    <p:set>
                                      <p:cBhvr>
                                        <p:cTn id="28" dur="500" fill="hold"/>
                                        <p:tgtEl>
                                          <p:spTgt spid="22"/>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0"/>
                                        </p:tgtEl>
                                      </p:cBhvr>
                                    </p:cmd>
                                  </p:childTnLst>
                                </p:cTn>
                              </p:par>
                              <p:par>
                                <p:cTn id="31" presetID="1" presetClass="entr" presetSubtype="0" fill="hold" nodeType="withEffect">
                                  <p:stCondLst>
                                    <p:cond delay="0"/>
                                  </p:stCondLst>
                                  <p:childTnLst>
                                    <p:set>
                                      <p:cBhvr>
                                        <p:cTn id="32" dur="1" fill="hold">
                                          <p:stCondLst>
                                            <p:cond delay="9"/>
                                          </p:stCondLst>
                                        </p:cTn>
                                        <p:tgtEl>
                                          <p:spTgt spid="26"/>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22"/>
                                        </p:tgtEl>
                                      </p:cBhvr>
                                    </p:animEffect>
                                    <p:animScale>
                                      <p:cBhvr>
                                        <p:cTn id="35"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23"/>
                                        </p:tgtEl>
                                        <p:attrNameLst>
                                          <p:attrName>fillcolor</p:attrName>
                                        </p:attrNameLst>
                                      </p:cBhvr>
                                      <p:to>
                                        <a:srgbClr val="D99694"/>
                                      </p:to>
                                    </p:animClr>
                                    <p:set>
                                      <p:cBhvr>
                                        <p:cTn id="41" dur="500" fill="hold"/>
                                        <p:tgtEl>
                                          <p:spTgt spid="23"/>
                                        </p:tgtEl>
                                        <p:attrNameLst>
                                          <p:attrName>fill.type</p:attrName>
                                        </p:attrNameLst>
                                      </p:cBhvr>
                                      <p:to>
                                        <p:strVal val="solid"/>
                                      </p:to>
                                    </p:set>
                                    <p:set>
                                      <p:cBhvr>
                                        <p:cTn id="42" dur="500" fill="hold"/>
                                        <p:tgtEl>
                                          <p:spTgt spid="23"/>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31"/>
                                        </p:tgtEl>
                                      </p:cBhvr>
                                    </p:cmd>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23"/>
                                        </p:tgtEl>
                                      </p:cBhvr>
                                    </p:animEffect>
                                    <p:animScale>
                                      <p:cBhvr>
                                        <p:cTn id="49"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4"/>
                                        </p:tgtEl>
                                        <p:attrNameLst>
                                          <p:attrName>fillcolor</p:attrName>
                                        </p:attrNameLst>
                                      </p:cBhvr>
                                      <p:to>
                                        <a:srgbClr val="D99694"/>
                                      </p:to>
                                    </p:animClr>
                                    <p:set>
                                      <p:cBhvr>
                                        <p:cTn id="55" dur="500" fill="hold"/>
                                        <p:tgtEl>
                                          <p:spTgt spid="24"/>
                                        </p:tgtEl>
                                        <p:attrNameLst>
                                          <p:attrName>fill.type</p:attrName>
                                        </p:attrNameLst>
                                      </p:cBhvr>
                                      <p:to>
                                        <p:strVal val="solid"/>
                                      </p:to>
                                    </p:set>
                                    <p:set>
                                      <p:cBhvr>
                                        <p:cTn id="56" dur="500" fill="hold"/>
                                        <p:tgtEl>
                                          <p:spTgt spid="24"/>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31"/>
                                        </p:tgtEl>
                                      </p:cBhvr>
                                    </p:cmd>
                                  </p:childTnLst>
                                </p:cTn>
                              </p:par>
                              <p:par>
                                <p:cTn id="59" presetID="1" presetClass="entr" presetSubtype="0" fill="hold" nodeType="withEffect">
                                  <p:stCondLst>
                                    <p:cond delay="0"/>
                                  </p:stCondLst>
                                  <p:childTnLst>
                                    <p:set>
                                      <p:cBhvr>
                                        <p:cTn id="60" dur="1" fill="hold">
                                          <p:stCondLst>
                                            <p:cond delay="9"/>
                                          </p:stCondLst>
                                        </p:cTn>
                                        <p:tgtEl>
                                          <p:spTgt spid="27"/>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24"/>
                                        </p:tgtEl>
                                      </p:cBhvr>
                                    </p:animEffect>
                                    <p:animScale>
                                      <p:cBhvr>
                                        <p:cTn id="63"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4" restart="whenNotActive" fill="hold" evtFilter="cancelBubble" nodeType="interactiveSeq">
                <p:stCondLst>
                  <p:cond evt="onClick" delay="0">
                    <p:tgtEl>
                      <p:spTgt spid="25"/>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5"/>
                                        </p:tgtEl>
                                        <p:attrNameLst>
                                          <p:attrName>fillcolor</p:attrName>
                                        </p:attrNameLst>
                                      </p:cBhvr>
                                      <p:to>
                                        <a:srgbClr val="D99694"/>
                                      </p:to>
                                    </p:animClr>
                                    <p:set>
                                      <p:cBhvr>
                                        <p:cTn id="69" dur="500" fill="hold"/>
                                        <p:tgtEl>
                                          <p:spTgt spid="25"/>
                                        </p:tgtEl>
                                        <p:attrNameLst>
                                          <p:attrName>fill.type</p:attrName>
                                        </p:attrNameLst>
                                      </p:cBhvr>
                                      <p:to>
                                        <p:strVal val="solid"/>
                                      </p:to>
                                    </p:set>
                                    <p:set>
                                      <p:cBhvr>
                                        <p:cTn id="70" dur="500" fill="hold"/>
                                        <p:tgtEl>
                                          <p:spTgt spid="25"/>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31"/>
                                        </p:tgtEl>
                                      </p:cBhvr>
                                    </p:cmd>
                                  </p:childTnLst>
                                </p:cTn>
                              </p:par>
                              <p:par>
                                <p:cTn id="73" presetID="1" presetClass="entr" presetSubtype="0" fill="hold" nodeType="withEffect">
                                  <p:stCondLst>
                                    <p:cond delay="0"/>
                                  </p:stCondLst>
                                  <p:childTnLst>
                                    <p:set>
                                      <p:cBhvr>
                                        <p:cTn id="74" dur="1" fill="hold">
                                          <p:stCondLst>
                                            <p:cond delay="9"/>
                                          </p:stCondLst>
                                        </p:cTn>
                                        <p:tgtEl>
                                          <p:spTgt spid="28"/>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5"/>
                                        </p:tgtEl>
                                      </p:cBhvr>
                                    </p:animEffect>
                                    <p:animScale>
                                      <p:cBhvr>
                                        <p:cTn id="77"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78" fill="hold" display="0">
                  <p:stCondLst>
                    <p:cond delay="indefinite"/>
                  </p:stCondLst>
                  <p:endCondLst>
                    <p:cond evt="onStopAudio" delay="0">
                      <p:tgtEl>
                        <p:sldTgt/>
                      </p:tgtEl>
                    </p:cond>
                  </p:endCondLst>
                </p:cTn>
                <p:tgtEl>
                  <p:spTgt spid="30"/>
                </p:tgtEl>
              </p:cMediaNode>
            </p:audio>
            <p:audio>
              <p:cMediaNode vol="80000">
                <p:cTn id="79"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4" name="Rectangle 3">
            <a:extLst>
              <a:ext uri="{FF2B5EF4-FFF2-40B4-BE49-F238E27FC236}">
                <a16:creationId xmlns:a16="http://schemas.microsoft.com/office/drawing/2014/main" id="{944C1840-66C1-6955-58CB-D29835C7BE1A}"/>
              </a:ext>
            </a:extLst>
          </p:cNvPr>
          <p:cNvSpPr/>
          <p:nvPr/>
        </p:nvSpPr>
        <p:spPr>
          <a:xfrm>
            <a:off x="621623" y="260217"/>
            <a:ext cx="2679718"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1 (SGK – tr51)</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D1643E1-9FB1-E690-FE67-49FC5E3C79E7}"/>
              </a:ext>
            </a:extLst>
          </p:cNvPr>
          <p:cNvSpPr/>
          <p:nvPr/>
        </p:nvSpPr>
        <p:spPr>
          <a:xfrm>
            <a:off x="3092317" y="300612"/>
            <a:ext cx="5944805" cy="496996"/>
          </a:xfrm>
          <a:prstGeom prst="rect">
            <a:avLst/>
          </a:prstGeom>
        </p:spPr>
        <p:txBody>
          <a:bodyPr wrap="square">
            <a:spAutoFit/>
          </a:bodyPr>
          <a:lstStyle/>
          <a:p>
            <a:pPr>
              <a:lnSpc>
                <a:spcPct val="150000"/>
              </a:lnSpc>
            </a:pPr>
            <a:r>
              <a:rPr lang="en-US" sz="2000" dirty="0">
                <a:latin typeface="+mj-lt"/>
              </a:rPr>
              <a:t>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cố</a:t>
            </a:r>
            <a:r>
              <a:rPr lang="en-US" sz="2000" dirty="0">
                <a:latin typeface="+mj-lt"/>
              </a:rPr>
              <a:t> </a:t>
            </a:r>
            <a:r>
              <a:rPr lang="en-US" sz="2000" dirty="0" err="1">
                <a:latin typeface="+mj-lt"/>
              </a:rPr>
              <a:t>cộng</a:t>
            </a:r>
            <a:r>
              <a:rPr lang="en-US" sz="2000" dirty="0">
                <a:latin typeface="+mj-lt"/>
              </a:rPr>
              <a:t>?</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156803E-EAF8-518E-7F41-5B16438E25C8}"/>
                  </a:ext>
                </a:extLst>
              </p:cNvPr>
              <p:cNvSpPr/>
              <p:nvPr/>
            </p:nvSpPr>
            <p:spPr>
              <a:xfrm>
                <a:off x="621623" y="822084"/>
                <a:ext cx="8010525" cy="1156535"/>
              </a:xfrm>
              <a:prstGeom prst="rect">
                <a:avLst/>
              </a:prstGeom>
            </p:spPr>
            <p:txBody>
              <a:bodyPr wrap="square">
                <a:spAutoFit/>
              </a:bodyPr>
              <a:lstStyle/>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10;−2;−14;−26;−38</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b="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1;4;7;10;13</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p>
            </p:txBody>
          </p:sp>
        </mc:Choice>
        <mc:Fallback>
          <p:sp>
            <p:nvSpPr>
              <p:cNvPr id="6" name="Rectangle 5">
                <a:extLst>
                  <a:ext uri="{FF2B5EF4-FFF2-40B4-BE49-F238E27FC236}">
                    <a16:creationId xmlns:a16="http://schemas.microsoft.com/office/drawing/2014/main" id="{B156803E-EAF8-518E-7F41-5B16438E25C8}"/>
                  </a:ext>
                </a:extLst>
              </p:cNvPr>
              <p:cNvSpPr>
                <a:spLocks noRot="1" noChangeAspect="1" noMove="1" noResize="1" noEditPoints="1" noAdjustHandles="1" noChangeArrowheads="1" noChangeShapeType="1" noTextEdit="1"/>
              </p:cNvSpPr>
              <p:nvPr/>
            </p:nvSpPr>
            <p:spPr>
              <a:xfrm>
                <a:off x="621623" y="822084"/>
                <a:ext cx="8010525" cy="1156535"/>
              </a:xfrm>
              <a:prstGeom prst="rect">
                <a:avLst/>
              </a:prstGeom>
              <a:blipFill>
                <a:blip r:embed="rId3"/>
                <a:stretch>
                  <a:fillRect l="-837" b="-8421"/>
                </a:stretch>
              </a:blipFill>
            </p:spPr>
            <p:txBody>
              <a:bodyPr/>
              <a:lstStyle/>
              <a:p>
                <a:r>
                  <a:rPr lang="en-US">
                    <a:noFill/>
                  </a:rPr>
                  <a:t> </a:t>
                </a:r>
              </a:p>
            </p:txBody>
          </p:sp>
        </mc:Fallback>
      </mc:AlternateContent>
      <p:sp>
        <p:nvSpPr>
          <p:cNvPr id="10" name="Oval Callout 19">
            <a:extLst>
              <a:ext uri="{FF2B5EF4-FFF2-40B4-BE49-F238E27FC236}">
                <a16:creationId xmlns:a16="http://schemas.microsoft.com/office/drawing/2014/main" id="{CE9434AD-4B90-39EA-2C13-1FB0C1E1509A}"/>
              </a:ext>
            </a:extLst>
          </p:cNvPr>
          <p:cNvSpPr/>
          <p:nvPr/>
        </p:nvSpPr>
        <p:spPr>
          <a:xfrm>
            <a:off x="4095131" y="2030616"/>
            <a:ext cx="953738" cy="483865"/>
          </a:xfrm>
          <a:prstGeom prst="wedgeEllipseCallout">
            <a:avLst>
              <a:gd name="adj1" fmla="val -8429"/>
              <a:gd name="adj2" fmla="val 7049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A449736-0398-18B9-5CA3-B41B90C7B7F0}"/>
                  </a:ext>
                </a:extLst>
              </p:cNvPr>
              <p:cNvSpPr txBox="1"/>
              <p:nvPr/>
            </p:nvSpPr>
            <p:spPr>
              <a:xfrm>
                <a:off x="764773" y="2593317"/>
                <a:ext cx="7614452" cy="2373470"/>
              </a:xfrm>
              <a:prstGeom prst="rect">
                <a:avLst/>
              </a:prstGeom>
              <a:noFill/>
            </p:spPr>
            <p:txBody>
              <a:bodyPr wrap="square">
                <a:spAutoFit/>
              </a:bodyPr>
              <a:lstStyle/>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a) Ta có: 10; – 2; – 14; – 26; – 38 là cấp số cộng có số hạng đầu </a:t>
                </a:r>
                <a14:m>
                  <m:oMath xmlns:m="http://schemas.openxmlformats.org/officeDocument/2006/math">
                    <m:sSub>
                      <m:sSubPr>
                        <m:ctrlPr>
                          <a:rPr lang="en-US" sz="2000" i="1">
                            <a:latin typeface="+mn-lt"/>
                            <a:ea typeface="Calibri" panose="020F0502020204030204" pitchFamily="34" charset="0"/>
                            <a:cs typeface="Times New Roman" panose="02020603050405020304" pitchFamily="18" charset="0"/>
                          </a:rPr>
                        </m:ctrlPr>
                      </m:sSubPr>
                      <m:e>
                        <m:r>
                          <m:rPr>
                            <m:sty m:val="p"/>
                          </m:rPr>
                          <a:rPr lang="vi-VN" sz="2000">
                            <a:latin typeface="+mn-lt"/>
                            <a:ea typeface="Calibri" panose="020F0502020204030204" pitchFamily="34" charset="0"/>
                            <a:cs typeface="Times New Roman" panose="02020603050405020304" pitchFamily="18" charset="0"/>
                          </a:rPr>
                          <m:t>u</m:t>
                        </m:r>
                      </m:e>
                      <m:sub>
                        <m:r>
                          <a:rPr lang="vi-VN" sz="2000">
                            <a:latin typeface="+mn-lt"/>
                            <a:ea typeface="Calibri" panose="020F0502020204030204" pitchFamily="34" charset="0"/>
                            <a:cs typeface="Times New Roman" panose="02020603050405020304" pitchFamily="18" charset="0"/>
                          </a:rPr>
                          <m:t>1</m:t>
                        </m:r>
                      </m:sub>
                    </m:sSub>
                    <m:r>
                      <a:rPr lang="vi-VN" sz="2000">
                        <a:latin typeface="+mn-lt"/>
                        <a:ea typeface="Calibri" panose="020F0502020204030204" pitchFamily="34" charset="0"/>
                        <a:cs typeface="Times New Roman" panose="02020603050405020304" pitchFamily="18" charset="0"/>
                      </a:rPr>
                      <m:t>=10</m:t>
                    </m:r>
                  </m:oMath>
                </a14:m>
                <a:r>
                  <a:rPr lang="vi-VN" sz="2000" dirty="0">
                    <a:latin typeface="+mn-lt"/>
                    <a:ea typeface="Calibri" panose="020F0502020204030204" pitchFamily="34" charset="0"/>
                    <a:cs typeface="Times New Roman" panose="02020603050405020304" pitchFamily="18" charset="0"/>
                  </a:rPr>
                  <a:t> và công sai của cấp số cộng là: </a:t>
                </a:r>
                <a14:m>
                  <m:oMath xmlns:m="http://schemas.openxmlformats.org/officeDocument/2006/math">
                    <m:r>
                      <m:rPr>
                        <m:sty m:val="p"/>
                      </m:rPr>
                      <a:rPr lang="vi-VN" sz="2000">
                        <a:latin typeface="+mn-lt"/>
                        <a:ea typeface="Calibri" panose="020F0502020204030204" pitchFamily="34" charset="0"/>
                        <a:cs typeface="Times New Roman" panose="02020603050405020304" pitchFamily="18" charset="0"/>
                      </a:rPr>
                      <m:t>d</m:t>
                    </m:r>
                    <m:r>
                      <a:rPr lang="vi-VN" sz="2000">
                        <a:latin typeface="+mn-lt"/>
                        <a:ea typeface="Calibri" panose="020F0502020204030204" pitchFamily="34" charset="0"/>
                        <a:cs typeface="Times New Roman" panose="02020603050405020304" pitchFamily="18" charset="0"/>
                      </a:rPr>
                      <m:t>=</m:t>
                    </m:r>
                    <m:r>
                      <a:rPr lang="vi-VN" sz="2000" i="1">
                        <a:latin typeface="+mn-lt"/>
                        <a:ea typeface="Calibri" panose="020F0502020204030204" pitchFamily="34" charset="0"/>
                        <a:cs typeface="Times New Roman" panose="02020603050405020304" pitchFamily="18" charset="0"/>
                      </a:rPr>
                      <m:t>−</m:t>
                    </m:r>
                    <m:r>
                      <a:rPr lang="vi-VN" sz="2000">
                        <a:latin typeface="+mn-lt"/>
                        <a:ea typeface="Calibri" panose="020F0502020204030204" pitchFamily="34" charset="0"/>
                        <a:cs typeface="Times New Roman" panose="02020603050405020304" pitchFamily="18" charset="0"/>
                      </a:rPr>
                      <m:t>12</m:t>
                    </m:r>
                  </m:oMath>
                </a14:m>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b) Ta có: </a:t>
                </a:r>
                <a14:m>
                  <m:oMath xmlns:m="http://schemas.openxmlformats.org/officeDocument/2006/math">
                    <m:f>
                      <m:fPr>
                        <m:ctrlPr>
                          <a:rPr lang="en-US" sz="2000" i="1">
                            <a:latin typeface="+mn-lt"/>
                            <a:ea typeface="Calibri" panose="020F0502020204030204" pitchFamily="34" charset="0"/>
                            <a:cs typeface="Times New Roman" panose="02020603050405020304" pitchFamily="18" charset="0"/>
                          </a:rPr>
                        </m:ctrlPr>
                      </m:fPr>
                      <m:num>
                        <m:r>
                          <a:rPr lang="vi-VN" sz="2000">
                            <a:latin typeface="+mn-lt"/>
                            <a:ea typeface="Calibri" panose="020F0502020204030204" pitchFamily="34" charset="0"/>
                            <a:cs typeface="Times New Roman" panose="02020603050405020304" pitchFamily="18" charset="0"/>
                          </a:rPr>
                          <m:t>1</m:t>
                        </m:r>
                      </m:num>
                      <m:den>
                        <m:r>
                          <a:rPr lang="vi-VN" sz="2000">
                            <a:latin typeface="+mn-lt"/>
                            <a:ea typeface="Calibri" panose="020F0502020204030204" pitchFamily="34" charset="0"/>
                            <a:cs typeface="Times New Roman" panose="02020603050405020304" pitchFamily="18" charset="0"/>
                          </a:rPr>
                          <m:t>2</m:t>
                        </m:r>
                      </m:den>
                    </m:f>
                    <m:r>
                      <a:rPr lang="vi-VN" sz="2000">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vi-VN" sz="2000">
                            <a:latin typeface="+mn-lt"/>
                            <a:ea typeface="Calibri" panose="020F0502020204030204" pitchFamily="34" charset="0"/>
                            <a:cs typeface="Times New Roman" panose="02020603050405020304" pitchFamily="18" charset="0"/>
                          </a:rPr>
                          <m:t>5</m:t>
                        </m:r>
                      </m:num>
                      <m:den>
                        <m:r>
                          <a:rPr lang="vi-VN" sz="2000">
                            <a:latin typeface="+mn-lt"/>
                            <a:ea typeface="Calibri" panose="020F0502020204030204" pitchFamily="34" charset="0"/>
                            <a:cs typeface="Times New Roman" panose="02020603050405020304" pitchFamily="18" charset="0"/>
                          </a:rPr>
                          <m:t>4</m:t>
                        </m:r>
                      </m:den>
                    </m:f>
                    <m:r>
                      <a:rPr lang="vi-VN" sz="2000">
                        <a:latin typeface="+mn-lt"/>
                        <a:ea typeface="Calibri" panose="020F0502020204030204" pitchFamily="34" charset="0"/>
                        <a:cs typeface="Times New Roman" panose="02020603050405020304" pitchFamily="18" charset="0"/>
                      </a:rPr>
                      <m:t>;2;</m:t>
                    </m:r>
                    <m:f>
                      <m:fPr>
                        <m:ctrlPr>
                          <a:rPr lang="en-US" sz="2000" i="1">
                            <a:latin typeface="+mn-lt"/>
                            <a:ea typeface="Calibri" panose="020F0502020204030204" pitchFamily="34" charset="0"/>
                            <a:cs typeface="Times New Roman" panose="02020603050405020304" pitchFamily="18" charset="0"/>
                          </a:rPr>
                        </m:ctrlPr>
                      </m:fPr>
                      <m:num>
                        <m:r>
                          <a:rPr lang="vi-VN" sz="2000">
                            <a:latin typeface="+mn-lt"/>
                            <a:ea typeface="Calibri" panose="020F0502020204030204" pitchFamily="34" charset="0"/>
                            <a:cs typeface="Times New Roman" panose="02020603050405020304" pitchFamily="18" charset="0"/>
                          </a:rPr>
                          <m:t>11</m:t>
                        </m:r>
                      </m:num>
                      <m:den>
                        <m:r>
                          <a:rPr lang="vi-VN" sz="2000">
                            <a:latin typeface="+mn-lt"/>
                            <a:ea typeface="Calibri" panose="020F0502020204030204" pitchFamily="34" charset="0"/>
                            <a:cs typeface="Times New Roman" panose="02020603050405020304" pitchFamily="18" charset="0"/>
                          </a:rPr>
                          <m:t>4</m:t>
                        </m:r>
                      </m:den>
                    </m:f>
                    <m:r>
                      <a:rPr lang="vi-VN" sz="2000">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vi-VN" sz="2000">
                            <a:latin typeface="+mn-lt"/>
                            <a:ea typeface="Calibri" panose="020F0502020204030204" pitchFamily="34" charset="0"/>
                            <a:cs typeface="Times New Roman" panose="02020603050405020304" pitchFamily="18" charset="0"/>
                          </a:rPr>
                          <m:t>7</m:t>
                        </m:r>
                      </m:num>
                      <m:den>
                        <m:r>
                          <a:rPr lang="vi-VN" sz="2000">
                            <a:latin typeface="+mn-lt"/>
                            <a:ea typeface="Calibri" panose="020F0502020204030204" pitchFamily="34" charset="0"/>
                            <a:cs typeface="Times New Roman" panose="02020603050405020304" pitchFamily="18" charset="0"/>
                          </a:rPr>
                          <m:t>2</m:t>
                        </m:r>
                      </m:den>
                    </m:f>
                  </m:oMath>
                </a14:m>
                <a:r>
                  <a:rPr lang="vi-VN" sz="2000" dirty="0">
                    <a:latin typeface="+mn-lt"/>
                    <a:ea typeface="Calibri" panose="020F0502020204030204" pitchFamily="34" charset="0"/>
                    <a:cs typeface="Times New Roman" panose="02020603050405020304" pitchFamily="18" charset="0"/>
                  </a:rPr>
                  <a:t>  là cấp số cộng có số hạng đầu là </a:t>
                </a:r>
                <a14:m>
                  <m:oMath xmlns:m="http://schemas.openxmlformats.org/officeDocument/2006/math">
                    <m:sSub>
                      <m:sSubPr>
                        <m:ctrlPr>
                          <a:rPr lang="en-US" sz="2000" i="1">
                            <a:latin typeface="+mn-lt"/>
                            <a:ea typeface="Calibri" panose="020F0502020204030204" pitchFamily="34" charset="0"/>
                            <a:cs typeface="Times New Roman" panose="02020603050405020304" pitchFamily="18" charset="0"/>
                          </a:rPr>
                        </m:ctrlPr>
                      </m:sSubPr>
                      <m:e>
                        <m:r>
                          <m:rPr>
                            <m:sty m:val="p"/>
                          </m:rPr>
                          <a:rPr lang="vi-VN" sz="2000">
                            <a:latin typeface="+mn-lt"/>
                            <a:ea typeface="Calibri" panose="020F0502020204030204" pitchFamily="34" charset="0"/>
                            <a:cs typeface="Times New Roman" panose="02020603050405020304" pitchFamily="18" charset="0"/>
                          </a:rPr>
                          <m:t>u</m:t>
                        </m:r>
                      </m:e>
                      <m:sub>
                        <m:r>
                          <a:rPr lang="vi-VN" sz="2000">
                            <a:latin typeface="+mn-lt"/>
                            <a:ea typeface="Calibri" panose="020F0502020204030204" pitchFamily="34" charset="0"/>
                            <a:cs typeface="Times New Roman" panose="02020603050405020304" pitchFamily="18" charset="0"/>
                          </a:rPr>
                          <m:t>1</m:t>
                        </m:r>
                      </m:sub>
                    </m:sSub>
                    <m:r>
                      <a:rPr lang="vi-VN" sz="2000">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vi-VN" sz="2000">
                            <a:latin typeface="+mn-lt"/>
                            <a:ea typeface="Calibri" panose="020F0502020204030204" pitchFamily="34" charset="0"/>
                            <a:cs typeface="Times New Roman" panose="02020603050405020304" pitchFamily="18" charset="0"/>
                          </a:rPr>
                          <m:t>1</m:t>
                        </m:r>
                      </m:num>
                      <m:den>
                        <m:r>
                          <a:rPr lang="vi-VN" sz="2000">
                            <a:latin typeface="+mn-lt"/>
                            <a:ea typeface="Calibri" panose="020F0502020204030204" pitchFamily="34" charset="0"/>
                            <a:cs typeface="Times New Roman" panose="02020603050405020304" pitchFamily="18" charset="0"/>
                          </a:rPr>
                          <m:t>2</m:t>
                        </m:r>
                      </m:den>
                    </m:f>
                  </m:oMath>
                </a14:m>
                <a:r>
                  <a:rPr lang="vi-VN" sz="2000" dirty="0">
                    <a:latin typeface="+mn-lt"/>
                    <a:ea typeface="Calibri" panose="020F0502020204030204" pitchFamily="34" charset="0"/>
                    <a:cs typeface="Times New Roman" panose="02020603050405020304" pitchFamily="18" charset="0"/>
                  </a:rPr>
                  <a:t> và công sai </a:t>
                </a:r>
                <a14:m>
                  <m:oMath xmlns:m="http://schemas.openxmlformats.org/officeDocument/2006/math">
                    <m:r>
                      <m:rPr>
                        <m:sty m:val="p"/>
                      </m:rPr>
                      <a:rPr lang="vi-VN" sz="2000">
                        <a:latin typeface="+mn-lt"/>
                        <a:ea typeface="Calibri" panose="020F0502020204030204" pitchFamily="34" charset="0"/>
                        <a:cs typeface="Times New Roman" panose="02020603050405020304" pitchFamily="18" charset="0"/>
                      </a:rPr>
                      <m:t>d</m:t>
                    </m:r>
                    <m:r>
                      <a:rPr lang="vi-VN" sz="2000">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vi-VN" sz="2000">
                            <a:latin typeface="+mn-lt"/>
                            <a:ea typeface="Calibri" panose="020F0502020204030204" pitchFamily="34" charset="0"/>
                            <a:cs typeface="Times New Roman" panose="02020603050405020304" pitchFamily="18" charset="0"/>
                          </a:rPr>
                          <m:t>3</m:t>
                        </m:r>
                      </m:num>
                      <m:den>
                        <m:r>
                          <a:rPr lang="vi-VN" sz="2000">
                            <a:latin typeface="+mn-lt"/>
                            <a:ea typeface="Calibri" panose="020F0502020204030204" pitchFamily="34" charset="0"/>
                            <a:cs typeface="Times New Roman" panose="02020603050405020304" pitchFamily="18" charset="0"/>
                          </a:rPr>
                          <m:t>4</m:t>
                        </m:r>
                      </m:den>
                    </m:f>
                  </m:oMath>
                </a14:m>
                <a:endParaRPr lang="en-US" sz="2000" dirty="0">
                  <a:latin typeface="+mn-lt"/>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2A449736-0398-18B9-5CA3-B41B90C7B7F0}"/>
                  </a:ext>
                </a:extLst>
              </p:cNvPr>
              <p:cNvSpPr txBox="1">
                <a:spLocks noRot="1" noChangeAspect="1" noMove="1" noResize="1" noEditPoints="1" noAdjustHandles="1" noChangeArrowheads="1" noChangeShapeType="1" noTextEdit="1"/>
              </p:cNvSpPr>
              <p:nvPr/>
            </p:nvSpPr>
            <p:spPr>
              <a:xfrm>
                <a:off x="764773" y="2593317"/>
                <a:ext cx="7614452" cy="2373470"/>
              </a:xfrm>
              <a:prstGeom prst="rect">
                <a:avLst/>
              </a:prstGeom>
              <a:blipFill>
                <a:blip r:embed="rId4"/>
                <a:stretch>
                  <a:fillRect l="-800" r="-800" b="-769"/>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544BB90C-24A3-8331-ACE4-8AE706DD3684}"/>
              </a:ext>
            </a:extLst>
          </p:cNvPr>
          <p:cNvPicPr>
            <a:picLocks noChangeAspect="1"/>
          </p:cNvPicPr>
          <p:nvPr/>
        </p:nvPicPr>
        <p:blipFill>
          <a:blip r:embed="rId5"/>
          <a:stretch>
            <a:fillRect/>
          </a:stretch>
        </p:blipFill>
        <p:spPr>
          <a:xfrm>
            <a:off x="7908966" y="4256993"/>
            <a:ext cx="1235034" cy="804797"/>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wipe(left)">
                                      <p:cBhvr>
                                        <p:cTn id="3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4" name="Rectangle 3">
            <a:extLst>
              <a:ext uri="{FF2B5EF4-FFF2-40B4-BE49-F238E27FC236}">
                <a16:creationId xmlns:a16="http://schemas.microsoft.com/office/drawing/2014/main" id="{944C1840-66C1-6955-58CB-D29835C7BE1A}"/>
              </a:ext>
            </a:extLst>
          </p:cNvPr>
          <p:cNvSpPr/>
          <p:nvPr/>
        </p:nvSpPr>
        <p:spPr>
          <a:xfrm>
            <a:off x="621623" y="260217"/>
            <a:ext cx="2679718"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1 (SGK – tr51)</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D1643E1-9FB1-E690-FE67-49FC5E3C79E7}"/>
              </a:ext>
            </a:extLst>
          </p:cNvPr>
          <p:cNvSpPr/>
          <p:nvPr/>
        </p:nvSpPr>
        <p:spPr>
          <a:xfrm>
            <a:off x="3092317" y="300612"/>
            <a:ext cx="5944805" cy="496996"/>
          </a:xfrm>
          <a:prstGeom prst="rect">
            <a:avLst/>
          </a:prstGeom>
        </p:spPr>
        <p:txBody>
          <a:bodyPr wrap="square">
            <a:spAutoFit/>
          </a:bodyPr>
          <a:lstStyle/>
          <a:p>
            <a:pPr>
              <a:lnSpc>
                <a:spcPct val="150000"/>
              </a:lnSpc>
            </a:pPr>
            <a:r>
              <a:rPr lang="en-US" sz="2000" dirty="0">
                <a:latin typeface="+mj-lt"/>
              </a:rPr>
              <a:t>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cố</a:t>
            </a:r>
            <a:r>
              <a:rPr lang="en-US" sz="2000" dirty="0">
                <a:latin typeface="+mj-lt"/>
              </a:rPr>
              <a:t> </a:t>
            </a:r>
            <a:r>
              <a:rPr lang="en-US" sz="2000" dirty="0" err="1">
                <a:latin typeface="+mj-lt"/>
              </a:rPr>
              <a:t>cộng</a:t>
            </a:r>
            <a:r>
              <a:rPr lang="en-US" sz="2000" dirty="0">
                <a:latin typeface="+mj-lt"/>
              </a:rPr>
              <a:t>?</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156803E-EAF8-518E-7F41-5B16438E25C8}"/>
                  </a:ext>
                </a:extLst>
              </p:cNvPr>
              <p:cNvSpPr/>
              <p:nvPr/>
            </p:nvSpPr>
            <p:spPr>
              <a:xfrm>
                <a:off x="621623" y="822084"/>
                <a:ext cx="8010525" cy="1156535"/>
              </a:xfrm>
              <a:prstGeom prst="rect">
                <a:avLst/>
              </a:prstGeom>
            </p:spPr>
            <p:txBody>
              <a:bodyPr wrap="square">
                <a:spAutoFit/>
              </a:bodyPr>
              <a:lstStyle/>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10;−2;−14;−26;−38</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b="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1;4;7;10;13</m:t>
                    </m:r>
                  </m:oMath>
                </a14:m>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p>
            </p:txBody>
          </p:sp>
        </mc:Choice>
        <mc:Fallback>
          <p:sp>
            <p:nvSpPr>
              <p:cNvPr id="6" name="Rectangle 5">
                <a:extLst>
                  <a:ext uri="{FF2B5EF4-FFF2-40B4-BE49-F238E27FC236}">
                    <a16:creationId xmlns:a16="http://schemas.microsoft.com/office/drawing/2014/main" id="{B156803E-EAF8-518E-7F41-5B16438E25C8}"/>
                  </a:ext>
                </a:extLst>
              </p:cNvPr>
              <p:cNvSpPr>
                <a:spLocks noRot="1" noChangeAspect="1" noMove="1" noResize="1" noEditPoints="1" noAdjustHandles="1" noChangeArrowheads="1" noChangeShapeType="1" noTextEdit="1"/>
              </p:cNvSpPr>
              <p:nvPr/>
            </p:nvSpPr>
            <p:spPr>
              <a:xfrm>
                <a:off x="621623" y="822084"/>
                <a:ext cx="8010525" cy="1156535"/>
              </a:xfrm>
              <a:prstGeom prst="rect">
                <a:avLst/>
              </a:prstGeom>
              <a:blipFill>
                <a:blip r:embed="rId3"/>
                <a:stretch>
                  <a:fillRect l="-837" b="-8421"/>
                </a:stretch>
              </a:blipFill>
            </p:spPr>
            <p:txBody>
              <a:bodyPr/>
              <a:lstStyle/>
              <a:p>
                <a:r>
                  <a:rPr lang="en-US">
                    <a:noFill/>
                  </a:rPr>
                  <a:t> </a:t>
                </a:r>
              </a:p>
            </p:txBody>
          </p:sp>
        </mc:Fallback>
      </mc:AlternateContent>
      <p:sp>
        <p:nvSpPr>
          <p:cNvPr id="10" name="Oval Callout 19">
            <a:extLst>
              <a:ext uri="{FF2B5EF4-FFF2-40B4-BE49-F238E27FC236}">
                <a16:creationId xmlns:a16="http://schemas.microsoft.com/office/drawing/2014/main" id="{CE9434AD-4B90-39EA-2C13-1FB0C1E1509A}"/>
              </a:ext>
            </a:extLst>
          </p:cNvPr>
          <p:cNvSpPr/>
          <p:nvPr/>
        </p:nvSpPr>
        <p:spPr>
          <a:xfrm>
            <a:off x="4095130" y="2073257"/>
            <a:ext cx="953738" cy="483865"/>
          </a:xfrm>
          <a:prstGeom prst="wedgeEllipseCallout">
            <a:avLst>
              <a:gd name="adj1" fmla="val -8429"/>
              <a:gd name="adj2" fmla="val 7049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A449736-0398-18B9-5CA3-B41B90C7B7F0}"/>
                  </a:ext>
                </a:extLst>
              </p:cNvPr>
              <p:cNvSpPr txBox="1"/>
              <p:nvPr/>
            </p:nvSpPr>
            <p:spPr>
              <a:xfrm>
                <a:off x="638312" y="2813631"/>
                <a:ext cx="7867375" cy="1507785"/>
              </a:xfrm>
              <a:prstGeom prst="rect">
                <a:avLst/>
              </a:prstGeom>
              <a:noFill/>
            </p:spPr>
            <p:txBody>
              <a:bodyPr wrap="square">
                <a:spAutoFit/>
              </a:bodyPr>
              <a:lstStyle/>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c) Ta có: </a:t>
                </a:r>
                <a14:m>
                  <m:oMath xmlns:m="http://schemas.openxmlformats.org/officeDocument/2006/math">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1</m:t>
                        </m:r>
                      </m:e>
                      <m:sup>
                        <m:r>
                          <a:rPr lang="vi-VN" sz="2000">
                            <a:latin typeface="+mn-lt"/>
                            <a:ea typeface="Calibri" panose="020F0502020204030204" pitchFamily="34" charset="0"/>
                            <a:cs typeface="Times New Roman" panose="02020603050405020304" pitchFamily="18" charset="0"/>
                          </a:rPr>
                          <m:t>2</m:t>
                        </m:r>
                      </m:sup>
                    </m:sSup>
                    <m:r>
                      <a:rPr lang="vi-VN" sz="2000">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2</m:t>
                        </m:r>
                      </m:e>
                      <m:sup>
                        <m:r>
                          <a:rPr lang="vi-VN" sz="2000">
                            <a:latin typeface="+mn-lt"/>
                            <a:ea typeface="Calibri" panose="020F0502020204030204" pitchFamily="34" charset="0"/>
                            <a:cs typeface="Times New Roman" panose="02020603050405020304" pitchFamily="18" charset="0"/>
                          </a:rPr>
                          <m:t>2</m:t>
                        </m:r>
                      </m:sup>
                    </m:sSup>
                    <m:r>
                      <a:rPr lang="vi-VN" sz="2000">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3</m:t>
                        </m:r>
                      </m:e>
                      <m:sup>
                        <m:r>
                          <a:rPr lang="vi-VN" sz="2000">
                            <a:latin typeface="+mn-lt"/>
                            <a:ea typeface="Calibri" panose="020F0502020204030204" pitchFamily="34" charset="0"/>
                            <a:cs typeface="Times New Roman" panose="02020603050405020304" pitchFamily="18" charset="0"/>
                          </a:rPr>
                          <m:t>2</m:t>
                        </m:r>
                      </m:sup>
                    </m:sSup>
                    <m:r>
                      <a:rPr lang="vi-VN" sz="2000">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4</m:t>
                        </m:r>
                      </m:e>
                      <m:sup>
                        <m:r>
                          <a:rPr lang="vi-VN" sz="2000">
                            <a:latin typeface="+mn-lt"/>
                            <a:ea typeface="Calibri" panose="020F0502020204030204" pitchFamily="34" charset="0"/>
                            <a:cs typeface="Times New Roman" panose="02020603050405020304" pitchFamily="18" charset="0"/>
                          </a:rPr>
                          <m:t>2</m:t>
                        </m:r>
                      </m:sup>
                    </m:sSup>
                    <m:r>
                      <a:rPr lang="vi-VN" sz="2000">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5</m:t>
                        </m:r>
                      </m:e>
                      <m:sup>
                        <m:r>
                          <a:rPr lang="vi-VN" sz="2000">
                            <a:latin typeface="+mn-lt"/>
                            <a:ea typeface="Calibri" panose="020F0502020204030204" pitchFamily="34" charset="0"/>
                            <a:cs typeface="Times New Roman" panose="02020603050405020304" pitchFamily="18" charset="0"/>
                          </a:rPr>
                          <m:t>2</m:t>
                        </m:r>
                      </m:sup>
                    </m:sSup>
                  </m:oMath>
                </a14:m>
                <a:r>
                  <a:rPr lang="vi-VN" sz="2000" dirty="0">
                    <a:latin typeface="+mn-lt"/>
                    <a:ea typeface="Calibri" panose="020F0502020204030204" pitchFamily="34" charset="0"/>
                    <a:cs typeface="Times New Roman" panose="02020603050405020304" pitchFamily="18" charset="0"/>
                  </a:rPr>
                  <a:t> không là cấp số cộng vì </a:t>
                </a:r>
                <a14:m>
                  <m:oMath xmlns:m="http://schemas.openxmlformats.org/officeDocument/2006/math">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2</m:t>
                        </m:r>
                      </m:e>
                      <m:sup>
                        <m:r>
                          <a:rPr lang="vi-VN" sz="2000">
                            <a:latin typeface="+mn-lt"/>
                            <a:ea typeface="Calibri" panose="020F0502020204030204" pitchFamily="34" charset="0"/>
                            <a:cs typeface="Times New Roman" panose="02020603050405020304" pitchFamily="18" charset="0"/>
                          </a:rPr>
                          <m:t>2</m:t>
                        </m:r>
                      </m:sup>
                    </m:sSup>
                    <m:r>
                      <a:rPr lang="vi-VN" sz="2000" i="1">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1</m:t>
                        </m:r>
                      </m:e>
                      <m:sup>
                        <m:r>
                          <a:rPr lang="vi-VN" sz="2000">
                            <a:latin typeface="+mn-lt"/>
                            <a:ea typeface="Calibri" panose="020F0502020204030204" pitchFamily="34" charset="0"/>
                            <a:cs typeface="Times New Roman" panose="02020603050405020304" pitchFamily="18" charset="0"/>
                          </a:rPr>
                          <m:t>2</m:t>
                        </m:r>
                      </m:sup>
                    </m:sSup>
                    <m:r>
                      <a:rPr lang="vi-VN" sz="2000">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3</m:t>
                        </m:r>
                      </m:e>
                      <m:sup>
                        <m:r>
                          <a:rPr lang="vi-VN" sz="2000">
                            <a:latin typeface="+mn-lt"/>
                            <a:ea typeface="Calibri" panose="020F0502020204030204" pitchFamily="34" charset="0"/>
                            <a:cs typeface="Times New Roman" panose="02020603050405020304" pitchFamily="18" charset="0"/>
                          </a:rPr>
                          <m:t>2</m:t>
                        </m:r>
                      </m:sup>
                    </m:sSup>
                    <m:r>
                      <a:rPr lang="vi-VN" sz="2000" i="1">
                        <a:latin typeface="+mn-lt"/>
                        <a:ea typeface="Calibri" panose="020F0502020204030204" pitchFamily="34" charset="0"/>
                        <a:cs typeface="Times New Roman" panose="02020603050405020304" pitchFamily="18" charset="0"/>
                      </a:rPr>
                      <m:t>−</m:t>
                    </m:r>
                    <m:sSup>
                      <m:sSupPr>
                        <m:ctrlPr>
                          <a:rPr lang="en-US" sz="2000" i="1">
                            <a:latin typeface="+mn-lt"/>
                            <a:ea typeface="Calibri" panose="020F0502020204030204" pitchFamily="34" charset="0"/>
                            <a:cs typeface="Times New Roman" panose="02020603050405020304" pitchFamily="18" charset="0"/>
                          </a:rPr>
                        </m:ctrlPr>
                      </m:sSupPr>
                      <m:e>
                        <m:r>
                          <a:rPr lang="vi-VN" sz="2000">
                            <a:latin typeface="+mn-lt"/>
                            <a:ea typeface="Calibri" panose="020F0502020204030204" pitchFamily="34" charset="0"/>
                            <a:cs typeface="Times New Roman" panose="02020603050405020304" pitchFamily="18" charset="0"/>
                          </a:rPr>
                          <m:t>2</m:t>
                        </m:r>
                      </m:e>
                      <m:sup>
                        <m:r>
                          <a:rPr lang="vi-VN" sz="2000">
                            <a:latin typeface="+mn-lt"/>
                            <a:ea typeface="Calibri" panose="020F0502020204030204" pitchFamily="34" charset="0"/>
                            <a:cs typeface="Times New Roman" panose="02020603050405020304" pitchFamily="18" charset="0"/>
                          </a:rPr>
                          <m:t>2</m:t>
                        </m:r>
                      </m:sup>
                    </m:sSup>
                  </m:oMath>
                </a14:m>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d) a có: 1; 4; 7; 10; 13 là cấp số cộng có số hạng đầu là </a:t>
                </a:r>
                <a14:m>
                  <m:oMath xmlns:m="http://schemas.openxmlformats.org/officeDocument/2006/math">
                    <m:sSub>
                      <m:sSubPr>
                        <m:ctrlPr>
                          <a:rPr lang="en-US" sz="2000" i="1">
                            <a:latin typeface="+mn-lt"/>
                            <a:ea typeface="Calibri" panose="020F0502020204030204" pitchFamily="34" charset="0"/>
                            <a:cs typeface="Times New Roman" panose="02020603050405020304" pitchFamily="18" charset="0"/>
                          </a:rPr>
                        </m:ctrlPr>
                      </m:sSubPr>
                      <m:e>
                        <m:r>
                          <m:rPr>
                            <m:sty m:val="p"/>
                          </m:rPr>
                          <a:rPr lang="vi-VN" sz="2000">
                            <a:latin typeface="+mn-lt"/>
                            <a:ea typeface="Calibri" panose="020F0502020204030204" pitchFamily="34" charset="0"/>
                            <a:cs typeface="Times New Roman" panose="02020603050405020304" pitchFamily="18" charset="0"/>
                          </a:rPr>
                          <m:t>u</m:t>
                        </m:r>
                      </m:e>
                      <m:sub>
                        <m:r>
                          <a:rPr lang="vi-VN" sz="2000">
                            <a:latin typeface="+mn-lt"/>
                            <a:ea typeface="Calibri" panose="020F0502020204030204" pitchFamily="34" charset="0"/>
                            <a:cs typeface="Times New Roman" panose="02020603050405020304" pitchFamily="18" charset="0"/>
                          </a:rPr>
                          <m:t>1</m:t>
                        </m:r>
                      </m:sub>
                    </m:sSub>
                    <m:r>
                      <a:rPr lang="vi-VN" sz="2000">
                        <a:latin typeface="+mn-lt"/>
                        <a:ea typeface="Calibri" panose="020F0502020204030204" pitchFamily="34" charset="0"/>
                        <a:cs typeface="Times New Roman" panose="02020603050405020304" pitchFamily="18" charset="0"/>
                      </a:rPr>
                      <m:t>=1</m:t>
                    </m:r>
                  </m:oMath>
                </a14:m>
                <a:r>
                  <a:rPr lang="vi-VN" sz="2000" dirty="0">
                    <a:latin typeface="+mn-lt"/>
                    <a:ea typeface="Calibri" panose="020F0502020204030204" pitchFamily="34" charset="0"/>
                    <a:cs typeface="Times New Roman" panose="02020603050405020304" pitchFamily="18" charset="0"/>
                  </a:rPr>
                  <a:t> và công sai </a:t>
                </a:r>
                <a14:m>
                  <m:oMath xmlns:m="http://schemas.openxmlformats.org/officeDocument/2006/math">
                    <m:r>
                      <m:rPr>
                        <m:sty m:val="p"/>
                      </m:rPr>
                      <a:rPr lang="vi-VN" sz="2000">
                        <a:latin typeface="+mn-lt"/>
                        <a:ea typeface="Calibri" panose="020F0502020204030204" pitchFamily="34" charset="0"/>
                        <a:cs typeface="Times New Roman" panose="02020603050405020304" pitchFamily="18" charset="0"/>
                      </a:rPr>
                      <m:t>d</m:t>
                    </m:r>
                    <m:r>
                      <a:rPr lang="vi-VN" sz="2000">
                        <a:latin typeface="+mn-lt"/>
                        <a:ea typeface="Calibri" panose="020F0502020204030204" pitchFamily="34" charset="0"/>
                        <a:cs typeface="Times New Roman" panose="02020603050405020304" pitchFamily="18" charset="0"/>
                      </a:rPr>
                      <m:t>=3</m:t>
                    </m:r>
                  </m:oMath>
                </a14:m>
                <a:r>
                  <a:rPr lang="vi-VN" sz="2000"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2A449736-0398-18B9-5CA3-B41B90C7B7F0}"/>
                  </a:ext>
                </a:extLst>
              </p:cNvPr>
              <p:cNvSpPr txBox="1">
                <a:spLocks noRot="1" noChangeAspect="1" noMove="1" noResize="1" noEditPoints="1" noAdjustHandles="1" noChangeArrowheads="1" noChangeShapeType="1" noTextEdit="1"/>
              </p:cNvSpPr>
              <p:nvPr/>
            </p:nvSpPr>
            <p:spPr>
              <a:xfrm>
                <a:off x="638312" y="2813631"/>
                <a:ext cx="7867375" cy="1507785"/>
              </a:xfrm>
              <a:prstGeom prst="rect">
                <a:avLst/>
              </a:prstGeom>
              <a:blipFill>
                <a:blip r:embed="rId4"/>
                <a:stretch>
                  <a:fillRect l="-853" r="-775" b="-6478"/>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544BB90C-24A3-8331-ACE4-8AE706DD3684}"/>
              </a:ext>
            </a:extLst>
          </p:cNvPr>
          <p:cNvPicPr>
            <a:picLocks noChangeAspect="1"/>
          </p:cNvPicPr>
          <p:nvPr/>
        </p:nvPicPr>
        <p:blipFill>
          <a:blip r:embed="rId5"/>
          <a:stretch>
            <a:fillRect/>
          </a:stretch>
        </p:blipFill>
        <p:spPr>
          <a:xfrm>
            <a:off x="7908966" y="4256993"/>
            <a:ext cx="1235034" cy="804797"/>
          </a:xfrm>
          <a:prstGeom prst="rect">
            <a:avLst/>
          </a:prstGeom>
        </p:spPr>
      </p:pic>
    </p:spTree>
    <p:extLst>
      <p:ext uri="{BB962C8B-B14F-4D97-AF65-F5344CB8AC3E}">
        <p14:creationId xmlns:p14="http://schemas.microsoft.com/office/powerpoint/2010/main" val="1839440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p:sp>
        <p:nvSpPr>
          <p:cNvPr id="7" name="Oval Callout 19">
            <a:extLst>
              <a:ext uri="{FF2B5EF4-FFF2-40B4-BE49-F238E27FC236}">
                <a16:creationId xmlns:a16="http://schemas.microsoft.com/office/drawing/2014/main" id="{369882AC-1EFA-35FD-9710-B74722C34FEC}"/>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0FBF973-42E7-65E2-68CD-614A0B47579D}"/>
                  </a:ext>
                </a:extLst>
              </p:cNvPr>
              <p:cNvSpPr txBox="1"/>
              <p:nvPr/>
            </p:nvSpPr>
            <p:spPr>
              <a:xfrm>
                <a:off x="582114" y="2959058"/>
                <a:ext cx="8403194" cy="1574214"/>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a)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b>
                    </m:sSub>
                    <m:r>
                      <a:rPr lang="en-US" sz="2000">
                        <a:latin typeface="+mj-lt"/>
                        <a:ea typeface="Times New Roman" panose="02020603050405020304" pitchFamily="18" charset="0"/>
                        <a:cs typeface="Times New Roman" panose="02020603050405020304" pitchFamily="18" charset="0"/>
                      </a:rPr>
                      <m:t>=3</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m:t>
                    </m:r>
                    <m:d>
                      <m:dPr>
                        <m:ctrlPr>
                          <a:rPr lang="en-US" sz="2000" i="1">
                            <a:latin typeface="+mj-lt"/>
                            <a:ea typeface="Times New Roman" panose="02020603050405020304" pitchFamily="18" charset="0"/>
                            <a:cs typeface="Times New Roman" panose="02020603050405020304" pitchFamily="18" charset="0"/>
                          </a:rPr>
                        </m:ctrlPr>
                      </m:dPr>
                      <m:e>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e>
                    </m:d>
                    <m:r>
                      <a:rPr lang="en-US" sz="2000">
                        <a:latin typeface="+mj-lt"/>
                        <a:ea typeface="Times New Roman" panose="02020603050405020304" pitchFamily="18" charset="0"/>
                        <a:cs typeface="Times New Roman" panose="02020603050405020304" pitchFamily="18" charset="0"/>
                      </a:rPr>
                      <m:t>=3</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m:t>
                    </m:r>
                    <m:r>
                      <m:rPr>
                        <m:sty m:val="p"/>
                      </m:rPr>
                      <a:rPr lang="en-US" sz="2000">
                        <a:latin typeface="+mj-lt"/>
                        <a:ea typeface="Times New Roman" panose="02020603050405020304" pitchFamily="18" charset="0"/>
                        <a:cs typeface="Times New Roman" panose="02020603050405020304" pitchFamily="18" charset="0"/>
                      </a:rPr>
                      <m:t>n</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2=1</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m:t>
                    </m:r>
                    <m:r>
                      <m:rPr>
                        <m:sty m:val="p"/>
                      </m:rPr>
                      <a:rPr lang="en-US" sz="2000">
                        <a:latin typeface="+mj-lt"/>
                        <a:ea typeface="Times New Roman" panose="02020603050405020304" pitchFamily="18" charset="0"/>
                        <a:cs typeface="Times New Roman" panose="02020603050405020304" pitchFamily="18" charset="0"/>
                      </a:rPr>
                      <m:t>n</m:t>
                    </m:r>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Suy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ra</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sub>
                    </m:sSub>
                    <m:r>
                      <a:rPr lang="en-US" sz="2000">
                        <a:latin typeface="+mj-lt"/>
                        <a:ea typeface="Times New Roman" panose="02020603050405020304" pitchFamily="18" charset="0"/>
                        <a:cs typeface="Times New Roman" panose="02020603050405020304" pitchFamily="18" charset="0"/>
                      </a:rPr>
                      <m:t>=1</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m:t>
                    </m:r>
                    <m:r>
                      <m:rPr>
                        <m:sty m:val="p"/>
                      </m:rPr>
                      <a:rPr lang="en-US" sz="2000">
                        <a:latin typeface="+mj-lt"/>
                        <a:ea typeface="Times New Roman" panose="02020603050405020304" pitchFamily="18" charset="0"/>
                        <a:cs typeface="Times New Roman" panose="02020603050405020304" pitchFamily="18" charset="0"/>
                      </a:rPr>
                      <m:t>n</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3+3</m:t>
                    </m:r>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m:t>
                    </m:r>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a:rPr lang="en-US" sz="2000">
                            <a:latin typeface="+mj-lt"/>
                            <a:ea typeface="Times New Roman" panose="02020603050405020304" pitchFamily="18" charset="0"/>
                            <a:cs typeface="Times New Roman" panose="02020603050405020304" pitchFamily="18" charset="0"/>
                          </a:rPr>
                          <m:t>1</m:t>
                        </m:r>
                      </m:sub>
                    </m:sSub>
                    <m:r>
                      <a:rPr lang="en-US" sz="2000">
                        <a:latin typeface="+mj-lt"/>
                        <a:ea typeface="Times New Roman" panose="02020603050405020304" pitchFamily="18" charset="0"/>
                        <a:cs typeface="Times New Roman" panose="02020603050405020304" pitchFamily="18" charset="0"/>
                      </a:rPr>
                      <m:t>=1</m:t>
                    </m:r>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mj-lt"/>
                        <a:ea typeface="Times New Roman" panose="02020603050405020304" pitchFamily="18" charset="0"/>
                        <a:cs typeface="Times New Roman" panose="02020603050405020304" pitchFamily="18" charset="0"/>
                      </a:rPr>
                      <m:t>d</m:t>
                    </m:r>
                    <m:r>
                      <a:rPr lang="en-US" sz="2000">
                        <a:latin typeface="+mj-lt"/>
                        <a:ea typeface="Times New Roman" panose="02020603050405020304" pitchFamily="18" charset="0"/>
                        <a:cs typeface="Times New Roman" panose="02020603050405020304" pitchFamily="18" charset="0"/>
                      </a:rPr>
                      <m:t>=</m:t>
                    </m:r>
                    <m:r>
                      <a:rPr lang="en-US" sz="2000" i="1">
                        <a:latin typeface="+mj-lt"/>
                        <a:ea typeface="Times New Roman" panose="02020603050405020304" pitchFamily="18" charset="0"/>
                        <a:cs typeface="Times New Roman" panose="02020603050405020304" pitchFamily="18" charset="0"/>
                      </a:rPr>
                      <m:t>−</m:t>
                    </m:r>
                    <m:r>
                      <a:rPr lang="en-US" sz="2000">
                        <a:latin typeface="+mj-lt"/>
                        <a:ea typeface="Times New Roman" panose="02020603050405020304" pitchFamily="18" charset="0"/>
                        <a:cs typeface="Times New Roman" panose="02020603050405020304" pitchFamily="18" charset="0"/>
                      </a:rPr>
                      <m:t>2</m:t>
                    </m:r>
                  </m:oMath>
                </a14:m>
                <a:endParaRPr lang="en-US" sz="2000" dirty="0">
                  <a:latin typeface="+mj-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582114" y="2959058"/>
                <a:ext cx="8403194" cy="1574214"/>
              </a:xfrm>
              <a:prstGeom prst="rect">
                <a:avLst/>
              </a:prstGeom>
              <a:blipFill>
                <a:blip r:embed="rId4"/>
                <a:stretch>
                  <a:fillRect l="-725" b="-5792"/>
                </a:stretch>
              </a:blipFill>
            </p:spPr>
            <p:txBody>
              <a:bodyPr/>
              <a:lstStyle/>
              <a:p>
                <a:r>
                  <a:rPr lang="en-US">
                    <a:noFill/>
                  </a:rPr>
                  <a:t> </a:t>
                </a:r>
              </a:p>
            </p:txBody>
          </p:sp>
        </mc:Fallback>
      </mc:AlternateContent>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4"/>
          <p:cNvSpPr/>
          <p:nvPr/>
        </p:nvSpPr>
        <p:spPr>
          <a:xfrm>
            <a:off x="-444175" y="-201625"/>
            <a:ext cx="9302550" cy="5302275"/>
          </a:xfrm>
          <a:custGeom>
            <a:avLst/>
            <a:gdLst/>
            <a:ahLst/>
            <a:cxnLst/>
            <a:rect l="l" t="t" r="r" b="b"/>
            <a:pathLst>
              <a:path w="372102" h="160675" extrusionOk="0">
                <a:moveTo>
                  <a:pt x="6913" y="0"/>
                </a:moveTo>
                <a:cubicBezTo>
                  <a:pt x="9339" y="2092"/>
                  <a:pt x="15311" y="10612"/>
                  <a:pt x="21466" y="12552"/>
                </a:cubicBezTo>
                <a:cubicBezTo>
                  <a:pt x="27621" y="14492"/>
                  <a:pt x="37323" y="8792"/>
                  <a:pt x="43841" y="11642"/>
                </a:cubicBezTo>
                <a:cubicBezTo>
                  <a:pt x="50359" y="14492"/>
                  <a:pt x="52511" y="23830"/>
                  <a:pt x="60576" y="29651"/>
                </a:cubicBezTo>
                <a:cubicBezTo>
                  <a:pt x="68641" y="35472"/>
                  <a:pt x="75796" y="45144"/>
                  <a:pt x="92229" y="46569"/>
                </a:cubicBezTo>
                <a:cubicBezTo>
                  <a:pt x="108662" y="47994"/>
                  <a:pt x="141769" y="40202"/>
                  <a:pt x="159172" y="38201"/>
                </a:cubicBezTo>
                <a:cubicBezTo>
                  <a:pt x="176575" y="36200"/>
                  <a:pt x="184791" y="32047"/>
                  <a:pt x="196645" y="34563"/>
                </a:cubicBezTo>
                <a:cubicBezTo>
                  <a:pt x="208499" y="37079"/>
                  <a:pt x="212835" y="52602"/>
                  <a:pt x="230298" y="53299"/>
                </a:cubicBezTo>
                <a:cubicBezTo>
                  <a:pt x="247761" y="53996"/>
                  <a:pt x="280051" y="37837"/>
                  <a:pt x="301425" y="38747"/>
                </a:cubicBezTo>
                <a:cubicBezTo>
                  <a:pt x="322800" y="39657"/>
                  <a:pt x="346842" y="48419"/>
                  <a:pt x="358545" y="58757"/>
                </a:cubicBezTo>
                <a:cubicBezTo>
                  <a:pt x="370248" y="69096"/>
                  <a:pt x="373340" y="91379"/>
                  <a:pt x="371642" y="100778"/>
                </a:cubicBezTo>
                <a:cubicBezTo>
                  <a:pt x="369944" y="110177"/>
                  <a:pt x="353239" y="111572"/>
                  <a:pt x="348358" y="115149"/>
                </a:cubicBezTo>
                <a:cubicBezTo>
                  <a:pt x="343477" y="118727"/>
                  <a:pt x="343538" y="118059"/>
                  <a:pt x="342355" y="122243"/>
                </a:cubicBezTo>
                <a:cubicBezTo>
                  <a:pt x="341173" y="126427"/>
                  <a:pt x="346993" y="133855"/>
                  <a:pt x="341263" y="140252"/>
                </a:cubicBezTo>
                <a:cubicBezTo>
                  <a:pt x="335533" y="146649"/>
                  <a:pt x="321951" y="161414"/>
                  <a:pt x="307974" y="160626"/>
                </a:cubicBezTo>
                <a:cubicBezTo>
                  <a:pt x="293997" y="159838"/>
                  <a:pt x="272017" y="140980"/>
                  <a:pt x="257403" y="135523"/>
                </a:cubicBezTo>
                <a:cubicBezTo>
                  <a:pt x="242790" y="130066"/>
                  <a:pt x="239909" y="125335"/>
                  <a:pt x="220293" y="127882"/>
                </a:cubicBezTo>
                <a:cubicBezTo>
                  <a:pt x="200677" y="130429"/>
                  <a:pt x="164932" y="148438"/>
                  <a:pt x="139707" y="150803"/>
                </a:cubicBezTo>
                <a:cubicBezTo>
                  <a:pt x="114482" y="153168"/>
                  <a:pt x="88075" y="142496"/>
                  <a:pt x="68944" y="142071"/>
                </a:cubicBezTo>
                <a:cubicBezTo>
                  <a:pt x="49813" y="141647"/>
                  <a:pt x="36413" y="148408"/>
                  <a:pt x="24922" y="148256"/>
                </a:cubicBezTo>
                <a:cubicBezTo>
                  <a:pt x="13431" y="148105"/>
                  <a:pt x="4154" y="142344"/>
                  <a:pt x="0" y="141162"/>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04" name="Google Shape;2104;p44"/>
          <p:cNvSpPr txBox="1">
            <a:spLocks noGrp="1"/>
          </p:cNvSpPr>
          <p:nvPr>
            <p:ph type="title"/>
          </p:nvPr>
        </p:nvSpPr>
        <p:spPr>
          <a:xfrm>
            <a:off x="591296" y="2052108"/>
            <a:ext cx="7961408" cy="104778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500" b="1" dirty="0">
                <a:solidFill>
                  <a:srgbClr val="0F3D55"/>
                </a:solidFill>
                <a:latin typeface="+mj-lt"/>
              </a:rPr>
              <a:t>BÀI 2: CẤP SỐ CỘNG</a:t>
            </a:r>
            <a:endParaRPr sz="4500" b="1" dirty="0">
              <a:solidFill>
                <a:srgbClr val="0F3D55"/>
              </a:solidFill>
              <a:latin typeface="+mj-lt"/>
            </a:endParaRPr>
          </a:p>
        </p:txBody>
      </p:sp>
      <p:grpSp>
        <p:nvGrpSpPr>
          <p:cNvPr id="2106" name="Google Shape;2106;p44"/>
          <p:cNvGrpSpPr/>
          <p:nvPr/>
        </p:nvGrpSpPr>
        <p:grpSpPr>
          <a:xfrm>
            <a:off x="7411088" y="555854"/>
            <a:ext cx="1565899" cy="1788534"/>
            <a:chOff x="5476749" y="691943"/>
            <a:chExt cx="3114288" cy="4015946"/>
          </a:xfrm>
        </p:grpSpPr>
        <p:grpSp>
          <p:nvGrpSpPr>
            <p:cNvPr id="2107" name="Google Shape;2107;p44"/>
            <p:cNvGrpSpPr/>
            <p:nvPr/>
          </p:nvGrpSpPr>
          <p:grpSpPr>
            <a:xfrm rot="-109">
              <a:off x="5951510" y="3002872"/>
              <a:ext cx="1774328" cy="1113957"/>
              <a:chOff x="7468063" y="708913"/>
              <a:chExt cx="562600" cy="353200"/>
            </a:xfrm>
          </p:grpSpPr>
          <p:sp>
            <p:nvSpPr>
              <p:cNvPr id="2108" name="Google Shape;2108;p44"/>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9" name="Google Shape;2109;p44"/>
              <p:cNvGrpSpPr/>
              <p:nvPr/>
            </p:nvGrpSpPr>
            <p:grpSpPr>
              <a:xfrm>
                <a:off x="7468063" y="708913"/>
                <a:ext cx="562600" cy="353200"/>
                <a:chOff x="7700625" y="731675"/>
                <a:chExt cx="562600" cy="353200"/>
              </a:xfrm>
            </p:grpSpPr>
            <p:sp>
              <p:nvSpPr>
                <p:cNvPr id="2110" name="Google Shape;2110;p44"/>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4"/>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6" name="Google Shape;2116;p44"/>
            <p:cNvGrpSpPr/>
            <p:nvPr/>
          </p:nvGrpSpPr>
          <p:grpSpPr>
            <a:xfrm>
              <a:off x="6058986" y="691943"/>
              <a:ext cx="916374" cy="1188943"/>
              <a:chOff x="6626956" y="856180"/>
              <a:chExt cx="679097" cy="881090"/>
            </a:xfrm>
          </p:grpSpPr>
          <p:sp>
            <p:nvSpPr>
              <p:cNvPr id="2117" name="Google Shape;2117;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8" name="Google Shape;2118;p44"/>
              <p:cNvGrpSpPr/>
              <p:nvPr/>
            </p:nvGrpSpPr>
            <p:grpSpPr>
              <a:xfrm>
                <a:off x="6626956" y="856180"/>
                <a:ext cx="679097" cy="880820"/>
                <a:chOff x="6217725" y="1634875"/>
                <a:chExt cx="318825" cy="413550"/>
              </a:xfrm>
            </p:grpSpPr>
            <p:sp>
              <p:nvSpPr>
                <p:cNvPr id="2119" name="Google Shape;2119;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2" name="Google Shape;2132;p44"/>
            <p:cNvGrpSpPr/>
            <p:nvPr/>
          </p:nvGrpSpPr>
          <p:grpSpPr>
            <a:xfrm rot="1081346" flipH="1">
              <a:off x="7507000" y="1410636"/>
              <a:ext cx="921664" cy="1195806"/>
              <a:chOff x="6626956" y="856180"/>
              <a:chExt cx="679097" cy="881090"/>
            </a:xfrm>
          </p:grpSpPr>
          <p:sp>
            <p:nvSpPr>
              <p:cNvPr id="2133" name="Google Shape;2133;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4"/>
              <p:cNvGrpSpPr/>
              <p:nvPr/>
            </p:nvGrpSpPr>
            <p:grpSpPr>
              <a:xfrm>
                <a:off x="6626956" y="856180"/>
                <a:ext cx="679097" cy="880820"/>
                <a:chOff x="6217725" y="1634875"/>
                <a:chExt cx="318825" cy="413550"/>
              </a:xfrm>
            </p:grpSpPr>
            <p:sp>
              <p:nvSpPr>
                <p:cNvPr id="2135" name="Google Shape;2135;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8" name="Google Shape;2148;p44"/>
            <p:cNvSpPr/>
            <p:nvPr/>
          </p:nvSpPr>
          <p:spPr>
            <a:xfrm>
              <a:off x="7750061" y="7541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4"/>
            <p:cNvSpPr/>
            <p:nvPr/>
          </p:nvSpPr>
          <p:spPr>
            <a:xfrm>
              <a:off x="7349712" y="852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4"/>
            <p:cNvSpPr/>
            <p:nvPr/>
          </p:nvSpPr>
          <p:spPr>
            <a:xfrm flipH="1">
              <a:off x="6627336" y="235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4"/>
            <p:cNvSpPr/>
            <p:nvPr/>
          </p:nvSpPr>
          <p:spPr>
            <a:xfrm flipH="1">
              <a:off x="5702044" y="43861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4"/>
            <p:cNvSpPr/>
            <p:nvPr/>
          </p:nvSpPr>
          <p:spPr>
            <a:xfrm flipH="1">
              <a:off x="8278369" y="36608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4"/>
            <p:cNvSpPr/>
            <p:nvPr/>
          </p:nvSpPr>
          <p:spPr>
            <a:xfrm flipH="1">
              <a:off x="8122729" y="32779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4"/>
            <p:cNvSpPr/>
            <p:nvPr/>
          </p:nvSpPr>
          <p:spPr>
            <a:xfrm flipH="1">
              <a:off x="7145236" y="43588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4"/>
            <p:cNvSpPr/>
            <p:nvPr/>
          </p:nvSpPr>
          <p:spPr>
            <a:xfrm>
              <a:off x="5476749" y="13339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4"/>
            <p:cNvSpPr/>
            <p:nvPr/>
          </p:nvSpPr>
          <p:spPr>
            <a:xfrm>
              <a:off x="5770723" y="11852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0FBF973-42E7-65E2-68CD-614A0B47579D}"/>
                  </a:ext>
                </a:extLst>
              </p:cNvPr>
              <p:cNvSpPr txBox="1"/>
              <p:nvPr/>
            </p:nvSpPr>
            <p:spPr>
              <a:xfrm>
                <a:off x="740806" y="2496837"/>
                <a:ext cx="8403194" cy="2191562"/>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b)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b>
                    </m:sSub>
                    <m:r>
                      <a:rPr lang="en-US" sz="2000">
                        <a:latin typeface="+mj-lt"/>
                        <a:ea typeface="Times New Roman" panose="02020603050405020304" pitchFamily="18" charset="0"/>
                        <a:cs typeface="Times New Roman" panose="02020603050405020304" pitchFamily="18" charset="0"/>
                      </a:rPr>
                      <m:t>=</m:t>
                    </m:r>
                    <m:f>
                      <m:fPr>
                        <m:ctrlPr>
                          <a:rPr lang="en-US" sz="2000" i="1">
                            <a:latin typeface="+mj-lt"/>
                            <a:ea typeface="Times New Roman" panose="02020603050405020304" pitchFamily="18" charset="0"/>
                            <a:cs typeface="Times New Roman" panose="02020603050405020304" pitchFamily="18" charset="0"/>
                          </a:rPr>
                        </m:ctrlPr>
                      </m:fPr>
                      <m:num>
                        <m:r>
                          <a:rPr lang="en-US" sz="2000">
                            <a:latin typeface="+mj-lt"/>
                            <a:ea typeface="Times New Roman" panose="02020603050405020304" pitchFamily="18" charset="0"/>
                            <a:cs typeface="Times New Roman" panose="02020603050405020304" pitchFamily="18" charset="0"/>
                          </a:rPr>
                          <m:t>3</m:t>
                        </m:r>
                        <m:d>
                          <m:dPr>
                            <m:ctrlPr>
                              <a:rPr lang="en-US" sz="2000" i="1">
                                <a:latin typeface="+mj-lt"/>
                                <a:ea typeface="Times New Roman" panose="02020603050405020304" pitchFamily="18" charset="0"/>
                                <a:cs typeface="Times New Roman" panose="02020603050405020304" pitchFamily="18" charset="0"/>
                              </a:rPr>
                            </m:ctrlPr>
                          </m:dPr>
                          <m:e>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e>
                        </m:d>
                        <m:r>
                          <a:rPr lang="en-US" sz="2000">
                            <a:latin typeface="+mj-lt"/>
                            <a:ea typeface="Times New Roman" panose="02020603050405020304" pitchFamily="18" charset="0"/>
                            <a:cs typeface="Times New Roman" panose="02020603050405020304" pitchFamily="18" charset="0"/>
                          </a:rPr>
                          <m:t>+7</m:t>
                        </m:r>
                      </m:num>
                      <m:den>
                        <m:r>
                          <a:rPr lang="en-US" sz="2000">
                            <a:latin typeface="+mj-lt"/>
                            <a:ea typeface="Times New Roman" panose="02020603050405020304" pitchFamily="18" charset="0"/>
                            <a:cs typeface="Times New Roman" panose="02020603050405020304" pitchFamily="18" charset="0"/>
                          </a:rPr>
                          <m:t>5</m:t>
                        </m:r>
                      </m:den>
                    </m:f>
                    <m:r>
                      <a:rPr lang="en-US" sz="2000">
                        <a:latin typeface="+mj-lt"/>
                        <a:ea typeface="Times New Roman" panose="02020603050405020304" pitchFamily="18" charset="0"/>
                        <a:cs typeface="Times New Roman" panose="02020603050405020304" pitchFamily="18" charset="0"/>
                      </a:rPr>
                      <m:t>=</m:t>
                    </m:r>
                    <m:f>
                      <m:fPr>
                        <m:ctrlPr>
                          <a:rPr lang="en-US" sz="2000" i="1">
                            <a:latin typeface="+mj-lt"/>
                            <a:ea typeface="Times New Roman" panose="02020603050405020304" pitchFamily="18" charset="0"/>
                            <a:cs typeface="Times New Roman" panose="02020603050405020304" pitchFamily="18" charset="0"/>
                          </a:rPr>
                        </m:ctrlPr>
                      </m:fPr>
                      <m:num>
                        <m:r>
                          <a:rPr lang="en-US" sz="2000">
                            <a:latin typeface="+mj-lt"/>
                            <a:ea typeface="Times New Roman" panose="02020603050405020304" pitchFamily="18" charset="0"/>
                            <a:cs typeface="Times New Roman" panose="02020603050405020304" pitchFamily="18" charset="0"/>
                          </a:rPr>
                          <m:t>3</m:t>
                        </m:r>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+10</m:t>
                        </m:r>
                      </m:num>
                      <m:den>
                        <m:r>
                          <a:rPr lang="en-US" sz="2000">
                            <a:latin typeface="+mj-lt"/>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Xét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hiệu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sub>
                    </m:sSub>
                    <m:r>
                      <a:rPr lang="en-US" sz="2000">
                        <a:latin typeface="+mj-lt"/>
                        <a:ea typeface="Times New Roman" panose="02020603050405020304" pitchFamily="18" charset="0"/>
                        <a:cs typeface="Times New Roman" panose="02020603050405020304" pitchFamily="18" charset="0"/>
                      </a:rPr>
                      <m:t>=</m:t>
                    </m:r>
                    <m:f>
                      <m:fPr>
                        <m:ctrlPr>
                          <a:rPr lang="en-US" sz="2000" i="1">
                            <a:latin typeface="+mj-lt"/>
                            <a:ea typeface="Times New Roman" panose="02020603050405020304" pitchFamily="18" charset="0"/>
                            <a:cs typeface="Times New Roman" panose="02020603050405020304" pitchFamily="18" charset="0"/>
                          </a:rPr>
                        </m:ctrlPr>
                      </m:fPr>
                      <m:num>
                        <m:r>
                          <a:rPr lang="en-US" sz="2000">
                            <a:latin typeface="+mj-lt"/>
                            <a:ea typeface="Times New Roman" panose="02020603050405020304" pitchFamily="18" charset="0"/>
                            <a:cs typeface="Times New Roman" panose="02020603050405020304" pitchFamily="18" charset="0"/>
                          </a:rPr>
                          <m:t>3</m:t>
                        </m:r>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+10</m:t>
                        </m:r>
                      </m:num>
                      <m:den>
                        <m:r>
                          <a:rPr lang="en-US" sz="2000">
                            <a:latin typeface="+mj-lt"/>
                            <a:ea typeface="Times New Roman" panose="02020603050405020304" pitchFamily="18" charset="0"/>
                            <a:cs typeface="Times New Roman" panose="02020603050405020304" pitchFamily="18" charset="0"/>
                          </a:rPr>
                          <m:t>5</m:t>
                        </m:r>
                      </m:den>
                    </m:f>
                    <m:r>
                      <a:rPr lang="en-US" sz="2000" i="1">
                        <a:latin typeface="+mj-lt"/>
                        <a:ea typeface="Times New Roman" panose="02020603050405020304" pitchFamily="18" charset="0"/>
                        <a:cs typeface="Times New Roman" panose="02020603050405020304" pitchFamily="18" charset="0"/>
                      </a:rPr>
                      <m:t>−</m:t>
                    </m:r>
                    <m:f>
                      <m:fPr>
                        <m:ctrlPr>
                          <a:rPr lang="en-US" sz="2000" i="1">
                            <a:latin typeface="+mj-lt"/>
                            <a:ea typeface="Times New Roman" panose="02020603050405020304" pitchFamily="18" charset="0"/>
                            <a:cs typeface="Times New Roman" panose="02020603050405020304" pitchFamily="18" charset="0"/>
                          </a:rPr>
                        </m:ctrlPr>
                      </m:fPr>
                      <m:num>
                        <m:r>
                          <a:rPr lang="en-US" sz="2000">
                            <a:latin typeface="+mj-lt"/>
                            <a:ea typeface="Times New Roman" panose="02020603050405020304" pitchFamily="18" charset="0"/>
                            <a:cs typeface="Times New Roman" panose="02020603050405020304" pitchFamily="18" charset="0"/>
                          </a:rPr>
                          <m:t>3</m:t>
                        </m:r>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+7</m:t>
                        </m:r>
                      </m:num>
                      <m:den>
                        <m:r>
                          <a:rPr lang="en-US" sz="2000">
                            <a:latin typeface="+mj-lt"/>
                            <a:ea typeface="Times New Roman" panose="02020603050405020304" pitchFamily="18" charset="0"/>
                            <a:cs typeface="Times New Roman" panose="02020603050405020304" pitchFamily="18" charset="0"/>
                          </a:rPr>
                          <m:t>5</m:t>
                        </m:r>
                      </m:den>
                    </m:f>
                    <m:r>
                      <a:rPr lang="en-US" sz="2000">
                        <a:latin typeface="+mj-lt"/>
                        <a:ea typeface="Times New Roman" panose="02020603050405020304" pitchFamily="18" charset="0"/>
                        <a:cs typeface="Times New Roman" panose="02020603050405020304" pitchFamily="18" charset="0"/>
                      </a:rPr>
                      <m:t>=</m:t>
                    </m:r>
                    <m:f>
                      <m:fPr>
                        <m:ctrlPr>
                          <a:rPr lang="en-US" sz="2000" i="1">
                            <a:latin typeface="+mj-lt"/>
                            <a:ea typeface="Times New Roman" panose="02020603050405020304" pitchFamily="18" charset="0"/>
                            <a:cs typeface="Times New Roman" panose="02020603050405020304" pitchFamily="18" charset="0"/>
                          </a:rPr>
                        </m:ctrlPr>
                      </m:fPr>
                      <m:num>
                        <m:r>
                          <a:rPr lang="en-US" sz="2000">
                            <a:latin typeface="+mj-lt"/>
                            <a:ea typeface="Times New Roman" panose="02020603050405020304" pitchFamily="18" charset="0"/>
                            <a:cs typeface="Times New Roman" panose="02020603050405020304" pitchFamily="18" charset="0"/>
                          </a:rPr>
                          <m:t>3</m:t>
                        </m:r>
                      </m:num>
                      <m:den>
                        <m:r>
                          <a:rPr lang="en-US" sz="2000">
                            <a:latin typeface="+mj-lt"/>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hạng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đầu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a:rPr lang="en-US" sz="2000">
                            <a:latin typeface="+mj-lt"/>
                            <a:ea typeface="Times New Roman" panose="02020603050405020304" pitchFamily="18" charset="0"/>
                            <a:cs typeface="Times New Roman" panose="02020603050405020304" pitchFamily="18" charset="0"/>
                          </a:rPr>
                          <m:t>1</m:t>
                        </m:r>
                      </m:sub>
                    </m:sSub>
                    <m:r>
                      <a:rPr lang="en-US" sz="2000">
                        <a:latin typeface="+mj-lt"/>
                        <a:ea typeface="Times New Roman" panose="02020603050405020304" pitchFamily="18" charset="0"/>
                        <a:cs typeface="Times New Roman" panose="02020603050405020304" pitchFamily="18" charset="0"/>
                      </a:rPr>
                      <m:t>=2</m:t>
                    </m:r>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sai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mj-lt"/>
                        <a:ea typeface="Times New Roman" panose="02020603050405020304" pitchFamily="18" charset="0"/>
                        <a:cs typeface="Times New Roman" panose="02020603050405020304" pitchFamily="18" charset="0"/>
                      </a:rPr>
                      <m:t>d</m:t>
                    </m:r>
                    <m:r>
                      <a:rPr lang="en-US" sz="2000">
                        <a:latin typeface="+mj-lt"/>
                        <a:ea typeface="Times New Roman" panose="02020603050405020304" pitchFamily="18" charset="0"/>
                        <a:cs typeface="Times New Roman" panose="02020603050405020304" pitchFamily="18" charset="0"/>
                      </a:rPr>
                      <m:t>=</m:t>
                    </m:r>
                    <m:f>
                      <m:fPr>
                        <m:ctrlPr>
                          <a:rPr lang="en-US" sz="2000" i="1">
                            <a:latin typeface="+mj-lt"/>
                            <a:ea typeface="Times New Roman" panose="02020603050405020304" pitchFamily="18" charset="0"/>
                            <a:cs typeface="Times New Roman" panose="02020603050405020304" pitchFamily="18" charset="0"/>
                          </a:rPr>
                        </m:ctrlPr>
                      </m:fPr>
                      <m:num>
                        <m:r>
                          <a:rPr lang="en-US" sz="2000">
                            <a:latin typeface="+mj-lt"/>
                            <a:ea typeface="Times New Roman" panose="02020603050405020304" pitchFamily="18" charset="0"/>
                            <a:cs typeface="Times New Roman" panose="02020603050405020304" pitchFamily="18" charset="0"/>
                          </a:rPr>
                          <m:t>3</m:t>
                        </m:r>
                      </m:num>
                      <m:den>
                        <m:r>
                          <a:rPr lang="en-US" sz="2000">
                            <a:latin typeface="+mj-lt"/>
                            <a:ea typeface="Times New Roman" panose="02020603050405020304" pitchFamily="18" charset="0"/>
                            <a:cs typeface="Times New Roman" panose="02020603050405020304" pitchFamily="18" charset="0"/>
                          </a:rPr>
                          <m:t>5</m:t>
                        </m:r>
                      </m:den>
                    </m:f>
                  </m:oMath>
                </a14:m>
                <a:endParaRPr lang="en-US" sz="2000" dirty="0">
                  <a:latin typeface="+mj-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740806" y="2496837"/>
                <a:ext cx="8403194" cy="2191562"/>
              </a:xfrm>
              <a:prstGeom prst="rect">
                <a:avLst/>
              </a:prstGeom>
              <a:blipFill>
                <a:blip r:embed="rId4"/>
                <a:stretch>
                  <a:fillRect l="-798" b="-1950"/>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id="{B59EA57E-2D02-421B-3726-E83CE4F66336}"/>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2762878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id="{4D43EA2D-92A3-DCD4-E8F9-FA8260003B89}"/>
              </a:ext>
            </a:extLst>
          </p:cNvPr>
          <p:cNvSpPr/>
          <p:nvPr/>
        </p:nvSpPr>
        <p:spPr>
          <a:xfrm>
            <a:off x="792237" y="217170"/>
            <a:ext cx="262785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5C297CC-F417-6F80-24AE-CB47D78D97BA}"/>
              </a:ext>
            </a:extLst>
          </p:cNvPr>
          <p:cNvSpPr/>
          <p:nvPr/>
        </p:nvSpPr>
        <p:spPr>
          <a:xfrm>
            <a:off x="792237" y="246947"/>
            <a:ext cx="7559525" cy="1420325"/>
          </a:xfrm>
          <a:prstGeom prst="rect">
            <a:avLst/>
          </a:prstGeom>
        </p:spPr>
        <p:txBody>
          <a:bodyPr wrap="square">
            <a:spAutoFit/>
          </a:bodyPr>
          <a:lstStyle/>
          <a:p>
            <a:pPr>
              <a:lnSpc>
                <a:spcPct val="150000"/>
              </a:lnSpc>
            </a:pPr>
            <a:r>
              <a:rPr lang="en-US" sz="2000" dirty="0">
                <a:latin typeface="+mj-lt"/>
              </a:rPr>
              <a:t>		         Trong </a:t>
            </a:r>
            <a:r>
              <a:rPr lang="en-US" sz="2000" dirty="0" err="1">
                <a:latin typeface="+mj-lt"/>
              </a:rPr>
              <a:t>các</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r>
              <a:rPr lang="en-US" sz="2000" dirty="0" err="1">
                <a:latin typeface="+mj-lt"/>
              </a:rPr>
              <a:t>sau</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a:t>
            </a:r>
            <a:r>
              <a:rPr lang="en-US" sz="2000" dirty="0" err="1">
                <a:latin typeface="+mj-lt"/>
              </a:rPr>
              <a:t>nào</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Nếu</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hãy</a:t>
            </a:r>
            <a:r>
              <a:rPr lang="en-US" sz="2000" dirty="0">
                <a:latin typeface="+mj-lt"/>
              </a:rPr>
              <a:t> </a:t>
            </a:r>
            <a:r>
              <a:rPr lang="en-US" sz="2000" dirty="0" err="1">
                <a:latin typeface="+mj-lt"/>
              </a:rPr>
              <a:t>tìm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d.</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53C0FBA-858E-F432-6194-53811531DA97}"/>
                  </a:ext>
                </a:extLst>
              </p:cNvPr>
              <p:cNvSpPr/>
              <p:nvPr/>
            </p:nvSpPr>
            <p:spPr>
              <a:xfrm>
                <a:off x="792237" y="1538733"/>
                <a:ext cx="7559525" cy="693460"/>
              </a:xfrm>
              <a:prstGeom prst="rect">
                <a:avLst/>
              </a:prstGeom>
            </p:spPr>
            <p:txBody>
              <a:bodyPr wrap="square">
                <a:spAutoFit/>
              </a:bodyPr>
              <a:lstStyle/>
              <a:p>
                <a:pPr>
                  <a:lnSpc>
                    <a:spcPct val="150000"/>
                  </a:lnSpc>
                </a:pPr>
                <a:r>
                  <a:rPr lang="en-US" sz="2000" dirty="0">
                    <a:solidFill>
                      <a:prstClr val="black"/>
                    </a:solidFill>
                    <a:latin typeface="+mj-lt"/>
                    <a:ea typeface="Calibri" panose="020F0502020204030204" pitchFamily="34" charset="0"/>
                    <a:cs typeface="Times New Roman" panose="02020603050405020304" pitchFamily="18" charset="0"/>
                  </a:rPr>
                  <a:t>a) </a:t>
                </a:r>
                <a14:m>
                  <m:oMath xmlns:m="http://schemas.openxmlformats.org/officeDocument/2006/math">
                    <m:sSub>
                      <m:sSubPr>
                        <m:ctrlP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2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2000" dirty="0">
                    <a:latin typeface="+mj-lt"/>
                  </a:rPr>
                  <a:t>		b)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𝑛</m:t>
                        </m:r>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oMath>
                </a14:m>
                <a:r>
                  <a:rPr lang="en-US" sz="2000" dirty="0">
                    <a:latin typeface="+mj-lt"/>
                  </a:rPr>
                  <a:t>		c)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3</m:t>
                        </m:r>
                      </m:e>
                      <m:sup>
                        <m:r>
                          <a:rPr lang="en-US" sz="2000" b="0" i="1" smtClean="0">
                            <a:latin typeface="Cambria Math" panose="02040503050406030204" pitchFamily="18" charset="0"/>
                          </a:rPr>
                          <m:t>𝑛</m:t>
                        </m:r>
                      </m:sup>
                    </m:sSup>
                  </m:oMath>
                </a14:m>
                <a:endParaRPr lang="en-US" sz="2000" dirty="0">
                  <a:latin typeface="+mj-lt"/>
                </a:endParaRPr>
              </a:p>
            </p:txBody>
          </p:sp>
        </mc:Choice>
        <mc:Fallback>
          <p:sp>
            <p:nvSpPr>
              <p:cNvPr id="6" name="Rectangle 5">
                <a:extLst>
                  <a:ext uri="{FF2B5EF4-FFF2-40B4-BE49-F238E27FC236}">
                    <a16:creationId xmlns:a16="http://schemas.microsoft.com/office/drawing/2014/main" id="{253C0FBA-858E-F432-6194-53811531DA97}"/>
                  </a:ext>
                </a:extLst>
              </p:cNvPr>
              <p:cNvSpPr>
                <a:spLocks noRot="1" noChangeAspect="1" noMove="1" noResize="1" noEditPoints="1" noAdjustHandles="1" noChangeArrowheads="1" noChangeShapeType="1" noTextEdit="1"/>
              </p:cNvSpPr>
              <p:nvPr/>
            </p:nvSpPr>
            <p:spPr>
              <a:xfrm>
                <a:off x="792237" y="1538733"/>
                <a:ext cx="7559525" cy="693460"/>
              </a:xfrm>
              <a:prstGeom prst="rect">
                <a:avLst/>
              </a:prstGeom>
              <a:blipFill>
                <a:blip r:embed="rId3"/>
                <a:stretch>
                  <a:fillRect l="-887" b="-43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0FBF973-42E7-65E2-68CD-614A0B47579D}"/>
                  </a:ext>
                </a:extLst>
              </p:cNvPr>
              <p:cNvSpPr txBox="1"/>
              <p:nvPr/>
            </p:nvSpPr>
            <p:spPr>
              <a:xfrm>
                <a:off x="792237" y="2911308"/>
                <a:ext cx="5806811" cy="1575881"/>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c)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b>
                    </m:sSub>
                    <m:r>
                      <a:rPr lang="en-US" sz="2000">
                        <a:latin typeface="+mj-lt"/>
                        <a:ea typeface="Times New Roman" panose="02020603050405020304" pitchFamily="18" charset="0"/>
                        <a:cs typeface="Times New Roman" panose="02020603050405020304" pitchFamily="18" charset="0"/>
                      </a:rPr>
                      <m:t>=</m:t>
                    </m:r>
                    <m:sSup>
                      <m:sSupPr>
                        <m:ctrlPr>
                          <a:rPr lang="en-US" sz="2000" i="1">
                            <a:latin typeface="+mj-lt"/>
                            <a:ea typeface="Times New Roman" panose="02020603050405020304" pitchFamily="18" charset="0"/>
                            <a:cs typeface="Times New Roman" panose="02020603050405020304" pitchFamily="18" charset="0"/>
                          </a:rPr>
                        </m:ctrlPr>
                      </m:sSupPr>
                      <m:e>
                        <m:r>
                          <a:rPr lang="en-US" sz="2000">
                            <a:latin typeface="+mj-lt"/>
                            <a:ea typeface="Times New Roman" panose="02020603050405020304" pitchFamily="18" charset="0"/>
                            <a:cs typeface="Times New Roman" panose="02020603050405020304" pitchFamily="18" charset="0"/>
                          </a:rPr>
                          <m:t>3</m:t>
                        </m:r>
                      </m:e>
                      <m:sup>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p>
                    </m:sSup>
                    <m:r>
                      <a:rPr lang="en-US" sz="2000">
                        <a:latin typeface="+mj-lt"/>
                        <a:ea typeface="Times New Roman" panose="02020603050405020304" pitchFamily="18" charset="0"/>
                        <a:cs typeface="Times New Roman" panose="02020603050405020304" pitchFamily="18" charset="0"/>
                      </a:rPr>
                      <m:t>=</m:t>
                    </m:r>
                    <m:sSup>
                      <m:sSupPr>
                        <m:ctrlPr>
                          <a:rPr lang="en-US" sz="2000" i="1">
                            <a:latin typeface="+mj-lt"/>
                            <a:ea typeface="Times New Roman" panose="02020603050405020304" pitchFamily="18" charset="0"/>
                            <a:cs typeface="Times New Roman" panose="02020603050405020304" pitchFamily="18" charset="0"/>
                          </a:rPr>
                        </m:ctrlPr>
                      </m:sSupPr>
                      <m:e>
                        <m:r>
                          <a:rPr lang="en-US" sz="2000">
                            <a:latin typeface="+mj-lt"/>
                            <a:ea typeface="Times New Roman" panose="02020603050405020304" pitchFamily="18" charset="0"/>
                            <a:cs typeface="Times New Roman" panose="02020603050405020304" pitchFamily="18" charset="0"/>
                          </a:rPr>
                          <m:t>3.3</m:t>
                        </m:r>
                      </m:e>
                      <m:sup>
                        <m:r>
                          <m:rPr>
                            <m:sty m:val="p"/>
                          </m:rPr>
                          <a:rPr lang="en-US" sz="2000">
                            <a:latin typeface="+mj-lt"/>
                            <a:ea typeface="Times New Roman" panose="02020603050405020304" pitchFamily="18" charset="0"/>
                            <a:cs typeface="Times New Roman" panose="02020603050405020304" pitchFamily="18" charset="0"/>
                          </a:rPr>
                          <m:t>n</m:t>
                        </m:r>
                      </m:sup>
                    </m:sSup>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Xét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hiệu</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+1</m:t>
                        </m:r>
                      </m:sub>
                    </m:sSub>
                    <m:r>
                      <a:rPr lang="en-US"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en-US" sz="2000">
                            <a:latin typeface="+mj-lt"/>
                            <a:ea typeface="Times New Roman" panose="02020603050405020304" pitchFamily="18" charset="0"/>
                            <a:cs typeface="Times New Roman" panose="02020603050405020304" pitchFamily="18" charset="0"/>
                          </a:rPr>
                          <m:t>u</m:t>
                        </m:r>
                      </m:e>
                      <m:sub>
                        <m:r>
                          <m:rPr>
                            <m:sty m:val="p"/>
                          </m:rPr>
                          <a:rPr lang="en-US" sz="2000">
                            <a:latin typeface="+mj-lt"/>
                            <a:ea typeface="Times New Roman" panose="02020603050405020304" pitchFamily="18" charset="0"/>
                            <a:cs typeface="Times New Roman" panose="02020603050405020304" pitchFamily="18" charset="0"/>
                          </a:rPr>
                          <m:t>n</m:t>
                        </m:r>
                      </m:sub>
                    </m:sSub>
                    <m:r>
                      <a:rPr lang="en-US" sz="2000">
                        <a:latin typeface="+mj-lt"/>
                        <a:ea typeface="Times New Roman" panose="02020603050405020304" pitchFamily="18" charset="0"/>
                        <a:cs typeface="Times New Roman" panose="02020603050405020304" pitchFamily="18" charset="0"/>
                      </a:rPr>
                      <m:t>=</m:t>
                    </m:r>
                    <m:sSup>
                      <m:sSupPr>
                        <m:ctrlPr>
                          <a:rPr lang="en-US" sz="2000" i="1">
                            <a:latin typeface="+mj-lt"/>
                            <a:ea typeface="Times New Roman" panose="02020603050405020304" pitchFamily="18" charset="0"/>
                            <a:cs typeface="Times New Roman" panose="02020603050405020304" pitchFamily="18" charset="0"/>
                          </a:rPr>
                        </m:ctrlPr>
                      </m:sSupPr>
                      <m:e>
                        <m:r>
                          <a:rPr lang="en-US" sz="2000">
                            <a:latin typeface="+mj-lt"/>
                            <a:ea typeface="Times New Roman" panose="02020603050405020304" pitchFamily="18" charset="0"/>
                            <a:cs typeface="Times New Roman" panose="02020603050405020304" pitchFamily="18" charset="0"/>
                          </a:rPr>
                          <m:t>3.3</m:t>
                        </m:r>
                      </m:e>
                      <m:sup>
                        <m:r>
                          <m:rPr>
                            <m:sty m:val="p"/>
                          </m:rPr>
                          <a:rPr lang="en-US" sz="2000">
                            <a:latin typeface="+mj-lt"/>
                            <a:ea typeface="Times New Roman" panose="02020603050405020304" pitchFamily="18" charset="0"/>
                            <a:cs typeface="Times New Roman" panose="02020603050405020304" pitchFamily="18" charset="0"/>
                          </a:rPr>
                          <m:t>n</m:t>
                        </m:r>
                      </m:sup>
                    </m:sSup>
                    <m:r>
                      <a:rPr lang="en-US" sz="2000">
                        <a:latin typeface="+mj-lt"/>
                        <a:ea typeface="Times New Roman" panose="02020603050405020304" pitchFamily="18" charset="0"/>
                        <a:cs typeface="Times New Roman" panose="02020603050405020304" pitchFamily="18" charset="0"/>
                      </a:rPr>
                      <m:t> </m:t>
                    </m:r>
                    <m:r>
                      <a:rPr lang="en-US" sz="2000" i="1">
                        <a:latin typeface="+mj-lt"/>
                        <a:ea typeface="Times New Roman" panose="02020603050405020304" pitchFamily="18" charset="0"/>
                        <a:cs typeface="Times New Roman" panose="02020603050405020304" pitchFamily="18" charset="0"/>
                      </a:rPr>
                      <m:t>−</m:t>
                    </m:r>
                    <m:sSup>
                      <m:sSupPr>
                        <m:ctrlPr>
                          <a:rPr lang="en-US" sz="2000" i="1">
                            <a:latin typeface="+mj-lt"/>
                            <a:ea typeface="Times New Roman" panose="02020603050405020304" pitchFamily="18" charset="0"/>
                            <a:cs typeface="Times New Roman" panose="02020603050405020304" pitchFamily="18" charset="0"/>
                          </a:rPr>
                        </m:ctrlPr>
                      </m:sSupPr>
                      <m:e>
                        <m:r>
                          <a:rPr lang="en-US" sz="2000">
                            <a:latin typeface="+mj-lt"/>
                            <a:ea typeface="Times New Roman" panose="02020603050405020304" pitchFamily="18" charset="0"/>
                            <a:cs typeface="Times New Roman" panose="02020603050405020304" pitchFamily="18" charset="0"/>
                          </a:rPr>
                          <m:t>3</m:t>
                        </m:r>
                      </m:e>
                      <m:sup>
                        <m:r>
                          <m:rPr>
                            <m:sty m:val="p"/>
                          </m:rPr>
                          <a:rPr lang="en-US" sz="2000">
                            <a:latin typeface="+mj-lt"/>
                            <a:ea typeface="Times New Roman" panose="02020603050405020304" pitchFamily="18" charset="0"/>
                            <a:cs typeface="Times New Roman" panose="02020603050405020304" pitchFamily="18" charset="0"/>
                          </a:rPr>
                          <m:t>n</m:t>
                        </m:r>
                      </m:sup>
                    </m:sSup>
                    <m:r>
                      <a:rPr lang="en-US" sz="2000">
                        <a:latin typeface="+mj-lt"/>
                        <a:ea typeface="Times New Roman" panose="02020603050405020304" pitchFamily="18" charset="0"/>
                        <a:cs typeface="Times New Roman" panose="02020603050405020304" pitchFamily="18" charset="0"/>
                      </a:rPr>
                      <m:t> =</m:t>
                    </m:r>
                    <m:sSup>
                      <m:sSupPr>
                        <m:ctrlPr>
                          <a:rPr lang="en-US" sz="2000" i="1">
                            <a:latin typeface="+mj-lt"/>
                            <a:ea typeface="Times New Roman" panose="02020603050405020304" pitchFamily="18" charset="0"/>
                            <a:cs typeface="Times New Roman" panose="02020603050405020304" pitchFamily="18" charset="0"/>
                          </a:rPr>
                        </m:ctrlPr>
                      </m:sSupPr>
                      <m:e>
                        <m:r>
                          <a:rPr lang="en-US" sz="2000">
                            <a:latin typeface="+mj-lt"/>
                            <a:ea typeface="Times New Roman" panose="02020603050405020304" pitchFamily="18" charset="0"/>
                            <a:cs typeface="Times New Roman" panose="02020603050405020304" pitchFamily="18" charset="0"/>
                          </a:rPr>
                          <m:t>2.3</m:t>
                        </m:r>
                      </m:e>
                      <m:sup>
                        <m:r>
                          <m:rPr>
                            <m:sty m:val="p"/>
                          </m:rPr>
                          <a:rPr lang="en-US" sz="2000">
                            <a:latin typeface="+mj-lt"/>
                            <a:ea typeface="Times New Roman" panose="02020603050405020304" pitchFamily="18" charset="0"/>
                            <a:cs typeface="Times New Roman" panose="02020603050405020304" pitchFamily="18" charset="0"/>
                          </a:rPr>
                          <m:t>n</m:t>
                        </m:r>
                      </m:sup>
                    </m:sSup>
                  </m:oMath>
                </a14:m>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với</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mj-lt"/>
                        <a:ea typeface="Times New Roman" panose="02020603050405020304" pitchFamily="18" charset="0"/>
                        <a:cs typeface="Times New Roman" panose="02020603050405020304" pitchFamily="18" charset="0"/>
                      </a:rPr>
                      <m:t>n</m:t>
                    </m:r>
                    <m:r>
                      <a:rPr lang="en-US" sz="2000">
                        <a:latin typeface="+mj-lt"/>
                        <a:ea typeface="Times New Roman" panose="02020603050405020304" pitchFamily="18" charset="0"/>
                        <a:cs typeface="Times New Roman" panose="02020603050405020304" pitchFamily="18" charset="0"/>
                      </a:rPr>
                      <m:t>∈</m:t>
                    </m:r>
                    <m:sSup>
                      <m:sSupPr>
                        <m:ctrlPr>
                          <a:rPr lang="en-US" sz="2000" i="1">
                            <a:latin typeface="+mj-lt"/>
                            <a:ea typeface="Times New Roman" panose="02020603050405020304" pitchFamily="18" charset="0"/>
                            <a:cs typeface="Times New Roman" panose="02020603050405020304" pitchFamily="18" charset="0"/>
                          </a:rPr>
                        </m:ctrlPr>
                      </m:sSupPr>
                      <m:e>
                        <m:r>
                          <a:rPr lang="en-US" sz="2000" i="1">
                            <a:latin typeface="+mj-lt"/>
                            <a:ea typeface="Times New Roman" panose="02020603050405020304" pitchFamily="18" charset="0"/>
                            <a:cs typeface="Times New Roman" panose="02020603050405020304" pitchFamily="18" charset="0"/>
                          </a:rPr>
                          <m:t>ℕ</m:t>
                        </m:r>
                      </m:e>
                      <m:sup>
                        <m:r>
                          <a:rPr lang="en-US" sz="2000" i="1">
                            <a:latin typeface="+mj-lt"/>
                            <a:ea typeface="Times New Roman" panose="02020603050405020304" pitchFamily="18" charset="0"/>
                            <a:cs typeface="Times New Roman" panose="02020603050405020304" pitchFamily="18" charset="0"/>
                          </a:rPr>
                          <m:t>∗</m:t>
                        </m:r>
                      </m:sup>
                    </m:sSup>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đây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không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60FBF973-42E7-65E2-68CD-614A0B47579D}"/>
                  </a:ext>
                </a:extLst>
              </p:cNvPr>
              <p:cNvSpPr txBox="1">
                <a:spLocks noRot="1" noChangeAspect="1" noMove="1" noResize="1" noEditPoints="1" noAdjustHandles="1" noChangeArrowheads="1" noChangeShapeType="1" noTextEdit="1"/>
              </p:cNvSpPr>
              <p:nvPr/>
            </p:nvSpPr>
            <p:spPr>
              <a:xfrm>
                <a:off x="792237" y="2911308"/>
                <a:ext cx="5806811" cy="1575881"/>
              </a:xfrm>
              <a:prstGeom prst="rect">
                <a:avLst/>
              </a:prstGeom>
              <a:blipFill>
                <a:blip r:embed="rId4"/>
                <a:stretch>
                  <a:fillRect l="-1154" b="-6977"/>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id="{2E321FE5-9CAF-53AF-A94A-2D0B116DCD47}"/>
              </a:ext>
            </a:extLst>
          </p:cNvPr>
          <p:cNvSpPr/>
          <p:nvPr/>
        </p:nvSpPr>
        <p:spPr>
          <a:xfrm>
            <a:off x="7632345" y="249683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1055069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F0314DE-3CFD-1AE0-6795-39071D60076B}"/>
                  </a:ext>
                </a:extLst>
              </p:cNvPr>
              <p:cNvSpPr txBox="1"/>
              <p:nvPr/>
            </p:nvSpPr>
            <p:spPr>
              <a:xfrm>
                <a:off x="918589" y="3440185"/>
                <a:ext cx="7306820" cy="1035605"/>
              </a:xfrm>
              <a:prstGeom prst="rect">
                <a:avLst/>
              </a:prstGeom>
              <a:noFill/>
            </p:spPr>
            <p:txBody>
              <a:bodyPr wrap="square">
                <a:spAutoFit/>
              </a:bodyPr>
              <a:lstStyle/>
              <a:p>
                <a:pPr>
                  <a:lnSpc>
                    <a:spcPct val="150000"/>
                  </a:lnSpc>
                  <a:spcAft>
                    <a:spcPts val="600"/>
                  </a:spcAft>
                </a:pPr>
                <a:r>
                  <a:rPr lang="vi-VN" sz="2000" dirty="0">
                    <a:effectLst/>
                    <a:latin typeface="+mn-lt"/>
                    <a:ea typeface="Times New Roman" panose="02020603050405020304" pitchFamily="18" charset="0"/>
                    <a:cs typeface="Times New Roman" panose="02020603050405020304" pitchFamily="18" charset="0"/>
                  </a:rPr>
                  <a:t>a) Ta có công thức số hạng tổng quát của cấp số cộng </a:t>
                </a:r>
                <a14:m>
                  <m:oMath xmlns:m="http://schemas.openxmlformats.org/officeDocument/2006/math">
                    <m:r>
                      <a:rPr lang="vi-VN" sz="2000">
                        <a:effectLst/>
                        <a:latin typeface="+mn-lt"/>
                        <a:ea typeface="Times New Roman" panose="02020603050405020304" pitchFamily="18" charset="0"/>
                        <a:cs typeface="Times New Roman" panose="02020603050405020304" pitchFamily="18" charset="0"/>
                      </a:rPr>
                      <m:t>(</m:t>
                    </m:r>
                    <m:sSub>
                      <m:sSubPr>
                        <m:ctrlPr>
                          <a:rPr lang="en-US" sz="2000" i="1">
                            <a:effectLst/>
                            <a:latin typeface="+mn-lt"/>
                            <a:ea typeface="Times New Roman" panose="02020603050405020304" pitchFamily="18" charset="0"/>
                            <a:cs typeface="Times New Roman" panose="02020603050405020304" pitchFamily="18" charset="0"/>
                          </a:rPr>
                        </m:ctrlPr>
                      </m:sSubPr>
                      <m:e>
                        <m:r>
                          <m:rPr>
                            <m:sty m:val="p"/>
                          </m:rPr>
                          <a:rPr lang="vi-VN" sz="2000">
                            <a:effectLst/>
                            <a:latin typeface="+mn-lt"/>
                            <a:ea typeface="Times New Roman" panose="02020603050405020304" pitchFamily="18" charset="0"/>
                            <a:cs typeface="Times New Roman" panose="02020603050405020304" pitchFamily="18" charset="0"/>
                          </a:rPr>
                          <m:t>u</m:t>
                        </m:r>
                      </m:e>
                      <m:sub>
                        <m:r>
                          <m:rPr>
                            <m:sty m:val="p"/>
                          </m:rPr>
                          <a:rPr lang="vi-VN" sz="2000">
                            <a:effectLst/>
                            <a:latin typeface="+mn-lt"/>
                            <a:ea typeface="Times New Roman" panose="02020603050405020304" pitchFamily="18" charset="0"/>
                            <a:cs typeface="Times New Roman" panose="02020603050405020304" pitchFamily="18" charset="0"/>
                          </a:rPr>
                          <m:t>n</m:t>
                        </m:r>
                      </m:sub>
                    </m:sSub>
                    <m:r>
                      <a:rPr lang="vi-VN" sz="2000">
                        <a:effectLst/>
                        <a:latin typeface="+mn-lt"/>
                        <a:ea typeface="Times New Roman" panose="02020603050405020304" pitchFamily="18" charset="0"/>
                        <a:cs typeface="Times New Roman" panose="02020603050405020304" pitchFamily="18" charset="0"/>
                      </a:rPr>
                      <m:t>)</m:t>
                    </m:r>
                  </m:oMath>
                </a14:m>
                <a:r>
                  <a:rPr lang="vi-VN" sz="2000" dirty="0">
                    <a:effectLst/>
                    <a:latin typeface="+mn-lt"/>
                    <a:ea typeface="Times New Roman" panose="02020603050405020304" pitchFamily="18" charset="0"/>
                    <a:cs typeface="Times New Roman" panose="02020603050405020304" pitchFamily="18" charset="0"/>
                  </a:rPr>
                  <a:t> là: </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000" i="1">
                            <a:effectLst/>
                            <a:latin typeface="+mn-lt"/>
                            <a:ea typeface="Times New Roman" panose="02020603050405020304" pitchFamily="18" charset="0"/>
                            <a:cs typeface="Times New Roman" panose="02020603050405020304" pitchFamily="18" charset="0"/>
                          </a:rPr>
                        </m:ctrlPr>
                      </m:sSubPr>
                      <m:e>
                        <m:r>
                          <m:rPr>
                            <m:sty m:val="p"/>
                          </m:rPr>
                          <a:rPr lang="vi-VN" sz="2000">
                            <a:effectLst/>
                            <a:latin typeface="+mn-lt"/>
                            <a:ea typeface="Times New Roman" panose="02020603050405020304" pitchFamily="18" charset="0"/>
                            <a:cs typeface="Times New Roman" panose="02020603050405020304" pitchFamily="18" charset="0"/>
                          </a:rPr>
                          <m:t>u</m:t>
                        </m:r>
                      </m:e>
                      <m:sub>
                        <m:r>
                          <m:rPr>
                            <m:sty m:val="p"/>
                          </m:rPr>
                          <a:rPr lang="vi-VN" sz="2000">
                            <a:effectLst/>
                            <a:latin typeface="+mn-lt"/>
                            <a:ea typeface="Times New Roman" panose="02020603050405020304" pitchFamily="18" charset="0"/>
                            <a:cs typeface="Times New Roman" panose="02020603050405020304" pitchFamily="18" charset="0"/>
                          </a:rPr>
                          <m:t>n</m:t>
                        </m:r>
                      </m:sub>
                    </m:sSub>
                    <m:r>
                      <a:rPr lang="vi-VN" sz="2000">
                        <a:effectLst/>
                        <a:latin typeface="+mn-lt"/>
                        <a:ea typeface="Times New Roman" panose="02020603050405020304" pitchFamily="18" charset="0"/>
                        <a:cs typeface="Times New Roman" panose="02020603050405020304" pitchFamily="18" charset="0"/>
                      </a:rPr>
                      <m:t>=</m:t>
                    </m:r>
                    <m:r>
                      <a:rPr lang="vi-VN" sz="2000" i="1">
                        <a:effectLst/>
                        <a:latin typeface="+mn-lt"/>
                        <a:ea typeface="Times New Roman" panose="02020603050405020304" pitchFamily="18" charset="0"/>
                        <a:cs typeface="Times New Roman" panose="02020603050405020304" pitchFamily="18" charset="0"/>
                      </a:rPr>
                      <m:t>−</m:t>
                    </m:r>
                    <m:r>
                      <a:rPr lang="vi-VN" sz="2000">
                        <a:effectLst/>
                        <a:latin typeface="+mn-lt"/>
                        <a:ea typeface="Times New Roman" panose="02020603050405020304" pitchFamily="18" charset="0"/>
                        <a:cs typeface="Times New Roman" panose="02020603050405020304" pitchFamily="18" charset="0"/>
                      </a:rPr>
                      <m:t>3+</m:t>
                    </m:r>
                    <m:d>
                      <m:dPr>
                        <m:ctrlPr>
                          <a:rPr lang="en-US" sz="2000" i="1">
                            <a:effectLst/>
                            <a:latin typeface="+mn-lt"/>
                            <a:ea typeface="Times New Roman" panose="02020603050405020304" pitchFamily="18" charset="0"/>
                            <a:cs typeface="Times New Roman" panose="02020603050405020304" pitchFamily="18" charset="0"/>
                          </a:rPr>
                        </m:ctrlPr>
                      </m:dPr>
                      <m:e>
                        <m:r>
                          <m:rPr>
                            <m:sty m:val="p"/>
                          </m:rPr>
                          <a:rPr lang="vi-VN" sz="2000">
                            <a:effectLst/>
                            <a:latin typeface="+mn-lt"/>
                            <a:ea typeface="Times New Roman" panose="02020603050405020304" pitchFamily="18" charset="0"/>
                            <a:cs typeface="Times New Roman" panose="02020603050405020304" pitchFamily="18" charset="0"/>
                          </a:rPr>
                          <m:t>n</m:t>
                        </m:r>
                        <m:r>
                          <a:rPr lang="vi-VN" sz="2000" i="1">
                            <a:effectLst/>
                            <a:latin typeface="+mn-lt"/>
                            <a:ea typeface="Times New Roman" panose="02020603050405020304" pitchFamily="18" charset="0"/>
                            <a:cs typeface="Times New Roman" panose="02020603050405020304" pitchFamily="18" charset="0"/>
                          </a:rPr>
                          <m:t>−</m:t>
                        </m:r>
                        <m:r>
                          <a:rPr lang="vi-VN" sz="2000">
                            <a:effectLst/>
                            <a:latin typeface="+mn-lt"/>
                            <a:ea typeface="Times New Roman" panose="02020603050405020304" pitchFamily="18" charset="0"/>
                            <a:cs typeface="Times New Roman" panose="02020603050405020304" pitchFamily="18" charset="0"/>
                          </a:rPr>
                          <m:t>1</m:t>
                        </m:r>
                      </m:e>
                    </m:d>
                    <m:r>
                      <a:rPr lang="vi-VN" sz="2000">
                        <a:effectLst/>
                        <a:latin typeface="+mn-lt"/>
                        <a:ea typeface="Times New Roman" panose="02020603050405020304" pitchFamily="18" charset="0"/>
                        <a:cs typeface="Times New Roman" panose="02020603050405020304" pitchFamily="18" charset="0"/>
                      </a:rPr>
                      <m:t>.5=5</m:t>
                    </m:r>
                    <m:r>
                      <m:rPr>
                        <m:sty m:val="p"/>
                      </m:rPr>
                      <a:rPr lang="vi-VN" sz="2000">
                        <a:effectLst/>
                        <a:latin typeface="+mn-lt"/>
                        <a:ea typeface="Times New Roman" panose="02020603050405020304" pitchFamily="18" charset="0"/>
                        <a:cs typeface="Times New Roman" panose="02020603050405020304" pitchFamily="18" charset="0"/>
                      </a:rPr>
                      <m:t>n</m:t>
                    </m:r>
                    <m:r>
                      <a:rPr lang="vi-VN" sz="2000" i="1">
                        <a:effectLst/>
                        <a:latin typeface="+mn-lt"/>
                        <a:ea typeface="Times New Roman" panose="02020603050405020304" pitchFamily="18" charset="0"/>
                        <a:cs typeface="Times New Roman" panose="02020603050405020304" pitchFamily="18" charset="0"/>
                      </a:rPr>
                      <m:t>−</m:t>
                    </m:r>
                    <m:r>
                      <a:rPr lang="vi-VN" sz="2000">
                        <a:effectLst/>
                        <a:latin typeface="+mn-lt"/>
                        <a:ea typeface="Times New Roman" panose="02020603050405020304" pitchFamily="18" charset="0"/>
                        <a:cs typeface="Times New Roman" panose="02020603050405020304" pitchFamily="18" charset="0"/>
                      </a:rPr>
                      <m:t>8</m:t>
                    </m:r>
                  </m:oMath>
                </a14:m>
                <a:r>
                  <a:rPr lang="vi-VN" sz="2000"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5605"/>
              </a:xfrm>
              <a:prstGeom prst="rect">
                <a:avLst/>
              </a:prstGeom>
              <a:blipFill>
                <a:blip r:embed="rId6"/>
                <a:stretch>
                  <a:fillRect l="-918" r="-41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pan dir="u"/>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8"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F0314DE-3CFD-1AE0-6795-39071D60076B}"/>
                  </a:ext>
                </a:extLst>
              </p:cNvPr>
              <p:cNvSpPr txBox="1"/>
              <p:nvPr/>
            </p:nvSpPr>
            <p:spPr>
              <a:xfrm>
                <a:off x="918589" y="3440185"/>
                <a:ext cx="7306820" cy="1037272"/>
              </a:xfrm>
              <a:prstGeom prst="rect">
                <a:avLst/>
              </a:prstGeom>
              <a:noFill/>
            </p:spPr>
            <p:txBody>
              <a:bodyPr wrap="square">
                <a:spAutoFit/>
              </a:bodyPr>
              <a:lstStyle/>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b) Xét </a:t>
                </a:r>
                <a14:m>
                  <m:oMath xmlns:m="http://schemas.openxmlformats.org/officeDocument/2006/math">
                    <m:sSub>
                      <m:sSubPr>
                        <m:ctrlPr>
                          <a:rPr lang="en-US" sz="2000" i="1">
                            <a:latin typeface="+mn-lt"/>
                            <a:ea typeface="Times New Roman" panose="02020603050405020304" pitchFamily="18" charset="0"/>
                            <a:cs typeface="Times New Roman" panose="02020603050405020304" pitchFamily="18" charset="0"/>
                          </a:rPr>
                        </m:ctrlPr>
                      </m:sSubPr>
                      <m:e>
                        <m:r>
                          <m:rPr>
                            <m:sty m:val="p"/>
                          </m:rPr>
                          <a:rPr lang="vi-VN" sz="2000">
                            <a:latin typeface="+mn-lt"/>
                            <a:ea typeface="Times New Roman" panose="02020603050405020304" pitchFamily="18" charset="0"/>
                            <a:cs typeface="Times New Roman" panose="02020603050405020304" pitchFamily="18" charset="0"/>
                          </a:rPr>
                          <m:t>u</m:t>
                        </m:r>
                      </m:e>
                      <m:sub>
                        <m:r>
                          <m:rPr>
                            <m:sty m:val="p"/>
                          </m:rPr>
                          <a:rPr lang="vi-VN" sz="2000">
                            <a:latin typeface="+mn-lt"/>
                            <a:ea typeface="Times New Roman" panose="02020603050405020304" pitchFamily="18" charset="0"/>
                            <a:cs typeface="Times New Roman" panose="02020603050405020304" pitchFamily="18" charset="0"/>
                          </a:rPr>
                          <m:t>n</m:t>
                        </m:r>
                      </m:sub>
                    </m:sSub>
                    <m:r>
                      <a:rPr lang="vi-VN" sz="2000">
                        <a:latin typeface="+mn-lt"/>
                        <a:ea typeface="Times New Roman" panose="02020603050405020304" pitchFamily="18" charset="0"/>
                        <a:cs typeface="Times New Roman" panose="02020603050405020304" pitchFamily="18" charset="0"/>
                      </a:rPr>
                      <m:t>=492⟺5</m:t>
                    </m:r>
                    <m:r>
                      <m:rPr>
                        <m:sty m:val="p"/>
                      </m:rPr>
                      <a:rPr lang="vi-VN" sz="2000">
                        <a:latin typeface="+mn-lt"/>
                        <a:ea typeface="Times New Roman" panose="02020603050405020304" pitchFamily="18" charset="0"/>
                        <a:cs typeface="Times New Roman" panose="02020603050405020304" pitchFamily="18" charset="0"/>
                      </a:rPr>
                      <m:t>n</m:t>
                    </m:r>
                    <m:r>
                      <a:rPr lang="vi-VN" sz="2000" i="1">
                        <a:latin typeface="+mn-lt"/>
                        <a:ea typeface="Times New Roman" panose="02020603050405020304" pitchFamily="18" charset="0"/>
                        <a:cs typeface="Times New Roman" panose="02020603050405020304" pitchFamily="18" charset="0"/>
                      </a:rPr>
                      <m:t>−</m:t>
                    </m:r>
                    <m:r>
                      <a:rPr lang="vi-VN" sz="2000">
                        <a:latin typeface="+mn-lt"/>
                        <a:ea typeface="Times New Roman" panose="02020603050405020304" pitchFamily="18" charset="0"/>
                        <a:cs typeface="Times New Roman" panose="02020603050405020304" pitchFamily="18" charset="0"/>
                      </a:rPr>
                      <m:t>8=492⟺</m:t>
                    </m:r>
                    <m:r>
                      <m:rPr>
                        <m:sty m:val="p"/>
                      </m:rPr>
                      <a:rPr lang="vi-VN" sz="2000">
                        <a:latin typeface="+mn-lt"/>
                        <a:ea typeface="Times New Roman" panose="02020603050405020304" pitchFamily="18" charset="0"/>
                        <a:cs typeface="Times New Roman" panose="02020603050405020304" pitchFamily="18" charset="0"/>
                      </a:rPr>
                      <m:t>n</m:t>
                    </m:r>
                    <m:r>
                      <a:rPr lang="vi-VN" sz="2000">
                        <a:latin typeface="+mn-lt"/>
                        <a:ea typeface="Times New Roman" panose="02020603050405020304" pitchFamily="18" charset="0"/>
                        <a:cs typeface="Times New Roman" panose="02020603050405020304" pitchFamily="18" charset="0"/>
                      </a:rPr>
                      <m:t>=100</m:t>
                    </m:r>
                  </m:oMath>
                </a14:m>
                <a:endParaRPr lang="en-US" sz="2000"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Vậy số 492 là số hạng thứ 100 của cấp số cộng trên.</a:t>
                </a:r>
                <a:endParaRPr lang="en-US" sz="2000" dirty="0">
                  <a:latin typeface="+mn-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7272"/>
              </a:xfrm>
              <a:prstGeom prst="rect">
                <a:avLst/>
              </a:prstGeom>
              <a:blipFill>
                <a:blip r:embed="rId6"/>
                <a:stretch>
                  <a:fillRect l="-918" b="-10000"/>
                </a:stretch>
              </a:blipFill>
            </p:spPr>
            <p:txBody>
              <a:bodyPr/>
              <a:lstStyle/>
              <a:p>
                <a:r>
                  <a:rPr lang="en-US">
                    <a:noFill/>
                  </a:rPr>
                  <a:t> </a:t>
                </a:r>
              </a:p>
            </p:txBody>
          </p:sp>
        </mc:Fallback>
      </mc:AlternateContent>
    </p:spTree>
    <p:extLst>
      <p:ext uri="{BB962C8B-B14F-4D97-AF65-F5344CB8AC3E}">
        <p14:creationId xmlns:p14="http://schemas.microsoft.com/office/powerpoint/2010/main" val="4233516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459373" y="338010"/>
            <a:ext cx="2632217"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tr52)</a:t>
            </a:r>
            <a:endParaRPr lang="en-US" sz="2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7362700" y="3997397"/>
            <a:ext cx="1781299" cy="1001981"/>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69CC557-8E37-2FED-1C8D-CA62CFAA9EC2}"/>
                  </a:ext>
                </a:extLst>
              </p:cNvPr>
              <p:cNvSpPr/>
              <p:nvPr/>
            </p:nvSpPr>
            <p:spPr>
              <a:xfrm>
                <a:off x="3091590" y="212684"/>
                <a:ext cx="5339891" cy="958660"/>
              </a:xfrm>
              <a:prstGeom prst="rect">
                <a:avLst/>
              </a:prstGeom>
            </p:spPr>
            <p:txBody>
              <a:bodyPr wrap="square">
                <a:spAutoFit/>
              </a:bodyPr>
              <a:lstStyle/>
              <a:p>
                <a:pPr>
                  <a:lnSpc>
                    <a:spcPct val="150000"/>
                  </a:lnSpc>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=3</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sai</a:t>
                </a:r>
                <a:r>
                  <a:rPr lang="en-US" sz="2000" dirty="0">
                    <a:latin typeface="+mj-lt"/>
                  </a:rPr>
                  <a:t> </a:t>
                </a:r>
                <a14:m>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=5</m:t>
                    </m:r>
                  </m:oMath>
                </a14:m>
                <a:endParaRPr lang="en-US" sz="2000" dirty="0">
                  <a:latin typeface="+mj-lt"/>
                </a:endParaRPr>
              </a:p>
            </p:txBody>
          </p:sp>
        </mc:Choice>
        <mc:Fallback>
          <p:sp>
            <p:nvSpPr>
              <p:cNvPr id="2" name="Rectangle 1">
                <a:extLst>
                  <a:ext uri="{FF2B5EF4-FFF2-40B4-BE49-F238E27FC236}">
                    <a16:creationId xmlns:a16="http://schemas.microsoft.com/office/drawing/2014/main" id="{869CC557-8E37-2FED-1C8D-CA62CFAA9EC2}"/>
                  </a:ext>
                </a:extLst>
              </p:cNvPr>
              <p:cNvSpPr>
                <a:spLocks noRot="1" noChangeAspect="1" noMove="1" noResize="1" noEditPoints="1" noAdjustHandles="1" noChangeArrowheads="1" noChangeShapeType="1" noTextEdit="1"/>
              </p:cNvSpPr>
              <p:nvPr/>
            </p:nvSpPr>
            <p:spPr>
              <a:xfrm>
                <a:off x="3091590" y="212684"/>
                <a:ext cx="5339891" cy="958660"/>
              </a:xfrm>
              <a:prstGeom prst="rect">
                <a:avLst/>
              </a:prstGeom>
              <a:blipFill>
                <a:blip r:embed="rId4"/>
                <a:stretch>
                  <a:fillRect l="-1142" r="-2169" b="-108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F385715-204E-34D9-F354-5C4CB34F7794}"/>
                  </a:ext>
                </a:extLst>
              </p:cNvPr>
              <p:cNvSpPr/>
              <p:nvPr/>
            </p:nvSpPr>
            <p:spPr>
              <a:xfrm>
                <a:off x="566737" y="1171344"/>
                <a:ext cx="8010525" cy="1420325"/>
              </a:xfrm>
              <a:prstGeom prst="rect">
                <a:avLst/>
              </a:prstGeom>
            </p:spPr>
            <p:txBody>
              <a:bodyPr wrap="square">
                <a:spAutoFit/>
              </a:bodyPr>
              <a:lstStyle/>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của</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tổng</a:t>
                </a:r>
                <a:r>
                  <a:rPr lang="en-US" sz="2000" dirty="0">
                    <a:latin typeface="+mj-lt"/>
                  </a:rPr>
                  <a:t> </a:t>
                </a:r>
                <a:r>
                  <a:rPr lang="en-US" sz="2000" dirty="0" err="1">
                    <a:latin typeface="+mj-lt"/>
                  </a:rPr>
                  <a:t>quát</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492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a:t>
                </a:r>
                <a:r>
                  <a:rPr lang="en-US" sz="2000" dirty="0" err="1">
                    <a:latin typeface="+mj-lt"/>
                  </a:rPr>
                  <a:t>mấy</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300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nào</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cộng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mc:Choice>
        <mc:Fallback>
          <p:sp>
            <p:nvSpPr>
              <p:cNvPr id="3" name="Rectangle 2">
                <a:extLst>
                  <a:ext uri="{FF2B5EF4-FFF2-40B4-BE49-F238E27FC236}">
                    <a16:creationId xmlns:a16="http://schemas.microsoft.com/office/drawing/2014/main" id="{1F385715-204E-34D9-F354-5C4CB34F7794}"/>
                  </a:ext>
                </a:extLst>
              </p:cNvPr>
              <p:cNvSpPr>
                <a:spLocks noRot="1" noChangeAspect="1" noMove="1" noResize="1" noEditPoints="1" noAdjustHandles="1" noChangeArrowheads="1" noChangeShapeType="1" noTextEdit="1"/>
              </p:cNvSpPr>
              <p:nvPr/>
            </p:nvSpPr>
            <p:spPr>
              <a:xfrm>
                <a:off x="566737" y="1171344"/>
                <a:ext cx="8010525" cy="1420325"/>
              </a:xfrm>
              <a:prstGeom prst="rect">
                <a:avLst/>
              </a:prstGeom>
              <a:blipFill>
                <a:blip r:embed="rId5"/>
                <a:stretch>
                  <a:fillRect l="-837" b="-6867"/>
                </a:stretch>
              </a:blipFill>
            </p:spPr>
            <p:txBody>
              <a:bodyPr/>
              <a:lstStyle/>
              <a:p>
                <a:r>
                  <a:rPr lang="en-US">
                    <a:noFill/>
                  </a:rPr>
                  <a:t> </a:t>
                </a:r>
              </a:p>
            </p:txBody>
          </p:sp>
        </mc:Fallback>
      </mc:AlternateContent>
      <p:sp>
        <p:nvSpPr>
          <p:cNvPr id="8" name="Oval Callout 19">
            <a:extLst>
              <a:ext uri="{FF2B5EF4-FFF2-40B4-BE49-F238E27FC236}">
                <a16:creationId xmlns:a16="http://schemas.microsoft.com/office/drawing/2014/main" id="{54589A1A-7F2B-3C8F-435C-6FAF0EC25A2D}"/>
              </a:ext>
            </a:extLst>
          </p:cNvPr>
          <p:cNvSpPr/>
          <p:nvPr/>
        </p:nvSpPr>
        <p:spPr>
          <a:xfrm>
            <a:off x="7711058" y="2541797"/>
            <a:ext cx="1028701" cy="537392"/>
          </a:xfrm>
          <a:prstGeom prst="wedgeEllipseCallout">
            <a:avLst>
              <a:gd name="adj1" fmla="val -26611"/>
              <a:gd name="adj2" fmla="val 6966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F0314DE-3CFD-1AE0-6795-39071D60076B}"/>
                  </a:ext>
                </a:extLst>
              </p:cNvPr>
              <p:cNvSpPr txBox="1"/>
              <p:nvPr/>
            </p:nvSpPr>
            <p:spPr>
              <a:xfrm>
                <a:off x="918589" y="3440185"/>
                <a:ext cx="7306820" cy="1037272"/>
              </a:xfrm>
              <a:prstGeom prst="rect">
                <a:avLst/>
              </a:prstGeom>
              <a:noFill/>
            </p:spPr>
            <p:txBody>
              <a:bodyPr wrap="square">
                <a:spAutoFit/>
              </a:bodyPr>
              <a:lstStyle/>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c) Xét </a:t>
                </a:r>
                <a14:m>
                  <m:oMath xmlns:m="http://schemas.openxmlformats.org/officeDocument/2006/math">
                    <m:sSub>
                      <m:sSubPr>
                        <m:ctrlPr>
                          <a:rPr lang="en-US" sz="2000" i="1">
                            <a:latin typeface="+mn-lt"/>
                            <a:ea typeface="Times New Roman" panose="02020603050405020304" pitchFamily="18" charset="0"/>
                            <a:cs typeface="Times New Roman" panose="02020603050405020304" pitchFamily="18" charset="0"/>
                          </a:rPr>
                        </m:ctrlPr>
                      </m:sSubPr>
                      <m:e>
                        <m:r>
                          <m:rPr>
                            <m:sty m:val="p"/>
                          </m:rPr>
                          <a:rPr lang="vi-VN" sz="2000">
                            <a:latin typeface="+mn-lt"/>
                            <a:ea typeface="Times New Roman" panose="02020603050405020304" pitchFamily="18" charset="0"/>
                            <a:cs typeface="Times New Roman" panose="02020603050405020304" pitchFamily="18" charset="0"/>
                          </a:rPr>
                          <m:t>u</m:t>
                        </m:r>
                      </m:e>
                      <m:sub>
                        <m:r>
                          <m:rPr>
                            <m:sty m:val="p"/>
                          </m:rPr>
                          <a:rPr lang="vi-VN" sz="2000">
                            <a:latin typeface="+mn-lt"/>
                            <a:ea typeface="Times New Roman" panose="02020603050405020304" pitchFamily="18" charset="0"/>
                            <a:cs typeface="Times New Roman" panose="02020603050405020304" pitchFamily="18" charset="0"/>
                          </a:rPr>
                          <m:t>n</m:t>
                        </m:r>
                      </m:sub>
                    </m:sSub>
                    <m:r>
                      <a:rPr lang="vi-VN" sz="2000">
                        <a:latin typeface="+mn-lt"/>
                        <a:ea typeface="Times New Roman" panose="02020603050405020304" pitchFamily="18" charset="0"/>
                        <a:cs typeface="Times New Roman" panose="02020603050405020304" pitchFamily="18" charset="0"/>
                      </a:rPr>
                      <m:t>=300⟺5</m:t>
                    </m:r>
                    <m:r>
                      <m:rPr>
                        <m:sty m:val="p"/>
                      </m:rPr>
                      <a:rPr lang="vi-VN" sz="2000">
                        <a:latin typeface="+mn-lt"/>
                        <a:ea typeface="Times New Roman" panose="02020603050405020304" pitchFamily="18" charset="0"/>
                        <a:cs typeface="Times New Roman" panose="02020603050405020304" pitchFamily="18" charset="0"/>
                      </a:rPr>
                      <m:t>n</m:t>
                    </m:r>
                    <m:r>
                      <a:rPr lang="vi-VN" sz="2000" i="1">
                        <a:latin typeface="+mn-lt"/>
                        <a:ea typeface="Times New Roman" panose="02020603050405020304" pitchFamily="18" charset="0"/>
                        <a:cs typeface="Times New Roman" panose="02020603050405020304" pitchFamily="18" charset="0"/>
                      </a:rPr>
                      <m:t>−</m:t>
                    </m:r>
                    <m:r>
                      <a:rPr lang="vi-VN" sz="2000">
                        <a:latin typeface="+mn-lt"/>
                        <a:ea typeface="Times New Roman" panose="02020603050405020304" pitchFamily="18" charset="0"/>
                        <a:cs typeface="Times New Roman" panose="02020603050405020304" pitchFamily="18" charset="0"/>
                      </a:rPr>
                      <m:t>8=300⟺</m:t>
                    </m:r>
                    <m:r>
                      <m:rPr>
                        <m:sty m:val="p"/>
                      </m:rPr>
                      <a:rPr lang="vi-VN" sz="2000">
                        <a:latin typeface="+mn-lt"/>
                        <a:ea typeface="Times New Roman" panose="02020603050405020304" pitchFamily="18" charset="0"/>
                        <a:cs typeface="Times New Roman" panose="02020603050405020304" pitchFamily="18" charset="0"/>
                      </a:rPr>
                      <m:t>n</m:t>
                    </m:r>
                    <m:r>
                      <a:rPr lang="vi-VN" sz="2000">
                        <a:latin typeface="+mn-lt"/>
                        <a:ea typeface="Times New Roman" panose="02020603050405020304" pitchFamily="18" charset="0"/>
                        <a:cs typeface="Times New Roman" panose="02020603050405020304" pitchFamily="18" charset="0"/>
                      </a:rPr>
                      <m:t>=61,6∉</m:t>
                    </m:r>
                    <m:sSup>
                      <m:sSupPr>
                        <m:ctrlPr>
                          <a:rPr lang="en-US" sz="2000" i="1">
                            <a:latin typeface="+mn-lt"/>
                            <a:ea typeface="Times New Roman" panose="02020603050405020304" pitchFamily="18" charset="0"/>
                            <a:cs typeface="Times New Roman" panose="02020603050405020304" pitchFamily="18" charset="0"/>
                          </a:rPr>
                        </m:ctrlPr>
                      </m:sSupPr>
                      <m:e>
                        <m:r>
                          <a:rPr lang="vi-VN" sz="2000" i="1">
                            <a:latin typeface="+mn-lt"/>
                            <a:ea typeface="Times New Roman" panose="02020603050405020304" pitchFamily="18" charset="0"/>
                            <a:cs typeface="Times New Roman" panose="02020603050405020304" pitchFamily="18" charset="0"/>
                          </a:rPr>
                          <m:t>ℕ</m:t>
                        </m:r>
                      </m:e>
                      <m:sup>
                        <m:r>
                          <a:rPr lang="vi-VN" sz="2000" i="1">
                            <a:latin typeface="+mn-lt"/>
                            <a:ea typeface="Times New Roman" panose="02020603050405020304" pitchFamily="18" charset="0"/>
                            <a:cs typeface="Times New Roman" panose="02020603050405020304" pitchFamily="18" charset="0"/>
                          </a:rPr>
                          <m:t>∗</m:t>
                        </m:r>
                      </m:sup>
                    </m:sSup>
                  </m:oMath>
                </a14:m>
                <a:endParaRPr lang="en-US" sz="2000"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Vậy không tồn tại số hạng trong cấp số cộng bằng 300.</a:t>
                </a:r>
                <a:endParaRPr lang="en-US" sz="2000" dirty="0">
                  <a:latin typeface="+mn-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6F0314DE-3CFD-1AE0-6795-39071D60076B}"/>
                  </a:ext>
                </a:extLst>
              </p:cNvPr>
              <p:cNvSpPr txBox="1">
                <a:spLocks noRot="1" noChangeAspect="1" noMove="1" noResize="1" noEditPoints="1" noAdjustHandles="1" noChangeArrowheads="1" noChangeShapeType="1" noTextEdit="1"/>
              </p:cNvSpPr>
              <p:nvPr/>
            </p:nvSpPr>
            <p:spPr>
              <a:xfrm>
                <a:off x="918589" y="3440185"/>
                <a:ext cx="7306820" cy="1037272"/>
              </a:xfrm>
              <a:prstGeom prst="rect">
                <a:avLst/>
              </a:prstGeom>
              <a:blipFill>
                <a:blip r:embed="rId6"/>
                <a:stretch>
                  <a:fillRect l="-918" b="-10000"/>
                </a:stretch>
              </a:blipFill>
            </p:spPr>
            <p:txBody>
              <a:bodyPr/>
              <a:lstStyle/>
              <a:p>
                <a:r>
                  <a:rPr lang="en-US">
                    <a:noFill/>
                  </a:rPr>
                  <a:t> </a:t>
                </a:r>
              </a:p>
            </p:txBody>
          </p:sp>
        </mc:Fallback>
      </mc:AlternateContent>
    </p:spTree>
    <p:extLst>
      <p:ext uri="{BB962C8B-B14F-4D97-AF65-F5344CB8AC3E}">
        <p14:creationId xmlns:p14="http://schemas.microsoft.com/office/powerpoint/2010/main" val="3532439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4" name="Rectangle 3">
            <a:extLst>
              <a:ext uri="{FF2B5EF4-FFF2-40B4-BE49-F238E27FC236}">
                <a16:creationId xmlns:a16="http://schemas.microsoft.com/office/drawing/2014/main" id="{0EB5271B-EF5A-9616-2550-2D3BCA9746A9}"/>
              </a:ext>
            </a:extLst>
          </p:cNvPr>
          <p:cNvSpPr/>
          <p:nvPr/>
        </p:nvSpPr>
        <p:spPr>
          <a:xfrm>
            <a:off x="3196752" y="328462"/>
            <a:ext cx="2750495"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4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74F6C9-7CD9-10F2-A79B-02F41F0ECE6F}"/>
              </a:ext>
            </a:extLst>
          </p:cNvPr>
          <p:cNvSpPr/>
          <p:nvPr/>
        </p:nvSpPr>
        <p:spPr>
          <a:xfrm>
            <a:off x="1470901" y="1089780"/>
            <a:ext cx="6202198" cy="431950"/>
          </a:xfrm>
          <a:prstGeom prst="rect">
            <a:avLst/>
          </a:prstGeom>
        </p:spPr>
        <p:txBody>
          <a:bodyPr wrap="square">
            <a:spAutoFit/>
          </a:bodyPr>
          <a:lstStyle/>
          <a:p>
            <a:pPr algn="just"/>
            <a:r>
              <a:rPr lang="es-ES" sz="2200" dirty="0">
                <a:latin typeface="+mj-lt"/>
              </a:rPr>
              <a:t>Cho </a:t>
            </a:r>
            <a:r>
              <a:rPr lang="es-ES" sz="2200" dirty="0" err="1">
                <a:latin typeface="+mj-lt"/>
              </a:rPr>
              <a:t>cấp</a:t>
            </a:r>
            <a:r>
              <a:rPr lang="es-ES" sz="2200" dirty="0">
                <a:latin typeface="+mj-lt"/>
              </a:rPr>
              <a:t> </a:t>
            </a:r>
            <a:r>
              <a:rPr lang="es-ES" sz="2200" dirty="0" err="1">
                <a:latin typeface="+mj-lt"/>
              </a:rPr>
              <a:t>số</a:t>
            </a:r>
            <a:r>
              <a:rPr lang="es-ES" sz="2200" dirty="0">
                <a:latin typeface="+mj-lt"/>
              </a:rPr>
              <a:t> </a:t>
            </a:r>
            <a:r>
              <a:rPr lang="es-ES" sz="2200" dirty="0" err="1">
                <a:latin typeface="+mj-lt"/>
              </a:rPr>
              <a:t>cộng</a:t>
            </a:r>
            <a:r>
              <a:rPr lang="es-ES" sz="2200" dirty="0">
                <a:latin typeface="+mj-lt"/>
              </a:rPr>
              <a:t> (u</a:t>
            </a:r>
            <a:r>
              <a:rPr lang="es-ES" sz="2200" baseline="-25000" dirty="0">
                <a:latin typeface="+mj-lt"/>
              </a:rPr>
              <a:t>n</a:t>
            </a:r>
            <a:r>
              <a:rPr lang="es-ES" sz="2200" dirty="0">
                <a:latin typeface="+mj-lt"/>
              </a:rPr>
              <a:t>) </a:t>
            </a:r>
            <a:r>
              <a:rPr lang="es-ES" sz="2200" dirty="0" err="1">
                <a:latin typeface="+mj-lt"/>
              </a:rPr>
              <a:t>có</a:t>
            </a:r>
            <a:r>
              <a:rPr lang="es-ES" sz="2200" dirty="0">
                <a:latin typeface="+mj-lt"/>
              </a:rPr>
              <a:t> u</a:t>
            </a:r>
            <a:r>
              <a:rPr lang="es-ES" sz="2200" baseline="-25000" dirty="0">
                <a:latin typeface="+mj-lt"/>
              </a:rPr>
              <a:t>1</a:t>
            </a:r>
            <a:r>
              <a:rPr lang="es-ES" sz="2200" dirty="0">
                <a:latin typeface="+mj-lt"/>
              </a:rPr>
              <a:t> = 4, u</a:t>
            </a:r>
            <a:r>
              <a:rPr lang="es-ES" sz="2200" baseline="-25000" dirty="0">
                <a:latin typeface="+mj-lt"/>
              </a:rPr>
              <a:t>2</a:t>
            </a:r>
            <a:r>
              <a:rPr lang="es-ES" sz="2200" dirty="0">
                <a:latin typeface="+mj-lt"/>
              </a:rPr>
              <a:t> = 1. </a:t>
            </a:r>
            <a:r>
              <a:rPr lang="es-ES" sz="2200" dirty="0" err="1">
                <a:latin typeface="+mj-lt"/>
              </a:rPr>
              <a:t>Tính</a:t>
            </a:r>
            <a:r>
              <a:rPr lang="es-ES" sz="2200" dirty="0">
                <a:latin typeface="+mj-lt"/>
              </a:rPr>
              <a:t> u</a:t>
            </a:r>
            <a:r>
              <a:rPr lang="es-ES" sz="2200" baseline="-25000" dirty="0">
                <a:latin typeface="+mj-lt"/>
              </a:rPr>
              <a:t>10</a:t>
            </a:r>
            <a:r>
              <a:rPr lang="es-ES" sz="2200" dirty="0">
                <a:latin typeface="+mj-lt"/>
              </a:rPr>
              <a:t>.</a:t>
            </a:r>
          </a:p>
        </p:txBody>
      </p:sp>
      <p:pic>
        <p:nvPicPr>
          <p:cNvPr id="14" name="Picture 6">
            <a:extLst>
              <a:ext uri="{FF2B5EF4-FFF2-40B4-BE49-F238E27FC236}">
                <a16:creationId xmlns:a16="http://schemas.microsoft.com/office/drawing/2014/main" id="{29B93A66-C81F-99A2-35E5-65954D7C5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68408">
            <a:off x="8296862" y="-25753"/>
            <a:ext cx="883982" cy="976286"/>
          </a:xfrm>
          <a:prstGeom prst="rect">
            <a:avLst/>
          </a:prstGeom>
        </p:spPr>
      </p:pic>
      <p:pic>
        <p:nvPicPr>
          <p:cNvPr id="15" name="Picture 13">
            <a:extLst>
              <a:ext uri="{FF2B5EF4-FFF2-40B4-BE49-F238E27FC236}">
                <a16:creationId xmlns:a16="http://schemas.microsoft.com/office/drawing/2014/main" id="{658B88B6-3FF6-B08D-6464-C900FAAC16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34558" y="3496369"/>
            <a:ext cx="1193184" cy="1507973"/>
          </a:xfrm>
          <a:prstGeom prst="rect">
            <a:avLst/>
          </a:prstGeom>
        </p:spPr>
      </p:pic>
      <p:sp>
        <p:nvSpPr>
          <p:cNvPr id="2" name="Rectangle 1">
            <a:extLst>
              <a:ext uri="{FF2B5EF4-FFF2-40B4-BE49-F238E27FC236}">
                <a16:creationId xmlns:a16="http://schemas.microsoft.com/office/drawing/2014/main" id="{E08E0A77-0C8E-340A-B39B-5397AAAFC007}"/>
              </a:ext>
            </a:extLst>
          </p:cNvPr>
          <p:cNvSpPr/>
          <p:nvPr/>
        </p:nvSpPr>
        <p:spPr>
          <a:xfrm>
            <a:off x="424539" y="1751082"/>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2F9062E-1F38-7766-7871-56C34248E9A5}"/>
                  </a:ext>
                </a:extLst>
              </p:cNvPr>
              <p:cNvSpPr txBox="1"/>
              <p:nvPr/>
            </p:nvSpPr>
            <p:spPr>
              <a:xfrm>
                <a:off x="1088854" y="2388982"/>
                <a:ext cx="7623958" cy="2214773"/>
              </a:xfrm>
              <a:prstGeom prst="rect">
                <a:avLst/>
              </a:prstGeom>
              <a:noFill/>
            </p:spPr>
            <p:txBody>
              <a:bodyPr wrap="square">
                <a:spAutoFit/>
              </a:bodyPr>
              <a:lstStyle/>
              <a:p>
                <a:pPr>
                  <a:lnSpc>
                    <a:spcPct val="150000"/>
                  </a:lnSpc>
                  <a:spcAft>
                    <a:spcPts val="600"/>
                  </a:spcAft>
                </a:pPr>
                <a:r>
                  <a:rPr lang="vi-VN" sz="2200" dirty="0">
                    <a:effectLst/>
                    <a:latin typeface="+mn-lt"/>
                    <a:ea typeface="Times New Roman" panose="02020603050405020304" pitchFamily="18" charset="0"/>
                    <a:cs typeface="Times New Roman" panose="02020603050405020304" pitchFamily="18" charset="0"/>
                  </a:rPr>
                  <a:t>Công sai của cấp số cộng </a:t>
                </a:r>
                <a14:m>
                  <m:oMath xmlns:m="http://schemas.openxmlformats.org/officeDocument/2006/math">
                    <m:d>
                      <m:dPr>
                        <m:ctrlPr>
                          <a:rPr lang="en-US" sz="2200" i="1">
                            <a:effectLst/>
                            <a:latin typeface="+mn-lt"/>
                            <a:ea typeface="Times New Roman" panose="02020603050405020304" pitchFamily="18" charset="0"/>
                            <a:cs typeface="Times New Roman" panose="02020603050405020304" pitchFamily="18" charset="0"/>
                          </a:rPr>
                        </m:ctrlPr>
                      </m:dPr>
                      <m:e>
                        <m:sSub>
                          <m:sSubPr>
                            <m:ctrlPr>
                              <a:rPr lang="en-US" sz="2200" i="1">
                                <a:effectLst/>
                                <a:latin typeface="+mn-lt"/>
                                <a:ea typeface="Times New Roman" panose="02020603050405020304" pitchFamily="18" charset="0"/>
                                <a:cs typeface="Times New Roman" panose="02020603050405020304" pitchFamily="18" charset="0"/>
                              </a:rPr>
                            </m:ctrlPr>
                          </m:sSubPr>
                          <m:e>
                            <m:r>
                              <m:rPr>
                                <m:sty m:val="p"/>
                              </m:rPr>
                              <a:rPr lang="vi-VN" sz="2200">
                                <a:effectLst/>
                                <a:latin typeface="+mn-lt"/>
                                <a:ea typeface="Times New Roman" panose="02020603050405020304" pitchFamily="18" charset="0"/>
                                <a:cs typeface="Times New Roman" panose="02020603050405020304" pitchFamily="18" charset="0"/>
                              </a:rPr>
                              <m:t>u</m:t>
                            </m:r>
                          </m:e>
                          <m:sub>
                            <m:r>
                              <m:rPr>
                                <m:sty m:val="p"/>
                              </m:rPr>
                              <a:rPr lang="vi-VN" sz="2200">
                                <a:effectLst/>
                                <a:latin typeface="+mn-lt"/>
                                <a:ea typeface="Times New Roman" panose="02020603050405020304" pitchFamily="18" charset="0"/>
                                <a:cs typeface="Times New Roman" panose="02020603050405020304" pitchFamily="18" charset="0"/>
                              </a:rPr>
                              <m:t>n</m:t>
                            </m:r>
                          </m:sub>
                        </m:sSub>
                      </m:e>
                    </m:d>
                  </m:oMath>
                </a14:m>
                <a:r>
                  <a:rPr lang="vi-VN" sz="2200" dirty="0">
                    <a:effectLst/>
                    <a:latin typeface="+mn-lt"/>
                    <a:ea typeface="Times New Roman" panose="02020603050405020304" pitchFamily="18" charset="0"/>
                    <a:cs typeface="Times New Roman" panose="02020603050405020304" pitchFamily="18" charset="0"/>
                  </a:rPr>
                  <a:t> là </a:t>
                </a:r>
                <a14:m>
                  <m:oMath xmlns:m="http://schemas.openxmlformats.org/officeDocument/2006/math">
                    <m:r>
                      <m:rPr>
                        <m:sty m:val="p"/>
                      </m:rPr>
                      <a:rPr lang="vi-VN" sz="2200">
                        <a:effectLst/>
                        <a:latin typeface="+mn-lt"/>
                        <a:ea typeface="Times New Roman" panose="02020603050405020304" pitchFamily="18" charset="0"/>
                        <a:cs typeface="Times New Roman" panose="02020603050405020304" pitchFamily="18" charset="0"/>
                      </a:rPr>
                      <m:t>d</m:t>
                    </m:r>
                    <m:r>
                      <a:rPr lang="vi-VN" sz="2200">
                        <a:effectLst/>
                        <a:latin typeface="+mn-lt"/>
                        <a:ea typeface="Times New Roman" panose="02020603050405020304" pitchFamily="18" charset="0"/>
                        <a:cs typeface="Times New Roman" panose="02020603050405020304" pitchFamily="18" charset="0"/>
                      </a:rPr>
                      <m:t>=</m:t>
                    </m:r>
                    <m:sSub>
                      <m:sSubPr>
                        <m:ctrlPr>
                          <a:rPr lang="en-US" sz="2200" i="1">
                            <a:effectLst/>
                            <a:latin typeface="+mn-lt"/>
                            <a:ea typeface="Times New Roman" panose="02020603050405020304" pitchFamily="18" charset="0"/>
                            <a:cs typeface="Times New Roman" panose="02020603050405020304" pitchFamily="18" charset="0"/>
                          </a:rPr>
                        </m:ctrlPr>
                      </m:sSubPr>
                      <m:e>
                        <m:r>
                          <m:rPr>
                            <m:sty m:val="p"/>
                          </m:rPr>
                          <a:rPr lang="vi-VN" sz="2200">
                            <a:effectLst/>
                            <a:latin typeface="+mn-lt"/>
                            <a:ea typeface="Times New Roman" panose="02020603050405020304" pitchFamily="18" charset="0"/>
                            <a:cs typeface="Times New Roman" panose="02020603050405020304" pitchFamily="18" charset="0"/>
                          </a:rPr>
                          <m:t>u</m:t>
                        </m:r>
                      </m:e>
                      <m:sub>
                        <m:r>
                          <a:rPr lang="vi-VN" sz="2200">
                            <a:effectLst/>
                            <a:latin typeface="+mn-lt"/>
                            <a:ea typeface="Times New Roman" panose="02020603050405020304" pitchFamily="18" charset="0"/>
                            <a:cs typeface="Times New Roman" panose="02020603050405020304" pitchFamily="18" charset="0"/>
                          </a:rPr>
                          <m:t>2</m:t>
                        </m:r>
                      </m:sub>
                    </m:sSub>
                    <m:r>
                      <a:rPr lang="vi-VN" sz="2200" i="1">
                        <a:effectLst/>
                        <a:latin typeface="+mn-lt"/>
                        <a:ea typeface="Times New Roman" panose="02020603050405020304" pitchFamily="18" charset="0"/>
                        <a:cs typeface="Times New Roman" panose="02020603050405020304" pitchFamily="18" charset="0"/>
                      </a:rPr>
                      <m:t>−</m:t>
                    </m:r>
                    <m:sSub>
                      <m:sSubPr>
                        <m:ctrlPr>
                          <a:rPr lang="en-US" sz="2200" i="1">
                            <a:effectLst/>
                            <a:latin typeface="+mn-lt"/>
                            <a:ea typeface="Times New Roman" panose="02020603050405020304" pitchFamily="18" charset="0"/>
                            <a:cs typeface="Times New Roman" panose="02020603050405020304" pitchFamily="18" charset="0"/>
                          </a:rPr>
                        </m:ctrlPr>
                      </m:sSubPr>
                      <m:e>
                        <m:r>
                          <m:rPr>
                            <m:sty m:val="p"/>
                          </m:rPr>
                          <a:rPr lang="vi-VN" sz="2200">
                            <a:effectLst/>
                            <a:latin typeface="+mn-lt"/>
                            <a:ea typeface="Times New Roman" panose="02020603050405020304" pitchFamily="18" charset="0"/>
                            <a:cs typeface="Times New Roman" panose="02020603050405020304" pitchFamily="18" charset="0"/>
                          </a:rPr>
                          <m:t>u</m:t>
                        </m:r>
                      </m:e>
                      <m:sub>
                        <m:r>
                          <a:rPr lang="vi-VN" sz="2200">
                            <a:effectLst/>
                            <a:latin typeface="+mn-lt"/>
                            <a:ea typeface="Times New Roman" panose="02020603050405020304" pitchFamily="18" charset="0"/>
                            <a:cs typeface="Times New Roman" panose="02020603050405020304" pitchFamily="18" charset="0"/>
                          </a:rPr>
                          <m:t>1</m:t>
                        </m:r>
                      </m:sub>
                    </m:sSub>
                    <m:r>
                      <a:rPr lang="vi-VN" sz="2200">
                        <a:effectLst/>
                        <a:latin typeface="+mn-lt"/>
                        <a:ea typeface="Times New Roman" panose="02020603050405020304" pitchFamily="18" charset="0"/>
                        <a:cs typeface="Times New Roman" panose="02020603050405020304" pitchFamily="18" charset="0"/>
                      </a:rPr>
                      <m:t>=1</m:t>
                    </m:r>
                    <m:r>
                      <a:rPr lang="vi-VN" sz="2200" i="1">
                        <a:effectLst/>
                        <a:latin typeface="+mn-lt"/>
                        <a:ea typeface="Times New Roman" panose="02020603050405020304" pitchFamily="18" charset="0"/>
                        <a:cs typeface="Times New Roman" panose="02020603050405020304" pitchFamily="18" charset="0"/>
                      </a:rPr>
                      <m:t>−</m:t>
                    </m:r>
                    <m:r>
                      <a:rPr lang="vi-VN" sz="2200">
                        <a:effectLst/>
                        <a:latin typeface="+mn-lt"/>
                        <a:ea typeface="Times New Roman" panose="02020603050405020304" pitchFamily="18" charset="0"/>
                        <a:cs typeface="Times New Roman" panose="02020603050405020304" pitchFamily="18" charset="0"/>
                      </a:rPr>
                      <m:t>4=</m:t>
                    </m:r>
                    <m:r>
                      <a:rPr lang="vi-VN" sz="2200" i="1">
                        <a:effectLst/>
                        <a:latin typeface="+mn-lt"/>
                        <a:ea typeface="Times New Roman" panose="02020603050405020304" pitchFamily="18" charset="0"/>
                        <a:cs typeface="Times New Roman" panose="02020603050405020304" pitchFamily="18" charset="0"/>
                      </a:rPr>
                      <m:t>−</m:t>
                    </m:r>
                    <m:r>
                      <a:rPr lang="vi-VN" sz="2200">
                        <a:effectLst/>
                        <a:latin typeface="+mn-lt"/>
                        <a:ea typeface="Times New Roman" panose="02020603050405020304" pitchFamily="18" charset="0"/>
                        <a:cs typeface="Times New Roman" panose="02020603050405020304" pitchFamily="18" charset="0"/>
                      </a:rPr>
                      <m:t>3</m:t>
                    </m:r>
                  </m:oMath>
                </a14:m>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200" dirty="0">
                    <a:effectLst/>
                    <a:latin typeface="+mn-lt"/>
                    <a:ea typeface="Times New Roman" panose="02020603050405020304" pitchFamily="18" charset="0"/>
                    <a:cs typeface="Times New Roman" panose="02020603050405020304" pitchFamily="18" charset="0"/>
                  </a:rPr>
                  <a:t>Khi đó số hạng tổng quát của cấp số cộng là: </a:t>
                </a:r>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200" i="1">
                              <a:effectLst/>
                              <a:latin typeface="+mn-lt"/>
                              <a:ea typeface="Times New Roman" panose="02020603050405020304" pitchFamily="18" charset="0"/>
                              <a:cs typeface="Times New Roman" panose="02020603050405020304" pitchFamily="18" charset="0"/>
                            </a:rPr>
                          </m:ctrlPr>
                        </m:sSubPr>
                        <m:e>
                          <m:r>
                            <m:rPr>
                              <m:sty m:val="p"/>
                            </m:rPr>
                            <a:rPr lang="vi-VN" sz="2200">
                              <a:effectLst/>
                              <a:latin typeface="+mn-lt"/>
                              <a:ea typeface="Times New Roman" panose="02020603050405020304" pitchFamily="18" charset="0"/>
                              <a:cs typeface="Times New Roman" panose="02020603050405020304" pitchFamily="18" charset="0"/>
                            </a:rPr>
                            <m:t>u</m:t>
                          </m:r>
                        </m:e>
                        <m:sub>
                          <m:r>
                            <m:rPr>
                              <m:sty m:val="p"/>
                            </m:rPr>
                            <a:rPr lang="vi-VN" sz="2200">
                              <a:effectLst/>
                              <a:latin typeface="+mn-lt"/>
                              <a:ea typeface="Times New Roman" panose="02020603050405020304" pitchFamily="18" charset="0"/>
                              <a:cs typeface="Times New Roman" panose="02020603050405020304" pitchFamily="18" charset="0"/>
                            </a:rPr>
                            <m:t>n</m:t>
                          </m:r>
                        </m:sub>
                      </m:sSub>
                      <m:r>
                        <a:rPr lang="vi-VN" sz="2200">
                          <a:effectLst/>
                          <a:latin typeface="+mn-lt"/>
                          <a:ea typeface="Times New Roman" panose="02020603050405020304" pitchFamily="18" charset="0"/>
                          <a:cs typeface="Times New Roman" panose="02020603050405020304" pitchFamily="18" charset="0"/>
                        </a:rPr>
                        <m:t>=</m:t>
                      </m:r>
                      <m:sSub>
                        <m:sSubPr>
                          <m:ctrlPr>
                            <a:rPr lang="en-US" sz="2200" i="1">
                              <a:effectLst/>
                              <a:latin typeface="+mn-lt"/>
                              <a:ea typeface="Times New Roman" panose="02020603050405020304" pitchFamily="18" charset="0"/>
                              <a:cs typeface="Times New Roman" panose="02020603050405020304" pitchFamily="18" charset="0"/>
                            </a:rPr>
                          </m:ctrlPr>
                        </m:sSubPr>
                        <m:e>
                          <m:r>
                            <m:rPr>
                              <m:sty m:val="p"/>
                            </m:rPr>
                            <a:rPr lang="vi-VN" sz="2200">
                              <a:effectLst/>
                              <a:latin typeface="+mn-lt"/>
                              <a:ea typeface="Times New Roman" panose="02020603050405020304" pitchFamily="18" charset="0"/>
                              <a:cs typeface="Times New Roman" panose="02020603050405020304" pitchFamily="18" charset="0"/>
                            </a:rPr>
                            <m:t>u</m:t>
                          </m:r>
                        </m:e>
                        <m:sub>
                          <m:r>
                            <a:rPr lang="vi-VN" sz="2200">
                              <a:effectLst/>
                              <a:latin typeface="+mn-lt"/>
                              <a:ea typeface="Times New Roman" panose="02020603050405020304" pitchFamily="18" charset="0"/>
                              <a:cs typeface="Times New Roman" panose="02020603050405020304" pitchFamily="18" charset="0"/>
                            </a:rPr>
                            <m:t>1</m:t>
                          </m:r>
                        </m:sub>
                      </m:sSub>
                      <m:r>
                        <a:rPr lang="vi-VN" sz="2200">
                          <a:effectLst/>
                          <a:latin typeface="+mn-lt"/>
                          <a:ea typeface="Times New Roman" panose="02020603050405020304" pitchFamily="18" charset="0"/>
                          <a:cs typeface="Times New Roman" panose="02020603050405020304" pitchFamily="18" charset="0"/>
                        </a:rPr>
                        <m:t>+</m:t>
                      </m:r>
                      <m:d>
                        <m:dPr>
                          <m:ctrlPr>
                            <a:rPr lang="en-US" sz="2200" i="1">
                              <a:effectLst/>
                              <a:latin typeface="+mn-lt"/>
                              <a:ea typeface="Times New Roman" panose="02020603050405020304" pitchFamily="18" charset="0"/>
                              <a:cs typeface="Times New Roman" panose="02020603050405020304" pitchFamily="18" charset="0"/>
                            </a:rPr>
                          </m:ctrlPr>
                        </m:dPr>
                        <m:e>
                          <m:r>
                            <m:rPr>
                              <m:sty m:val="p"/>
                            </m:rPr>
                            <a:rPr lang="vi-VN" sz="2200">
                              <a:effectLst/>
                              <a:latin typeface="+mn-lt"/>
                              <a:ea typeface="Times New Roman" panose="02020603050405020304" pitchFamily="18" charset="0"/>
                              <a:cs typeface="Times New Roman" panose="02020603050405020304" pitchFamily="18" charset="0"/>
                            </a:rPr>
                            <m:t>n</m:t>
                          </m:r>
                          <m:r>
                            <a:rPr lang="vi-VN" sz="2200" i="1">
                              <a:effectLst/>
                              <a:latin typeface="+mn-lt"/>
                              <a:ea typeface="Times New Roman" panose="02020603050405020304" pitchFamily="18" charset="0"/>
                              <a:cs typeface="Times New Roman" panose="02020603050405020304" pitchFamily="18" charset="0"/>
                            </a:rPr>
                            <m:t>−</m:t>
                          </m:r>
                          <m:r>
                            <a:rPr lang="vi-VN" sz="2200">
                              <a:effectLst/>
                              <a:latin typeface="+mn-lt"/>
                              <a:ea typeface="Times New Roman" panose="02020603050405020304" pitchFamily="18" charset="0"/>
                              <a:cs typeface="Times New Roman" panose="02020603050405020304" pitchFamily="18" charset="0"/>
                            </a:rPr>
                            <m:t>1</m:t>
                          </m:r>
                        </m:e>
                      </m:d>
                      <m:r>
                        <a:rPr lang="vi-VN" sz="2200">
                          <a:effectLst/>
                          <a:latin typeface="+mn-lt"/>
                          <a:ea typeface="Times New Roman" panose="02020603050405020304" pitchFamily="18" charset="0"/>
                          <a:cs typeface="Times New Roman" panose="02020603050405020304" pitchFamily="18" charset="0"/>
                        </a:rPr>
                        <m:t>.</m:t>
                      </m:r>
                      <m:r>
                        <m:rPr>
                          <m:sty m:val="p"/>
                        </m:rPr>
                        <a:rPr lang="vi-VN" sz="2200">
                          <a:effectLst/>
                          <a:latin typeface="+mn-lt"/>
                          <a:ea typeface="Times New Roman" panose="02020603050405020304" pitchFamily="18" charset="0"/>
                          <a:cs typeface="Times New Roman" panose="02020603050405020304" pitchFamily="18" charset="0"/>
                        </a:rPr>
                        <m:t>d</m:t>
                      </m:r>
                      <m:r>
                        <a:rPr lang="vi-VN" sz="2200">
                          <a:effectLst/>
                          <a:latin typeface="+mn-lt"/>
                          <a:ea typeface="Times New Roman" panose="02020603050405020304" pitchFamily="18" charset="0"/>
                          <a:cs typeface="Times New Roman" panose="02020603050405020304" pitchFamily="18" charset="0"/>
                        </a:rPr>
                        <m:t>=4+</m:t>
                      </m:r>
                      <m:d>
                        <m:dPr>
                          <m:ctrlPr>
                            <a:rPr lang="en-US" sz="2200" i="1">
                              <a:effectLst/>
                              <a:latin typeface="+mn-lt"/>
                              <a:ea typeface="Times New Roman" panose="02020603050405020304" pitchFamily="18" charset="0"/>
                              <a:cs typeface="Times New Roman" panose="02020603050405020304" pitchFamily="18" charset="0"/>
                            </a:rPr>
                          </m:ctrlPr>
                        </m:dPr>
                        <m:e>
                          <m:r>
                            <m:rPr>
                              <m:sty m:val="p"/>
                            </m:rPr>
                            <a:rPr lang="vi-VN" sz="2200">
                              <a:effectLst/>
                              <a:latin typeface="+mn-lt"/>
                              <a:ea typeface="Times New Roman" panose="02020603050405020304" pitchFamily="18" charset="0"/>
                              <a:cs typeface="Times New Roman" panose="02020603050405020304" pitchFamily="18" charset="0"/>
                            </a:rPr>
                            <m:t>n</m:t>
                          </m:r>
                          <m:r>
                            <a:rPr lang="vi-VN" sz="2200" i="1">
                              <a:effectLst/>
                              <a:latin typeface="+mn-lt"/>
                              <a:ea typeface="Times New Roman" panose="02020603050405020304" pitchFamily="18" charset="0"/>
                              <a:cs typeface="Times New Roman" panose="02020603050405020304" pitchFamily="18" charset="0"/>
                            </a:rPr>
                            <m:t>−</m:t>
                          </m:r>
                          <m:r>
                            <a:rPr lang="vi-VN" sz="2200">
                              <a:effectLst/>
                              <a:latin typeface="+mn-lt"/>
                              <a:ea typeface="Times New Roman" panose="02020603050405020304" pitchFamily="18" charset="0"/>
                              <a:cs typeface="Times New Roman" panose="02020603050405020304" pitchFamily="18" charset="0"/>
                            </a:rPr>
                            <m:t>1</m:t>
                          </m:r>
                        </m:e>
                      </m:d>
                      <m:r>
                        <a:rPr lang="vi-VN" sz="2200">
                          <a:effectLst/>
                          <a:latin typeface="+mn-lt"/>
                          <a:ea typeface="Times New Roman" panose="02020603050405020304" pitchFamily="18" charset="0"/>
                          <a:cs typeface="Times New Roman" panose="02020603050405020304" pitchFamily="18" charset="0"/>
                        </a:rPr>
                        <m:t>.(</m:t>
                      </m:r>
                      <m:r>
                        <a:rPr lang="vi-VN" sz="2200" i="1">
                          <a:effectLst/>
                          <a:latin typeface="+mn-lt"/>
                          <a:ea typeface="Times New Roman" panose="02020603050405020304" pitchFamily="18" charset="0"/>
                          <a:cs typeface="Times New Roman" panose="02020603050405020304" pitchFamily="18" charset="0"/>
                        </a:rPr>
                        <m:t>−</m:t>
                      </m:r>
                      <m:r>
                        <a:rPr lang="vi-VN" sz="2200">
                          <a:effectLst/>
                          <a:latin typeface="+mn-lt"/>
                          <a:ea typeface="Times New Roman" panose="02020603050405020304" pitchFamily="18" charset="0"/>
                          <a:cs typeface="Times New Roman" panose="02020603050405020304" pitchFamily="18" charset="0"/>
                        </a:rPr>
                        <m:t>3)</m:t>
                      </m:r>
                    </m:oMath>
                  </m:oMathPara>
                </a14:m>
                <a:endParaRPr lang="en-US" sz="22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en-US" sz="2200" dirty="0" err="1">
                    <a:effectLst/>
                    <a:latin typeface="+mn-lt"/>
                    <a:ea typeface="Times New Roman" panose="02020603050405020304" pitchFamily="18" charset="0"/>
                    <a:cs typeface="Times New Roman" panose="02020603050405020304" pitchFamily="18" charset="0"/>
                  </a:rPr>
                  <a:t>Suy</a:t>
                </a:r>
                <a:r>
                  <a:rPr lang="en-US" sz="2200" dirty="0">
                    <a:effectLst/>
                    <a:latin typeface="+mn-lt"/>
                    <a:ea typeface="Times New Roman" panose="02020603050405020304" pitchFamily="18" charset="0"/>
                    <a:cs typeface="Times New Roman" panose="02020603050405020304" pitchFamily="18" charset="0"/>
                  </a:rPr>
                  <a:t> </a:t>
                </a:r>
                <a:r>
                  <a:rPr lang="en-US" sz="2200" dirty="0" err="1">
                    <a:effectLst/>
                    <a:latin typeface="+mn-lt"/>
                    <a:ea typeface="Times New Roman" panose="02020603050405020304" pitchFamily="18" charset="0"/>
                    <a:cs typeface="Times New Roman" panose="02020603050405020304" pitchFamily="18" charset="0"/>
                  </a:rPr>
                  <a:t>ra</a:t>
                </a:r>
                <a:r>
                  <a:rPr lang="en-US" sz="2200" dirty="0">
                    <a:effectLst/>
                    <a:latin typeface="+mn-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effectLst/>
                            <a:latin typeface="+mn-lt"/>
                            <a:ea typeface="Times New Roman" panose="02020603050405020304" pitchFamily="18" charset="0"/>
                            <a:cs typeface="Times New Roman" panose="02020603050405020304" pitchFamily="18" charset="0"/>
                          </a:rPr>
                        </m:ctrlPr>
                      </m:sSubPr>
                      <m:e>
                        <m:r>
                          <m:rPr>
                            <m:sty m:val="p"/>
                          </m:rPr>
                          <a:rPr lang="en-US" sz="2200">
                            <a:effectLst/>
                            <a:latin typeface="+mn-lt"/>
                            <a:ea typeface="Times New Roman" panose="02020603050405020304" pitchFamily="18" charset="0"/>
                            <a:cs typeface="Times New Roman" panose="02020603050405020304" pitchFamily="18" charset="0"/>
                          </a:rPr>
                          <m:t>u</m:t>
                        </m:r>
                      </m:e>
                      <m:sub>
                        <m:r>
                          <a:rPr lang="en-US" sz="2200">
                            <a:effectLst/>
                            <a:latin typeface="+mn-lt"/>
                            <a:ea typeface="Times New Roman" panose="02020603050405020304" pitchFamily="18" charset="0"/>
                            <a:cs typeface="Times New Roman" panose="02020603050405020304" pitchFamily="18" charset="0"/>
                          </a:rPr>
                          <m:t>10</m:t>
                        </m:r>
                      </m:sub>
                    </m:sSub>
                    <m:r>
                      <a:rPr lang="en-US" sz="2200">
                        <a:effectLst/>
                        <a:latin typeface="+mn-lt"/>
                        <a:ea typeface="Times New Roman" panose="02020603050405020304" pitchFamily="18" charset="0"/>
                        <a:cs typeface="Times New Roman" panose="02020603050405020304" pitchFamily="18" charset="0"/>
                      </a:rPr>
                      <m:t>=4+</m:t>
                    </m:r>
                    <m:d>
                      <m:dPr>
                        <m:ctrlPr>
                          <a:rPr lang="en-US" sz="2200" i="1">
                            <a:effectLst/>
                            <a:latin typeface="+mn-lt"/>
                            <a:ea typeface="Times New Roman" panose="02020603050405020304" pitchFamily="18" charset="0"/>
                            <a:cs typeface="Times New Roman" panose="02020603050405020304" pitchFamily="18" charset="0"/>
                          </a:rPr>
                        </m:ctrlPr>
                      </m:dPr>
                      <m:e>
                        <m:r>
                          <a:rPr lang="en-US" sz="2200">
                            <a:effectLst/>
                            <a:latin typeface="+mn-lt"/>
                            <a:ea typeface="Times New Roman" panose="02020603050405020304" pitchFamily="18" charset="0"/>
                            <a:cs typeface="Times New Roman" panose="02020603050405020304" pitchFamily="18" charset="0"/>
                          </a:rPr>
                          <m:t>10</m:t>
                        </m:r>
                        <m:r>
                          <a:rPr lang="en-US" sz="2200" i="1">
                            <a:effectLst/>
                            <a:latin typeface="+mn-lt"/>
                            <a:ea typeface="Times New Roman" panose="02020603050405020304" pitchFamily="18" charset="0"/>
                            <a:cs typeface="Times New Roman" panose="02020603050405020304" pitchFamily="18" charset="0"/>
                          </a:rPr>
                          <m:t>−</m:t>
                        </m:r>
                        <m:r>
                          <a:rPr lang="en-US" sz="2200">
                            <a:effectLst/>
                            <a:latin typeface="+mn-lt"/>
                            <a:ea typeface="Times New Roman" panose="02020603050405020304" pitchFamily="18" charset="0"/>
                            <a:cs typeface="Times New Roman" panose="02020603050405020304" pitchFamily="18" charset="0"/>
                          </a:rPr>
                          <m:t>1</m:t>
                        </m:r>
                      </m:e>
                    </m:d>
                    <m:r>
                      <a:rPr lang="en-US" sz="2200">
                        <a:effectLst/>
                        <a:latin typeface="+mn-lt"/>
                        <a:ea typeface="Times New Roman" panose="02020603050405020304" pitchFamily="18" charset="0"/>
                        <a:cs typeface="Times New Roman" panose="02020603050405020304" pitchFamily="18" charset="0"/>
                      </a:rPr>
                      <m:t>.</m:t>
                    </m:r>
                    <m:d>
                      <m:dPr>
                        <m:ctrlPr>
                          <a:rPr lang="en-US" sz="2200" i="1">
                            <a:effectLst/>
                            <a:latin typeface="+mn-lt"/>
                            <a:ea typeface="Times New Roman" panose="02020603050405020304" pitchFamily="18" charset="0"/>
                            <a:cs typeface="Times New Roman" panose="02020603050405020304" pitchFamily="18" charset="0"/>
                          </a:rPr>
                        </m:ctrlPr>
                      </m:dPr>
                      <m:e>
                        <m:r>
                          <a:rPr lang="en-US" sz="2200" i="1">
                            <a:effectLst/>
                            <a:latin typeface="+mn-lt"/>
                            <a:ea typeface="Times New Roman" panose="02020603050405020304" pitchFamily="18" charset="0"/>
                            <a:cs typeface="Times New Roman" panose="02020603050405020304" pitchFamily="18" charset="0"/>
                          </a:rPr>
                          <m:t>−</m:t>
                        </m:r>
                        <m:r>
                          <a:rPr lang="en-US" sz="2200">
                            <a:effectLst/>
                            <a:latin typeface="+mn-lt"/>
                            <a:ea typeface="Times New Roman" panose="02020603050405020304" pitchFamily="18" charset="0"/>
                            <a:cs typeface="Times New Roman" panose="02020603050405020304" pitchFamily="18" charset="0"/>
                          </a:rPr>
                          <m:t>3</m:t>
                        </m:r>
                      </m:e>
                    </m:d>
                    <m:r>
                      <a:rPr lang="en-US" sz="2200">
                        <a:effectLst/>
                        <a:latin typeface="+mn-lt"/>
                        <a:ea typeface="Times New Roman" panose="02020603050405020304" pitchFamily="18" charset="0"/>
                        <a:cs typeface="Times New Roman" panose="02020603050405020304" pitchFamily="18" charset="0"/>
                      </a:rPr>
                      <m:t>=</m:t>
                    </m:r>
                    <m:r>
                      <a:rPr lang="en-US" sz="2200" i="1">
                        <a:effectLst/>
                        <a:latin typeface="+mn-lt"/>
                        <a:ea typeface="Times New Roman" panose="02020603050405020304" pitchFamily="18" charset="0"/>
                        <a:cs typeface="Times New Roman" panose="02020603050405020304" pitchFamily="18" charset="0"/>
                      </a:rPr>
                      <m:t>−</m:t>
                    </m:r>
                    <m:r>
                      <a:rPr lang="en-US" sz="2200">
                        <a:effectLst/>
                        <a:latin typeface="+mn-lt"/>
                        <a:ea typeface="Times New Roman" panose="02020603050405020304" pitchFamily="18" charset="0"/>
                        <a:cs typeface="Times New Roman" panose="02020603050405020304" pitchFamily="18" charset="0"/>
                      </a:rPr>
                      <m:t>23</m:t>
                    </m:r>
                  </m:oMath>
                </a14:m>
                <a:endParaRPr lang="en-US" sz="2200" dirty="0">
                  <a:effectLst/>
                  <a:latin typeface="+mn-lt"/>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32F9062E-1F38-7766-7871-56C34248E9A5}"/>
                  </a:ext>
                </a:extLst>
              </p:cNvPr>
              <p:cNvSpPr txBox="1">
                <a:spLocks noRot="1" noChangeAspect="1" noMove="1" noResize="1" noEditPoints="1" noAdjustHandles="1" noChangeArrowheads="1" noChangeShapeType="1" noTextEdit="1"/>
              </p:cNvSpPr>
              <p:nvPr/>
            </p:nvSpPr>
            <p:spPr>
              <a:xfrm>
                <a:off x="1088854" y="2388982"/>
                <a:ext cx="7623958" cy="2214773"/>
              </a:xfrm>
              <a:prstGeom prst="rect">
                <a:avLst/>
              </a:prstGeom>
              <a:blipFill>
                <a:blip r:embed="rId7"/>
                <a:stretch>
                  <a:fillRect l="-1040" b="-468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1798148" y="1266373"/>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id="{509492AA-4D7A-8DD2-25AC-0883BD7180BF}"/>
              </a:ext>
            </a:extLst>
          </p:cNvPr>
          <p:cNvSpPr/>
          <p:nvPr/>
        </p:nvSpPr>
        <p:spPr>
          <a:xfrm>
            <a:off x="3059446" y="581645"/>
            <a:ext cx="3025102" cy="577850"/>
          </a:xfrm>
          <a:prstGeom prst="rect">
            <a:avLst/>
          </a:prstGeom>
        </p:spPr>
        <p:txBody>
          <a:bodyPr wrap="square">
            <a:spAutoFit/>
          </a:bodyPr>
          <a:lstStyle/>
          <a:p>
            <a:pPr algn="just">
              <a:lnSpc>
                <a:spcPct val="150000"/>
              </a:lnSpc>
            </a:pPr>
            <a:r>
              <a:rPr lang="en-US" sz="2400" b="1" u="sng" dirty="0" err="1">
                <a:solidFill>
                  <a:srgbClr val="002060"/>
                </a:solidFill>
                <a:latin typeface="Arial" panose="020B0604020202020204" pitchFamily="34" charset="0"/>
                <a:cs typeface="Arial" panose="020B0604020202020204" pitchFamily="34" charset="0"/>
              </a:rPr>
              <a:t>Bài</a:t>
            </a:r>
            <a:r>
              <a:rPr lang="en-US" sz="2400" b="1" u="sng" dirty="0">
                <a:solidFill>
                  <a:srgbClr val="002060"/>
                </a:solidFill>
                <a:latin typeface="Arial" panose="020B0604020202020204" pitchFamily="34" charset="0"/>
                <a:cs typeface="Arial" panose="020B0604020202020204" pitchFamily="34" charset="0"/>
              </a:rPr>
              <a:t> 5 (SGK – tr52)</a:t>
            </a:r>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5F233242-BF73-C19E-8483-948AE555F499}"/>
                  </a:ext>
                </a:extLst>
              </p:cNvPr>
              <p:cNvSpPr/>
              <p:nvPr/>
            </p:nvSpPr>
            <p:spPr>
              <a:xfrm>
                <a:off x="471223" y="1378570"/>
                <a:ext cx="8201548" cy="2386359"/>
              </a:xfrm>
              <a:prstGeom prst="rect">
                <a:avLst/>
              </a:prstGeom>
            </p:spPr>
            <p:txBody>
              <a:bodyPr wrap="square">
                <a:spAutoFit/>
              </a:bodyPr>
              <a:lstStyle/>
              <a:p>
                <a:pPr algn="just">
                  <a:lnSpc>
                    <a:spcPct val="150000"/>
                  </a:lnSpc>
                </a:pPr>
                <a:r>
                  <a:rPr lang="en-US" sz="2300" dirty="0">
                    <a:latin typeface="+mj-lt"/>
                  </a:rPr>
                  <a:t>Cho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(u</a:t>
                </a:r>
                <a:r>
                  <a:rPr lang="en-US" sz="2300" baseline="-25000" dirty="0">
                    <a:latin typeface="+mj-lt"/>
                  </a:rPr>
                  <a:t>n</a:t>
                </a:r>
                <a:r>
                  <a:rPr lang="en-US" sz="2300" dirty="0">
                    <a:latin typeface="+mj-lt"/>
                  </a:rPr>
                  <a:t>) </a:t>
                </a:r>
                <a:r>
                  <a:rPr lang="en-US" sz="2300" dirty="0" err="1">
                    <a:latin typeface="+mj-lt"/>
                  </a:rPr>
                  <a:t>có</a:t>
                </a:r>
                <a:r>
                  <a:rPr lang="en-US" sz="2300" dirty="0">
                    <a:latin typeface="+mj-lt"/>
                  </a:rPr>
                  <a:t> u</a:t>
                </a:r>
                <a:r>
                  <a:rPr lang="en-US" sz="2300" baseline="-25000" dirty="0">
                    <a:latin typeface="+mj-lt"/>
                  </a:rPr>
                  <a:t>1</a:t>
                </a:r>
                <a:r>
                  <a:rPr lang="en-US" sz="2300" dirty="0">
                    <a:latin typeface="+mj-lt"/>
                  </a:rPr>
                  <a:t> = </a:t>
                </a:r>
                <a14:m>
                  <m:oMath xmlns:m="http://schemas.openxmlformats.org/officeDocument/2006/math">
                    <m:f>
                      <m:fPr>
                        <m:ctrlPr>
                          <a:rPr lang="en-US" sz="2300" b="0" i="1" smtClean="0">
                            <a:latin typeface="+mj-lt"/>
                          </a:rPr>
                        </m:ctrlPr>
                      </m:fPr>
                      <m:num>
                        <m:r>
                          <a:rPr lang="en-US" sz="2300" b="0" i="1" smtClean="0">
                            <a:latin typeface="+mj-lt"/>
                          </a:rPr>
                          <m:t>1</m:t>
                        </m:r>
                      </m:num>
                      <m:den>
                        <m:r>
                          <a:rPr lang="en-US" sz="2300" b="0" i="1" smtClean="0">
                            <a:latin typeface="+mj-lt"/>
                          </a:rPr>
                          <m:t>3</m:t>
                        </m:r>
                      </m:den>
                    </m:f>
                  </m:oMath>
                </a14:m>
                <a:r>
                  <a:rPr lang="en-US" sz="2300" dirty="0">
                    <a:latin typeface="+mj-lt"/>
                  </a:rPr>
                  <a:t> </a:t>
                </a:r>
                <a:r>
                  <a:rPr lang="en-US" sz="2300" dirty="0" err="1">
                    <a:latin typeface="+mj-lt"/>
                  </a:rPr>
                  <a:t>và</a:t>
                </a:r>
                <a:r>
                  <a:rPr lang="en-US" sz="2300" dirty="0">
                    <a:latin typeface="+mj-lt"/>
                  </a:rPr>
                  <a:t> u</a:t>
                </a:r>
                <a:r>
                  <a:rPr lang="en-US" sz="2300" baseline="-25000" dirty="0">
                    <a:latin typeface="+mj-lt"/>
                  </a:rPr>
                  <a:t>1</a:t>
                </a:r>
                <a:r>
                  <a:rPr lang="en-US" sz="2300" dirty="0">
                    <a:latin typeface="+mj-lt"/>
                  </a:rPr>
                  <a:t> + u</a:t>
                </a:r>
                <a:r>
                  <a:rPr lang="en-US" sz="2300" baseline="-25000" dirty="0">
                    <a:latin typeface="+mj-lt"/>
                  </a:rPr>
                  <a:t>2</a:t>
                </a:r>
                <a:r>
                  <a:rPr lang="en-US" sz="2300" dirty="0">
                    <a:latin typeface="+mj-lt"/>
                  </a:rPr>
                  <a:t> + u</a:t>
                </a:r>
                <a:r>
                  <a:rPr lang="en-US" sz="2300" baseline="-25000" dirty="0">
                    <a:latin typeface="+mj-lt"/>
                  </a:rPr>
                  <a:t>3</a:t>
                </a:r>
                <a:r>
                  <a:rPr lang="en-US" sz="2300" dirty="0">
                    <a:latin typeface="+mj-lt"/>
                  </a:rPr>
                  <a:t> = – 1.</a:t>
                </a:r>
              </a:p>
              <a:p>
                <a:pPr algn="just">
                  <a:lnSpc>
                    <a:spcPct val="150000"/>
                  </a:lnSpc>
                </a:pPr>
                <a:r>
                  <a:rPr lang="en-US" sz="2300" dirty="0">
                    <a:latin typeface="+mj-lt"/>
                  </a:rPr>
                  <a:t>a) </a:t>
                </a:r>
                <a:r>
                  <a:rPr lang="en-US" sz="2300" dirty="0" err="1">
                    <a:latin typeface="+mj-lt"/>
                  </a:rPr>
                  <a:t>Tìm</a:t>
                </a:r>
                <a:r>
                  <a:rPr lang="en-US" sz="2300" dirty="0">
                    <a:latin typeface="+mj-lt"/>
                  </a:rPr>
                  <a:t> </a:t>
                </a:r>
                <a:r>
                  <a:rPr lang="en-US" sz="2300" dirty="0" err="1">
                    <a:latin typeface="+mj-lt"/>
                  </a:rPr>
                  <a:t>công</a:t>
                </a:r>
                <a:r>
                  <a:rPr lang="en-US" sz="2300" dirty="0">
                    <a:latin typeface="+mj-lt"/>
                  </a:rPr>
                  <a:t> </a:t>
                </a:r>
                <a:r>
                  <a:rPr lang="en-US" sz="2300" dirty="0" err="1">
                    <a:latin typeface="+mj-lt"/>
                  </a:rPr>
                  <a:t>sai</a:t>
                </a:r>
                <a:r>
                  <a:rPr lang="en-US" sz="2300" dirty="0">
                    <a:latin typeface="+mj-lt"/>
                  </a:rPr>
                  <a:t> d </a:t>
                </a:r>
                <a:r>
                  <a:rPr lang="en-US" sz="2300" dirty="0" err="1">
                    <a:latin typeface="+mj-lt"/>
                  </a:rPr>
                  <a:t>và</a:t>
                </a:r>
                <a:r>
                  <a:rPr lang="en-US" sz="2300" dirty="0">
                    <a:latin typeface="+mj-lt"/>
                  </a:rPr>
                  <a:t> </a:t>
                </a:r>
                <a:r>
                  <a:rPr lang="en-US" sz="2300" dirty="0" err="1">
                    <a:latin typeface="+mj-lt"/>
                  </a:rPr>
                  <a:t>viết</a:t>
                </a:r>
                <a:r>
                  <a:rPr lang="en-US" sz="2300" dirty="0">
                    <a:latin typeface="+mj-lt"/>
                  </a:rPr>
                  <a:t> </a:t>
                </a:r>
                <a:r>
                  <a:rPr lang="en-US" sz="2300" dirty="0" err="1">
                    <a:latin typeface="+mj-lt"/>
                  </a:rPr>
                  <a:t>công</a:t>
                </a:r>
                <a:r>
                  <a:rPr lang="en-US" sz="2300" dirty="0">
                    <a:latin typeface="+mj-lt"/>
                  </a:rPr>
                  <a:t> </a:t>
                </a:r>
                <a:r>
                  <a:rPr lang="en-US" sz="2300" dirty="0" err="1">
                    <a:latin typeface="+mj-lt"/>
                  </a:rPr>
                  <a:t>thức</a:t>
                </a:r>
                <a:r>
                  <a:rPr lang="en-US" sz="2300" dirty="0">
                    <a:latin typeface="+mj-lt"/>
                  </a:rPr>
                  <a:t> </a:t>
                </a:r>
                <a:r>
                  <a:rPr lang="en-US" sz="2300" dirty="0" err="1">
                    <a:latin typeface="+mj-lt"/>
                  </a:rPr>
                  <a:t>của</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tổng</a:t>
                </a:r>
                <a:r>
                  <a:rPr lang="en-US" sz="2300" dirty="0">
                    <a:latin typeface="+mj-lt"/>
                  </a:rPr>
                  <a:t> </a:t>
                </a:r>
                <a:r>
                  <a:rPr lang="en-US" sz="2300" dirty="0" err="1">
                    <a:latin typeface="+mj-lt"/>
                  </a:rPr>
                  <a:t>quát</a:t>
                </a:r>
                <a:r>
                  <a:rPr lang="en-US" sz="2300" dirty="0">
                    <a:latin typeface="+mj-lt"/>
                  </a:rPr>
                  <a:t> u­</a:t>
                </a:r>
                <a:r>
                  <a:rPr lang="en-US" sz="2300" baseline="-25000" dirty="0">
                    <a:latin typeface="+mj-lt"/>
                  </a:rPr>
                  <a:t>n</a:t>
                </a:r>
                <a:r>
                  <a:rPr lang="en-US" sz="2300" dirty="0">
                    <a:latin typeface="+mj-lt"/>
                  </a:rPr>
                  <a:t>.</a:t>
                </a:r>
              </a:p>
              <a:p>
                <a:pPr algn="just">
                  <a:lnSpc>
                    <a:spcPct val="150000"/>
                  </a:lnSpc>
                </a:pPr>
                <a:r>
                  <a:rPr lang="en-US" sz="2300" dirty="0">
                    <a:latin typeface="+mj-lt"/>
                  </a:rPr>
                  <a:t>b) </a:t>
                </a:r>
                <a:r>
                  <a:rPr lang="en-US" sz="2300" dirty="0" err="1">
                    <a:latin typeface="+mj-lt"/>
                  </a:rPr>
                  <a:t>Số</a:t>
                </a:r>
                <a:r>
                  <a:rPr lang="en-US" sz="2300" dirty="0">
                    <a:latin typeface="+mj-lt"/>
                  </a:rPr>
                  <a:t> – 67 </a:t>
                </a:r>
                <a:r>
                  <a:rPr lang="en-US" sz="2300" dirty="0" err="1">
                    <a:latin typeface="+mj-lt"/>
                  </a:rPr>
                  <a:t>là</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thứ</a:t>
                </a:r>
                <a:r>
                  <a:rPr lang="en-US" sz="2300" dirty="0">
                    <a:latin typeface="+mj-lt"/>
                  </a:rPr>
                  <a:t> </a:t>
                </a:r>
                <a:r>
                  <a:rPr lang="en-US" sz="2300" dirty="0" err="1">
                    <a:latin typeface="+mj-lt"/>
                  </a:rPr>
                  <a:t>mấy</a:t>
                </a:r>
                <a:r>
                  <a:rPr lang="en-US" sz="2300" dirty="0">
                    <a:latin typeface="+mj-lt"/>
                  </a:rPr>
                  <a:t> </a:t>
                </a:r>
                <a:r>
                  <a:rPr lang="en-US" sz="2300" dirty="0" err="1">
                    <a:latin typeface="+mj-lt"/>
                  </a:rPr>
                  <a:t>của</a:t>
                </a:r>
                <a:r>
                  <a:rPr lang="en-US" sz="2300" dirty="0">
                    <a:latin typeface="+mj-lt"/>
                  </a:rPr>
                  <a:t>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a:t>
                </a:r>
                <a:r>
                  <a:rPr lang="en-US" sz="2300" dirty="0" err="1">
                    <a:latin typeface="+mj-lt"/>
                  </a:rPr>
                  <a:t>trên</a:t>
                </a:r>
                <a:r>
                  <a:rPr lang="en-US" sz="2300" dirty="0">
                    <a:latin typeface="+mj-lt"/>
                  </a:rPr>
                  <a:t>.</a:t>
                </a:r>
              </a:p>
              <a:p>
                <a:pPr algn="just">
                  <a:lnSpc>
                    <a:spcPct val="150000"/>
                  </a:lnSpc>
                </a:pPr>
                <a:r>
                  <a:rPr lang="en-US" sz="2300" dirty="0">
                    <a:latin typeface="+mj-lt"/>
                  </a:rPr>
                  <a:t>c) </a:t>
                </a:r>
                <a:r>
                  <a:rPr lang="en-US" sz="2300" dirty="0" err="1">
                    <a:latin typeface="+mj-lt"/>
                  </a:rPr>
                  <a:t>Số</a:t>
                </a:r>
                <a:r>
                  <a:rPr lang="en-US" sz="2300" dirty="0">
                    <a:latin typeface="+mj-lt"/>
                  </a:rPr>
                  <a:t> 7 </a:t>
                </a:r>
                <a:r>
                  <a:rPr lang="en-US" sz="2300" dirty="0" err="1">
                    <a:latin typeface="+mj-lt"/>
                  </a:rPr>
                  <a:t>có</a:t>
                </a:r>
                <a:r>
                  <a:rPr lang="en-US" sz="2300" dirty="0">
                    <a:latin typeface="+mj-lt"/>
                  </a:rPr>
                  <a:t> </a:t>
                </a:r>
                <a:r>
                  <a:rPr lang="en-US" sz="2300" dirty="0" err="1">
                    <a:latin typeface="+mj-lt"/>
                  </a:rPr>
                  <a:t>phải</a:t>
                </a:r>
                <a:r>
                  <a:rPr lang="en-US" sz="2300" dirty="0">
                    <a:latin typeface="+mj-lt"/>
                  </a:rPr>
                  <a:t> </a:t>
                </a:r>
                <a:r>
                  <a:rPr lang="en-US" sz="2300" dirty="0" err="1">
                    <a:latin typeface="+mj-lt"/>
                  </a:rPr>
                  <a:t>là</a:t>
                </a:r>
                <a:r>
                  <a:rPr lang="en-US" sz="2300" dirty="0">
                    <a:latin typeface="+mj-lt"/>
                  </a:rPr>
                  <a:t> </a:t>
                </a:r>
                <a:r>
                  <a:rPr lang="en-US" sz="2300" dirty="0" err="1">
                    <a:latin typeface="+mj-lt"/>
                  </a:rPr>
                  <a:t>một</a:t>
                </a:r>
                <a:r>
                  <a:rPr lang="en-US" sz="2300" dirty="0">
                    <a:latin typeface="+mj-lt"/>
                  </a:rPr>
                  <a:t> </a:t>
                </a:r>
                <a:r>
                  <a:rPr lang="en-US" sz="2300" dirty="0" err="1">
                    <a:latin typeface="+mj-lt"/>
                  </a:rPr>
                  <a:t>số</a:t>
                </a:r>
                <a:r>
                  <a:rPr lang="en-US" sz="2300" dirty="0">
                    <a:latin typeface="+mj-lt"/>
                  </a:rPr>
                  <a:t> </a:t>
                </a:r>
                <a:r>
                  <a:rPr lang="en-US" sz="2300" dirty="0" err="1">
                    <a:latin typeface="+mj-lt"/>
                  </a:rPr>
                  <a:t>hạng</a:t>
                </a:r>
                <a:r>
                  <a:rPr lang="en-US" sz="2300" dirty="0">
                    <a:latin typeface="+mj-lt"/>
                  </a:rPr>
                  <a:t> </a:t>
                </a:r>
                <a:r>
                  <a:rPr lang="en-US" sz="2300" dirty="0" err="1">
                    <a:latin typeface="+mj-lt"/>
                  </a:rPr>
                  <a:t>của</a:t>
                </a:r>
                <a:r>
                  <a:rPr lang="en-US" sz="2300" dirty="0">
                    <a:latin typeface="+mj-lt"/>
                  </a:rPr>
                  <a:t> </a:t>
                </a:r>
                <a:r>
                  <a:rPr lang="en-US" sz="2300" dirty="0" err="1">
                    <a:latin typeface="+mj-lt"/>
                  </a:rPr>
                  <a:t>cấp</a:t>
                </a:r>
                <a:r>
                  <a:rPr lang="en-US" sz="2300" dirty="0">
                    <a:latin typeface="+mj-lt"/>
                  </a:rPr>
                  <a:t> </a:t>
                </a:r>
                <a:r>
                  <a:rPr lang="en-US" sz="2300" dirty="0" err="1">
                    <a:latin typeface="+mj-lt"/>
                  </a:rPr>
                  <a:t>số</a:t>
                </a:r>
                <a:r>
                  <a:rPr lang="en-US" sz="2300" dirty="0">
                    <a:latin typeface="+mj-lt"/>
                  </a:rPr>
                  <a:t> </a:t>
                </a:r>
                <a:r>
                  <a:rPr lang="en-US" sz="2300" dirty="0" err="1">
                    <a:latin typeface="+mj-lt"/>
                  </a:rPr>
                  <a:t>cộng</a:t>
                </a:r>
                <a:r>
                  <a:rPr lang="en-US" sz="2300" dirty="0">
                    <a:latin typeface="+mj-lt"/>
                  </a:rPr>
                  <a:t> </a:t>
                </a:r>
                <a:r>
                  <a:rPr lang="en-US" sz="2300" dirty="0" err="1">
                    <a:latin typeface="+mj-lt"/>
                  </a:rPr>
                  <a:t>trên</a:t>
                </a:r>
                <a:r>
                  <a:rPr lang="en-US" sz="2300" dirty="0">
                    <a:latin typeface="+mj-lt"/>
                  </a:rPr>
                  <a:t> </a:t>
                </a:r>
                <a:r>
                  <a:rPr lang="en-US" sz="2300" dirty="0" err="1">
                    <a:latin typeface="+mj-lt"/>
                  </a:rPr>
                  <a:t>không</a:t>
                </a:r>
                <a:r>
                  <a:rPr lang="en-US" sz="2300" dirty="0">
                    <a:latin typeface="+mj-lt"/>
                  </a:rPr>
                  <a:t>?</a:t>
                </a:r>
              </a:p>
            </p:txBody>
          </p:sp>
        </mc:Choice>
        <mc:Fallback>
          <p:sp>
            <p:nvSpPr>
              <p:cNvPr id="14" name="Rectangle 13">
                <a:extLst>
                  <a:ext uri="{FF2B5EF4-FFF2-40B4-BE49-F238E27FC236}">
                    <a16:creationId xmlns:a16="http://schemas.microsoft.com/office/drawing/2014/main" id="{5F233242-BF73-C19E-8483-948AE555F499}"/>
                  </a:ext>
                </a:extLst>
              </p:cNvPr>
              <p:cNvSpPr>
                <a:spLocks noRot="1" noChangeAspect="1" noMove="1" noResize="1" noEditPoints="1" noAdjustHandles="1" noChangeArrowheads="1" noChangeShapeType="1" noTextEdit="1"/>
              </p:cNvSpPr>
              <p:nvPr/>
            </p:nvSpPr>
            <p:spPr>
              <a:xfrm>
                <a:off x="471223" y="1378570"/>
                <a:ext cx="8201548" cy="2386359"/>
              </a:xfrm>
              <a:prstGeom prst="rect">
                <a:avLst/>
              </a:prstGeom>
              <a:blipFill>
                <a:blip r:embed="rId3"/>
                <a:stretch>
                  <a:fillRect l="-1040" r="-223" b="-4592"/>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4"/>
          <a:stretch>
            <a:fillRect/>
          </a:stretch>
        </p:blipFill>
        <p:spPr>
          <a:xfrm flipH="1">
            <a:off x="6899719" y="2949493"/>
            <a:ext cx="3279336" cy="184462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931250" y="832935"/>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id="{509492AA-4D7A-8DD2-25AC-0883BD7180BF}"/>
              </a:ext>
            </a:extLst>
          </p:cNvPr>
          <p:cNvSpPr/>
          <p:nvPr/>
        </p:nvSpPr>
        <p:spPr>
          <a:xfrm>
            <a:off x="612449" y="204600"/>
            <a:ext cx="2725111"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5 (SGK – tr52)</a:t>
            </a:r>
            <a:endParaRPr lang="en-US" sz="2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3"/>
          <a:stretch>
            <a:fillRect/>
          </a:stretch>
        </p:blipFill>
        <p:spPr>
          <a:xfrm flipH="1">
            <a:off x="6495564" y="285926"/>
            <a:ext cx="3279336" cy="1844627"/>
          </a:xfrm>
          <a:prstGeom prst="rect">
            <a:avLst/>
          </a:prstGeom>
        </p:spPr>
      </p:pic>
      <p:sp>
        <p:nvSpPr>
          <p:cNvPr id="2" name="Oval Callout 19">
            <a:extLst>
              <a:ext uri="{FF2B5EF4-FFF2-40B4-BE49-F238E27FC236}">
                <a16:creationId xmlns:a16="http://schemas.microsoft.com/office/drawing/2014/main" id="{0A74F6E3-7C14-9744-C10D-7DEA2E9746B1}"/>
              </a:ext>
            </a:extLst>
          </p:cNvPr>
          <p:cNvSpPr/>
          <p:nvPr/>
        </p:nvSpPr>
        <p:spPr>
          <a:xfrm>
            <a:off x="4057649" y="830227"/>
            <a:ext cx="1028701" cy="537392"/>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7CEBF14-C031-C5D1-A339-22C3D36429A2}"/>
                  </a:ext>
                </a:extLst>
              </p:cNvPr>
              <p:cNvSpPr txBox="1"/>
              <p:nvPr/>
            </p:nvSpPr>
            <p:spPr>
              <a:xfrm>
                <a:off x="316223" y="1527880"/>
                <a:ext cx="8511551" cy="3329694"/>
              </a:xfrm>
              <a:prstGeom prst="rect">
                <a:avLst/>
              </a:prstGeom>
              <a:noFill/>
            </p:spPr>
            <p:txBody>
              <a:bodyPr wrap="square">
                <a:spAutoFit/>
              </a:bodyPr>
              <a:lstStyle/>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a) Ta </a:t>
                </a:r>
                <a:r>
                  <a:rPr lang="en-US" sz="2200" dirty="0" err="1">
                    <a:latin typeface="+mj-lt"/>
                    <a:ea typeface="Times New Roman" panose="02020603050405020304" pitchFamily="18" charset="0"/>
                    <a:cs typeface="Times New Roman" panose="02020603050405020304" pitchFamily="18" charset="0"/>
                  </a:rPr>
                  <a:t>có</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1</m:t>
                        </m:r>
                      </m:sub>
                    </m:sSub>
                    <m:r>
                      <a:rPr lang="en-US" sz="2200">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2</m:t>
                        </m:r>
                      </m:sub>
                    </m:sSub>
                    <m:r>
                      <a:rPr lang="en-US" sz="2200">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3</m:t>
                        </m:r>
                      </m:sub>
                    </m:sSub>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1</m:t>
                    </m:r>
                    <m:r>
                      <a:rPr lang="en-US" sz="2200" b="0" i="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200" dirty="0" smtClean="0">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1</m:t>
                        </m:r>
                      </m:sub>
                    </m:sSub>
                    <m:r>
                      <a:rPr lang="en-US" sz="2200">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1</m:t>
                        </m:r>
                      </m:sub>
                    </m:sSub>
                    <m:r>
                      <a:rPr lang="en-US" sz="2200">
                        <a:latin typeface="+mj-lt"/>
                        <a:ea typeface="Times New Roman" panose="02020603050405020304" pitchFamily="18" charset="0"/>
                        <a:cs typeface="Times New Roman" panose="02020603050405020304" pitchFamily="18" charset="0"/>
                      </a:rPr>
                      <m:t>+</m:t>
                    </m:r>
                    <m:r>
                      <m:rPr>
                        <m:sty m:val="p"/>
                      </m:rPr>
                      <a:rPr lang="en-US" sz="2200">
                        <a:latin typeface="+mj-lt"/>
                        <a:ea typeface="Times New Roman" panose="02020603050405020304" pitchFamily="18" charset="0"/>
                        <a:cs typeface="Times New Roman" panose="02020603050405020304" pitchFamily="18" charset="0"/>
                      </a:rPr>
                      <m:t>d</m:t>
                    </m:r>
                    <m:r>
                      <a:rPr lang="en-US" sz="2200">
                        <a:latin typeface="+mj-lt"/>
                        <a:ea typeface="Times New Roman" panose="02020603050405020304" pitchFamily="18" charset="0"/>
                        <a:cs typeface="Times New Roman" panose="02020603050405020304" pitchFamily="18" charset="0"/>
                      </a:rPr>
                      <m:t>+</m:t>
                    </m:r>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1</m:t>
                        </m:r>
                      </m:sub>
                    </m:sSub>
                    <m:r>
                      <a:rPr lang="en-US" sz="2200">
                        <a:latin typeface="+mj-lt"/>
                        <a:ea typeface="Times New Roman" panose="02020603050405020304" pitchFamily="18" charset="0"/>
                        <a:cs typeface="Times New Roman" panose="02020603050405020304" pitchFamily="18" charset="0"/>
                      </a:rPr>
                      <m:t>+2</m:t>
                    </m:r>
                    <m:r>
                      <m:rPr>
                        <m:sty m:val="p"/>
                      </m:rPr>
                      <a:rPr lang="en-US" sz="2200">
                        <a:latin typeface="+mj-lt"/>
                        <a:ea typeface="Times New Roman" panose="02020603050405020304" pitchFamily="18" charset="0"/>
                        <a:cs typeface="Times New Roman" panose="02020603050405020304" pitchFamily="18" charset="0"/>
                      </a:rPr>
                      <m:t>d</m:t>
                    </m:r>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1</m:t>
                    </m:r>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sz="2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3</m:t>
                    </m:r>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1</m:t>
                        </m:r>
                      </m:sub>
                    </m:sSub>
                    <m:r>
                      <a:rPr lang="en-US" sz="2200">
                        <a:latin typeface="+mj-lt"/>
                        <a:ea typeface="Times New Roman" panose="02020603050405020304" pitchFamily="18" charset="0"/>
                        <a:cs typeface="Times New Roman" panose="02020603050405020304" pitchFamily="18" charset="0"/>
                      </a:rPr>
                      <m:t>+3</m:t>
                    </m:r>
                    <m:r>
                      <m:rPr>
                        <m:sty m:val="p"/>
                      </m:rPr>
                      <a:rPr lang="en-US" sz="2200">
                        <a:latin typeface="+mj-lt"/>
                        <a:ea typeface="Times New Roman" panose="02020603050405020304" pitchFamily="18" charset="0"/>
                        <a:cs typeface="Times New Roman" panose="02020603050405020304" pitchFamily="18" charset="0"/>
                      </a:rPr>
                      <m:t>d</m:t>
                    </m:r>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1</m:t>
                    </m:r>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Mà</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a:rPr lang="en-US" sz="2200">
                            <a:latin typeface="+mj-lt"/>
                            <a:ea typeface="Times New Roman" panose="02020603050405020304" pitchFamily="18" charset="0"/>
                            <a:cs typeface="Times New Roman" panose="02020603050405020304" pitchFamily="18" charset="0"/>
                          </a:rPr>
                          <m:t>1</m:t>
                        </m:r>
                      </m:sub>
                    </m:sSub>
                    <m:r>
                      <a:rPr lang="en-US" sz="2200">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1</m:t>
                        </m:r>
                      </m:num>
                      <m:den>
                        <m:r>
                          <a:rPr lang="en-US" sz="2200">
                            <a:latin typeface="+mj-lt"/>
                            <a:ea typeface="Times New Roman" panose="02020603050405020304" pitchFamily="18" charset="0"/>
                            <a:cs typeface="Times New Roman" panose="02020603050405020304" pitchFamily="18" charset="0"/>
                          </a:rPr>
                          <m:t>3</m:t>
                        </m:r>
                      </m:den>
                    </m:f>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nên</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mj-lt"/>
                        <a:ea typeface="Times New Roman" panose="02020603050405020304" pitchFamily="18" charset="0"/>
                        <a:cs typeface="Times New Roman" panose="02020603050405020304" pitchFamily="18" charset="0"/>
                      </a:rPr>
                      <m:t>d</m:t>
                    </m:r>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oMath>
                </a14:m>
                <a:endParaRPr lang="en-US" sz="22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Khi </a:t>
                </a:r>
                <a:r>
                  <a:rPr lang="en-US" sz="2200" dirty="0" err="1">
                    <a:latin typeface="+mj-lt"/>
                    <a:ea typeface="Times New Roman" panose="02020603050405020304" pitchFamily="18" charset="0"/>
                    <a:cs typeface="Times New Roman" panose="02020603050405020304" pitchFamily="18" charset="0"/>
                  </a:rPr>
                  <a:t>đó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thức</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tổng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quát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p>
              <a:p>
                <a:pPr>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m:rPr>
                            <m:sty m:val="p"/>
                          </m:rPr>
                          <a:rPr lang="en-US" sz="2200">
                            <a:latin typeface="+mj-lt"/>
                            <a:ea typeface="Times New Roman" panose="02020603050405020304" pitchFamily="18" charset="0"/>
                            <a:cs typeface="Times New Roman" panose="02020603050405020304" pitchFamily="18" charset="0"/>
                          </a:rPr>
                          <m:t>n</m:t>
                        </m:r>
                      </m:sub>
                    </m:sSub>
                    <m:r>
                      <a:rPr lang="en-US" sz="2200">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1</m:t>
                        </m:r>
                      </m:num>
                      <m:den>
                        <m:r>
                          <a:rPr lang="en-US" sz="2200">
                            <a:latin typeface="+mj-lt"/>
                            <a:ea typeface="Times New Roman" panose="02020603050405020304" pitchFamily="18" charset="0"/>
                            <a:cs typeface="Times New Roman" panose="02020603050405020304" pitchFamily="18" charset="0"/>
                          </a:rPr>
                          <m:t>3</m:t>
                        </m:r>
                      </m:den>
                    </m:f>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d>
                      <m:dPr>
                        <m:ctrlPr>
                          <a:rPr lang="en-US" sz="2200" i="1">
                            <a:latin typeface="+mj-lt"/>
                            <a:ea typeface="Times New Roman" panose="02020603050405020304" pitchFamily="18" charset="0"/>
                            <a:cs typeface="Times New Roman" panose="02020603050405020304" pitchFamily="18" charset="0"/>
                          </a:rPr>
                        </m:ctrlPr>
                      </m:dPr>
                      <m:e>
                        <m:r>
                          <m:rPr>
                            <m:sty m:val="p"/>
                          </m:rPr>
                          <a:rPr lang="en-US" sz="2200">
                            <a:latin typeface="+mj-lt"/>
                            <a:ea typeface="Times New Roman" panose="02020603050405020304" pitchFamily="18" charset="0"/>
                            <a:cs typeface="Times New Roman" panose="02020603050405020304" pitchFamily="18" charset="0"/>
                          </a:rPr>
                          <m:t>n</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1</m:t>
                        </m:r>
                      </m:e>
                    </m:d>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1</m:t>
                        </m:r>
                      </m:num>
                      <m:den>
                        <m:r>
                          <a:rPr lang="en-US" sz="2200">
                            <a:latin typeface="+mj-lt"/>
                            <a:ea typeface="Times New Roman" panose="02020603050405020304" pitchFamily="18" charset="0"/>
                            <a:cs typeface="Times New Roman" panose="02020603050405020304" pitchFamily="18" charset="0"/>
                          </a:rPr>
                          <m:t>3</m:t>
                        </m:r>
                      </m:den>
                    </m:f>
                  </m:oMath>
                </a14:m>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với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mọi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sSup>
                      <m:sSupPr>
                        <m:ctrlPr>
                          <a:rPr lang="en-US" sz="2200" i="1">
                            <a:latin typeface="+mj-lt"/>
                            <a:ea typeface="Times New Roman" panose="02020603050405020304" pitchFamily="18" charset="0"/>
                            <a:cs typeface="Times New Roman" panose="02020603050405020304" pitchFamily="18" charset="0"/>
                          </a:rPr>
                        </m:ctrlPr>
                      </m:sSupPr>
                      <m:e>
                        <m:r>
                          <a:rPr lang="en-US" sz="2200" i="1">
                            <a:latin typeface="+mj-lt"/>
                            <a:ea typeface="Times New Roman" panose="02020603050405020304" pitchFamily="18" charset="0"/>
                            <a:cs typeface="Times New Roman" panose="02020603050405020304" pitchFamily="18" charset="0"/>
                          </a:rPr>
                          <m:t>ℕ</m:t>
                        </m:r>
                      </m:e>
                      <m:sup>
                        <m:r>
                          <a:rPr lang="en-US" sz="2200" i="1">
                            <a:latin typeface="+mj-lt"/>
                            <a:ea typeface="Times New Roman" panose="02020603050405020304" pitchFamily="18" charset="0"/>
                            <a:cs typeface="Times New Roman" panose="02020603050405020304" pitchFamily="18" charset="0"/>
                          </a:rPr>
                          <m:t>∗</m:t>
                        </m:r>
                      </m:sup>
                    </m:sSup>
                  </m:oMath>
                </a14:m>
                <a:endParaRPr lang="en-US" sz="2200" dirty="0">
                  <a:latin typeface="+mj-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07CEBF14-C031-C5D1-A339-22C3D36429A2}"/>
                  </a:ext>
                </a:extLst>
              </p:cNvPr>
              <p:cNvSpPr txBox="1">
                <a:spLocks noRot="1" noChangeAspect="1" noMove="1" noResize="1" noEditPoints="1" noAdjustHandles="1" noChangeArrowheads="1" noChangeShapeType="1" noTextEdit="1"/>
              </p:cNvSpPr>
              <p:nvPr/>
            </p:nvSpPr>
            <p:spPr>
              <a:xfrm>
                <a:off x="316223" y="1527880"/>
                <a:ext cx="8511551" cy="3329694"/>
              </a:xfrm>
              <a:prstGeom prst="rect">
                <a:avLst/>
              </a:prstGeom>
              <a:blipFill>
                <a:blip r:embed="rId4"/>
                <a:stretch>
                  <a:fillRect l="-931" b="-549"/>
                </a:stretch>
              </a:blipFill>
            </p:spPr>
            <p:txBody>
              <a:bodyPr/>
              <a:lstStyle/>
              <a:p>
                <a:r>
                  <a:rPr lang="en-US">
                    <a:noFill/>
                  </a:rPr>
                  <a:t> </a:t>
                </a:r>
              </a:p>
            </p:txBody>
          </p:sp>
        </mc:Fallback>
      </mc:AlternateContent>
    </p:spTree>
    <p:extLst>
      <p:ext uri="{BB962C8B-B14F-4D97-AF65-F5344CB8AC3E}">
        <p14:creationId xmlns:p14="http://schemas.microsoft.com/office/powerpoint/2010/main" val="48392916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931250" y="832935"/>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id="{509492AA-4D7A-8DD2-25AC-0883BD7180BF}"/>
              </a:ext>
            </a:extLst>
          </p:cNvPr>
          <p:cNvSpPr/>
          <p:nvPr/>
        </p:nvSpPr>
        <p:spPr>
          <a:xfrm>
            <a:off x="612449" y="204600"/>
            <a:ext cx="2725111"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5 (SGK – tr52)</a:t>
            </a:r>
            <a:endParaRPr lang="en-US" sz="2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3"/>
          <a:stretch>
            <a:fillRect/>
          </a:stretch>
        </p:blipFill>
        <p:spPr>
          <a:xfrm flipH="1">
            <a:off x="6495564" y="285926"/>
            <a:ext cx="3279336" cy="1844627"/>
          </a:xfrm>
          <a:prstGeom prst="rect">
            <a:avLst/>
          </a:prstGeom>
        </p:spPr>
      </p:pic>
      <p:sp>
        <p:nvSpPr>
          <p:cNvPr id="2" name="Oval Callout 19">
            <a:extLst>
              <a:ext uri="{FF2B5EF4-FFF2-40B4-BE49-F238E27FC236}">
                <a16:creationId xmlns:a16="http://schemas.microsoft.com/office/drawing/2014/main" id="{0A74F6E3-7C14-9744-C10D-7DEA2E9746B1}"/>
              </a:ext>
            </a:extLst>
          </p:cNvPr>
          <p:cNvSpPr/>
          <p:nvPr/>
        </p:nvSpPr>
        <p:spPr>
          <a:xfrm>
            <a:off x="4057649" y="830227"/>
            <a:ext cx="1028701" cy="537392"/>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7CEBF14-C031-C5D1-A339-22C3D36429A2}"/>
                  </a:ext>
                </a:extLst>
              </p:cNvPr>
              <p:cNvSpPr txBox="1"/>
              <p:nvPr/>
            </p:nvSpPr>
            <p:spPr>
              <a:xfrm>
                <a:off x="316223" y="1527880"/>
                <a:ext cx="8511551" cy="3328027"/>
              </a:xfrm>
              <a:prstGeom prst="rect">
                <a:avLst/>
              </a:prstGeom>
              <a:noFill/>
            </p:spPr>
            <p:txBody>
              <a:bodyPr wrap="square">
                <a:spAutoFit/>
              </a:bodyPr>
              <a:lstStyle/>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b) </a:t>
                </a:r>
                <a:r>
                  <a:rPr lang="en-US" sz="2200" dirty="0" err="1">
                    <a:latin typeface="+mj-lt"/>
                    <a:ea typeface="Times New Roman" panose="02020603050405020304" pitchFamily="18" charset="0"/>
                    <a:cs typeface="Times New Roman" panose="02020603050405020304" pitchFamily="18" charset="0"/>
                  </a:rPr>
                  <a:t>Xét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m:rPr>
                            <m:sty m:val="p"/>
                          </m:rPr>
                          <a:rPr lang="en-US" sz="2200">
                            <a:latin typeface="+mj-lt"/>
                            <a:ea typeface="Times New Roman" panose="02020603050405020304" pitchFamily="18" charset="0"/>
                            <a:cs typeface="Times New Roman" panose="02020603050405020304" pitchFamily="18" charset="0"/>
                          </a:rPr>
                          <m:t>n</m:t>
                        </m:r>
                      </m:sub>
                    </m:sSub>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1</m:t>
                        </m:r>
                      </m:num>
                      <m:den>
                        <m:r>
                          <a:rPr lang="en-US" sz="2200">
                            <a:latin typeface="+mj-lt"/>
                            <a:ea typeface="Times New Roman" panose="02020603050405020304" pitchFamily="18" charset="0"/>
                            <a:cs typeface="Times New Roman" panose="02020603050405020304" pitchFamily="18" charset="0"/>
                          </a:rPr>
                          <m:t>3</m:t>
                        </m:r>
                      </m:den>
                    </m:f>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67⟺</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202</m:t>
                        </m:r>
                      </m:num>
                      <m:den>
                        <m:r>
                          <a:rPr lang="en-US" sz="2200">
                            <a:latin typeface="+mj-lt"/>
                            <a:ea typeface="Times New Roman" panose="02020603050405020304" pitchFamily="18" charset="0"/>
                            <a:cs typeface="Times New Roman" panose="02020603050405020304" pitchFamily="18" charset="0"/>
                          </a:rPr>
                          <m:t>3</m:t>
                        </m:r>
                      </m:den>
                    </m:f>
                    <m:r>
                      <a:rPr lang="en-US" sz="2200">
                        <a:latin typeface="+mj-lt"/>
                        <a:ea typeface="Times New Roman" panose="02020603050405020304" pitchFamily="18" charset="0"/>
                        <a:cs typeface="Times New Roman" panose="02020603050405020304" pitchFamily="18" charset="0"/>
                      </a:rPr>
                      <m:t>⟺</m:t>
                    </m:r>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=101</m:t>
                    </m:r>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 67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thứ</a:t>
                </a:r>
                <a:r>
                  <a:rPr lang="en-US" sz="2200" dirty="0">
                    <a:latin typeface="+mj-lt"/>
                    <a:ea typeface="Times New Roman" panose="02020603050405020304" pitchFamily="18" charset="0"/>
                    <a:cs typeface="Times New Roman" panose="02020603050405020304" pitchFamily="18" charset="0"/>
                  </a:rPr>
                  <a:t> 101 </a:t>
                </a:r>
                <a:r>
                  <a:rPr lang="en-US" sz="2200" dirty="0" err="1">
                    <a:latin typeface="+mj-lt"/>
                    <a:ea typeface="Times New Roman" panose="02020603050405020304" pitchFamily="18" charset="0"/>
                    <a:cs typeface="Times New Roman" panose="02020603050405020304" pitchFamily="18" charset="0"/>
                  </a:rPr>
                  <a:t>của</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dãy</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c) </a:t>
                </a:r>
                <a:r>
                  <a:rPr lang="en-US" sz="2200" dirty="0" err="1">
                    <a:latin typeface="+mj-lt"/>
                    <a:ea typeface="Times New Roman" panose="02020603050405020304" pitchFamily="18" charset="0"/>
                    <a:cs typeface="Times New Roman" panose="02020603050405020304" pitchFamily="18" charset="0"/>
                  </a:rPr>
                  <a:t>Xét</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mj-lt"/>
                            <a:ea typeface="Times New Roman" panose="02020603050405020304" pitchFamily="18" charset="0"/>
                            <a:cs typeface="Times New Roman" panose="02020603050405020304" pitchFamily="18" charset="0"/>
                          </a:rPr>
                        </m:ctrlPr>
                      </m:sSubPr>
                      <m:e>
                        <m:r>
                          <m:rPr>
                            <m:sty m:val="p"/>
                          </m:rPr>
                          <a:rPr lang="en-US" sz="2200">
                            <a:latin typeface="+mj-lt"/>
                            <a:ea typeface="Times New Roman" panose="02020603050405020304" pitchFamily="18" charset="0"/>
                            <a:cs typeface="Times New Roman" panose="02020603050405020304" pitchFamily="18" charset="0"/>
                          </a:rPr>
                          <m:t>u</m:t>
                        </m:r>
                      </m:e>
                      <m:sub>
                        <m:r>
                          <m:rPr>
                            <m:sty m:val="p"/>
                          </m:rPr>
                          <a:rPr lang="en-US" sz="2200">
                            <a:latin typeface="+mj-lt"/>
                            <a:ea typeface="Times New Roman" panose="02020603050405020304" pitchFamily="18" charset="0"/>
                            <a:cs typeface="Times New Roman" panose="02020603050405020304" pitchFamily="18" charset="0"/>
                          </a:rPr>
                          <m:t>n</m:t>
                        </m:r>
                      </m:sub>
                    </m:sSub>
                    <m:r>
                      <a:rPr lang="en-US" sz="2200">
                        <a:latin typeface="+mj-lt"/>
                        <a:ea typeface="Times New Roman" panose="02020603050405020304" pitchFamily="18" charset="0"/>
                        <a:cs typeface="Times New Roman" panose="02020603050405020304" pitchFamily="18" charset="0"/>
                      </a:rPr>
                      <m:t>=7⟺</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1</m:t>
                        </m:r>
                      </m:num>
                      <m:den>
                        <m:r>
                          <a:rPr lang="en-US" sz="2200">
                            <a:latin typeface="+mj-lt"/>
                            <a:ea typeface="Times New Roman" panose="02020603050405020304" pitchFamily="18" charset="0"/>
                            <a:cs typeface="Times New Roman" panose="02020603050405020304" pitchFamily="18" charset="0"/>
                          </a:rPr>
                          <m:t>3</m:t>
                        </m:r>
                      </m:den>
                    </m:f>
                    <m:r>
                      <a:rPr lang="en-US" sz="2200">
                        <a:latin typeface="+mj-lt"/>
                        <a:ea typeface="Times New Roman" panose="02020603050405020304" pitchFamily="18" charset="0"/>
                        <a:cs typeface="Times New Roman" panose="02020603050405020304" pitchFamily="18" charset="0"/>
                      </a:rPr>
                      <m:t>=7⟺</m:t>
                    </m:r>
                    <m:r>
                      <a:rPr lang="en-US" sz="2200" i="1">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m:t>
                        </m:r>
                      </m:num>
                      <m:den>
                        <m:r>
                          <a:rPr lang="en-US" sz="2200">
                            <a:latin typeface="+mj-lt"/>
                            <a:ea typeface="Times New Roman" panose="02020603050405020304" pitchFamily="18" charset="0"/>
                            <a:cs typeface="Times New Roman" panose="02020603050405020304" pitchFamily="18" charset="0"/>
                          </a:rPr>
                          <m:t>3</m:t>
                        </m:r>
                      </m:den>
                    </m:f>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f>
                      <m:fPr>
                        <m:ctrlPr>
                          <a:rPr lang="en-US" sz="2200" i="1">
                            <a:latin typeface="+mj-lt"/>
                            <a:ea typeface="Times New Roman" panose="02020603050405020304" pitchFamily="18" charset="0"/>
                            <a:cs typeface="Times New Roman" panose="02020603050405020304" pitchFamily="18" charset="0"/>
                          </a:rPr>
                        </m:ctrlPr>
                      </m:fPr>
                      <m:num>
                        <m:r>
                          <a:rPr lang="en-US" sz="2200">
                            <a:latin typeface="+mj-lt"/>
                            <a:ea typeface="Times New Roman" panose="02020603050405020304" pitchFamily="18" charset="0"/>
                            <a:cs typeface="Times New Roman" panose="02020603050405020304" pitchFamily="18" charset="0"/>
                          </a:rPr>
                          <m:t>20</m:t>
                        </m:r>
                      </m:num>
                      <m:den>
                        <m:r>
                          <a:rPr lang="en-US" sz="2200">
                            <a:latin typeface="+mj-lt"/>
                            <a:ea typeface="Times New Roman" panose="02020603050405020304" pitchFamily="18" charset="0"/>
                            <a:cs typeface="Times New Roman" panose="02020603050405020304" pitchFamily="18" charset="0"/>
                          </a:rPr>
                          <m:t>3</m:t>
                        </m:r>
                      </m:den>
                    </m:f>
                    <m:r>
                      <a:rPr lang="en-US" sz="2200">
                        <a:latin typeface="+mj-lt"/>
                        <a:ea typeface="Times New Roman" panose="02020603050405020304" pitchFamily="18" charset="0"/>
                        <a:cs typeface="Times New Roman" panose="02020603050405020304" pitchFamily="18" charset="0"/>
                      </a:rPr>
                      <m:t>⟺</m:t>
                    </m:r>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10</m:t>
                    </m:r>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Ta </a:t>
                </a:r>
                <a:r>
                  <a:rPr lang="en-US" sz="2200" dirty="0" err="1">
                    <a:latin typeface="+mj-lt"/>
                    <a:ea typeface="Times New Roman" panose="02020603050405020304" pitchFamily="18" charset="0"/>
                    <a:cs typeface="Times New Roman" panose="02020603050405020304" pitchFamily="18" charset="0"/>
                  </a:rPr>
                  <a:t>thấy</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200">
                        <a:latin typeface="+mj-lt"/>
                        <a:ea typeface="Times New Roman" panose="02020603050405020304" pitchFamily="18" charset="0"/>
                        <a:cs typeface="Times New Roman" panose="02020603050405020304" pitchFamily="18" charset="0"/>
                      </a:rPr>
                      <m:t>n</m:t>
                    </m:r>
                    <m:r>
                      <a:rPr lang="en-US" sz="2200">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m:t>
                    </m:r>
                    <m:r>
                      <a:rPr lang="en-US" sz="2200">
                        <a:latin typeface="+mj-lt"/>
                        <a:ea typeface="Times New Roman" panose="02020603050405020304" pitchFamily="18" charset="0"/>
                        <a:cs typeface="Times New Roman" panose="02020603050405020304" pitchFamily="18" charset="0"/>
                      </a:rPr>
                      <m:t>10∉</m:t>
                    </m:r>
                    <m:sSup>
                      <m:sSupPr>
                        <m:ctrlPr>
                          <a:rPr lang="en-US" sz="2200" i="1">
                            <a:latin typeface="+mj-lt"/>
                            <a:ea typeface="Times New Roman" panose="02020603050405020304" pitchFamily="18" charset="0"/>
                            <a:cs typeface="Times New Roman" panose="02020603050405020304" pitchFamily="18" charset="0"/>
                          </a:rPr>
                        </m:ctrlPr>
                      </m:sSupPr>
                      <m:e>
                        <m:r>
                          <a:rPr lang="en-US" sz="2200" i="1">
                            <a:latin typeface="+mj-lt"/>
                            <a:ea typeface="Times New Roman" panose="02020603050405020304" pitchFamily="18" charset="0"/>
                            <a:cs typeface="Times New Roman" panose="02020603050405020304" pitchFamily="18" charset="0"/>
                          </a:rPr>
                          <m:t>ℕ</m:t>
                        </m:r>
                      </m:e>
                      <m:sup>
                        <m:r>
                          <a:rPr lang="en-US" sz="2200" i="1">
                            <a:latin typeface="+mj-lt"/>
                            <a:ea typeface="Times New Roman" panose="02020603050405020304" pitchFamily="18" charset="0"/>
                            <a:cs typeface="Times New Roman" panose="02020603050405020304" pitchFamily="18" charset="0"/>
                          </a:rPr>
                          <m:t>∗</m:t>
                        </m:r>
                      </m:sup>
                    </m:sSup>
                  </m:oMath>
                </a14:m>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Vậy</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7 </a:t>
                </a:r>
                <a:r>
                  <a:rPr lang="en-US" sz="2200" dirty="0" err="1">
                    <a:latin typeface="+mj-lt"/>
                    <a:ea typeface="Times New Roman" panose="02020603050405020304" pitchFamily="18" charset="0"/>
                    <a:cs typeface="Times New Roman" panose="02020603050405020304" pitchFamily="18" charset="0"/>
                  </a:rPr>
                  <a:t>không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phải</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là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một</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trong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cấp</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cộng</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07CEBF14-C031-C5D1-A339-22C3D36429A2}"/>
                  </a:ext>
                </a:extLst>
              </p:cNvPr>
              <p:cNvSpPr txBox="1">
                <a:spLocks noRot="1" noChangeAspect="1" noMove="1" noResize="1" noEditPoints="1" noAdjustHandles="1" noChangeArrowheads="1" noChangeShapeType="1" noTextEdit="1"/>
              </p:cNvSpPr>
              <p:nvPr/>
            </p:nvSpPr>
            <p:spPr>
              <a:xfrm>
                <a:off x="316223" y="1527880"/>
                <a:ext cx="8511551" cy="3328027"/>
              </a:xfrm>
              <a:prstGeom prst="rect">
                <a:avLst/>
              </a:prstGeom>
              <a:blipFill>
                <a:blip r:embed="rId4"/>
                <a:stretch>
                  <a:fillRect l="-931" b="-2747"/>
                </a:stretch>
              </a:blipFill>
            </p:spPr>
            <p:txBody>
              <a:bodyPr/>
              <a:lstStyle/>
              <a:p>
                <a:r>
                  <a:rPr lang="en-US">
                    <a:noFill/>
                  </a:rPr>
                  <a:t> </a:t>
                </a:r>
              </a:p>
            </p:txBody>
          </p:sp>
        </mc:Fallback>
      </mc:AlternateContent>
    </p:spTree>
    <p:extLst>
      <p:ext uri="{BB962C8B-B14F-4D97-AF65-F5344CB8AC3E}">
        <p14:creationId xmlns:p14="http://schemas.microsoft.com/office/powerpoint/2010/main" val="1193672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4" name="Rectangle 3">
            <a:extLst>
              <a:ext uri="{FF2B5EF4-FFF2-40B4-BE49-F238E27FC236}">
                <a16:creationId xmlns:a16="http://schemas.microsoft.com/office/drawing/2014/main" id="{0EB5271B-EF5A-9616-2550-2D3BCA9746A9}"/>
              </a:ext>
            </a:extLst>
          </p:cNvPr>
          <p:cNvSpPr/>
          <p:nvPr/>
        </p:nvSpPr>
        <p:spPr>
          <a:xfrm>
            <a:off x="3196752" y="150334"/>
            <a:ext cx="2750495"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6 (SGK – tr52)</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74F6C9-7CD9-10F2-A79B-02F41F0ECE6F}"/>
              </a:ext>
            </a:extLst>
          </p:cNvPr>
          <p:cNvSpPr/>
          <p:nvPr/>
        </p:nvSpPr>
        <p:spPr>
          <a:xfrm>
            <a:off x="212268" y="849124"/>
            <a:ext cx="8719462" cy="400110"/>
          </a:xfrm>
          <a:prstGeom prst="rect">
            <a:avLst/>
          </a:prstGeom>
        </p:spPr>
        <p:txBody>
          <a:bodyPr wrap="square">
            <a:spAutoFit/>
          </a:bodyPr>
          <a:lstStyle/>
          <a:p>
            <a:pPr algn="just"/>
            <a:r>
              <a:rPr lang="en-US" sz="2000" dirty="0" err="1">
                <a:latin typeface="+mj-lt"/>
              </a:rPr>
              <a:t>Tính</a:t>
            </a:r>
            <a:r>
              <a:rPr lang="en-US" sz="2000" dirty="0">
                <a:latin typeface="+mj-lt"/>
              </a:rPr>
              <a:t> </a:t>
            </a:r>
            <a:r>
              <a:rPr lang="en-US" sz="2000" dirty="0" err="1">
                <a:latin typeface="+mj-lt"/>
              </a:rPr>
              <a:t>tổng</a:t>
            </a:r>
            <a:r>
              <a:rPr lang="en-US" sz="2000" dirty="0">
                <a:latin typeface="+mj-lt"/>
              </a:rPr>
              <a:t> 100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u</a:t>
            </a:r>
            <a:r>
              <a:rPr lang="en-US" sz="2000" baseline="-25000" dirty="0">
                <a:latin typeface="+mj-lt"/>
              </a:rPr>
              <a:t>n</a:t>
            </a:r>
            <a:r>
              <a:rPr lang="en-US" sz="2000" dirty="0">
                <a:latin typeface="+mj-lt"/>
              </a:rPr>
              <a:t> = 0,3n + 5 </a:t>
            </a:r>
            <a:r>
              <a:rPr lang="en-US" sz="2000" dirty="0" err="1">
                <a:latin typeface="+mj-lt"/>
              </a:rPr>
              <a:t>với</a:t>
            </a:r>
            <a:r>
              <a:rPr lang="en-US" sz="2000" dirty="0">
                <a:latin typeface="+mj-lt"/>
              </a:rPr>
              <a:t> </a:t>
            </a:r>
            <a:r>
              <a:rPr lang="en-US" sz="2000" dirty="0" err="1">
                <a:latin typeface="+mj-lt"/>
              </a:rPr>
              <a:t>mọi</a:t>
            </a:r>
            <a:r>
              <a:rPr lang="en-US" sz="2000" dirty="0">
                <a:latin typeface="+mj-lt"/>
              </a:rPr>
              <a:t> n ≥ 1.</a:t>
            </a:r>
            <a:endParaRPr lang="es-ES" sz="2000" dirty="0">
              <a:latin typeface="+mj-lt"/>
            </a:endParaRPr>
          </a:p>
        </p:txBody>
      </p:sp>
      <p:pic>
        <p:nvPicPr>
          <p:cNvPr id="14" name="Picture 6">
            <a:extLst>
              <a:ext uri="{FF2B5EF4-FFF2-40B4-BE49-F238E27FC236}">
                <a16:creationId xmlns:a16="http://schemas.microsoft.com/office/drawing/2014/main" id="{29B93A66-C81F-99A2-35E5-65954D7C5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68408">
            <a:off x="8441314" y="25963"/>
            <a:ext cx="711805" cy="786131"/>
          </a:xfrm>
          <a:prstGeom prst="rect">
            <a:avLst/>
          </a:prstGeom>
        </p:spPr>
      </p:pic>
      <p:sp>
        <p:nvSpPr>
          <p:cNvPr id="2" name="Rectangle 1">
            <a:extLst>
              <a:ext uri="{FF2B5EF4-FFF2-40B4-BE49-F238E27FC236}">
                <a16:creationId xmlns:a16="http://schemas.microsoft.com/office/drawing/2014/main" id="{E08E0A77-0C8E-340A-B39B-5397AAAFC007}"/>
              </a:ext>
            </a:extLst>
          </p:cNvPr>
          <p:cNvSpPr/>
          <p:nvPr/>
        </p:nvSpPr>
        <p:spPr>
          <a:xfrm>
            <a:off x="406015" y="1406877"/>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2F9062E-1F38-7766-7871-56C34248E9A5}"/>
                  </a:ext>
                </a:extLst>
              </p:cNvPr>
              <p:cNvSpPr txBox="1"/>
              <p:nvPr/>
            </p:nvSpPr>
            <p:spPr>
              <a:xfrm>
                <a:off x="544425" y="1837764"/>
                <a:ext cx="8055147" cy="3119893"/>
              </a:xfrm>
              <a:prstGeom prst="rect">
                <a:avLst/>
              </a:prstGeom>
              <a:noFill/>
            </p:spPr>
            <p:txBody>
              <a:bodyPr wrap="square">
                <a:spAutoFit/>
              </a:bodyPr>
              <a:lstStyle/>
              <a:p>
                <a:pPr algn="just">
                  <a:lnSpc>
                    <a:spcPct val="150000"/>
                  </a:lnSpc>
                  <a:spcAft>
                    <a:spcPts val="600"/>
                  </a:spcAft>
                </a:pPr>
                <a:r>
                  <a:rPr lang="en-US" sz="1800" dirty="0">
                    <a:latin typeface="+mj-lt"/>
                    <a:ea typeface="Calibri" panose="020F0502020204030204" pitchFamily="34" charset="0"/>
                    <a:cs typeface="Times New Roman" panose="02020603050405020304" pitchFamily="18" charset="0"/>
                  </a:rPr>
                  <a:t>Ta </a:t>
                </a:r>
                <a:r>
                  <a:rPr lang="en-US" sz="1800" dirty="0" err="1">
                    <a:latin typeface="+mj-lt"/>
                    <a:ea typeface="Calibri" panose="020F0502020204030204" pitchFamily="34" charset="0"/>
                    <a:cs typeface="Times New Roman" panose="02020603050405020304" pitchFamily="18" charset="0"/>
                  </a:rPr>
                  <a:t>có</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mj-lt"/>
                            <a:ea typeface="Calibri" panose="020F0502020204030204" pitchFamily="34" charset="0"/>
                            <a:cs typeface="Times New Roman" panose="02020603050405020304" pitchFamily="18" charset="0"/>
                          </a:rPr>
                        </m:ctrlPr>
                      </m:sSubPr>
                      <m:e>
                        <m:r>
                          <m:rPr>
                            <m:sty m:val="p"/>
                          </m:rPr>
                          <a:rPr lang="en-US" sz="1800">
                            <a:latin typeface="+mj-lt"/>
                            <a:ea typeface="Calibri" panose="020F0502020204030204" pitchFamily="34" charset="0"/>
                            <a:cs typeface="Times New Roman" panose="02020603050405020304" pitchFamily="18" charset="0"/>
                          </a:rPr>
                          <m:t>u</m:t>
                        </m:r>
                      </m:e>
                      <m:sub>
                        <m:r>
                          <m:rPr>
                            <m:sty m:val="p"/>
                          </m:rPr>
                          <a:rPr lang="en-US" sz="1800">
                            <a:latin typeface="+mj-lt"/>
                            <a:ea typeface="Calibri" panose="020F0502020204030204" pitchFamily="34" charset="0"/>
                            <a:cs typeface="Times New Roman" panose="02020603050405020304" pitchFamily="18" charset="0"/>
                          </a:rPr>
                          <m:t>n</m:t>
                        </m:r>
                        <m:r>
                          <a:rPr lang="en-US" sz="1800">
                            <a:latin typeface="+mj-lt"/>
                            <a:ea typeface="Calibri" panose="020F0502020204030204" pitchFamily="34" charset="0"/>
                            <a:cs typeface="Times New Roman" panose="02020603050405020304" pitchFamily="18" charset="0"/>
                          </a:rPr>
                          <m:t>+1</m:t>
                        </m:r>
                      </m:sub>
                    </m:sSub>
                    <m:r>
                      <a:rPr lang="en-US" sz="1800">
                        <a:latin typeface="+mj-lt"/>
                        <a:ea typeface="Calibri" panose="020F0502020204030204" pitchFamily="34" charset="0"/>
                        <a:cs typeface="Times New Roman" panose="02020603050405020304" pitchFamily="18" charset="0"/>
                      </a:rPr>
                      <m:t>=0,3.</m:t>
                    </m:r>
                    <m:d>
                      <m:dPr>
                        <m:ctrlPr>
                          <a:rPr lang="en-US" sz="1800" i="1">
                            <a:latin typeface="+mj-lt"/>
                            <a:ea typeface="Calibri" panose="020F0502020204030204" pitchFamily="34" charset="0"/>
                            <a:cs typeface="Times New Roman" panose="02020603050405020304" pitchFamily="18" charset="0"/>
                          </a:rPr>
                        </m:ctrlPr>
                      </m:dPr>
                      <m:e>
                        <m:r>
                          <m:rPr>
                            <m:sty m:val="p"/>
                          </m:rPr>
                          <a:rPr lang="en-US" sz="1800">
                            <a:latin typeface="+mj-lt"/>
                            <a:ea typeface="Calibri" panose="020F0502020204030204" pitchFamily="34" charset="0"/>
                            <a:cs typeface="Times New Roman" panose="02020603050405020304" pitchFamily="18" charset="0"/>
                          </a:rPr>
                          <m:t>n</m:t>
                        </m:r>
                        <m:r>
                          <a:rPr lang="en-US" sz="1800">
                            <a:latin typeface="+mj-lt"/>
                            <a:ea typeface="Calibri" panose="020F0502020204030204" pitchFamily="34" charset="0"/>
                            <a:cs typeface="Times New Roman" panose="02020603050405020304" pitchFamily="18" charset="0"/>
                          </a:rPr>
                          <m:t>+1</m:t>
                        </m:r>
                      </m:e>
                    </m:d>
                    <m:r>
                      <a:rPr lang="en-US" sz="1800">
                        <a:latin typeface="+mj-lt"/>
                        <a:ea typeface="Calibri" panose="020F0502020204030204" pitchFamily="34" charset="0"/>
                        <a:cs typeface="Times New Roman" panose="02020603050405020304" pitchFamily="18" charset="0"/>
                      </a:rPr>
                      <m:t>+5=0,3</m:t>
                    </m:r>
                    <m:r>
                      <m:rPr>
                        <m:sty m:val="p"/>
                      </m:rPr>
                      <a:rPr lang="en-US" sz="1800">
                        <a:latin typeface="+mj-lt"/>
                        <a:ea typeface="Calibri" panose="020F0502020204030204" pitchFamily="34" charset="0"/>
                        <a:cs typeface="Times New Roman" panose="02020603050405020304" pitchFamily="18" charset="0"/>
                      </a:rPr>
                      <m:t>n</m:t>
                    </m:r>
                    <m:r>
                      <a:rPr lang="en-US" sz="1800">
                        <a:latin typeface="+mj-lt"/>
                        <a:ea typeface="Calibri" panose="020F0502020204030204" pitchFamily="34" charset="0"/>
                        <a:cs typeface="Times New Roman" panose="02020603050405020304" pitchFamily="18" charset="0"/>
                      </a:rPr>
                      <m:t>+5,3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Xét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hiệu</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m:rPr>
                            <m:sty m:val="p"/>
                          </m:rPr>
                          <a:rPr lang="nl-NL" sz="1800">
                            <a:latin typeface="+mj-lt"/>
                            <a:ea typeface="Times New Roman" panose="02020603050405020304" pitchFamily="18" charset="0"/>
                            <a:cs typeface="Times New Roman" panose="02020603050405020304" pitchFamily="18" charset="0"/>
                          </a:rPr>
                          <m:t>n</m:t>
                        </m:r>
                        <m:r>
                          <a:rPr lang="nl-NL" sz="1800">
                            <a:latin typeface="+mj-lt"/>
                            <a:ea typeface="Times New Roman" panose="02020603050405020304" pitchFamily="18" charset="0"/>
                            <a:cs typeface="Times New Roman" panose="02020603050405020304" pitchFamily="18" charset="0"/>
                          </a:rPr>
                          <m:t>+1</m:t>
                        </m:r>
                      </m:sub>
                    </m:sSub>
                    <m:r>
                      <a:rPr lang="nl-NL" sz="1800" i="1">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m:rPr>
                            <m:sty m:val="p"/>
                          </m:rPr>
                          <a:rPr lang="nl-NL" sz="1800">
                            <a:latin typeface="+mj-lt"/>
                            <a:ea typeface="Times New Roman" panose="02020603050405020304" pitchFamily="18" charset="0"/>
                            <a:cs typeface="Times New Roman" panose="02020603050405020304" pitchFamily="18" charset="0"/>
                          </a:rPr>
                          <m:t>n</m:t>
                        </m:r>
                      </m:sub>
                    </m:sSub>
                    <m:r>
                      <a:rPr lang="nl-NL" sz="1800">
                        <a:latin typeface="+mj-lt"/>
                        <a:ea typeface="Times New Roman" panose="02020603050405020304" pitchFamily="18" charset="0"/>
                        <a:cs typeface="Times New Roman" panose="02020603050405020304" pitchFamily="18" charset="0"/>
                      </a:rPr>
                      <m:t>=0,3</m:t>
                    </m:r>
                    <m:r>
                      <m:rPr>
                        <m:sty m:val="p"/>
                      </m:rPr>
                      <a:rPr lang="nl-NL" sz="1800">
                        <a:latin typeface="+mj-lt"/>
                        <a:ea typeface="Times New Roman" panose="02020603050405020304" pitchFamily="18" charset="0"/>
                        <a:cs typeface="Times New Roman" panose="02020603050405020304" pitchFamily="18" charset="0"/>
                      </a:rPr>
                      <m:t>n</m:t>
                    </m:r>
                    <m:r>
                      <a:rPr lang="nl-NL" sz="1800">
                        <a:latin typeface="+mj-lt"/>
                        <a:ea typeface="Times New Roman" panose="02020603050405020304" pitchFamily="18" charset="0"/>
                        <a:cs typeface="Times New Roman" panose="02020603050405020304" pitchFamily="18" charset="0"/>
                      </a:rPr>
                      <m:t>+5,3</m:t>
                    </m:r>
                    <m:r>
                      <a:rPr lang="nl-NL" sz="1800" i="1">
                        <a:latin typeface="+mj-lt"/>
                        <a:ea typeface="Times New Roman" panose="02020603050405020304" pitchFamily="18" charset="0"/>
                        <a:cs typeface="Times New Roman" panose="02020603050405020304" pitchFamily="18" charset="0"/>
                      </a:rPr>
                      <m:t>−</m:t>
                    </m:r>
                    <m:r>
                      <a:rPr lang="nl-NL" sz="1800">
                        <a:latin typeface="+mj-lt"/>
                        <a:ea typeface="Times New Roman" panose="02020603050405020304" pitchFamily="18" charset="0"/>
                        <a:cs typeface="Times New Roman" panose="02020603050405020304" pitchFamily="18" charset="0"/>
                      </a:rPr>
                      <m:t>0,3</m:t>
                    </m:r>
                    <m:r>
                      <m:rPr>
                        <m:sty m:val="p"/>
                      </m:rPr>
                      <a:rPr lang="nl-NL" sz="1800">
                        <a:latin typeface="+mj-lt"/>
                        <a:ea typeface="Times New Roman" panose="02020603050405020304" pitchFamily="18" charset="0"/>
                        <a:cs typeface="Times New Roman" panose="02020603050405020304" pitchFamily="18" charset="0"/>
                      </a:rPr>
                      <m:t>n</m:t>
                    </m:r>
                    <m:r>
                      <a:rPr lang="nl-NL" sz="1800" i="1">
                        <a:latin typeface="+mj-lt"/>
                        <a:ea typeface="Times New Roman" panose="02020603050405020304" pitchFamily="18" charset="0"/>
                        <a:cs typeface="Times New Roman" panose="02020603050405020304" pitchFamily="18" charset="0"/>
                      </a:rPr>
                      <m:t>−</m:t>
                    </m:r>
                    <m:r>
                      <a:rPr lang="nl-NL" sz="1800">
                        <a:latin typeface="+mj-lt"/>
                        <a:ea typeface="Times New Roman" panose="02020603050405020304" pitchFamily="18" charset="0"/>
                        <a:cs typeface="Times New Roman" panose="02020603050405020304" pitchFamily="18" charset="0"/>
                      </a:rPr>
                      <m:t>5=0,3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a:latin typeface="+mj-lt"/>
                    <a:ea typeface="Times New Roman" panose="02020603050405020304" pitchFamily="18" charset="0"/>
                    <a:cs typeface="Times New Roman" panose="02020603050405020304" pitchFamily="18" charset="0"/>
                  </a:rPr>
                  <a:t>Do </a:t>
                </a:r>
                <a:r>
                  <a:rPr lang="nl-NL" sz="1800" dirty="0" err="1">
                    <a:latin typeface="+mj-lt"/>
                    <a:ea typeface="Times New Roman" panose="02020603050405020304" pitchFamily="18" charset="0"/>
                    <a:cs typeface="Times New Roman" panose="02020603050405020304" pitchFamily="18" charset="0"/>
                  </a:rPr>
                  <a:t>đó</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nl-NL" sz="1800">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m:rPr>
                            <m:sty m:val="p"/>
                          </m:rPr>
                          <a:rPr lang="nl-NL" sz="1800">
                            <a:latin typeface="+mj-lt"/>
                            <a:ea typeface="Times New Roman" panose="02020603050405020304" pitchFamily="18" charset="0"/>
                            <a:cs typeface="Times New Roman" panose="02020603050405020304" pitchFamily="18" charset="0"/>
                          </a:rPr>
                          <m:t>n</m:t>
                        </m:r>
                      </m:sub>
                    </m:sSub>
                    <m:r>
                      <a:rPr lang="nl-NL" sz="1800">
                        <a:latin typeface="+mj-lt"/>
                        <a:ea typeface="Times New Roman" panose="02020603050405020304" pitchFamily="18" charset="0"/>
                        <a:cs typeface="Times New Roman" panose="02020603050405020304" pitchFamily="18" charset="0"/>
                      </a:rPr>
                      <m:t>)</m:t>
                    </m:r>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một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cấp</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cộng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với</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đầu</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a:rPr lang="nl-NL" sz="1800">
                            <a:latin typeface="+mj-lt"/>
                            <a:ea typeface="Times New Roman" panose="02020603050405020304" pitchFamily="18" charset="0"/>
                            <a:cs typeface="Times New Roman" panose="02020603050405020304" pitchFamily="18" charset="0"/>
                          </a:rPr>
                          <m:t>1</m:t>
                        </m:r>
                      </m:sub>
                    </m:sSub>
                    <m:r>
                      <a:rPr lang="nl-NL" sz="1800">
                        <a:latin typeface="+mj-lt"/>
                        <a:ea typeface="Times New Roman" panose="02020603050405020304" pitchFamily="18" charset="0"/>
                        <a:cs typeface="Times New Roman" panose="02020603050405020304" pitchFamily="18" charset="0"/>
                      </a:rPr>
                      <m:t>=5,3</m:t>
                    </m:r>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và</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công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sai</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1800">
                        <a:latin typeface="+mj-lt"/>
                        <a:ea typeface="Times New Roman" panose="02020603050405020304" pitchFamily="18" charset="0"/>
                        <a:cs typeface="Times New Roman" panose="02020603050405020304" pitchFamily="18" charset="0"/>
                      </a:rPr>
                      <m:t>d</m:t>
                    </m:r>
                    <m:r>
                      <a:rPr lang="nl-NL" sz="1800">
                        <a:latin typeface="+mj-lt"/>
                        <a:ea typeface="Times New Roman" panose="02020603050405020304" pitchFamily="18" charset="0"/>
                        <a:cs typeface="Times New Roman" panose="02020603050405020304" pitchFamily="18" charset="0"/>
                      </a:rPr>
                      <m:t>=0,3</m:t>
                    </m:r>
                  </m:oMath>
                </a14:m>
                <a:r>
                  <a:rPr lang="nl-NL"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Khi</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đó</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tổng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quát</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cấp</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cộng</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m:rPr>
                            <m:sty m:val="p"/>
                          </m:rPr>
                          <a:rPr lang="nl-NL" sz="1800">
                            <a:latin typeface="+mj-lt"/>
                            <a:ea typeface="Times New Roman" panose="02020603050405020304" pitchFamily="18" charset="0"/>
                            <a:cs typeface="Times New Roman" panose="02020603050405020304" pitchFamily="18" charset="0"/>
                          </a:rPr>
                          <m:t>n</m:t>
                        </m:r>
                      </m:sub>
                    </m:sSub>
                  </m:oMath>
                </a14:m>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m:rPr>
                            <m:sty m:val="p"/>
                          </m:rPr>
                          <a:rPr lang="nl-NL" sz="1800">
                            <a:latin typeface="+mj-lt"/>
                            <a:ea typeface="Times New Roman" panose="02020603050405020304" pitchFamily="18" charset="0"/>
                            <a:cs typeface="Times New Roman" panose="02020603050405020304" pitchFamily="18" charset="0"/>
                          </a:rPr>
                          <m:t>n</m:t>
                        </m:r>
                      </m:sub>
                    </m:sSub>
                    <m:r>
                      <a:rPr lang="nl-NL" sz="1800">
                        <a:latin typeface="+mj-lt"/>
                        <a:ea typeface="Times New Roman" panose="02020603050405020304" pitchFamily="18" charset="0"/>
                        <a:cs typeface="Times New Roman" panose="02020603050405020304" pitchFamily="18" charset="0"/>
                      </a:rPr>
                      <m:t>=5,3+</m:t>
                    </m:r>
                    <m:d>
                      <m:dPr>
                        <m:ctrlPr>
                          <a:rPr lang="en-US" sz="1800" i="1">
                            <a:latin typeface="+mj-lt"/>
                            <a:ea typeface="Times New Roman" panose="02020603050405020304" pitchFamily="18" charset="0"/>
                            <a:cs typeface="Times New Roman" panose="02020603050405020304" pitchFamily="18" charset="0"/>
                          </a:rPr>
                        </m:ctrlPr>
                      </m:dPr>
                      <m:e>
                        <m:r>
                          <m:rPr>
                            <m:sty m:val="p"/>
                          </m:rPr>
                          <a:rPr lang="nl-NL" sz="1800">
                            <a:latin typeface="+mj-lt"/>
                            <a:ea typeface="Times New Roman" panose="02020603050405020304" pitchFamily="18" charset="0"/>
                            <a:cs typeface="Times New Roman" panose="02020603050405020304" pitchFamily="18" charset="0"/>
                          </a:rPr>
                          <m:t>n</m:t>
                        </m:r>
                        <m:r>
                          <a:rPr lang="nl-NL" sz="1800" i="1">
                            <a:latin typeface="+mj-lt"/>
                            <a:ea typeface="Times New Roman" panose="02020603050405020304" pitchFamily="18" charset="0"/>
                            <a:cs typeface="Times New Roman" panose="02020603050405020304" pitchFamily="18" charset="0"/>
                          </a:rPr>
                          <m:t>−</m:t>
                        </m:r>
                        <m:r>
                          <a:rPr lang="nl-NL" sz="1800">
                            <a:latin typeface="+mj-lt"/>
                            <a:ea typeface="Times New Roman" panose="02020603050405020304" pitchFamily="18" charset="0"/>
                            <a:cs typeface="Times New Roman" panose="02020603050405020304" pitchFamily="18" charset="0"/>
                          </a:rPr>
                          <m:t>1</m:t>
                        </m:r>
                      </m:e>
                    </m:d>
                    <m:r>
                      <a:rPr lang="nl-NL" sz="1800">
                        <a:latin typeface="+mj-lt"/>
                        <a:ea typeface="Times New Roman" panose="02020603050405020304" pitchFamily="18" charset="0"/>
                        <a:cs typeface="Times New Roman" panose="02020603050405020304" pitchFamily="18" charset="0"/>
                      </a:rPr>
                      <m:t>.0,3</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Suy</a:t>
                </a:r>
                <a:r>
                  <a:rPr lang="nl-NL" sz="1800" dirty="0">
                    <a:latin typeface="+mj-lt"/>
                    <a:ea typeface="Times New Roman" panose="02020603050405020304" pitchFamily="18" charset="0"/>
                    <a:cs typeface="Times New Roman" panose="02020603050405020304" pitchFamily="18" charset="0"/>
                  </a:rPr>
                  <a:t> ra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u</m:t>
                        </m:r>
                      </m:e>
                      <m:sub>
                        <m:r>
                          <a:rPr lang="nl-NL" sz="1800">
                            <a:latin typeface="+mj-lt"/>
                            <a:ea typeface="Times New Roman" panose="02020603050405020304" pitchFamily="18" charset="0"/>
                            <a:cs typeface="Times New Roman" panose="02020603050405020304" pitchFamily="18" charset="0"/>
                          </a:rPr>
                          <m:t>100</m:t>
                        </m:r>
                      </m:sub>
                    </m:sSub>
                    <m:r>
                      <a:rPr lang="nl-NL" sz="1800">
                        <a:latin typeface="+mj-lt"/>
                        <a:ea typeface="Times New Roman" panose="02020603050405020304" pitchFamily="18" charset="0"/>
                        <a:cs typeface="Times New Roman" panose="02020603050405020304" pitchFamily="18" charset="0"/>
                      </a:rPr>
                      <m:t>=5,3+</m:t>
                    </m:r>
                    <m:d>
                      <m:dPr>
                        <m:ctrlPr>
                          <a:rPr lang="en-US" sz="1800" i="1">
                            <a:latin typeface="+mj-lt"/>
                            <a:ea typeface="Times New Roman" panose="02020603050405020304" pitchFamily="18" charset="0"/>
                            <a:cs typeface="Times New Roman" panose="02020603050405020304" pitchFamily="18" charset="0"/>
                          </a:rPr>
                        </m:ctrlPr>
                      </m:dPr>
                      <m:e>
                        <m:r>
                          <a:rPr lang="nl-NL" sz="1800">
                            <a:latin typeface="+mj-lt"/>
                            <a:ea typeface="Times New Roman" panose="02020603050405020304" pitchFamily="18" charset="0"/>
                            <a:cs typeface="Times New Roman" panose="02020603050405020304" pitchFamily="18" charset="0"/>
                          </a:rPr>
                          <m:t>100</m:t>
                        </m:r>
                        <m:r>
                          <a:rPr lang="nl-NL" sz="1800" i="1">
                            <a:latin typeface="+mj-lt"/>
                            <a:ea typeface="Times New Roman" panose="02020603050405020304" pitchFamily="18" charset="0"/>
                            <a:cs typeface="Times New Roman" panose="02020603050405020304" pitchFamily="18" charset="0"/>
                          </a:rPr>
                          <m:t>−</m:t>
                        </m:r>
                        <m:r>
                          <a:rPr lang="nl-NL" sz="1800">
                            <a:latin typeface="+mj-lt"/>
                            <a:ea typeface="Times New Roman" panose="02020603050405020304" pitchFamily="18" charset="0"/>
                            <a:cs typeface="Times New Roman" panose="02020603050405020304" pitchFamily="18" charset="0"/>
                          </a:rPr>
                          <m:t>1</m:t>
                        </m:r>
                      </m:e>
                    </m:d>
                    <m:r>
                      <a:rPr lang="nl-NL" sz="1800">
                        <a:latin typeface="+mj-lt"/>
                        <a:ea typeface="Times New Roman" panose="02020603050405020304" pitchFamily="18" charset="0"/>
                        <a:cs typeface="Times New Roman" panose="02020603050405020304" pitchFamily="18" charset="0"/>
                      </a:rPr>
                      <m:t>.0,3=35</m:t>
                    </m:r>
                  </m:oMath>
                </a14:m>
                <a:r>
                  <a:rPr lang="nl-NL"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Times New Roman" panose="02020603050405020304" pitchFamily="18" charset="0"/>
                    <a:cs typeface="Times New Roman" panose="02020603050405020304" pitchFamily="18" charset="0"/>
                  </a:rPr>
                  <a:t>Vậy</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tổng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100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hạng</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đầu</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của</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dãy</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số</a:t>
                </a:r>
                <a:r>
                  <a:rPr lang="nl-NL" sz="1800" dirty="0">
                    <a:latin typeface="+mj-lt"/>
                    <a:ea typeface="Times New Roman" panose="02020603050405020304" pitchFamily="18" charset="0"/>
                    <a:cs typeface="Times New Roman" panose="02020603050405020304" pitchFamily="18" charset="0"/>
                  </a:rPr>
                  <a:t> </a:t>
                </a:r>
                <a:r>
                  <a:rPr lang="nl-NL" sz="1800" dirty="0" err="1">
                    <a:latin typeface="+mj-lt"/>
                    <a:ea typeface="Times New Roman" panose="02020603050405020304" pitchFamily="18" charset="0"/>
                    <a:cs typeface="Times New Roman" panose="02020603050405020304" pitchFamily="18" charset="0"/>
                  </a:rPr>
                  <a:t>là</a:t>
                </a:r>
                <a:r>
                  <a:rPr lang="nl-NL"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nl-NL" sz="1800">
                            <a:latin typeface="+mj-lt"/>
                            <a:ea typeface="Times New Roman" panose="02020603050405020304" pitchFamily="18" charset="0"/>
                            <a:cs typeface="Times New Roman" panose="02020603050405020304" pitchFamily="18" charset="0"/>
                          </a:rPr>
                          <m:t>S</m:t>
                        </m:r>
                      </m:e>
                      <m:sub>
                        <m:r>
                          <a:rPr lang="nl-NL" sz="1800">
                            <a:latin typeface="+mj-lt"/>
                            <a:ea typeface="Times New Roman" panose="02020603050405020304" pitchFamily="18" charset="0"/>
                            <a:cs typeface="Times New Roman" panose="02020603050405020304" pitchFamily="18" charset="0"/>
                          </a:rPr>
                          <m:t>100</m:t>
                        </m:r>
                      </m:sub>
                    </m:sSub>
                    <m:r>
                      <a:rPr lang="nl-NL" sz="1800">
                        <a:latin typeface="+mj-lt"/>
                        <a:ea typeface="Times New Roman" panose="02020603050405020304" pitchFamily="18" charset="0"/>
                        <a:cs typeface="Times New Roman" panose="02020603050405020304" pitchFamily="18" charset="0"/>
                      </a:rPr>
                      <m:t>=</m:t>
                    </m:r>
                    <m:f>
                      <m:fPr>
                        <m:ctrlPr>
                          <a:rPr lang="en-US" sz="1800" i="1">
                            <a:latin typeface="+mj-lt"/>
                            <a:ea typeface="Times New Roman" panose="02020603050405020304" pitchFamily="18" charset="0"/>
                            <a:cs typeface="Times New Roman" panose="02020603050405020304" pitchFamily="18" charset="0"/>
                          </a:rPr>
                        </m:ctrlPr>
                      </m:fPr>
                      <m:num>
                        <m:r>
                          <a:rPr lang="nl-NL" sz="1800">
                            <a:latin typeface="+mj-lt"/>
                            <a:ea typeface="Times New Roman" panose="02020603050405020304" pitchFamily="18" charset="0"/>
                            <a:cs typeface="Times New Roman" panose="02020603050405020304" pitchFamily="18" charset="0"/>
                          </a:rPr>
                          <m:t>100</m:t>
                        </m:r>
                        <m:d>
                          <m:dPr>
                            <m:ctrlPr>
                              <a:rPr lang="en-US" sz="1800" i="1">
                                <a:latin typeface="+mj-lt"/>
                                <a:ea typeface="Times New Roman" panose="02020603050405020304" pitchFamily="18" charset="0"/>
                                <a:cs typeface="Times New Roman" panose="02020603050405020304" pitchFamily="18" charset="0"/>
                              </a:rPr>
                            </m:ctrlPr>
                          </m:dPr>
                          <m:e>
                            <m:r>
                              <a:rPr lang="nl-NL" sz="1800">
                                <a:latin typeface="+mj-lt"/>
                                <a:ea typeface="Times New Roman" panose="02020603050405020304" pitchFamily="18" charset="0"/>
                                <a:cs typeface="Times New Roman" panose="02020603050405020304" pitchFamily="18" charset="0"/>
                              </a:rPr>
                              <m:t>5,3+35</m:t>
                            </m:r>
                          </m:e>
                        </m:d>
                      </m:num>
                      <m:den>
                        <m:r>
                          <a:rPr lang="nl-NL" sz="1800">
                            <a:latin typeface="+mj-lt"/>
                            <a:ea typeface="Times New Roman" panose="02020603050405020304" pitchFamily="18" charset="0"/>
                            <a:cs typeface="Times New Roman" panose="02020603050405020304" pitchFamily="18" charset="0"/>
                          </a:rPr>
                          <m:t>2</m:t>
                        </m:r>
                      </m:den>
                    </m:f>
                    <m:r>
                      <a:rPr lang="nl-NL" sz="1800">
                        <a:latin typeface="+mj-lt"/>
                        <a:ea typeface="Times New Roman" panose="02020603050405020304" pitchFamily="18" charset="0"/>
                        <a:cs typeface="Times New Roman" panose="02020603050405020304" pitchFamily="18" charset="0"/>
                      </a:rPr>
                      <m:t>=2015</m:t>
                    </m:r>
                  </m:oMath>
                </a14:m>
                <a:endParaRPr lang="en-US" sz="1800" dirty="0">
                  <a:latin typeface="+mj-lt"/>
                  <a:ea typeface="Calibri" panose="020F050202020403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32F9062E-1F38-7766-7871-56C34248E9A5}"/>
                  </a:ext>
                </a:extLst>
              </p:cNvPr>
              <p:cNvSpPr txBox="1">
                <a:spLocks noRot="1" noChangeAspect="1" noMove="1" noResize="1" noEditPoints="1" noAdjustHandles="1" noChangeArrowheads="1" noChangeShapeType="1" noTextEdit="1"/>
              </p:cNvSpPr>
              <p:nvPr/>
            </p:nvSpPr>
            <p:spPr>
              <a:xfrm>
                <a:off x="544425" y="1837764"/>
                <a:ext cx="8055147" cy="3119893"/>
              </a:xfrm>
              <a:prstGeom prst="rect">
                <a:avLst/>
              </a:prstGeom>
              <a:blipFill>
                <a:blip r:embed="rId5"/>
                <a:stretch>
                  <a:fillRect l="-605" b="-195"/>
                </a:stretch>
              </a:blipFill>
            </p:spPr>
            <p:txBody>
              <a:bodyPr/>
              <a:lstStyle/>
              <a:p>
                <a:r>
                  <a:rPr lang="en-US">
                    <a:noFill/>
                  </a:rPr>
                  <a:t> </a:t>
                </a:r>
              </a:p>
            </p:txBody>
          </p:sp>
        </mc:Fallback>
      </mc:AlternateContent>
    </p:spTree>
    <p:extLst>
      <p:ext uri="{BB962C8B-B14F-4D97-AF65-F5344CB8AC3E}">
        <p14:creationId xmlns:p14="http://schemas.microsoft.com/office/powerpoint/2010/main" val="2761325097"/>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3"/>
          <p:cNvSpPr txBox="1">
            <a:spLocks noGrp="1"/>
          </p:cNvSpPr>
          <p:nvPr>
            <p:ph type="title"/>
          </p:nvPr>
        </p:nvSpPr>
        <p:spPr>
          <a:xfrm>
            <a:off x="720000" y="539500"/>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mj-lt"/>
              </a:rPr>
              <a:t>NỘI DUNG BÀI HỌC</a:t>
            </a:r>
            <a:endParaRPr sz="3000" b="1" dirty="0">
              <a:latin typeface="+mj-lt"/>
            </a:endParaRPr>
          </a:p>
        </p:txBody>
      </p:sp>
      <p:sp>
        <p:nvSpPr>
          <p:cNvPr id="2064" name="Google Shape;2064;p43"/>
          <p:cNvSpPr txBox="1">
            <a:spLocks noGrp="1"/>
          </p:cNvSpPr>
          <p:nvPr>
            <p:ph type="title" idx="4"/>
          </p:nvPr>
        </p:nvSpPr>
        <p:spPr>
          <a:xfrm>
            <a:off x="1463676" y="1547812"/>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000000"/>
                </a:solidFill>
                <a:latin typeface="+mj-lt"/>
              </a:rPr>
              <a:t>I</a:t>
            </a:r>
          </a:p>
        </p:txBody>
      </p:sp>
      <p:sp>
        <p:nvSpPr>
          <p:cNvPr id="2067" name="Google Shape;2067;p43"/>
          <p:cNvSpPr txBox="1">
            <a:spLocks noGrp="1"/>
          </p:cNvSpPr>
          <p:nvPr>
            <p:ph type="subTitle" idx="7"/>
          </p:nvPr>
        </p:nvSpPr>
        <p:spPr>
          <a:xfrm>
            <a:off x="2082472" y="1606687"/>
            <a:ext cx="3059744" cy="4476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dirty="0" err="1">
                <a:latin typeface="+mj-lt"/>
              </a:rPr>
              <a:t>Định</a:t>
            </a:r>
            <a:r>
              <a:rPr lang="en-US" dirty="0">
                <a:latin typeface="+mj-lt"/>
              </a:rPr>
              <a:t> </a:t>
            </a:r>
            <a:r>
              <a:rPr lang="en-US" dirty="0" err="1">
                <a:latin typeface="+mj-lt"/>
              </a:rPr>
              <a:t>nghĩa</a:t>
            </a:r>
            <a:endParaRPr dirty="0">
              <a:latin typeface="+mj-lt"/>
            </a:endParaRPr>
          </a:p>
        </p:txBody>
      </p:sp>
      <p:grpSp>
        <p:nvGrpSpPr>
          <p:cNvPr id="2070" name="Google Shape;2070;p43"/>
          <p:cNvGrpSpPr/>
          <p:nvPr/>
        </p:nvGrpSpPr>
        <p:grpSpPr>
          <a:xfrm>
            <a:off x="7522865" y="3961794"/>
            <a:ext cx="1802269" cy="1575077"/>
            <a:chOff x="6357812" y="3558998"/>
            <a:chExt cx="2406651" cy="1655362"/>
          </a:xfrm>
        </p:grpSpPr>
        <p:grpSp>
          <p:nvGrpSpPr>
            <p:cNvPr id="2071" name="Google Shape;2071;p43"/>
            <p:cNvGrpSpPr/>
            <p:nvPr/>
          </p:nvGrpSpPr>
          <p:grpSpPr>
            <a:xfrm rot="-847056">
              <a:off x="6703949" y="3777336"/>
              <a:ext cx="1941202" cy="1218686"/>
              <a:chOff x="7468063" y="708913"/>
              <a:chExt cx="562600" cy="353200"/>
            </a:xfrm>
          </p:grpSpPr>
          <p:sp>
            <p:nvSpPr>
              <p:cNvPr id="2072" name="Google Shape;2072;p43"/>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3" name="Google Shape;2073;p43"/>
              <p:cNvGrpSpPr/>
              <p:nvPr/>
            </p:nvGrpSpPr>
            <p:grpSpPr>
              <a:xfrm>
                <a:off x="7468063" y="708913"/>
                <a:ext cx="562600" cy="353200"/>
                <a:chOff x="7700625" y="731675"/>
                <a:chExt cx="562600" cy="353200"/>
              </a:xfrm>
            </p:grpSpPr>
            <p:sp>
              <p:nvSpPr>
                <p:cNvPr id="2074" name="Google Shape;2074;p43"/>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80" name="Google Shape;2080;p43"/>
            <p:cNvSpPr/>
            <p:nvPr/>
          </p:nvSpPr>
          <p:spPr>
            <a:xfrm>
              <a:off x="6357812" y="4167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6651786" y="4018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8" name="Google Shape;2098;p43"/>
          <p:cNvSpPr/>
          <p:nvPr/>
        </p:nvSpPr>
        <p:spPr>
          <a:xfrm>
            <a:off x="2361475" y="3404085"/>
            <a:ext cx="7246550" cy="1757500"/>
          </a:xfrm>
          <a:custGeom>
            <a:avLst/>
            <a:gdLst/>
            <a:ahLst/>
            <a:cxnLst/>
            <a:rect l="l" t="t" r="r" b="b"/>
            <a:pathLst>
              <a:path w="289862" h="70300" extrusionOk="0">
                <a:moveTo>
                  <a:pt x="0" y="70300"/>
                </a:moveTo>
                <a:cubicBezTo>
                  <a:pt x="2829" y="67630"/>
                  <a:pt x="7819" y="56188"/>
                  <a:pt x="16973" y="54281"/>
                </a:cubicBezTo>
                <a:cubicBezTo>
                  <a:pt x="26127" y="52374"/>
                  <a:pt x="44815" y="62767"/>
                  <a:pt x="54922" y="58858"/>
                </a:cubicBezTo>
                <a:cubicBezTo>
                  <a:pt x="65029" y="54949"/>
                  <a:pt x="70273" y="37881"/>
                  <a:pt x="77615" y="30825"/>
                </a:cubicBezTo>
                <a:cubicBezTo>
                  <a:pt x="84957" y="23769"/>
                  <a:pt x="88358" y="18525"/>
                  <a:pt x="98973" y="16523"/>
                </a:cubicBezTo>
                <a:cubicBezTo>
                  <a:pt x="109589" y="14521"/>
                  <a:pt x="129294" y="21417"/>
                  <a:pt x="141308" y="18811"/>
                </a:cubicBezTo>
                <a:cubicBezTo>
                  <a:pt x="153322" y="16205"/>
                  <a:pt x="158884" y="3429"/>
                  <a:pt x="171057" y="886"/>
                </a:cubicBezTo>
                <a:cubicBezTo>
                  <a:pt x="183230" y="-1656"/>
                  <a:pt x="200266" y="1935"/>
                  <a:pt x="214346" y="3556"/>
                </a:cubicBezTo>
                <a:cubicBezTo>
                  <a:pt x="228426" y="5177"/>
                  <a:pt x="242951" y="9721"/>
                  <a:pt x="255537" y="10611"/>
                </a:cubicBezTo>
                <a:cubicBezTo>
                  <a:pt x="268123" y="11501"/>
                  <a:pt x="284141" y="9181"/>
                  <a:pt x="289862" y="8895"/>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6" name="Google Shape;2064;p43">
            <a:extLst>
              <a:ext uri="{FF2B5EF4-FFF2-40B4-BE49-F238E27FC236}">
                <a16:creationId xmlns:a16="http://schemas.microsoft.com/office/drawing/2014/main" id="{C7C5665F-07FF-DD88-D950-1BCA1CA90649}"/>
              </a:ext>
            </a:extLst>
          </p:cNvPr>
          <p:cNvSpPr txBox="1">
            <a:spLocks/>
          </p:cNvSpPr>
          <p:nvPr/>
        </p:nvSpPr>
        <p:spPr>
          <a:xfrm>
            <a:off x="1463676" y="2536851"/>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000" b="1" dirty="0">
                <a:solidFill>
                  <a:srgbClr val="000000"/>
                </a:solidFill>
                <a:latin typeface="+mj-lt"/>
              </a:rPr>
              <a:t>II</a:t>
            </a:r>
          </a:p>
        </p:txBody>
      </p:sp>
      <p:sp>
        <p:nvSpPr>
          <p:cNvPr id="27" name="Google Shape;2067;p43">
            <a:extLst>
              <a:ext uri="{FF2B5EF4-FFF2-40B4-BE49-F238E27FC236}">
                <a16:creationId xmlns:a16="http://schemas.microsoft.com/office/drawing/2014/main" id="{473A8B0D-4041-68EC-34BC-CF7BD4AB749A}"/>
              </a:ext>
            </a:extLst>
          </p:cNvPr>
          <p:cNvSpPr txBox="1">
            <a:spLocks/>
          </p:cNvSpPr>
          <p:nvPr/>
        </p:nvSpPr>
        <p:spPr>
          <a:xfrm>
            <a:off x="2082472" y="2616730"/>
            <a:ext cx="3059744"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dirty="0" err="1">
                <a:latin typeface="+mj-lt"/>
              </a:rPr>
              <a:t>Số</a:t>
            </a:r>
            <a:r>
              <a:rPr lang="en-US" dirty="0">
                <a:latin typeface="+mj-lt"/>
              </a:rPr>
              <a:t> </a:t>
            </a:r>
            <a:r>
              <a:rPr lang="en-US" dirty="0" err="1">
                <a:latin typeface="+mj-lt"/>
              </a:rPr>
              <a:t>hạng</a:t>
            </a:r>
            <a:r>
              <a:rPr lang="en-US" dirty="0">
                <a:latin typeface="+mj-lt"/>
              </a:rPr>
              <a:t> </a:t>
            </a:r>
            <a:r>
              <a:rPr lang="en-US" dirty="0" err="1">
                <a:latin typeface="+mj-lt"/>
              </a:rPr>
              <a:t>tổng</a:t>
            </a:r>
            <a:r>
              <a:rPr lang="en-US" dirty="0">
                <a:latin typeface="+mj-lt"/>
              </a:rPr>
              <a:t> </a:t>
            </a:r>
            <a:r>
              <a:rPr lang="en-US" dirty="0" err="1">
                <a:latin typeface="+mj-lt"/>
              </a:rPr>
              <a:t>quát</a:t>
            </a:r>
            <a:endParaRPr lang="en-US" dirty="0">
              <a:latin typeface="+mj-lt"/>
            </a:endParaRPr>
          </a:p>
        </p:txBody>
      </p:sp>
      <p:sp>
        <p:nvSpPr>
          <p:cNvPr id="28" name="Google Shape;2064;p43">
            <a:extLst>
              <a:ext uri="{FF2B5EF4-FFF2-40B4-BE49-F238E27FC236}">
                <a16:creationId xmlns:a16="http://schemas.microsoft.com/office/drawing/2014/main" id="{15242DA1-8D90-4BB0-4523-16C93885DD1C}"/>
              </a:ext>
            </a:extLst>
          </p:cNvPr>
          <p:cNvSpPr txBox="1">
            <a:spLocks/>
          </p:cNvSpPr>
          <p:nvPr/>
        </p:nvSpPr>
        <p:spPr>
          <a:xfrm>
            <a:off x="1463676" y="3552265"/>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000" b="1" dirty="0">
                <a:solidFill>
                  <a:srgbClr val="000000"/>
                </a:solidFill>
                <a:latin typeface="+mj-lt"/>
              </a:rPr>
              <a:t>III</a:t>
            </a:r>
          </a:p>
        </p:txBody>
      </p:sp>
      <mc:AlternateContent xmlns:mc="http://schemas.openxmlformats.org/markup-compatibility/2006" xmlns:a14="http://schemas.microsoft.com/office/drawing/2010/main">
        <mc:Choice Requires="a14">
          <p:sp>
            <p:nvSpPr>
              <p:cNvPr id="29" name="Google Shape;2067;p43">
                <a:extLst>
                  <a:ext uri="{FF2B5EF4-FFF2-40B4-BE49-F238E27FC236}">
                    <a16:creationId xmlns:a16="http://schemas.microsoft.com/office/drawing/2014/main" id="{4C82E626-2C5D-0CDA-1AA4-FA5D6D672183}"/>
                  </a:ext>
                </a:extLst>
              </p:cNvPr>
              <p:cNvSpPr txBox="1">
                <a:spLocks/>
              </p:cNvSpPr>
              <p:nvPr/>
            </p:nvSpPr>
            <p:spPr>
              <a:xfrm>
                <a:off x="2082472" y="3635995"/>
                <a:ext cx="6482327" cy="3255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dirty="0">
                    <a:latin typeface="+mj-lt"/>
                  </a:rPr>
                  <a:t>Tổng </a:t>
                </a:r>
                <a14:m>
                  <m:oMath xmlns:m="http://schemas.openxmlformats.org/officeDocument/2006/math">
                    <m:r>
                      <a:rPr lang="en-US" b="0" i="1" smtClean="0">
                        <a:latin typeface="Cambria Math" panose="02040503050406030204" pitchFamily="18" charset="0"/>
                      </a:rPr>
                      <m:t>𝑛</m:t>
                    </m:r>
                  </m:oMath>
                </a14:m>
                <a:r>
                  <a:rPr lang="en-US" dirty="0">
                    <a:latin typeface="+mj-lt"/>
                  </a:rPr>
                  <a:t> </a:t>
                </a:r>
                <a:r>
                  <a:rPr lang="en-US" dirty="0" err="1">
                    <a:latin typeface="+mj-lt"/>
                  </a:rPr>
                  <a:t>số</a:t>
                </a:r>
                <a:r>
                  <a:rPr lang="en-US" dirty="0">
                    <a:latin typeface="+mj-lt"/>
                  </a:rPr>
                  <a:t> </a:t>
                </a:r>
                <a:r>
                  <a:rPr lang="en-US" dirty="0" err="1">
                    <a:latin typeface="+mj-lt"/>
                  </a:rPr>
                  <a:t>hạng</a:t>
                </a:r>
                <a:r>
                  <a:rPr lang="en-US" dirty="0">
                    <a:latin typeface="+mj-lt"/>
                  </a:rPr>
                  <a:t> </a:t>
                </a:r>
                <a:r>
                  <a:rPr lang="en-US" dirty="0" err="1">
                    <a:latin typeface="+mj-lt"/>
                  </a:rPr>
                  <a:t>đầu</a:t>
                </a:r>
                <a:r>
                  <a:rPr lang="en-US" dirty="0">
                    <a:latin typeface="+mj-lt"/>
                  </a:rPr>
                  <a:t> </a:t>
                </a:r>
                <a:r>
                  <a:rPr lang="en-US" dirty="0" err="1">
                    <a:latin typeface="+mj-lt"/>
                  </a:rPr>
                  <a:t>của</a:t>
                </a:r>
                <a:r>
                  <a:rPr lang="en-US" dirty="0">
                    <a:latin typeface="+mj-lt"/>
                  </a:rPr>
                  <a:t> </a:t>
                </a:r>
                <a:r>
                  <a:rPr lang="en-US" dirty="0" err="1">
                    <a:latin typeface="+mj-lt"/>
                  </a:rPr>
                  <a:t>một</a:t>
                </a:r>
                <a:r>
                  <a:rPr lang="en-US" dirty="0">
                    <a:latin typeface="+mj-lt"/>
                  </a:rPr>
                  <a:t> </a:t>
                </a:r>
                <a:r>
                  <a:rPr lang="en-US" dirty="0" err="1">
                    <a:latin typeface="+mj-lt"/>
                  </a:rPr>
                  <a:t>cấp</a:t>
                </a:r>
                <a:r>
                  <a:rPr lang="en-US" dirty="0">
                    <a:latin typeface="+mj-lt"/>
                  </a:rPr>
                  <a:t> </a:t>
                </a:r>
                <a:r>
                  <a:rPr lang="en-US" dirty="0" err="1">
                    <a:latin typeface="+mj-lt"/>
                  </a:rPr>
                  <a:t>số</a:t>
                </a:r>
                <a:r>
                  <a:rPr lang="en-US" dirty="0">
                    <a:latin typeface="+mj-lt"/>
                  </a:rPr>
                  <a:t> </a:t>
                </a:r>
                <a:r>
                  <a:rPr lang="en-US" dirty="0" err="1">
                    <a:latin typeface="+mj-lt"/>
                  </a:rPr>
                  <a:t>cộng</a:t>
                </a:r>
                <a:endParaRPr lang="en-US" dirty="0">
                  <a:latin typeface="+mj-lt"/>
                </a:endParaRPr>
              </a:p>
            </p:txBody>
          </p:sp>
        </mc:Choice>
        <mc:Fallback xmlns="">
          <p:sp>
            <p:nvSpPr>
              <p:cNvPr id="29" name="Google Shape;2067;p43">
                <a:extLst>
                  <a:ext uri="{FF2B5EF4-FFF2-40B4-BE49-F238E27FC236}">
                    <a16:creationId xmlns:a16="http://schemas.microsoft.com/office/drawing/2014/main" id="{4C82E626-2C5D-0CDA-1AA4-FA5D6D672183}"/>
                  </a:ext>
                </a:extLst>
              </p:cNvPr>
              <p:cNvSpPr txBox="1">
                <a:spLocks noRot="1" noChangeAspect="1" noMove="1" noResize="1" noEditPoints="1" noAdjustHandles="1" noChangeArrowheads="1" noChangeShapeType="1" noTextEdit="1"/>
              </p:cNvSpPr>
              <p:nvPr/>
            </p:nvSpPr>
            <p:spPr>
              <a:xfrm>
                <a:off x="2082472" y="3635995"/>
                <a:ext cx="6482327" cy="325509"/>
              </a:xfrm>
              <a:prstGeom prst="rect">
                <a:avLst/>
              </a:prstGeom>
              <a:blipFill>
                <a:blip r:embed="rId3"/>
                <a:stretch>
                  <a:fillRect l="-1505" t="-24074" b="-72222"/>
                </a:stretch>
              </a:blipFill>
              <a:ln>
                <a:noFill/>
              </a:ln>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ppt_x"/>
                                          </p:val>
                                        </p:tav>
                                        <p:tav tm="100000">
                                          <p:val>
                                            <p:strVal val="#ppt_x"/>
                                          </p:val>
                                        </p:tav>
                                      </p:tavLst>
                                    </p:anim>
                                    <p:anim calcmode="lin" valueType="num">
                                      <p:cBhvr additive="base">
                                        <p:cTn id="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fade">
                                      <p:cBhvr>
                                        <p:cTn id="13" dur="500"/>
                                        <p:tgtEl>
                                          <p:spTgt spid="20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67">
                                            <p:txEl>
                                              <p:pRg st="0" end="0"/>
                                            </p:txEl>
                                          </p:spTgt>
                                        </p:tgtEl>
                                        <p:attrNameLst>
                                          <p:attrName>style.visibility</p:attrName>
                                        </p:attrNameLst>
                                      </p:cBhvr>
                                      <p:to>
                                        <p:strVal val="visible"/>
                                      </p:to>
                                    </p:set>
                                    <p:animEffect transition="in" filter="fade">
                                      <p:cBhvr>
                                        <p:cTn id="16" dur="500"/>
                                        <p:tgtEl>
                                          <p:spTgt spid="20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4" grpId="0" animBg="1"/>
      <p:bldP spid="2067" grpId="0" build="p"/>
      <p:bldP spid="26" grpId="0" animBg="1"/>
      <p:bldP spid="27" grpId="0"/>
      <p:bldP spid="28" grpId="0" animBg="1"/>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5" name="Google Shape;2165;p45"/>
          <p:cNvSpPr txBox="1">
            <a:spLocks noGrp="1"/>
          </p:cNvSpPr>
          <p:nvPr>
            <p:ph type="title" idx="2"/>
          </p:nvPr>
        </p:nvSpPr>
        <p:spPr>
          <a:xfrm>
            <a:off x="4048440" y="2112608"/>
            <a:ext cx="3115717"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VẬN DỤNG</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827819"/>
      </p:ext>
    </p:extLst>
  </p:cSld>
  <p:clrMapOvr>
    <a:masterClrMapping/>
  </p:clrMapOvr>
  <p:transition spd="med">
    <p:circl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7 (SGK – tr52)</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46ECD9D-E9EA-614E-E85C-F078B90CFC0E}"/>
                  </a:ext>
                </a:extLst>
              </p:cNvPr>
              <p:cNvSpPr/>
              <p:nvPr/>
            </p:nvSpPr>
            <p:spPr>
              <a:xfrm>
                <a:off x="522761" y="707425"/>
                <a:ext cx="8158101" cy="3728649"/>
              </a:xfrm>
              <a:prstGeom prst="rect">
                <a:avLst/>
              </a:prstGeom>
            </p:spPr>
            <p:txBody>
              <a:bodyPr wrap="square">
                <a:spAutoFit/>
              </a:bodyPr>
              <a:lstStyle/>
              <a:p>
                <a:pPr algn="just">
                  <a:lnSpc>
                    <a:spcPct val="150000"/>
                  </a:lnSpc>
                </a:pPr>
                <a:r>
                  <a:rPr lang="vi-VN" sz="2000" dirty="0">
                    <a:latin typeface="+mn-lt"/>
                  </a:rPr>
                  <a:t>Chiều cao (đơn vị: </a:t>
                </a:r>
                <a:r>
                  <a:rPr lang="vi-VN" sz="2000" dirty="0" err="1">
                    <a:latin typeface="+mn-lt"/>
                  </a:rPr>
                  <a:t>centimet</a:t>
                </a:r>
                <a:r>
                  <a:rPr lang="vi-VN" sz="2000" dirty="0">
                    <a:latin typeface="+mn-lt"/>
                  </a:rPr>
                  <a:t>) của một đứa trẻ n tuổi phát triển bình thường được cho bởi công thức:</a:t>
                </a:r>
                <a:endParaRPr lang="en-US" sz="2000" dirty="0">
                  <a:latin typeface="+mn-lt"/>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=75+5</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oMath>
                  </m:oMathPara>
                </a14:m>
                <a:endParaRPr lang="en-US" sz="2000" dirty="0">
                  <a:latin typeface="+mn-lt"/>
                </a:endParaRPr>
              </a:p>
              <a:p>
                <a:pPr algn="just">
                  <a:lnSpc>
                    <a:spcPct val="150000"/>
                  </a:lnSpc>
                </a:pPr>
                <a:r>
                  <a:rPr lang="vi-VN" sz="2000" dirty="0">
                    <a:latin typeface="+mn-lt"/>
                  </a:rPr>
                  <a:t>a) Một đứa trẻ phát triển bình thường có chiều cao 3 năm tuổi là bao nhiêu </a:t>
                </a:r>
                <a:r>
                  <a:rPr lang="vi-VN" sz="2000" dirty="0" err="1">
                    <a:latin typeface="+mn-lt"/>
                  </a:rPr>
                  <a:t>centimet</a:t>
                </a:r>
                <a:r>
                  <a:rPr lang="vi-VN" sz="2000" dirty="0">
                    <a:latin typeface="+mn-lt"/>
                  </a:rPr>
                  <a:t>?</a:t>
                </a:r>
              </a:p>
              <a:p>
                <a:pPr algn="just">
                  <a:lnSpc>
                    <a:spcPct val="150000"/>
                  </a:lnSpc>
                </a:pPr>
                <a:r>
                  <a:rPr lang="vi-VN" sz="2000" dirty="0">
                    <a:latin typeface="+mn-lt"/>
                  </a:rPr>
                  <a:t>b) Dãy số (</a:t>
                </a:r>
                <a:r>
                  <a:rPr lang="vi-VN" sz="2000" dirty="0" err="1">
                    <a:latin typeface="+mn-lt"/>
                  </a:rPr>
                  <a:t>x</a:t>
                </a:r>
                <a:r>
                  <a:rPr lang="vi-VN" sz="2000" baseline="-25000" dirty="0" err="1">
                    <a:latin typeface="+mn-lt"/>
                  </a:rPr>
                  <a:t>n</a:t>
                </a:r>
                <a:r>
                  <a:rPr lang="vi-VN" sz="2000" dirty="0">
                    <a:latin typeface="+mn-lt"/>
                  </a:rPr>
                  <a:t>) có là một cấp số cộng không? Trung bình một năm, chiều cao mỗi đứa trẻ phát triển bình thường tăng lên bao nhiêu </a:t>
                </a:r>
                <a:r>
                  <a:rPr lang="vi-VN" sz="2000" dirty="0" err="1">
                    <a:latin typeface="+mn-lt"/>
                  </a:rPr>
                  <a:t>centimet</a:t>
                </a:r>
                <a:r>
                  <a:rPr lang="vi-VN" sz="2000" dirty="0">
                    <a:latin typeface="+mn-lt"/>
                  </a:rPr>
                  <a:t>?</a:t>
                </a:r>
              </a:p>
            </p:txBody>
          </p:sp>
        </mc:Choice>
        <mc:Fallback>
          <p:sp>
            <p:nvSpPr>
              <p:cNvPr id="6" name="Rectangle 5">
                <a:extLst>
                  <a:ext uri="{FF2B5EF4-FFF2-40B4-BE49-F238E27FC236}">
                    <a16:creationId xmlns:a16="http://schemas.microsoft.com/office/drawing/2014/main" id="{646ECD9D-E9EA-614E-E85C-F078B90CFC0E}"/>
                  </a:ext>
                </a:extLst>
              </p:cNvPr>
              <p:cNvSpPr>
                <a:spLocks noRot="1" noChangeAspect="1" noMove="1" noResize="1" noEditPoints="1" noAdjustHandles="1" noChangeArrowheads="1" noChangeShapeType="1" noTextEdit="1"/>
              </p:cNvSpPr>
              <p:nvPr/>
            </p:nvSpPr>
            <p:spPr>
              <a:xfrm>
                <a:off x="522761" y="707425"/>
                <a:ext cx="8158101" cy="3728649"/>
              </a:xfrm>
              <a:prstGeom prst="rect">
                <a:avLst/>
              </a:prstGeom>
              <a:blipFill>
                <a:blip r:embed="rId3"/>
                <a:stretch>
                  <a:fillRect l="-822" r="-747" b="-196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4"/>
          <a:stretch>
            <a:fillRect/>
          </a:stretch>
        </p:blipFill>
        <p:spPr>
          <a:xfrm>
            <a:off x="7220196" y="3917239"/>
            <a:ext cx="1923803" cy="1082139"/>
          </a:xfrm>
          <a:prstGeom prst="rect">
            <a:avLst/>
          </a:prstGeom>
        </p:spPr>
      </p:pic>
    </p:spTree>
    <p:extLst>
      <p:ext uri="{BB962C8B-B14F-4D97-AF65-F5344CB8AC3E}">
        <p14:creationId xmlns:p14="http://schemas.microsoft.com/office/powerpoint/2010/main" val="20367192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717071" y="16770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7 (SGK – tr52)</a:t>
            </a:r>
            <a:endParaRPr lang="en-US" sz="2200" dirty="0">
              <a:latin typeface="Arial" panose="020B0604020202020204" pitchFamily="34" charset="0"/>
              <a:cs typeface="Arial" panose="020B0604020202020204" pitchFamily="34" charset="0"/>
            </a:endParaRPr>
          </a:p>
        </p:txBody>
      </p:sp>
      <p:sp>
        <p:nvSpPr>
          <p:cNvPr id="7" name="Oval Callout 19">
            <a:extLst>
              <a:ext uri="{FF2B5EF4-FFF2-40B4-BE49-F238E27FC236}">
                <a16:creationId xmlns:a16="http://schemas.microsoft.com/office/drawing/2014/main" id="{60E56E11-795E-295D-50E5-94E7C3BB0BAF}"/>
              </a:ext>
            </a:extLst>
          </p:cNvPr>
          <p:cNvSpPr/>
          <p:nvPr/>
        </p:nvSpPr>
        <p:spPr>
          <a:xfrm>
            <a:off x="4057649" y="1033646"/>
            <a:ext cx="1028701" cy="537392"/>
          </a:xfrm>
          <a:prstGeom prst="wedgeEllipseCallout">
            <a:avLst>
              <a:gd name="adj1" fmla="val 20850"/>
              <a:gd name="adj2" fmla="val 6999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6799395" y="2520669"/>
            <a:ext cx="2097153" cy="1179649"/>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966E115-D7EE-8734-2200-7A14DBE7E1F2}"/>
                  </a:ext>
                </a:extLst>
              </p:cNvPr>
              <p:cNvSpPr txBox="1"/>
              <p:nvPr/>
            </p:nvSpPr>
            <p:spPr>
              <a:xfrm>
                <a:off x="557050" y="1784779"/>
                <a:ext cx="8456321" cy="2651431"/>
              </a:xfrm>
              <a:prstGeom prst="rect">
                <a:avLst/>
              </a:prstGeom>
              <a:noFill/>
            </p:spPr>
            <p:txBody>
              <a:bodyPr wrap="square">
                <a:spAutoFit/>
              </a:bodyPr>
              <a:lstStyle/>
              <a:p>
                <a:pPr algn="just">
                  <a:lnSpc>
                    <a:spcPct val="150000"/>
                  </a:lnSpc>
                  <a:spcAft>
                    <a:spcPts val="600"/>
                  </a:spcAft>
                </a:pPr>
                <a:r>
                  <a:rPr lang="fr-FR" sz="2000" dirty="0">
                    <a:latin typeface="+mj-lt"/>
                    <a:ea typeface="Calibri" panose="020F0502020204030204" pitchFamily="34" charset="0"/>
                    <a:cs typeface="Times New Roman" panose="02020603050405020304" pitchFamily="18" charset="0"/>
                  </a:rPr>
                  <a:t>a) </a:t>
                </a:r>
                <a:r>
                  <a:rPr lang="fr-FR" sz="2000" dirty="0" err="1">
                    <a:latin typeface="+mj-lt"/>
                    <a:ea typeface="Calibri" panose="020F0502020204030204" pitchFamily="34" charset="0"/>
                    <a:cs typeface="Times New Roman" panose="02020603050405020304" pitchFamily="18" charset="0"/>
                  </a:rPr>
                  <a:t>Chiều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cao</a:t>
                </a:r>
                <a:r>
                  <a:rPr lang="fr-FR" sz="2000" dirty="0">
                    <a:latin typeface="+mj-lt"/>
                    <a:ea typeface="Calibri" panose="020F0502020204030204" pitchFamily="34" charset="0"/>
                    <a:cs typeface="Times New Roman" panose="02020603050405020304" pitchFamily="18" charset="0"/>
                  </a:rPr>
                  <a:t> 3 </a:t>
                </a:r>
                <a:r>
                  <a:rPr lang="fr-FR" sz="2000" dirty="0" err="1">
                    <a:latin typeface="+mj-lt"/>
                    <a:ea typeface="Calibri" panose="020F0502020204030204" pitchFamily="34" charset="0"/>
                    <a:cs typeface="Times New Roman" panose="02020603050405020304" pitchFamily="18" charset="0"/>
                  </a:rPr>
                  <a:t>năm</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tuổi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của</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một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đứa</a:t>
                </a:r>
                <a:r>
                  <a:rPr lang="fr-FR" sz="2000" dirty="0">
                    <a:latin typeface="+mj-lt"/>
                    <a:ea typeface="Calibri" panose="020F0502020204030204" pitchFamily="34" charset="0"/>
                    <a:cs typeface="Times New Roman" panose="02020603050405020304" pitchFamily="18" charset="0"/>
                  </a:rPr>
                  <a:t> bé </a:t>
                </a:r>
                <a:r>
                  <a:rPr lang="fr-FR" sz="2000" dirty="0" err="1">
                    <a:latin typeface="+mj-lt"/>
                    <a:ea typeface="Calibri" panose="020F0502020204030204" pitchFamily="34" charset="0"/>
                    <a:cs typeface="Times New Roman" panose="02020603050405020304" pitchFamily="18" charset="0"/>
                  </a:rPr>
                  <a:t>phát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triển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bình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thường</a:t>
                </a:r>
                <a:r>
                  <a:rPr lang="fr-FR" sz="2000" dirty="0">
                    <a:latin typeface="+mj-lt"/>
                    <a:ea typeface="Calibri" panose="020F0502020204030204" pitchFamily="34" charset="0"/>
                    <a:cs typeface="Times New Roman" panose="02020603050405020304" pitchFamily="18" charset="0"/>
                  </a:rPr>
                  <a:t> là:</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latin typeface="+mj-lt"/>
                            <a:ea typeface="Calibri" panose="020F0502020204030204" pitchFamily="34" charset="0"/>
                            <a:cs typeface="Times New Roman" panose="02020603050405020304" pitchFamily="18" charset="0"/>
                          </a:rPr>
                        </m:ctrlPr>
                      </m:sSubPr>
                      <m:e>
                        <m:r>
                          <m:rPr>
                            <m:sty m:val="p"/>
                          </m:rPr>
                          <a:rPr lang="fr-FR" sz="2000">
                            <a:latin typeface="+mj-lt"/>
                            <a:ea typeface="Calibri" panose="020F0502020204030204" pitchFamily="34" charset="0"/>
                            <a:cs typeface="Times New Roman" panose="02020603050405020304" pitchFamily="18" charset="0"/>
                          </a:rPr>
                          <m:t>x</m:t>
                        </m:r>
                      </m:e>
                      <m:sub>
                        <m:r>
                          <a:rPr lang="fr-FR" sz="2000">
                            <a:latin typeface="+mj-lt"/>
                            <a:ea typeface="Calibri" panose="020F0502020204030204" pitchFamily="34" charset="0"/>
                            <a:cs typeface="Times New Roman" panose="02020603050405020304" pitchFamily="18" charset="0"/>
                          </a:rPr>
                          <m:t>3</m:t>
                        </m:r>
                      </m:sub>
                    </m:sSub>
                    <m:r>
                      <a:rPr lang="fr-FR" sz="2000">
                        <a:latin typeface="+mj-lt"/>
                        <a:ea typeface="Calibri" panose="020F0502020204030204" pitchFamily="34" charset="0"/>
                        <a:cs typeface="Times New Roman" panose="02020603050405020304" pitchFamily="18" charset="0"/>
                      </a:rPr>
                      <m:t>=75+5</m:t>
                    </m:r>
                    <m:d>
                      <m:dPr>
                        <m:ctrlPr>
                          <a:rPr lang="en-US" sz="2000" i="1">
                            <a:latin typeface="+mj-lt"/>
                            <a:ea typeface="Calibri" panose="020F0502020204030204" pitchFamily="34" charset="0"/>
                            <a:cs typeface="Times New Roman" panose="02020603050405020304" pitchFamily="18" charset="0"/>
                          </a:rPr>
                        </m:ctrlPr>
                      </m:dPr>
                      <m:e>
                        <m:r>
                          <a:rPr lang="fr-FR" sz="2000">
                            <a:latin typeface="+mj-lt"/>
                            <a:ea typeface="Calibri" panose="020F0502020204030204" pitchFamily="34" charset="0"/>
                            <a:cs typeface="Times New Roman" panose="02020603050405020304" pitchFamily="18" charset="0"/>
                          </a:rPr>
                          <m:t>3</m:t>
                        </m:r>
                        <m:r>
                          <a:rPr lang="fr-FR" sz="2000" i="1">
                            <a:latin typeface="+mj-lt"/>
                            <a:ea typeface="Calibri" panose="020F0502020204030204" pitchFamily="34" charset="0"/>
                            <a:cs typeface="Times New Roman" panose="02020603050405020304" pitchFamily="18" charset="0"/>
                          </a:rPr>
                          <m:t>−</m:t>
                        </m:r>
                        <m:r>
                          <a:rPr lang="fr-FR" sz="2000">
                            <a:latin typeface="+mj-lt"/>
                            <a:ea typeface="Calibri" panose="020F0502020204030204" pitchFamily="34" charset="0"/>
                            <a:cs typeface="Times New Roman" panose="02020603050405020304" pitchFamily="18" charset="0"/>
                          </a:rPr>
                          <m:t>1</m:t>
                        </m:r>
                      </m:e>
                    </m:d>
                    <m:r>
                      <a:rPr lang="fr-FR" sz="2000">
                        <a:latin typeface="+mj-lt"/>
                        <a:ea typeface="Calibri" panose="020F0502020204030204" pitchFamily="34" charset="0"/>
                        <a:cs typeface="Times New Roman" panose="02020603050405020304" pitchFamily="18" charset="0"/>
                      </a:rPr>
                      <m:t>=85</m:t>
                    </m:r>
                  </m:oMath>
                </a14:m>
                <a:r>
                  <a:rPr lang="fr-FR" sz="2000" dirty="0">
                    <a:latin typeface="+mj-lt"/>
                    <a:ea typeface="Times New Roman" panose="02020603050405020304" pitchFamily="18" charset="0"/>
                    <a:cs typeface="Times New Roman" panose="02020603050405020304" pitchFamily="18" charset="0"/>
                  </a:rPr>
                  <a:t> (cm)</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a:latin typeface="+mj-lt"/>
                    <a:ea typeface="Times New Roman" panose="02020603050405020304" pitchFamily="18" charset="0"/>
                    <a:cs typeface="Times New Roman" panose="02020603050405020304" pitchFamily="18" charset="0"/>
                  </a:rPr>
                  <a:t>b) Ta </a:t>
                </a:r>
                <a:r>
                  <a:rPr lang="fr-FR" sz="2000" dirty="0" err="1">
                    <a:latin typeface="+mj-lt"/>
                    <a:ea typeface="Times New Roman" panose="02020603050405020304" pitchFamily="18" charset="0"/>
                    <a:cs typeface="Times New Roman" panose="02020603050405020304" pitchFamily="18" charset="0"/>
                  </a:rPr>
                  <a:t>có</a:t>
                </a:r>
                <a:r>
                  <a:rPr lang="fr-FR" sz="2000" dirty="0">
                    <a:latin typeface="+mj-lt"/>
                    <a:ea typeface="Times New Roman" panose="02020603050405020304" pitchFamily="18" charset="0"/>
                    <a:cs typeface="Times New Roman" panose="02020603050405020304" pitchFamily="18" charset="0"/>
                  </a:rPr>
                  <a:t> :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fr-FR" sz="2000">
                            <a:latin typeface="+mj-lt"/>
                            <a:ea typeface="Times New Roman" panose="02020603050405020304" pitchFamily="18" charset="0"/>
                            <a:cs typeface="Times New Roman" panose="02020603050405020304" pitchFamily="18" charset="0"/>
                          </a:rPr>
                          <m:t>x</m:t>
                        </m:r>
                      </m:e>
                      <m:sub>
                        <m:r>
                          <m:rPr>
                            <m:sty m:val="p"/>
                          </m:rPr>
                          <a:rPr lang="fr-FR" sz="2000">
                            <a:latin typeface="+mj-lt"/>
                            <a:ea typeface="Times New Roman" panose="02020603050405020304" pitchFamily="18" charset="0"/>
                            <a:cs typeface="Times New Roman" panose="02020603050405020304" pitchFamily="18" charset="0"/>
                          </a:rPr>
                          <m:t>n</m:t>
                        </m:r>
                        <m:r>
                          <a:rPr lang="fr-FR" sz="2000">
                            <a:latin typeface="+mj-lt"/>
                            <a:ea typeface="Times New Roman" panose="02020603050405020304" pitchFamily="18" charset="0"/>
                            <a:cs typeface="Times New Roman" panose="02020603050405020304" pitchFamily="18" charset="0"/>
                          </a:rPr>
                          <m:t>+1</m:t>
                        </m:r>
                      </m:sub>
                    </m:sSub>
                    <m:r>
                      <a:rPr lang="fr-FR" sz="2000">
                        <a:latin typeface="+mj-lt"/>
                        <a:ea typeface="Times New Roman" panose="02020603050405020304" pitchFamily="18" charset="0"/>
                        <a:cs typeface="Times New Roman" panose="02020603050405020304" pitchFamily="18" charset="0"/>
                      </a:rPr>
                      <m:t>=75+5</m:t>
                    </m:r>
                    <m:d>
                      <m:dPr>
                        <m:ctrlPr>
                          <a:rPr lang="en-US" sz="2000" i="1">
                            <a:latin typeface="+mj-lt"/>
                            <a:ea typeface="Times New Roman" panose="02020603050405020304" pitchFamily="18" charset="0"/>
                            <a:cs typeface="Times New Roman" panose="02020603050405020304" pitchFamily="18" charset="0"/>
                          </a:rPr>
                        </m:ctrlPr>
                      </m:dPr>
                      <m:e>
                        <m:r>
                          <m:rPr>
                            <m:sty m:val="p"/>
                          </m:rPr>
                          <a:rPr lang="fr-FR" sz="2000">
                            <a:latin typeface="+mj-lt"/>
                            <a:ea typeface="Times New Roman" panose="02020603050405020304" pitchFamily="18" charset="0"/>
                            <a:cs typeface="Times New Roman" panose="02020603050405020304" pitchFamily="18" charset="0"/>
                          </a:rPr>
                          <m:t>n</m:t>
                        </m:r>
                        <m:r>
                          <a:rPr lang="fr-FR" sz="2000">
                            <a:latin typeface="+mj-lt"/>
                            <a:ea typeface="Times New Roman" panose="02020603050405020304" pitchFamily="18" charset="0"/>
                            <a:cs typeface="Times New Roman" panose="02020603050405020304" pitchFamily="18" charset="0"/>
                          </a:rPr>
                          <m:t>+1</m:t>
                        </m:r>
                        <m:r>
                          <a:rPr lang="fr-FR" sz="2000" i="1">
                            <a:latin typeface="+mj-lt"/>
                            <a:ea typeface="Times New Roman" panose="02020603050405020304" pitchFamily="18" charset="0"/>
                            <a:cs typeface="Times New Roman" panose="02020603050405020304" pitchFamily="18" charset="0"/>
                          </a:rPr>
                          <m:t>−</m:t>
                        </m:r>
                        <m:r>
                          <a:rPr lang="fr-FR" sz="2000">
                            <a:latin typeface="+mj-lt"/>
                            <a:ea typeface="Times New Roman" panose="02020603050405020304" pitchFamily="18" charset="0"/>
                            <a:cs typeface="Times New Roman" panose="02020603050405020304" pitchFamily="18" charset="0"/>
                          </a:rPr>
                          <m:t>1</m:t>
                        </m:r>
                      </m:e>
                    </m:d>
                    <m:r>
                      <a:rPr lang="fr-FR" sz="2000">
                        <a:latin typeface="+mj-lt"/>
                        <a:ea typeface="Times New Roman" panose="02020603050405020304" pitchFamily="18" charset="0"/>
                        <a:cs typeface="Times New Roman" panose="02020603050405020304" pitchFamily="18" charset="0"/>
                      </a:rPr>
                      <m:t>=75+5</m:t>
                    </m:r>
                    <m:r>
                      <m:rPr>
                        <m:sty m:val="p"/>
                      </m:rPr>
                      <a:rPr lang="fr-FR" sz="2000">
                        <a:latin typeface="+mj-lt"/>
                        <a:ea typeface="Times New Roman" panose="02020603050405020304" pitchFamily="18" charset="0"/>
                        <a:cs typeface="Times New Roman" panose="02020603050405020304" pitchFamily="18" charset="0"/>
                      </a:rPr>
                      <m:t>n</m:t>
                    </m:r>
                  </m:oMath>
                </a14:m>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err="1">
                    <a:latin typeface="+mj-lt"/>
                    <a:ea typeface="Times New Roman" panose="02020603050405020304" pitchFamily="18" charset="0"/>
                    <a:cs typeface="Times New Roman" panose="02020603050405020304" pitchFamily="18" charset="0"/>
                  </a:rPr>
                  <a:t>Xét</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hiệu</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fr-FR" sz="2000">
                            <a:latin typeface="+mj-lt"/>
                            <a:ea typeface="Times New Roman" panose="02020603050405020304" pitchFamily="18" charset="0"/>
                            <a:cs typeface="Times New Roman" panose="02020603050405020304" pitchFamily="18" charset="0"/>
                          </a:rPr>
                          <m:t>x</m:t>
                        </m:r>
                      </m:e>
                      <m:sub>
                        <m:r>
                          <m:rPr>
                            <m:sty m:val="p"/>
                          </m:rPr>
                          <a:rPr lang="fr-FR" sz="2000">
                            <a:latin typeface="+mj-lt"/>
                            <a:ea typeface="Times New Roman" panose="02020603050405020304" pitchFamily="18" charset="0"/>
                            <a:cs typeface="Times New Roman" panose="02020603050405020304" pitchFamily="18" charset="0"/>
                          </a:rPr>
                          <m:t>n</m:t>
                        </m:r>
                        <m:r>
                          <a:rPr lang="fr-FR" sz="2000">
                            <a:latin typeface="+mj-lt"/>
                            <a:ea typeface="Times New Roman" panose="02020603050405020304" pitchFamily="18" charset="0"/>
                            <a:cs typeface="Times New Roman" panose="02020603050405020304" pitchFamily="18" charset="0"/>
                          </a:rPr>
                          <m:t>+1</m:t>
                        </m:r>
                      </m:sub>
                    </m:sSub>
                    <m:r>
                      <a:rPr lang="fr-FR" sz="2000" i="1">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fr-FR" sz="2000">
                            <a:latin typeface="+mj-lt"/>
                            <a:ea typeface="Times New Roman" panose="02020603050405020304" pitchFamily="18" charset="0"/>
                            <a:cs typeface="Times New Roman" panose="02020603050405020304" pitchFamily="18" charset="0"/>
                          </a:rPr>
                          <m:t>x</m:t>
                        </m:r>
                      </m:e>
                      <m:sub>
                        <m:r>
                          <m:rPr>
                            <m:sty m:val="p"/>
                          </m:rPr>
                          <a:rPr lang="fr-FR" sz="2000">
                            <a:latin typeface="+mj-lt"/>
                            <a:ea typeface="Times New Roman" panose="02020603050405020304" pitchFamily="18" charset="0"/>
                            <a:cs typeface="Times New Roman" panose="02020603050405020304" pitchFamily="18" charset="0"/>
                          </a:rPr>
                          <m:t>n</m:t>
                        </m:r>
                      </m:sub>
                    </m:sSub>
                    <m:r>
                      <a:rPr lang="fr-FR" sz="2000">
                        <a:latin typeface="+mj-lt"/>
                        <a:ea typeface="Times New Roman" panose="02020603050405020304" pitchFamily="18" charset="0"/>
                        <a:cs typeface="Times New Roman" panose="02020603050405020304" pitchFamily="18" charset="0"/>
                      </a:rPr>
                      <m:t>=75+5</m:t>
                    </m:r>
                    <m:r>
                      <m:rPr>
                        <m:sty m:val="p"/>
                      </m:rPr>
                      <a:rPr lang="fr-FR" sz="2000">
                        <a:latin typeface="+mj-lt"/>
                        <a:ea typeface="Times New Roman" panose="02020603050405020304" pitchFamily="18" charset="0"/>
                        <a:cs typeface="Times New Roman" panose="02020603050405020304" pitchFamily="18" charset="0"/>
                      </a:rPr>
                      <m:t>n</m:t>
                    </m:r>
                    <m:r>
                      <a:rPr lang="fr-FR" sz="2000" i="1">
                        <a:latin typeface="+mj-lt"/>
                        <a:ea typeface="Times New Roman" panose="02020603050405020304" pitchFamily="18" charset="0"/>
                        <a:cs typeface="Times New Roman" panose="02020603050405020304" pitchFamily="18" charset="0"/>
                      </a:rPr>
                      <m:t>−</m:t>
                    </m:r>
                    <m:d>
                      <m:dPr>
                        <m:begChr m:val="["/>
                        <m:endChr m:val="]"/>
                        <m:ctrlPr>
                          <a:rPr lang="en-US" sz="2000" i="1">
                            <a:latin typeface="+mj-lt"/>
                            <a:ea typeface="Times New Roman" panose="02020603050405020304" pitchFamily="18" charset="0"/>
                            <a:cs typeface="Times New Roman" panose="02020603050405020304" pitchFamily="18" charset="0"/>
                          </a:rPr>
                        </m:ctrlPr>
                      </m:dPr>
                      <m:e>
                        <m:r>
                          <a:rPr lang="fr-FR" sz="2000">
                            <a:latin typeface="+mj-lt"/>
                            <a:ea typeface="Times New Roman" panose="02020603050405020304" pitchFamily="18" charset="0"/>
                            <a:cs typeface="Times New Roman" panose="02020603050405020304" pitchFamily="18" charset="0"/>
                          </a:rPr>
                          <m:t>75+5</m:t>
                        </m:r>
                        <m:d>
                          <m:dPr>
                            <m:ctrlPr>
                              <a:rPr lang="en-US" sz="2000" i="1">
                                <a:latin typeface="+mj-lt"/>
                                <a:ea typeface="Times New Roman" panose="02020603050405020304" pitchFamily="18" charset="0"/>
                                <a:cs typeface="Times New Roman" panose="02020603050405020304" pitchFamily="18" charset="0"/>
                              </a:rPr>
                            </m:ctrlPr>
                          </m:dPr>
                          <m:e>
                            <m:r>
                              <m:rPr>
                                <m:sty m:val="p"/>
                              </m:rPr>
                              <a:rPr lang="fr-FR" sz="2000">
                                <a:latin typeface="+mj-lt"/>
                                <a:ea typeface="Times New Roman" panose="02020603050405020304" pitchFamily="18" charset="0"/>
                                <a:cs typeface="Times New Roman" panose="02020603050405020304" pitchFamily="18" charset="0"/>
                              </a:rPr>
                              <m:t>n</m:t>
                            </m:r>
                            <m:r>
                              <a:rPr lang="fr-FR" sz="2000" i="1">
                                <a:latin typeface="+mj-lt"/>
                                <a:ea typeface="Times New Roman" panose="02020603050405020304" pitchFamily="18" charset="0"/>
                                <a:cs typeface="Times New Roman" panose="02020603050405020304" pitchFamily="18" charset="0"/>
                              </a:rPr>
                              <m:t>−</m:t>
                            </m:r>
                            <m:r>
                              <a:rPr lang="fr-FR" sz="2000">
                                <a:latin typeface="+mj-lt"/>
                                <a:ea typeface="Times New Roman" panose="02020603050405020304" pitchFamily="18" charset="0"/>
                                <a:cs typeface="Times New Roman" panose="02020603050405020304" pitchFamily="18" charset="0"/>
                              </a:rPr>
                              <m:t>1</m:t>
                            </m:r>
                          </m:e>
                        </m:d>
                      </m:e>
                    </m:d>
                    <m:r>
                      <a:rPr lang="fr-FR" sz="2000">
                        <a:latin typeface="+mj-lt"/>
                        <a:ea typeface="Times New Roman" panose="02020603050405020304" pitchFamily="18" charset="0"/>
                        <a:cs typeface="Times New Roman" panose="02020603050405020304" pitchFamily="18" charset="0"/>
                      </a:rPr>
                      <m:t>=5</m:t>
                    </m:r>
                  </m:oMath>
                </a14:m>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2000" dirty="0">
                    <a:latin typeface="+mj-lt"/>
                    <a:ea typeface="Times New Roman" panose="02020603050405020304" pitchFamily="18" charset="0"/>
                    <a:cs typeface="Times New Roman" panose="02020603050405020304" pitchFamily="18" charset="0"/>
                  </a:rPr>
                  <a:t>Do </a:t>
                </a:r>
                <a:r>
                  <a:rPr lang="fr-FR" sz="2000" dirty="0" err="1">
                    <a:latin typeface="+mj-lt"/>
                    <a:ea typeface="Times New Roman" panose="02020603050405020304" pitchFamily="18" charset="0"/>
                    <a:cs typeface="Times New Roman" panose="02020603050405020304" pitchFamily="18" charset="0"/>
                  </a:rPr>
                  <a:t>đó</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2000">
                        <a:latin typeface="+mj-lt"/>
                        <a:ea typeface="Times New Roman" panose="02020603050405020304" pitchFamily="18" charset="0"/>
                        <a:cs typeface="Times New Roman" panose="02020603050405020304" pitchFamily="18" charset="0"/>
                      </a:rPr>
                      <m:t>(</m:t>
                    </m:r>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fr-FR" sz="2000">
                            <a:latin typeface="+mj-lt"/>
                            <a:ea typeface="Times New Roman" panose="02020603050405020304" pitchFamily="18" charset="0"/>
                            <a:cs typeface="Times New Roman" panose="02020603050405020304" pitchFamily="18" charset="0"/>
                          </a:rPr>
                          <m:t>x</m:t>
                        </m:r>
                      </m:e>
                      <m:sub>
                        <m:r>
                          <m:rPr>
                            <m:sty m:val="p"/>
                          </m:rPr>
                          <a:rPr lang="fr-FR" sz="2000">
                            <a:latin typeface="+mj-lt"/>
                            <a:ea typeface="Times New Roman" panose="02020603050405020304" pitchFamily="18" charset="0"/>
                            <a:cs typeface="Times New Roman" panose="02020603050405020304" pitchFamily="18" charset="0"/>
                          </a:rPr>
                          <m:t>n</m:t>
                        </m:r>
                      </m:sub>
                    </m:sSub>
                    <m:r>
                      <a:rPr lang="fr-FR" sz="2000">
                        <a:latin typeface="+mj-lt"/>
                        <a:ea typeface="Times New Roman" panose="02020603050405020304" pitchFamily="18" charset="0"/>
                        <a:cs typeface="Times New Roman" panose="02020603050405020304" pitchFamily="18" charset="0"/>
                      </a:rPr>
                      <m:t>)</m:t>
                    </m:r>
                  </m:oMath>
                </a14:m>
                <a:r>
                  <a:rPr lang="fr-FR" sz="2000" dirty="0">
                    <a:latin typeface="+mj-lt"/>
                    <a:ea typeface="Times New Roman" panose="02020603050405020304" pitchFamily="18" charset="0"/>
                    <a:cs typeface="Times New Roman" panose="02020603050405020304" pitchFamily="18" charset="0"/>
                  </a:rPr>
                  <a:t> là </a:t>
                </a:r>
                <a:r>
                  <a:rPr lang="fr-FR" sz="2000" dirty="0" err="1">
                    <a:latin typeface="+mj-lt"/>
                    <a:ea typeface="Times New Roman" panose="02020603050405020304" pitchFamily="18" charset="0"/>
                    <a:cs typeface="Times New Roman" panose="02020603050405020304" pitchFamily="18" charset="0"/>
                  </a:rPr>
                  <a:t>một</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cấp</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số</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cộng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có</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số</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hạng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đầu</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mj-lt"/>
                            <a:ea typeface="Times New Roman" panose="02020603050405020304" pitchFamily="18" charset="0"/>
                            <a:cs typeface="Times New Roman" panose="02020603050405020304" pitchFamily="18" charset="0"/>
                          </a:rPr>
                        </m:ctrlPr>
                      </m:sSubPr>
                      <m:e>
                        <m:r>
                          <m:rPr>
                            <m:sty m:val="p"/>
                          </m:rPr>
                          <a:rPr lang="fr-FR" sz="2000">
                            <a:latin typeface="+mj-lt"/>
                            <a:ea typeface="Times New Roman" panose="02020603050405020304" pitchFamily="18" charset="0"/>
                            <a:cs typeface="Times New Roman" panose="02020603050405020304" pitchFamily="18" charset="0"/>
                          </a:rPr>
                          <m:t>x</m:t>
                        </m:r>
                      </m:e>
                      <m:sub>
                        <m:r>
                          <a:rPr lang="fr-FR" sz="2000">
                            <a:latin typeface="+mj-lt"/>
                            <a:ea typeface="Times New Roman" panose="02020603050405020304" pitchFamily="18" charset="0"/>
                            <a:cs typeface="Times New Roman" panose="02020603050405020304" pitchFamily="18" charset="0"/>
                          </a:rPr>
                          <m:t>1</m:t>
                        </m:r>
                      </m:sub>
                    </m:sSub>
                    <m:r>
                      <a:rPr lang="fr-FR" sz="2000">
                        <a:latin typeface="+mj-lt"/>
                        <a:ea typeface="Times New Roman" panose="02020603050405020304" pitchFamily="18" charset="0"/>
                        <a:cs typeface="Times New Roman" panose="02020603050405020304" pitchFamily="18" charset="0"/>
                      </a:rPr>
                      <m:t>=75</m:t>
                    </m:r>
                  </m:oMath>
                </a14:m>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và</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công</a:t>
                </a:r>
                <a:r>
                  <a:rPr lang="fr-FR" sz="2000" dirty="0">
                    <a:latin typeface="+mj-lt"/>
                    <a:ea typeface="Times New Roman" panose="02020603050405020304" pitchFamily="18" charset="0"/>
                    <a:cs typeface="Times New Roman" panose="02020603050405020304" pitchFamily="18" charset="0"/>
                  </a:rPr>
                  <a:t> </a:t>
                </a:r>
                <a:r>
                  <a:rPr lang="fr-FR" sz="2000" dirty="0" err="1">
                    <a:latin typeface="+mj-lt"/>
                    <a:ea typeface="Times New Roman" panose="02020603050405020304" pitchFamily="18" charset="0"/>
                    <a:cs typeface="Times New Roman" panose="02020603050405020304" pitchFamily="18" charset="0"/>
                  </a:rPr>
                  <a:t>sai</a:t>
                </a:r>
                <a:r>
                  <a:rPr lang="fr-FR"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2000">
                        <a:latin typeface="+mj-lt"/>
                        <a:ea typeface="Times New Roman" panose="02020603050405020304" pitchFamily="18" charset="0"/>
                        <a:cs typeface="Times New Roman" panose="02020603050405020304" pitchFamily="18" charset="0"/>
                      </a:rPr>
                      <m:t>d</m:t>
                    </m:r>
                    <m:r>
                      <a:rPr lang="fr-FR" sz="2000">
                        <a:latin typeface="+mj-lt"/>
                        <a:ea typeface="Times New Roman" panose="02020603050405020304" pitchFamily="18" charset="0"/>
                        <a:cs typeface="Times New Roman" panose="02020603050405020304" pitchFamily="18" charset="0"/>
                      </a:rPr>
                      <m:t>=5</m:t>
                    </m:r>
                  </m:oMath>
                </a14:m>
                <a:endParaRPr lang="en-US" sz="2000" dirty="0">
                  <a:latin typeface="+mj-lt"/>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8966E115-D7EE-8734-2200-7A14DBE7E1F2}"/>
                  </a:ext>
                </a:extLst>
              </p:cNvPr>
              <p:cNvSpPr txBox="1">
                <a:spLocks noRot="1" noChangeAspect="1" noMove="1" noResize="1" noEditPoints="1" noAdjustHandles="1" noChangeArrowheads="1" noChangeShapeType="1" noTextEdit="1"/>
              </p:cNvSpPr>
              <p:nvPr/>
            </p:nvSpPr>
            <p:spPr>
              <a:xfrm>
                <a:off x="557050" y="1784779"/>
                <a:ext cx="8456321" cy="2651431"/>
              </a:xfrm>
              <a:prstGeom prst="rect">
                <a:avLst/>
              </a:prstGeom>
              <a:blipFill>
                <a:blip r:embed="rId4"/>
                <a:stretch>
                  <a:fillRect l="-720" b="-3218"/>
                </a:stretch>
              </a:blipFill>
            </p:spPr>
            <p:txBody>
              <a:bodyPr/>
              <a:lstStyle/>
              <a:p>
                <a:r>
                  <a:rPr lang="en-US">
                    <a:noFill/>
                  </a:rPr>
                  <a:t> </a:t>
                </a:r>
              </a:p>
            </p:txBody>
          </p:sp>
        </mc:Fallback>
      </mc:AlternateContent>
    </p:spTree>
    <p:extLst>
      <p:ext uri="{BB962C8B-B14F-4D97-AF65-F5344CB8AC3E}">
        <p14:creationId xmlns:p14="http://schemas.microsoft.com/office/powerpoint/2010/main" val="16442175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499"/>
                                          </p:stCondLst>
                                        </p:cTn>
                                        <p:tgtEl>
                                          <p:spTgt spid="8">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499"/>
                                          </p:stCondLst>
                                        </p:cTn>
                                        <p:tgtEl>
                                          <p:spTgt spid="8">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499"/>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grpSp>
        <p:nvGrpSpPr>
          <p:cNvPr id="3167" name="Google Shape;3167;p75"/>
          <p:cNvGrpSpPr/>
          <p:nvPr/>
        </p:nvGrpSpPr>
        <p:grpSpPr>
          <a:xfrm>
            <a:off x="7932717" y="3586348"/>
            <a:ext cx="1016973" cy="1397555"/>
            <a:chOff x="741975" y="719667"/>
            <a:chExt cx="2191277" cy="3704165"/>
          </a:xfrm>
        </p:grpSpPr>
        <p:grpSp>
          <p:nvGrpSpPr>
            <p:cNvPr id="3168" name="Google Shape;3168;p75"/>
            <p:cNvGrpSpPr/>
            <p:nvPr/>
          </p:nvGrpSpPr>
          <p:grpSpPr>
            <a:xfrm rot="394363">
              <a:off x="813330" y="832427"/>
              <a:ext cx="2048566" cy="1364401"/>
              <a:chOff x="4292469" y="2051025"/>
              <a:chExt cx="625800" cy="416800"/>
            </a:xfrm>
          </p:grpSpPr>
          <p:sp>
            <p:nvSpPr>
              <p:cNvPr id="3169" name="Google Shape;3169;p75"/>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0" name="Google Shape;3170;p75"/>
              <p:cNvGrpSpPr/>
              <p:nvPr/>
            </p:nvGrpSpPr>
            <p:grpSpPr>
              <a:xfrm>
                <a:off x="4292469" y="2051175"/>
                <a:ext cx="625800" cy="416500"/>
                <a:chOff x="3947100" y="2040200"/>
                <a:chExt cx="625800" cy="416500"/>
              </a:xfrm>
            </p:grpSpPr>
            <p:sp>
              <p:nvSpPr>
                <p:cNvPr id="3171" name="Google Shape;3171;p75"/>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5"/>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5"/>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5"/>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5"/>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5"/>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5"/>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5"/>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5"/>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5"/>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5"/>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5"/>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5"/>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5"/>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75"/>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75"/>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5"/>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5"/>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9" name="Google Shape;3189;p75"/>
            <p:cNvGrpSpPr/>
            <p:nvPr/>
          </p:nvGrpSpPr>
          <p:grpSpPr>
            <a:xfrm>
              <a:off x="765748" y="2614843"/>
              <a:ext cx="2019505" cy="1808989"/>
              <a:chOff x="4178475" y="1543550"/>
              <a:chExt cx="445925" cy="399450"/>
            </a:xfrm>
          </p:grpSpPr>
          <p:sp>
            <p:nvSpPr>
              <p:cNvPr id="3190" name="Google Shape;3190;p75"/>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1" name="Google Shape;3191;p75"/>
              <p:cNvGrpSpPr/>
              <p:nvPr/>
            </p:nvGrpSpPr>
            <p:grpSpPr>
              <a:xfrm>
                <a:off x="4178475" y="1543563"/>
                <a:ext cx="445925" cy="399425"/>
                <a:chOff x="4178475" y="1543575"/>
                <a:chExt cx="445925" cy="399425"/>
              </a:xfrm>
            </p:grpSpPr>
            <p:sp>
              <p:nvSpPr>
                <p:cNvPr id="3192" name="Google Shape;3192;p75"/>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5"/>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5"/>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5"/>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5"/>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5"/>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5"/>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75"/>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75"/>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5"/>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5"/>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5"/>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5"/>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5"/>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5"/>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5"/>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5"/>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5"/>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0" name="Google Shape;3210;p75"/>
            <p:cNvSpPr/>
            <p:nvPr/>
          </p:nvSpPr>
          <p:spPr>
            <a:xfrm>
              <a:off x="2281261" y="26565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E6B5BF79-E634-6AB5-84BD-23DD24911435}"/>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8 (SGK – tr52)</a:t>
            </a:r>
            <a:endParaRPr lang="en-US" sz="2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271C0C-7910-849B-C686-FA66D7F28861}"/>
              </a:ext>
            </a:extLst>
          </p:cNvPr>
          <p:cNvSpPr/>
          <p:nvPr/>
        </p:nvSpPr>
        <p:spPr>
          <a:xfrm>
            <a:off x="545693" y="212895"/>
            <a:ext cx="7940571" cy="4651979"/>
          </a:xfrm>
          <a:prstGeom prst="rect">
            <a:avLst/>
          </a:prstGeom>
        </p:spPr>
        <p:txBody>
          <a:bodyPr wrap="square">
            <a:spAutoFit/>
          </a:bodyPr>
          <a:lstStyle/>
          <a:p>
            <a:pPr algn="just">
              <a:lnSpc>
                <a:spcPct val="150000"/>
              </a:lnSpc>
            </a:pPr>
            <a:r>
              <a:rPr lang="en-US" sz="2000" dirty="0">
                <a:latin typeface="+mn-lt"/>
              </a:rPr>
              <a:t>		         </a:t>
            </a:r>
            <a:r>
              <a:rPr lang="vi-VN" sz="2000" dirty="0">
                <a:latin typeface="+mn-lt"/>
              </a:rPr>
              <a:t>Khi kí kết hợp đồng lao động đối với người lao động, một doanh nghiệp đề xuất hai phương án trả lương như sau:</a:t>
            </a:r>
            <a:endParaRPr lang="en-US" sz="2000" dirty="0">
              <a:latin typeface="+mn-lt"/>
            </a:endParaRPr>
          </a:p>
          <a:p>
            <a:pPr algn="just">
              <a:lnSpc>
                <a:spcPct val="150000"/>
              </a:lnSpc>
            </a:pPr>
            <a:r>
              <a:rPr lang="vi-VN" sz="2000" i="1" dirty="0">
                <a:latin typeface="+mn-lt"/>
              </a:rPr>
              <a:t>Phương án 1: </a:t>
            </a:r>
            <a:r>
              <a:rPr lang="vi-VN" sz="2000" dirty="0">
                <a:latin typeface="+mn-lt"/>
              </a:rPr>
              <a:t>Năm thứ nhất, tiền lương là 120 triệu. Kể từ năm thứ hai trở đi, mỗi năm, tiền lương được tăng 18 triệu.</a:t>
            </a:r>
          </a:p>
          <a:p>
            <a:pPr algn="just">
              <a:lnSpc>
                <a:spcPct val="150000"/>
              </a:lnSpc>
            </a:pPr>
            <a:r>
              <a:rPr lang="vi-VN" sz="2000" i="1" dirty="0">
                <a:latin typeface="+mn-lt"/>
              </a:rPr>
              <a:t>Phương án 2:</a:t>
            </a:r>
            <a:r>
              <a:rPr lang="vi-VN" sz="2000" dirty="0">
                <a:latin typeface="+mn-lt"/>
              </a:rPr>
              <a:t> Quý thứ nhất, tiền lương là 24 triệu. Kể từ quý thứ hai trở đi, mỗi quý tiền lương được tăng 1,8 triệu.</a:t>
            </a:r>
          </a:p>
          <a:p>
            <a:pPr algn="just">
              <a:lnSpc>
                <a:spcPct val="150000"/>
              </a:lnSpc>
            </a:pPr>
            <a:r>
              <a:rPr lang="vi-VN" sz="2000" dirty="0">
                <a:latin typeface="+mn-lt"/>
              </a:rPr>
              <a:t>Nếu là người được tuyển dụng vào doanh nghiệp trên, em sẽ chọn phương án nào khi:</a:t>
            </a:r>
          </a:p>
          <a:p>
            <a:pPr algn="just">
              <a:lnSpc>
                <a:spcPct val="150000"/>
              </a:lnSpc>
            </a:pPr>
            <a:r>
              <a:rPr lang="vi-VN" sz="2000" dirty="0">
                <a:latin typeface="+mn-lt"/>
              </a:rPr>
              <a:t>a) Kí hợp đồng lao động 3 năm?</a:t>
            </a:r>
          </a:p>
          <a:p>
            <a:pPr algn="just">
              <a:lnSpc>
                <a:spcPct val="150000"/>
              </a:lnSpc>
            </a:pPr>
            <a:r>
              <a:rPr lang="en-US" sz="2000" dirty="0">
                <a:latin typeface="+mn-lt"/>
              </a:rPr>
              <a:t>	</a:t>
            </a:r>
            <a:r>
              <a:rPr lang="vi-VN" sz="2000" dirty="0">
                <a:latin typeface="+mn-lt"/>
              </a:rPr>
              <a:t>b) Kí hợp đồng lao động 10 năm?</a:t>
            </a:r>
          </a:p>
        </p:txBody>
      </p:sp>
    </p:spTree>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1798727-13B5-76D2-FF28-7BC12653748B}"/>
                  </a:ext>
                </a:extLst>
              </p:cNvPr>
              <p:cNvSpPr txBox="1"/>
              <p:nvPr/>
            </p:nvSpPr>
            <p:spPr>
              <a:xfrm>
                <a:off x="579539" y="1011882"/>
                <a:ext cx="7930357" cy="3508653"/>
              </a:xfrm>
              <a:prstGeom prst="rect">
                <a:avLst/>
              </a:prstGeom>
              <a:noFill/>
            </p:spPr>
            <p:txBody>
              <a:bodyPr wrap="square">
                <a:spAutoFit/>
              </a:bodyPr>
              <a:lstStyle/>
              <a:p>
                <a:pPr algn="just">
                  <a:lnSpc>
                    <a:spcPct val="150000"/>
                  </a:lnSpc>
                  <a:spcAft>
                    <a:spcPts val="600"/>
                  </a:spcAft>
                </a:pPr>
                <a:r>
                  <a:rPr lang="fr-FR" sz="1800" dirty="0">
                    <a:latin typeface="+mj-lt"/>
                    <a:ea typeface="Calibri" panose="020F0502020204030204" pitchFamily="34" charset="0"/>
                    <a:cs typeface="Times New Roman" panose="02020603050405020304" pitchFamily="18" charset="0"/>
                  </a:rPr>
                  <a:t>+) Theo </a:t>
                </a:r>
                <a:r>
                  <a:rPr lang="fr-FR" sz="1800" dirty="0" err="1">
                    <a:latin typeface="+mj-lt"/>
                    <a:ea typeface="Calibri" panose="020F0502020204030204" pitchFamily="34" charset="0"/>
                    <a:cs typeface="Times New Roman" panose="02020603050405020304" pitchFamily="18" charset="0"/>
                  </a:rPr>
                  <a:t>phương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án</a:t>
                </a:r>
                <a:r>
                  <a:rPr lang="fr-FR" sz="1800" dirty="0">
                    <a:latin typeface="+mj-lt"/>
                    <a:ea typeface="Calibri" panose="020F0502020204030204" pitchFamily="34" charset="0"/>
                    <a:cs typeface="Times New Roman" panose="02020603050405020304" pitchFamily="18" charset="0"/>
                  </a:rPr>
                  <a:t> 1: </a:t>
                </a:r>
                <a:r>
                  <a:rPr lang="fr-FR" sz="1800" dirty="0" err="1">
                    <a:latin typeface="+mj-lt"/>
                    <a:ea typeface="Calibri" panose="020F0502020204030204" pitchFamily="34" charset="0"/>
                    <a:cs typeface="Times New Roman" panose="02020603050405020304" pitchFamily="18" charset="0"/>
                  </a:rPr>
                  <a:t>Gọi</a:t>
                </a:r>
                <a:r>
                  <a:rPr lang="fr-FR" sz="18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1800">
                        <a:latin typeface="+mj-lt"/>
                        <a:ea typeface="Calibri" panose="020F0502020204030204" pitchFamily="34" charset="0"/>
                        <a:cs typeface="Times New Roman" panose="02020603050405020304" pitchFamily="18" charset="0"/>
                      </a:rPr>
                      <m:t>(</m:t>
                    </m:r>
                    <m:sSub>
                      <m:sSubPr>
                        <m:ctrlPr>
                          <a:rPr lang="en-US" sz="1800" i="1">
                            <a:latin typeface="+mj-lt"/>
                            <a:ea typeface="Calibri" panose="020F0502020204030204" pitchFamily="34" charset="0"/>
                            <a:cs typeface="Times New Roman" panose="02020603050405020304" pitchFamily="18" charset="0"/>
                          </a:rPr>
                        </m:ctrlPr>
                      </m:sSubPr>
                      <m:e>
                        <m:r>
                          <m:rPr>
                            <m:sty m:val="p"/>
                          </m:rPr>
                          <a:rPr lang="fr-FR" sz="1800">
                            <a:latin typeface="+mj-lt"/>
                            <a:ea typeface="Calibri" panose="020F0502020204030204" pitchFamily="34" charset="0"/>
                            <a:cs typeface="Times New Roman" panose="02020603050405020304" pitchFamily="18" charset="0"/>
                          </a:rPr>
                          <m:t>u</m:t>
                        </m:r>
                      </m:e>
                      <m:sub>
                        <m:r>
                          <m:rPr>
                            <m:sty m:val="p"/>
                          </m:rPr>
                          <a:rPr lang="fr-FR" sz="1800">
                            <a:latin typeface="+mj-lt"/>
                            <a:ea typeface="Calibri" panose="020F0502020204030204" pitchFamily="34" charset="0"/>
                            <a:cs typeface="Times New Roman" panose="02020603050405020304" pitchFamily="18" charset="0"/>
                          </a:rPr>
                          <m:t>n</m:t>
                        </m:r>
                      </m:sub>
                    </m:sSub>
                    <m:r>
                      <a:rPr lang="fr-FR" sz="1800">
                        <a:latin typeface="+mj-lt"/>
                        <a:ea typeface="Calibri" panose="020F0502020204030204" pitchFamily="34"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là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của</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người</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qua </a:t>
                </a:r>
                <a:r>
                  <a:rPr lang="fr-FR" sz="1800" dirty="0" err="1">
                    <a:latin typeface="+mj-lt"/>
                    <a:ea typeface="Times New Roman" panose="02020603050405020304" pitchFamily="18" charset="0"/>
                    <a:cs typeface="Times New Roman" panose="02020603050405020304" pitchFamily="18" charset="0"/>
                  </a:rPr>
                  <a:t>mỗi</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u</m:t>
                        </m:r>
                      </m:e>
                      <m:sub>
                        <m:r>
                          <m:rPr>
                            <m:sty m:val="p"/>
                          </m:rPr>
                          <a:rPr lang="fr-FR" sz="1800">
                            <a:latin typeface="+mj-lt"/>
                            <a:ea typeface="Times New Roman" panose="02020603050405020304" pitchFamily="18" charset="0"/>
                            <a:cs typeface="Times New Roman" panose="02020603050405020304" pitchFamily="18" charset="0"/>
                          </a:rPr>
                          <m:t>n</m:t>
                        </m:r>
                      </m:sub>
                    </m:sSub>
                    <m:r>
                      <a:rPr lang="fr-FR" sz="1800">
                        <a:latin typeface="+mj-lt"/>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lập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thành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một</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cấp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đầu</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u</m:t>
                        </m:r>
                      </m:e>
                      <m:sub>
                        <m:r>
                          <a:rPr lang="fr-FR" sz="1800">
                            <a:latin typeface="+mj-lt"/>
                            <a:ea typeface="Times New Roman" panose="02020603050405020304" pitchFamily="18" charset="0"/>
                            <a:cs typeface="Times New Roman" panose="02020603050405020304" pitchFamily="18" charset="0"/>
                          </a:rPr>
                          <m:t>1</m:t>
                        </m:r>
                      </m:sub>
                    </m:sSub>
                    <m:r>
                      <a:rPr lang="fr-FR" sz="1800">
                        <a:latin typeface="+mj-lt"/>
                        <a:ea typeface="Times New Roman" panose="02020603050405020304" pitchFamily="18" charset="0"/>
                        <a:cs typeface="Times New Roman" panose="02020603050405020304" pitchFamily="18" charset="0"/>
                      </a:rPr>
                      <m:t>=120</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công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1800">
                        <a:latin typeface="+mj-lt"/>
                        <a:ea typeface="Times New Roman" panose="02020603050405020304" pitchFamily="18" charset="0"/>
                        <a:cs typeface="Times New Roman" panose="02020603050405020304" pitchFamily="18" charset="0"/>
                      </a:rPr>
                      <m:t>d</m:t>
                    </m:r>
                    <m:r>
                      <a:rPr lang="fr-FR" sz="1800">
                        <a:latin typeface="+mj-lt"/>
                        <a:ea typeface="Times New Roman" panose="02020603050405020304" pitchFamily="18" charset="0"/>
                        <a:cs typeface="Times New Roman" panose="02020603050405020304" pitchFamily="18" charset="0"/>
                      </a:rPr>
                      <m:t>=18</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Calibri" panose="020F0502020204030204" pitchFamily="34" charset="0"/>
                    <a:cs typeface="Times New Roman" panose="02020603050405020304" pitchFamily="18" charset="0"/>
                  </a:rPr>
                  <a:t>Khi </a:t>
                </a:r>
                <a:r>
                  <a:rPr lang="fr-FR" sz="1800" dirty="0" err="1">
                    <a:latin typeface="+mj-lt"/>
                    <a:ea typeface="Calibri" panose="020F0502020204030204" pitchFamily="34" charset="0"/>
                    <a:cs typeface="Times New Roman" panose="02020603050405020304" pitchFamily="18" charset="0"/>
                  </a:rPr>
                  <a:t>đó</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số</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hạng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tổng</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quát</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của</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cấp</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số</a:t>
                </a:r>
                <a:r>
                  <a:rPr lang="fr-FR" sz="1800" dirty="0">
                    <a:latin typeface="+mj-lt"/>
                    <a:ea typeface="Calibri" panose="020F0502020204030204" pitchFamily="34" charset="0"/>
                    <a:cs typeface="Times New Roman" panose="02020603050405020304" pitchFamily="18" charset="0"/>
                  </a:rPr>
                  <a:t> </a:t>
                </a:r>
                <a:r>
                  <a:rPr lang="fr-FR" sz="1800" dirty="0" err="1">
                    <a:latin typeface="+mj-lt"/>
                    <a:ea typeface="Calibri" panose="020F0502020204030204" pitchFamily="34" charset="0"/>
                    <a:cs typeface="Times New Roman" panose="02020603050405020304" pitchFamily="18" charset="0"/>
                  </a:rPr>
                  <a:t>nhân</a:t>
                </a:r>
                <a:r>
                  <a:rPr lang="fr-FR" sz="1800" dirty="0">
                    <a:latin typeface="+mj-lt"/>
                    <a:ea typeface="Calibri" panose="020F0502020204030204" pitchFamily="34" charset="0"/>
                    <a:cs typeface="Times New Roman" panose="02020603050405020304" pitchFamily="18" charset="0"/>
                  </a:rPr>
                  <a:t> là </a:t>
                </a:r>
                <a14:m>
                  <m:oMath xmlns:m="http://schemas.openxmlformats.org/officeDocument/2006/math">
                    <m:sSub>
                      <m:sSubPr>
                        <m:ctrlPr>
                          <a:rPr lang="en-US" sz="1800" i="1">
                            <a:latin typeface="+mj-lt"/>
                            <a:ea typeface="Calibri" panose="020F0502020204030204" pitchFamily="34" charset="0"/>
                            <a:cs typeface="Times New Roman" panose="02020603050405020304" pitchFamily="18" charset="0"/>
                          </a:rPr>
                        </m:ctrlPr>
                      </m:sSubPr>
                      <m:e>
                        <m:r>
                          <m:rPr>
                            <m:sty m:val="p"/>
                          </m:rPr>
                          <a:rPr lang="fr-FR" sz="1800">
                            <a:latin typeface="+mj-lt"/>
                            <a:ea typeface="Calibri" panose="020F0502020204030204" pitchFamily="34" charset="0"/>
                            <a:cs typeface="Times New Roman" panose="02020603050405020304" pitchFamily="18" charset="0"/>
                          </a:rPr>
                          <m:t>u</m:t>
                        </m:r>
                      </m:e>
                      <m:sub>
                        <m:r>
                          <m:rPr>
                            <m:sty m:val="p"/>
                          </m:rPr>
                          <a:rPr lang="fr-FR" sz="1800">
                            <a:latin typeface="+mj-lt"/>
                            <a:ea typeface="Calibri" panose="020F0502020204030204" pitchFamily="34" charset="0"/>
                            <a:cs typeface="Times New Roman" panose="02020603050405020304" pitchFamily="18" charset="0"/>
                          </a:rPr>
                          <m:t>n</m:t>
                        </m:r>
                      </m:sub>
                    </m:sSub>
                    <m:r>
                      <a:rPr lang="fr-FR" sz="1800">
                        <a:latin typeface="+mj-lt"/>
                        <a:ea typeface="Calibri" panose="020F0502020204030204" pitchFamily="34" charset="0"/>
                        <a:cs typeface="Times New Roman" panose="02020603050405020304" pitchFamily="18" charset="0"/>
                      </a:rPr>
                      <m:t>=120+</m:t>
                    </m:r>
                    <m:d>
                      <m:dPr>
                        <m:ctrlPr>
                          <a:rPr lang="en-US" sz="1800" i="1">
                            <a:latin typeface="+mj-lt"/>
                            <a:ea typeface="Calibri" panose="020F0502020204030204" pitchFamily="34" charset="0"/>
                            <a:cs typeface="Times New Roman" panose="02020603050405020304" pitchFamily="18" charset="0"/>
                          </a:rPr>
                        </m:ctrlPr>
                      </m:dPr>
                      <m:e>
                        <m:r>
                          <m:rPr>
                            <m:sty m:val="p"/>
                          </m:rPr>
                          <a:rPr lang="fr-FR" sz="1800">
                            <a:latin typeface="+mj-lt"/>
                            <a:ea typeface="Calibri" panose="020F0502020204030204" pitchFamily="34" charset="0"/>
                            <a:cs typeface="Times New Roman" panose="02020603050405020304" pitchFamily="18" charset="0"/>
                          </a:rPr>
                          <m:t>n</m:t>
                        </m:r>
                        <m:r>
                          <a:rPr lang="fr-FR" sz="1800" i="1">
                            <a:latin typeface="+mj-lt"/>
                            <a:ea typeface="Calibri" panose="020F0502020204030204" pitchFamily="34" charset="0"/>
                            <a:cs typeface="Times New Roman" panose="02020603050405020304" pitchFamily="18" charset="0"/>
                          </a:rPr>
                          <m:t>−</m:t>
                        </m:r>
                        <m:r>
                          <a:rPr lang="fr-FR" sz="1800">
                            <a:latin typeface="+mj-lt"/>
                            <a:ea typeface="Calibri" panose="020F0502020204030204" pitchFamily="34" charset="0"/>
                            <a:cs typeface="Times New Roman" panose="02020603050405020304" pitchFamily="18" charset="0"/>
                          </a:rPr>
                          <m:t>1</m:t>
                        </m:r>
                      </m:e>
                    </m:d>
                    <m:r>
                      <a:rPr lang="fr-FR" sz="1800">
                        <a:latin typeface="+mj-lt"/>
                        <a:ea typeface="Calibri" panose="020F0502020204030204" pitchFamily="34" charset="0"/>
                        <a:cs typeface="Times New Roman" panose="02020603050405020304" pitchFamily="18" charset="0"/>
                      </a:rPr>
                      <m:t>.18</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r>
                  <a:rPr lang="fr-FR" sz="1800" dirty="0" err="1">
                    <a:latin typeface="+mj-lt"/>
                    <a:ea typeface="Times New Roman" panose="02020603050405020304" pitchFamily="18" charset="0"/>
                    <a:cs typeface="Times New Roman" panose="02020603050405020304" pitchFamily="18" charset="0"/>
                  </a:rPr>
                  <a:t>Gọi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v</m:t>
                        </m:r>
                      </m:e>
                      <m:sub>
                        <m:r>
                          <m:rPr>
                            <m:sty m:val="p"/>
                          </m:rPr>
                          <a:rPr lang="fr-FR" sz="1800">
                            <a:latin typeface="+mj-lt"/>
                            <a:ea typeface="Times New Roman" panose="02020603050405020304" pitchFamily="18" charset="0"/>
                            <a:cs typeface="Times New Roman" panose="02020603050405020304" pitchFamily="18" charset="0"/>
                          </a:rPr>
                          <m:t>n</m:t>
                        </m:r>
                      </m:sub>
                    </m:sSub>
                    <m:r>
                      <a:rPr lang="fr-FR" sz="1800">
                        <a:latin typeface="+mj-lt"/>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là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của</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người</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qua </a:t>
                </a:r>
                <a:r>
                  <a:rPr lang="fr-FR" sz="1800" dirty="0" err="1">
                    <a:latin typeface="+mj-lt"/>
                    <a:ea typeface="Times New Roman" panose="02020603050405020304" pitchFamily="18" charset="0"/>
                    <a:cs typeface="Times New Roman" panose="02020603050405020304" pitchFamily="18" charset="0"/>
                  </a:rPr>
                  <a:t>từng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Dãy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fr-FR" sz="1800">
                        <a:latin typeface="+mj-lt"/>
                        <a:ea typeface="Times New Roman" panose="02020603050405020304" pitchFamily="18" charset="0"/>
                        <a:cs typeface="Times New Roman" panose="02020603050405020304" pitchFamily="18" charset="0"/>
                      </a:rPr>
                      <m:t>(</m:t>
                    </m:r>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v</m:t>
                        </m:r>
                      </m:e>
                      <m:sub>
                        <m:r>
                          <m:rPr>
                            <m:sty m:val="p"/>
                          </m:rPr>
                          <a:rPr lang="fr-FR" sz="1800">
                            <a:latin typeface="+mj-lt"/>
                            <a:ea typeface="Times New Roman" panose="02020603050405020304" pitchFamily="18" charset="0"/>
                            <a:cs typeface="Times New Roman" panose="02020603050405020304" pitchFamily="18" charset="0"/>
                          </a:rPr>
                          <m:t>n</m:t>
                        </m:r>
                      </m:sub>
                    </m:sSub>
                    <m:r>
                      <a:rPr lang="fr-FR" sz="1800">
                        <a:latin typeface="+mj-lt"/>
                        <a:ea typeface="Times New Roman" panose="02020603050405020304" pitchFamily="18" charset="0"/>
                        <a:cs typeface="Times New Roman" panose="02020603050405020304" pitchFamily="18" charset="0"/>
                      </a:rPr>
                      <m:t>)</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lập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thành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một</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cấp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cộng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đầu</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v</m:t>
                        </m:r>
                      </m:e>
                      <m:sub>
                        <m:r>
                          <a:rPr lang="fr-FR" sz="1800">
                            <a:latin typeface="+mj-lt"/>
                            <a:ea typeface="Times New Roman" panose="02020603050405020304" pitchFamily="18" charset="0"/>
                            <a:cs typeface="Times New Roman" panose="02020603050405020304" pitchFamily="18" charset="0"/>
                          </a:rPr>
                          <m:t>1</m:t>
                        </m:r>
                      </m:sub>
                    </m:sSub>
                    <m:r>
                      <a:rPr lang="fr-FR" sz="1800">
                        <a:latin typeface="+mj-lt"/>
                        <a:ea typeface="Times New Roman" panose="02020603050405020304" pitchFamily="18" charset="0"/>
                        <a:cs typeface="Times New Roman" panose="02020603050405020304" pitchFamily="18" charset="0"/>
                      </a:rPr>
                      <m:t>=24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công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sai</a:t>
                </a:r>
                <a:r>
                  <a:rPr lang="fr-FR" sz="18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fr-FR" sz="1800">
                        <a:latin typeface="+mj-lt"/>
                        <a:ea typeface="Times New Roman" panose="02020603050405020304" pitchFamily="18" charset="0"/>
                        <a:cs typeface="Times New Roman" panose="02020603050405020304" pitchFamily="18" charset="0"/>
                      </a:rPr>
                      <m:t>d</m:t>
                    </m:r>
                    <m:r>
                      <a:rPr lang="fr-FR" sz="1800">
                        <a:latin typeface="+mj-lt"/>
                        <a:ea typeface="Times New Roman" panose="02020603050405020304" pitchFamily="18" charset="0"/>
                        <a:cs typeface="Times New Roman" panose="02020603050405020304" pitchFamily="18" charset="0"/>
                      </a:rPr>
                      <m:t>=1,8</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r>
                  <a:rPr lang="fr-FR" sz="1800" dirty="0">
                    <a:latin typeface="+mj-lt"/>
                    <a:ea typeface="Times New Roman" panose="02020603050405020304" pitchFamily="18" charset="0"/>
                  </a:rPr>
                  <a:t>Khi </a:t>
                </a:r>
                <a:r>
                  <a:rPr lang="fr-FR" sz="1800" dirty="0" err="1">
                    <a:latin typeface="+mj-lt"/>
                    <a:ea typeface="Times New Roman" panose="02020603050405020304" pitchFamily="18" charset="0"/>
                  </a:rPr>
                  <a:t>đó</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số</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hạng</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tổng</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quát</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của</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cấp</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số</a:t>
                </a:r>
                <a:r>
                  <a:rPr lang="fr-FR" sz="1800" dirty="0">
                    <a:latin typeface="+mj-lt"/>
                    <a:ea typeface="Times New Roman" panose="02020603050405020304" pitchFamily="18" charset="0"/>
                  </a:rPr>
                  <a:t> </a:t>
                </a:r>
                <a:r>
                  <a:rPr lang="fr-FR" sz="1800" dirty="0" err="1">
                    <a:latin typeface="+mj-lt"/>
                    <a:ea typeface="Times New Roman" panose="02020603050405020304" pitchFamily="18" charset="0"/>
                  </a:rPr>
                  <a:t>nhân</a:t>
                </a:r>
                <a:r>
                  <a:rPr lang="fr-FR" sz="1800" dirty="0">
                    <a:latin typeface="+mj-lt"/>
                    <a:ea typeface="Times New Roman" panose="02020603050405020304" pitchFamily="18" charset="0"/>
                  </a:rPr>
                  <a:t> là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v</m:t>
                        </m:r>
                      </m:e>
                      <m:sub>
                        <m:r>
                          <m:rPr>
                            <m:sty m:val="p"/>
                          </m:rPr>
                          <a:rPr lang="fr-FR" sz="1800">
                            <a:latin typeface="+mj-lt"/>
                            <a:ea typeface="Times New Roman" panose="02020603050405020304" pitchFamily="18" charset="0"/>
                            <a:cs typeface="Times New Roman" panose="02020603050405020304" pitchFamily="18" charset="0"/>
                          </a:rPr>
                          <m:t>n</m:t>
                        </m:r>
                      </m:sub>
                    </m:sSub>
                    <m:r>
                      <a:rPr lang="fr-FR" sz="1800">
                        <a:latin typeface="+mj-lt"/>
                        <a:ea typeface="Times New Roman" panose="02020603050405020304" pitchFamily="18" charset="0"/>
                        <a:cs typeface="Times New Roman" panose="02020603050405020304" pitchFamily="18" charset="0"/>
                      </a:rPr>
                      <m:t>=24+</m:t>
                    </m:r>
                    <m:d>
                      <m:dPr>
                        <m:ctrlPr>
                          <a:rPr lang="en-US" sz="1800" i="1">
                            <a:latin typeface="+mj-lt"/>
                            <a:ea typeface="Times New Roman" panose="02020603050405020304" pitchFamily="18" charset="0"/>
                            <a:cs typeface="Times New Roman" panose="02020603050405020304" pitchFamily="18" charset="0"/>
                          </a:rPr>
                        </m:ctrlPr>
                      </m:dPr>
                      <m:e>
                        <m:r>
                          <m:rPr>
                            <m:sty m:val="p"/>
                          </m:rPr>
                          <a:rPr lang="fr-FR" sz="1800">
                            <a:latin typeface="+mj-lt"/>
                            <a:ea typeface="Times New Roman" panose="02020603050405020304" pitchFamily="18" charset="0"/>
                            <a:cs typeface="Times New Roman" panose="02020603050405020304" pitchFamily="18" charset="0"/>
                          </a:rPr>
                          <m:t>n</m:t>
                        </m:r>
                        <m:r>
                          <a:rPr lang="fr-FR" sz="1800" i="1">
                            <a:latin typeface="+mj-lt"/>
                            <a:ea typeface="Times New Roman" panose="02020603050405020304" pitchFamily="18" charset="0"/>
                            <a:cs typeface="Times New Roman" panose="02020603050405020304" pitchFamily="18" charset="0"/>
                          </a:rPr>
                          <m:t>−</m:t>
                        </m:r>
                        <m:r>
                          <a:rPr lang="fr-FR" sz="1800">
                            <a:latin typeface="+mj-lt"/>
                            <a:ea typeface="Times New Roman" panose="02020603050405020304" pitchFamily="18" charset="0"/>
                            <a:cs typeface="Times New Roman" panose="02020603050405020304" pitchFamily="18" charset="0"/>
                          </a:rPr>
                          <m:t>1</m:t>
                        </m:r>
                      </m:e>
                    </m:d>
                    <m:r>
                      <a:rPr lang="fr-FR" sz="1800">
                        <a:latin typeface="+mj-lt"/>
                        <a:ea typeface="Times New Roman" panose="02020603050405020304" pitchFamily="18" charset="0"/>
                        <a:cs typeface="Times New Roman" panose="02020603050405020304" pitchFamily="18" charset="0"/>
                      </a:rPr>
                      <m:t>.1,8</m:t>
                    </m:r>
                  </m:oMath>
                </a14:m>
                <a:endParaRPr lang="en-US" sz="1800" kern="100" dirty="0">
                  <a:effectLst/>
                  <a:latin typeface="+mj-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579539" y="1011882"/>
                <a:ext cx="7930357" cy="3508653"/>
              </a:xfrm>
              <a:prstGeom prst="rect">
                <a:avLst/>
              </a:prstGeom>
              <a:blipFill>
                <a:blip r:embed="rId3"/>
                <a:stretch>
                  <a:fillRect l="-615" r="-692" b="-1736"/>
                </a:stretch>
              </a:blipFill>
            </p:spPr>
            <p:txBody>
              <a:bodyPr/>
              <a:lstStyle/>
              <a:p>
                <a:r>
                  <a:rPr lang="en-US">
                    <a:noFill/>
                  </a:rPr>
                  <a:t> </a:t>
                </a:r>
              </a:p>
            </p:txBody>
          </p:sp>
        </mc:Fallback>
      </mc:AlternateContent>
      <p:grpSp>
        <p:nvGrpSpPr>
          <p:cNvPr id="3167" name="Google Shape;3167;p75"/>
          <p:cNvGrpSpPr/>
          <p:nvPr/>
        </p:nvGrpSpPr>
        <p:grpSpPr>
          <a:xfrm>
            <a:off x="8138160" y="3657600"/>
            <a:ext cx="811530" cy="1326303"/>
            <a:chOff x="741975" y="719667"/>
            <a:chExt cx="2191277" cy="3704165"/>
          </a:xfrm>
        </p:grpSpPr>
        <p:grpSp>
          <p:nvGrpSpPr>
            <p:cNvPr id="3168" name="Google Shape;3168;p75"/>
            <p:cNvGrpSpPr/>
            <p:nvPr/>
          </p:nvGrpSpPr>
          <p:grpSpPr>
            <a:xfrm rot="394363">
              <a:off x="813330" y="832427"/>
              <a:ext cx="2048566" cy="1364401"/>
              <a:chOff x="4292469" y="2051025"/>
              <a:chExt cx="625800" cy="416800"/>
            </a:xfrm>
          </p:grpSpPr>
          <p:sp>
            <p:nvSpPr>
              <p:cNvPr id="3169" name="Google Shape;3169;p75"/>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0" name="Google Shape;3170;p75"/>
              <p:cNvGrpSpPr/>
              <p:nvPr/>
            </p:nvGrpSpPr>
            <p:grpSpPr>
              <a:xfrm>
                <a:off x="4292469" y="2051175"/>
                <a:ext cx="625800" cy="416500"/>
                <a:chOff x="3947100" y="2040200"/>
                <a:chExt cx="625800" cy="416500"/>
              </a:xfrm>
            </p:grpSpPr>
            <p:sp>
              <p:nvSpPr>
                <p:cNvPr id="3171" name="Google Shape;3171;p75"/>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5"/>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5"/>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5"/>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5"/>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5"/>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5"/>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5"/>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5"/>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5"/>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5"/>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5"/>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5"/>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5"/>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75"/>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75"/>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5"/>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5"/>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9" name="Google Shape;3189;p75"/>
            <p:cNvGrpSpPr/>
            <p:nvPr/>
          </p:nvGrpSpPr>
          <p:grpSpPr>
            <a:xfrm>
              <a:off x="765748" y="2614843"/>
              <a:ext cx="2019505" cy="1808989"/>
              <a:chOff x="4178475" y="1543550"/>
              <a:chExt cx="445925" cy="399450"/>
            </a:xfrm>
          </p:grpSpPr>
          <p:sp>
            <p:nvSpPr>
              <p:cNvPr id="3190" name="Google Shape;3190;p75"/>
              <p:cNvSpPr/>
              <p:nvPr/>
            </p:nvSpPr>
            <p:spPr>
              <a:xfrm>
                <a:off x="4178625" y="1543550"/>
                <a:ext cx="445625" cy="399450"/>
              </a:xfrm>
              <a:custGeom>
                <a:avLst/>
                <a:gdLst/>
                <a:ahLst/>
                <a:cxnLst/>
                <a:rect l="l" t="t" r="r" b="b"/>
                <a:pathLst>
                  <a:path w="17825" h="15978" extrusionOk="0">
                    <a:moveTo>
                      <a:pt x="3287" y="545"/>
                    </a:moveTo>
                    <a:lnTo>
                      <a:pt x="3287" y="605"/>
                    </a:lnTo>
                    <a:cubicBezTo>
                      <a:pt x="3287" y="629"/>
                      <a:pt x="3299" y="652"/>
                      <a:pt x="3299" y="676"/>
                    </a:cubicBezTo>
                    <a:lnTo>
                      <a:pt x="3239" y="557"/>
                    </a:lnTo>
                    <a:cubicBezTo>
                      <a:pt x="3263" y="545"/>
                      <a:pt x="3275" y="545"/>
                      <a:pt x="3287" y="545"/>
                    </a:cubicBezTo>
                    <a:close/>
                    <a:moveTo>
                      <a:pt x="4578" y="0"/>
                    </a:moveTo>
                    <a:cubicBezTo>
                      <a:pt x="4467" y="0"/>
                      <a:pt x="4339" y="33"/>
                      <a:pt x="4263" y="45"/>
                    </a:cubicBezTo>
                    <a:cubicBezTo>
                      <a:pt x="4073" y="69"/>
                      <a:pt x="3882" y="105"/>
                      <a:pt x="3692" y="152"/>
                    </a:cubicBezTo>
                    <a:cubicBezTo>
                      <a:pt x="3620" y="164"/>
                      <a:pt x="3561" y="176"/>
                      <a:pt x="3501" y="188"/>
                    </a:cubicBezTo>
                    <a:lnTo>
                      <a:pt x="3478" y="188"/>
                    </a:lnTo>
                    <a:cubicBezTo>
                      <a:pt x="3430" y="188"/>
                      <a:pt x="3406" y="200"/>
                      <a:pt x="3382" y="224"/>
                    </a:cubicBezTo>
                    <a:cubicBezTo>
                      <a:pt x="3299" y="236"/>
                      <a:pt x="3204" y="260"/>
                      <a:pt x="3120" y="283"/>
                    </a:cubicBezTo>
                    <a:lnTo>
                      <a:pt x="3073" y="176"/>
                    </a:lnTo>
                    <a:cubicBezTo>
                      <a:pt x="3065" y="144"/>
                      <a:pt x="3036" y="129"/>
                      <a:pt x="3007" y="129"/>
                    </a:cubicBezTo>
                    <a:cubicBezTo>
                      <a:pt x="2992" y="129"/>
                      <a:pt x="2978" y="133"/>
                      <a:pt x="2966" y="140"/>
                    </a:cubicBezTo>
                    <a:lnTo>
                      <a:pt x="2644" y="331"/>
                    </a:lnTo>
                    <a:cubicBezTo>
                      <a:pt x="2632" y="331"/>
                      <a:pt x="2620" y="343"/>
                      <a:pt x="2608" y="343"/>
                    </a:cubicBezTo>
                    <a:lnTo>
                      <a:pt x="37" y="1903"/>
                    </a:lnTo>
                    <a:cubicBezTo>
                      <a:pt x="13" y="1914"/>
                      <a:pt x="1" y="1938"/>
                      <a:pt x="1" y="1962"/>
                    </a:cubicBezTo>
                    <a:lnTo>
                      <a:pt x="1" y="2272"/>
                    </a:lnTo>
                    <a:cubicBezTo>
                      <a:pt x="1" y="2307"/>
                      <a:pt x="25" y="2343"/>
                      <a:pt x="60" y="2343"/>
                    </a:cubicBezTo>
                    <a:lnTo>
                      <a:pt x="3001" y="2998"/>
                    </a:lnTo>
                    <a:cubicBezTo>
                      <a:pt x="3787" y="3831"/>
                      <a:pt x="4585" y="4641"/>
                      <a:pt x="5383" y="5463"/>
                    </a:cubicBezTo>
                    <a:lnTo>
                      <a:pt x="6847" y="6939"/>
                    </a:lnTo>
                    <a:lnTo>
                      <a:pt x="6073" y="7106"/>
                    </a:lnTo>
                    <a:cubicBezTo>
                      <a:pt x="5906" y="7153"/>
                      <a:pt x="5787" y="7332"/>
                      <a:pt x="5811" y="7522"/>
                    </a:cubicBezTo>
                    <a:lnTo>
                      <a:pt x="4442" y="11249"/>
                    </a:lnTo>
                    <a:cubicBezTo>
                      <a:pt x="4406" y="11356"/>
                      <a:pt x="4442" y="11475"/>
                      <a:pt x="4537" y="11523"/>
                    </a:cubicBezTo>
                    <a:lnTo>
                      <a:pt x="4799" y="11654"/>
                    </a:lnTo>
                    <a:cubicBezTo>
                      <a:pt x="4820" y="11662"/>
                      <a:pt x="4842" y="11666"/>
                      <a:pt x="4863" y="11666"/>
                    </a:cubicBezTo>
                    <a:cubicBezTo>
                      <a:pt x="4938" y="11666"/>
                      <a:pt x="5009" y="11618"/>
                      <a:pt x="5037" y="11535"/>
                    </a:cubicBezTo>
                    <a:lnTo>
                      <a:pt x="6418" y="7784"/>
                    </a:lnTo>
                    <a:lnTo>
                      <a:pt x="7454" y="7558"/>
                    </a:lnTo>
                    <a:lnTo>
                      <a:pt x="7657" y="7772"/>
                    </a:lnTo>
                    <a:lnTo>
                      <a:pt x="9228" y="10439"/>
                    </a:lnTo>
                    <a:cubicBezTo>
                      <a:pt x="9258" y="10500"/>
                      <a:pt x="9317" y="10531"/>
                      <a:pt x="9377" y="10531"/>
                    </a:cubicBezTo>
                    <a:cubicBezTo>
                      <a:pt x="9412" y="10531"/>
                      <a:pt x="9448" y="10521"/>
                      <a:pt x="9478" y="10499"/>
                    </a:cubicBezTo>
                    <a:lnTo>
                      <a:pt x="9716" y="10320"/>
                    </a:lnTo>
                    <a:cubicBezTo>
                      <a:pt x="9800" y="10261"/>
                      <a:pt x="9824" y="10130"/>
                      <a:pt x="9764" y="10035"/>
                    </a:cubicBezTo>
                    <a:lnTo>
                      <a:pt x="9585" y="9713"/>
                    </a:lnTo>
                    <a:lnTo>
                      <a:pt x="13479" y="13654"/>
                    </a:lnTo>
                    <a:lnTo>
                      <a:pt x="14455" y="15857"/>
                    </a:lnTo>
                    <a:cubicBezTo>
                      <a:pt x="14489" y="15932"/>
                      <a:pt x="14563" y="15978"/>
                      <a:pt x="14638" y="15978"/>
                    </a:cubicBezTo>
                    <a:cubicBezTo>
                      <a:pt x="14669" y="15978"/>
                      <a:pt x="14701" y="15970"/>
                      <a:pt x="14729" y="15952"/>
                    </a:cubicBezTo>
                    <a:lnTo>
                      <a:pt x="17694" y="14333"/>
                    </a:lnTo>
                    <a:cubicBezTo>
                      <a:pt x="17789" y="14285"/>
                      <a:pt x="17825" y="14166"/>
                      <a:pt x="17789" y="14071"/>
                    </a:cubicBezTo>
                    <a:lnTo>
                      <a:pt x="17825" y="13630"/>
                    </a:lnTo>
                    <a:cubicBezTo>
                      <a:pt x="17801" y="13571"/>
                      <a:pt x="17670" y="13452"/>
                      <a:pt x="17622" y="13440"/>
                    </a:cubicBezTo>
                    <a:cubicBezTo>
                      <a:pt x="17598" y="13416"/>
                      <a:pt x="17575" y="13404"/>
                      <a:pt x="17551" y="13404"/>
                    </a:cubicBezTo>
                    <a:lnTo>
                      <a:pt x="14324" y="12416"/>
                    </a:lnTo>
                    <a:cubicBezTo>
                      <a:pt x="14336" y="12178"/>
                      <a:pt x="14336" y="11940"/>
                      <a:pt x="14336" y="11701"/>
                    </a:cubicBezTo>
                    <a:cubicBezTo>
                      <a:pt x="14336" y="11523"/>
                      <a:pt x="14336" y="11332"/>
                      <a:pt x="14324" y="11142"/>
                    </a:cubicBezTo>
                    <a:cubicBezTo>
                      <a:pt x="14324" y="11106"/>
                      <a:pt x="14324" y="11058"/>
                      <a:pt x="14312" y="11011"/>
                    </a:cubicBezTo>
                    <a:cubicBezTo>
                      <a:pt x="14360" y="10999"/>
                      <a:pt x="14396" y="10999"/>
                      <a:pt x="14431" y="10987"/>
                    </a:cubicBezTo>
                    <a:cubicBezTo>
                      <a:pt x="14622" y="10963"/>
                      <a:pt x="14812" y="10927"/>
                      <a:pt x="15015" y="10892"/>
                    </a:cubicBezTo>
                    <a:cubicBezTo>
                      <a:pt x="15146" y="10868"/>
                      <a:pt x="15491" y="10856"/>
                      <a:pt x="15443" y="10654"/>
                    </a:cubicBezTo>
                    <a:cubicBezTo>
                      <a:pt x="15420" y="10555"/>
                      <a:pt x="15329" y="10527"/>
                      <a:pt x="15225" y="10527"/>
                    </a:cubicBezTo>
                    <a:cubicBezTo>
                      <a:pt x="15116" y="10527"/>
                      <a:pt x="14993" y="10558"/>
                      <a:pt x="14919" y="10570"/>
                    </a:cubicBezTo>
                    <a:cubicBezTo>
                      <a:pt x="14717" y="10606"/>
                      <a:pt x="14527" y="10642"/>
                      <a:pt x="14336" y="10677"/>
                    </a:cubicBezTo>
                    <a:cubicBezTo>
                      <a:pt x="14277" y="10689"/>
                      <a:pt x="14217" y="10713"/>
                      <a:pt x="14146" y="10725"/>
                    </a:cubicBezTo>
                    <a:cubicBezTo>
                      <a:pt x="14134" y="10725"/>
                      <a:pt x="14134" y="10713"/>
                      <a:pt x="14122" y="10713"/>
                    </a:cubicBezTo>
                    <a:cubicBezTo>
                      <a:pt x="14086" y="10713"/>
                      <a:pt x="14050" y="10725"/>
                      <a:pt x="14027" y="10749"/>
                    </a:cubicBezTo>
                    <a:cubicBezTo>
                      <a:pt x="13717" y="10820"/>
                      <a:pt x="13419" y="10904"/>
                      <a:pt x="13110" y="10999"/>
                    </a:cubicBezTo>
                    <a:cubicBezTo>
                      <a:pt x="12967" y="11043"/>
                      <a:pt x="13007" y="11229"/>
                      <a:pt x="13145" y="11229"/>
                    </a:cubicBezTo>
                    <a:cubicBezTo>
                      <a:pt x="13156" y="11229"/>
                      <a:pt x="13168" y="11228"/>
                      <a:pt x="13181" y="11225"/>
                    </a:cubicBezTo>
                    <a:cubicBezTo>
                      <a:pt x="13431" y="11178"/>
                      <a:pt x="13681" y="11130"/>
                      <a:pt x="13931" y="11082"/>
                    </a:cubicBezTo>
                    <a:lnTo>
                      <a:pt x="13931" y="11142"/>
                    </a:lnTo>
                    <a:cubicBezTo>
                      <a:pt x="13943" y="11332"/>
                      <a:pt x="13943" y="11523"/>
                      <a:pt x="13955" y="11713"/>
                    </a:cubicBezTo>
                    <a:cubicBezTo>
                      <a:pt x="13967" y="11916"/>
                      <a:pt x="13991" y="12118"/>
                      <a:pt x="14003" y="12321"/>
                    </a:cubicBezTo>
                    <a:lnTo>
                      <a:pt x="13431" y="12142"/>
                    </a:lnTo>
                    <a:lnTo>
                      <a:pt x="13419" y="12142"/>
                    </a:lnTo>
                    <a:lnTo>
                      <a:pt x="13324" y="12118"/>
                    </a:lnTo>
                    <a:lnTo>
                      <a:pt x="8669" y="7629"/>
                    </a:lnTo>
                    <a:lnTo>
                      <a:pt x="8061" y="7034"/>
                    </a:lnTo>
                    <a:cubicBezTo>
                      <a:pt x="8038" y="6867"/>
                      <a:pt x="7907" y="6760"/>
                      <a:pt x="7764" y="6748"/>
                    </a:cubicBezTo>
                    <a:lnTo>
                      <a:pt x="5906" y="4939"/>
                    </a:lnTo>
                    <a:cubicBezTo>
                      <a:pt x="5311" y="4343"/>
                      <a:pt x="4704" y="3760"/>
                      <a:pt x="4109" y="3165"/>
                    </a:cubicBezTo>
                    <a:lnTo>
                      <a:pt x="4228" y="2950"/>
                    </a:lnTo>
                    <a:cubicBezTo>
                      <a:pt x="4240" y="2927"/>
                      <a:pt x="4240" y="2891"/>
                      <a:pt x="4228" y="2867"/>
                    </a:cubicBezTo>
                    <a:lnTo>
                      <a:pt x="4192" y="2819"/>
                    </a:lnTo>
                    <a:cubicBezTo>
                      <a:pt x="4192" y="2796"/>
                      <a:pt x="4192" y="2784"/>
                      <a:pt x="4180" y="2772"/>
                    </a:cubicBezTo>
                    <a:lnTo>
                      <a:pt x="3680" y="1605"/>
                    </a:lnTo>
                    <a:cubicBezTo>
                      <a:pt x="3680" y="1462"/>
                      <a:pt x="3692" y="1319"/>
                      <a:pt x="3692" y="1176"/>
                    </a:cubicBezTo>
                    <a:cubicBezTo>
                      <a:pt x="3692" y="986"/>
                      <a:pt x="3680" y="795"/>
                      <a:pt x="3680" y="605"/>
                    </a:cubicBezTo>
                    <a:cubicBezTo>
                      <a:pt x="3668" y="569"/>
                      <a:pt x="3668" y="521"/>
                      <a:pt x="3668" y="474"/>
                    </a:cubicBezTo>
                    <a:cubicBezTo>
                      <a:pt x="3704" y="474"/>
                      <a:pt x="3740" y="462"/>
                      <a:pt x="3775" y="462"/>
                    </a:cubicBezTo>
                    <a:cubicBezTo>
                      <a:pt x="3978" y="426"/>
                      <a:pt x="4168" y="390"/>
                      <a:pt x="4359" y="355"/>
                    </a:cubicBezTo>
                    <a:cubicBezTo>
                      <a:pt x="4502" y="343"/>
                      <a:pt x="4847" y="319"/>
                      <a:pt x="4787" y="117"/>
                    </a:cubicBezTo>
                    <a:cubicBezTo>
                      <a:pt x="4765" y="26"/>
                      <a:pt x="4678" y="0"/>
                      <a:pt x="4578"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1" name="Google Shape;3191;p75"/>
              <p:cNvGrpSpPr/>
              <p:nvPr/>
            </p:nvGrpSpPr>
            <p:grpSpPr>
              <a:xfrm>
                <a:off x="4178475" y="1543563"/>
                <a:ext cx="445925" cy="399425"/>
                <a:chOff x="4178475" y="1543575"/>
                <a:chExt cx="445925" cy="399425"/>
              </a:xfrm>
            </p:grpSpPr>
            <p:sp>
              <p:nvSpPr>
                <p:cNvPr id="3192" name="Google Shape;3192;p75"/>
                <p:cNvSpPr/>
                <p:nvPr/>
              </p:nvSpPr>
              <p:spPr>
                <a:xfrm>
                  <a:off x="4362150" y="1714125"/>
                  <a:ext cx="61925" cy="92725"/>
                </a:xfrm>
                <a:custGeom>
                  <a:avLst/>
                  <a:gdLst/>
                  <a:ahLst/>
                  <a:cxnLst/>
                  <a:rect l="l" t="t" r="r" b="b"/>
                  <a:pathLst>
                    <a:path w="2477" h="3709" extrusionOk="0">
                      <a:moveTo>
                        <a:pt x="443" y="0"/>
                      </a:moveTo>
                      <a:cubicBezTo>
                        <a:pt x="410" y="0"/>
                        <a:pt x="376" y="11"/>
                        <a:pt x="345" y="32"/>
                      </a:cubicBezTo>
                      <a:lnTo>
                        <a:pt x="107" y="211"/>
                      </a:lnTo>
                      <a:cubicBezTo>
                        <a:pt x="24" y="271"/>
                        <a:pt x="0" y="402"/>
                        <a:pt x="60" y="497"/>
                      </a:cubicBezTo>
                      <a:lnTo>
                        <a:pt x="1881" y="3616"/>
                      </a:lnTo>
                      <a:cubicBezTo>
                        <a:pt x="1919" y="3677"/>
                        <a:pt x="1976" y="3708"/>
                        <a:pt x="2037" y="3708"/>
                      </a:cubicBezTo>
                      <a:cubicBezTo>
                        <a:pt x="2072" y="3708"/>
                        <a:pt x="2108" y="3698"/>
                        <a:pt x="2143" y="3676"/>
                      </a:cubicBezTo>
                      <a:lnTo>
                        <a:pt x="2369" y="3497"/>
                      </a:lnTo>
                      <a:cubicBezTo>
                        <a:pt x="2453" y="3438"/>
                        <a:pt x="2477" y="3307"/>
                        <a:pt x="2429" y="3211"/>
                      </a:cubicBezTo>
                      <a:lnTo>
                        <a:pt x="595" y="92"/>
                      </a:lnTo>
                      <a:cubicBezTo>
                        <a:pt x="558" y="32"/>
                        <a:pt x="501"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5"/>
                <p:cNvSpPr/>
                <p:nvPr/>
              </p:nvSpPr>
              <p:spPr>
                <a:xfrm>
                  <a:off x="4323150" y="1712300"/>
                  <a:ext cx="58075" cy="27350"/>
                </a:xfrm>
                <a:custGeom>
                  <a:avLst/>
                  <a:gdLst/>
                  <a:ahLst/>
                  <a:cxnLst/>
                  <a:rect l="l" t="t" r="r" b="b"/>
                  <a:pathLst>
                    <a:path w="2323" h="1094" extrusionOk="0">
                      <a:moveTo>
                        <a:pt x="1979" y="0"/>
                      </a:moveTo>
                      <a:cubicBezTo>
                        <a:pt x="1955" y="0"/>
                        <a:pt x="1930" y="4"/>
                        <a:pt x="1905" y="10"/>
                      </a:cubicBezTo>
                      <a:lnTo>
                        <a:pt x="286" y="367"/>
                      </a:lnTo>
                      <a:cubicBezTo>
                        <a:pt x="108" y="403"/>
                        <a:pt x="0" y="594"/>
                        <a:pt x="36" y="796"/>
                      </a:cubicBezTo>
                      <a:cubicBezTo>
                        <a:pt x="60" y="975"/>
                        <a:pt x="203" y="1094"/>
                        <a:pt x="346" y="1094"/>
                      </a:cubicBezTo>
                      <a:lnTo>
                        <a:pt x="417" y="1094"/>
                      </a:lnTo>
                      <a:lnTo>
                        <a:pt x="2024" y="736"/>
                      </a:lnTo>
                      <a:cubicBezTo>
                        <a:pt x="2203" y="689"/>
                        <a:pt x="2322" y="498"/>
                        <a:pt x="2286" y="296"/>
                      </a:cubicBezTo>
                      <a:cubicBezTo>
                        <a:pt x="2256" y="122"/>
                        <a:pt x="2128"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5"/>
                <p:cNvSpPr/>
                <p:nvPr/>
              </p:nvSpPr>
              <p:spPr>
                <a:xfrm>
                  <a:off x="4288625" y="1723400"/>
                  <a:ext cx="53300" cy="111925"/>
                </a:xfrm>
                <a:custGeom>
                  <a:avLst/>
                  <a:gdLst/>
                  <a:ahLst/>
                  <a:cxnLst/>
                  <a:rect l="l" t="t" r="r" b="b"/>
                  <a:pathLst>
                    <a:path w="2132" h="4477" extrusionOk="0">
                      <a:moveTo>
                        <a:pt x="1651" y="0"/>
                      </a:moveTo>
                      <a:cubicBezTo>
                        <a:pt x="1580" y="0"/>
                        <a:pt x="1515" y="47"/>
                        <a:pt x="1489" y="126"/>
                      </a:cubicBezTo>
                      <a:lnTo>
                        <a:pt x="36" y="4055"/>
                      </a:lnTo>
                      <a:cubicBezTo>
                        <a:pt x="0" y="4162"/>
                        <a:pt x="48" y="4293"/>
                        <a:pt x="143" y="4329"/>
                      </a:cubicBezTo>
                      <a:lnTo>
                        <a:pt x="405" y="4460"/>
                      </a:lnTo>
                      <a:cubicBezTo>
                        <a:pt x="425" y="4471"/>
                        <a:pt x="446" y="4476"/>
                        <a:pt x="467" y="4476"/>
                      </a:cubicBezTo>
                      <a:cubicBezTo>
                        <a:pt x="536" y="4476"/>
                        <a:pt x="607" y="4422"/>
                        <a:pt x="643" y="4341"/>
                      </a:cubicBezTo>
                      <a:lnTo>
                        <a:pt x="2084" y="412"/>
                      </a:lnTo>
                      <a:cubicBezTo>
                        <a:pt x="2131" y="304"/>
                        <a:pt x="2084" y="185"/>
                        <a:pt x="1989" y="138"/>
                      </a:cubicBezTo>
                      <a:lnTo>
                        <a:pt x="1727" y="19"/>
                      </a:lnTo>
                      <a:cubicBezTo>
                        <a:pt x="1702" y="6"/>
                        <a:pt x="1676"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5"/>
                <p:cNvSpPr/>
                <p:nvPr/>
              </p:nvSpPr>
              <p:spPr>
                <a:xfrm>
                  <a:off x="4327900" y="1728325"/>
                  <a:ext cx="7775" cy="8950"/>
                </a:xfrm>
                <a:custGeom>
                  <a:avLst/>
                  <a:gdLst/>
                  <a:ahLst/>
                  <a:cxnLst/>
                  <a:rect l="l" t="t" r="r" b="b"/>
                  <a:pathLst>
                    <a:path w="311" h="358" extrusionOk="0">
                      <a:moveTo>
                        <a:pt x="156" y="0"/>
                      </a:moveTo>
                      <a:cubicBezTo>
                        <a:pt x="132" y="0"/>
                        <a:pt x="108" y="0"/>
                        <a:pt x="96" y="12"/>
                      </a:cubicBezTo>
                      <a:cubicBezTo>
                        <a:pt x="72" y="24"/>
                        <a:pt x="60" y="36"/>
                        <a:pt x="49" y="48"/>
                      </a:cubicBezTo>
                      <a:cubicBezTo>
                        <a:pt x="25" y="72"/>
                        <a:pt x="25" y="84"/>
                        <a:pt x="13" y="107"/>
                      </a:cubicBezTo>
                      <a:cubicBezTo>
                        <a:pt x="1" y="131"/>
                        <a:pt x="1" y="143"/>
                        <a:pt x="1" y="179"/>
                      </a:cubicBezTo>
                      <a:cubicBezTo>
                        <a:pt x="1" y="191"/>
                        <a:pt x="1" y="203"/>
                        <a:pt x="1" y="226"/>
                      </a:cubicBezTo>
                      <a:cubicBezTo>
                        <a:pt x="13" y="250"/>
                        <a:pt x="25" y="274"/>
                        <a:pt x="49" y="298"/>
                      </a:cubicBezTo>
                      <a:lnTo>
                        <a:pt x="72" y="334"/>
                      </a:lnTo>
                      <a:cubicBezTo>
                        <a:pt x="96" y="346"/>
                        <a:pt x="132" y="357"/>
                        <a:pt x="156" y="357"/>
                      </a:cubicBezTo>
                      <a:cubicBezTo>
                        <a:pt x="179" y="357"/>
                        <a:pt x="191" y="346"/>
                        <a:pt x="215" y="334"/>
                      </a:cubicBezTo>
                      <a:cubicBezTo>
                        <a:pt x="239" y="334"/>
                        <a:pt x="251" y="322"/>
                        <a:pt x="263" y="298"/>
                      </a:cubicBezTo>
                      <a:cubicBezTo>
                        <a:pt x="275" y="286"/>
                        <a:pt x="287" y="262"/>
                        <a:pt x="299" y="238"/>
                      </a:cubicBezTo>
                      <a:cubicBezTo>
                        <a:pt x="310" y="226"/>
                        <a:pt x="310" y="203"/>
                        <a:pt x="310" y="179"/>
                      </a:cubicBezTo>
                      <a:cubicBezTo>
                        <a:pt x="310" y="155"/>
                        <a:pt x="310" y="143"/>
                        <a:pt x="310" y="131"/>
                      </a:cubicBezTo>
                      <a:cubicBezTo>
                        <a:pt x="299" y="95"/>
                        <a:pt x="287" y="72"/>
                        <a:pt x="263" y="48"/>
                      </a:cubicBezTo>
                      <a:cubicBezTo>
                        <a:pt x="251" y="36"/>
                        <a:pt x="239" y="36"/>
                        <a:pt x="239" y="24"/>
                      </a:cubicBezTo>
                      <a:cubicBezTo>
                        <a:pt x="203" y="0"/>
                        <a:pt x="179"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5"/>
                <p:cNvSpPr/>
                <p:nvPr/>
              </p:nvSpPr>
              <p:spPr>
                <a:xfrm>
                  <a:off x="4243075" y="1596900"/>
                  <a:ext cx="296200" cy="292725"/>
                </a:xfrm>
                <a:custGeom>
                  <a:avLst/>
                  <a:gdLst/>
                  <a:ahLst/>
                  <a:cxnLst/>
                  <a:rect l="l" t="t" r="r" b="b"/>
                  <a:pathLst>
                    <a:path w="11848" h="11709" extrusionOk="0">
                      <a:moveTo>
                        <a:pt x="362" y="1"/>
                      </a:moveTo>
                      <a:cubicBezTo>
                        <a:pt x="280" y="1"/>
                        <a:pt x="197" y="30"/>
                        <a:pt x="132" y="90"/>
                      </a:cubicBezTo>
                      <a:cubicBezTo>
                        <a:pt x="1" y="209"/>
                        <a:pt x="1" y="411"/>
                        <a:pt x="120" y="542"/>
                      </a:cubicBezTo>
                      <a:cubicBezTo>
                        <a:pt x="1013" y="1483"/>
                        <a:pt x="1906" y="2400"/>
                        <a:pt x="2810" y="3328"/>
                      </a:cubicBezTo>
                      <a:lnTo>
                        <a:pt x="5513" y="6079"/>
                      </a:lnTo>
                      <a:lnTo>
                        <a:pt x="10942" y="11568"/>
                      </a:lnTo>
                      <a:lnTo>
                        <a:pt x="10954" y="11568"/>
                      </a:lnTo>
                      <a:cubicBezTo>
                        <a:pt x="11048" y="11661"/>
                        <a:pt x="11174" y="11709"/>
                        <a:pt x="11300" y="11709"/>
                      </a:cubicBezTo>
                      <a:cubicBezTo>
                        <a:pt x="11430" y="11709"/>
                        <a:pt x="11560" y="11658"/>
                        <a:pt x="11657" y="11556"/>
                      </a:cubicBezTo>
                      <a:cubicBezTo>
                        <a:pt x="11847" y="11365"/>
                        <a:pt x="11835" y="11044"/>
                        <a:pt x="11645" y="10853"/>
                      </a:cubicBezTo>
                      <a:lnTo>
                        <a:pt x="6097" y="5495"/>
                      </a:lnTo>
                      <a:lnTo>
                        <a:pt x="3322" y="2805"/>
                      </a:lnTo>
                      <a:cubicBezTo>
                        <a:pt x="2406" y="1912"/>
                        <a:pt x="1489" y="1007"/>
                        <a:pt x="584" y="102"/>
                      </a:cubicBezTo>
                      <a:lnTo>
                        <a:pt x="584" y="90"/>
                      </a:lnTo>
                      <a:cubicBezTo>
                        <a:pt x="524" y="30"/>
                        <a:pt x="444"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5"/>
                <p:cNvSpPr/>
                <p:nvPr/>
              </p:nvSpPr>
              <p:spPr>
                <a:xfrm>
                  <a:off x="4503825" y="1845900"/>
                  <a:ext cx="120575" cy="97100"/>
                </a:xfrm>
                <a:custGeom>
                  <a:avLst/>
                  <a:gdLst/>
                  <a:ahLst/>
                  <a:cxnLst/>
                  <a:rect l="l" t="t" r="r" b="b"/>
                  <a:pathLst>
                    <a:path w="4823" h="3884" extrusionOk="0">
                      <a:moveTo>
                        <a:pt x="198" y="1"/>
                      </a:moveTo>
                      <a:cubicBezTo>
                        <a:pt x="92" y="1"/>
                        <a:pt x="0" y="93"/>
                        <a:pt x="0" y="203"/>
                      </a:cubicBezTo>
                      <a:lnTo>
                        <a:pt x="12" y="488"/>
                      </a:lnTo>
                      <a:cubicBezTo>
                        <a:pt x="12" y="512"/>
                        <a:pt x="12" y="536"/>
                        <a:pt x="24" y="560"/>
                      </a:cubicBezTo>
                      <a:lnTo>
                        <a:pt x="1453" y="3763"/>
                      </a:lnTo>
                      <a:cubicBezTo>
                        <a:pt x="1478" y="3838"/>
                        <a:pt x="1550" y="3884"/>
                        <a:pt x="1628" y="3884"/>
                      </a:cubicBezTo>
                      <a:cubicBezTo>
                        <a:pt x="1661" y="3884"/>
                        <a:pt x="1695" y="3876"/>
                        <a:pt x="1727" y="3858"/>
                      </a:cubicBezTo>
                      <a:lnTo>
                        <a:pt x="4680" y="2239"/>
                      </a:lnTo>
                      <a:cubicBezTo>
                        <a:pt x="4775" y="2191"/>
                        <a:pt x="4823" y="2084"/>
                        <a:pt x="4775" y="1989"/>
                      </a:cubicBezTo>
                      <a:lnTo>
                        <a:pt x="4811" y="1536"/>
                      </a:lnTo>
                      <a:cubicBezTo>
                        <a:pt x="4787" y="1477"/>
                        <a:pt x="4656" y="1369"/>
                        <a:pt x="4608" y="1346"/>
                      </a:cubicBezTo>
                      <a:lnTo>
                        <a:pt x="262" y="12"/>
                      </a:lnTo>
                      <a:cubicBezTo>
                        <a:pt x="241" y="4"/>
                        <a:pt x="219" y="1"/>
                        <a:pt x="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5"/>
                <p:cNvSpPr/>
                <p:nvPr/>
              </p:nvSpPr>
              <p:spPr>
                <a:xfrm>
                  <a:off x="4506725" y="1847175"/>
                  <a:ext cx="115300" cy="78425"/>
                </a:xfrm>
                <a:custGeom>
                  <a:avLst/>
                  <a:gdLst/>
                  <a:ahLst/>
                  <a:cxnLst/>
                  <a:rect l="l" t="t" r="r" b="b"/>
                  <a:pathLst>
                    <a:path w="4612" h="3137" extrusionOk="0">
                      <a:moveTo>
                        <a:pt x="243" y="0"/>
                      </a:moveTo>
                      <a:cubicBezTo>
                        <a:pt x="104" y="0"/>
                        <a:pt x="0" y="146"/>
                        <a:pt x="63" y="283"/>
                      </a:cubicBezTo>
                      <a:lnTo>
                        <a:pt x="1301" y="3021"/>
                      </a:lnTo>
                      <a:cubicBezTo>
                        <a:pt x="1335" y="3097"/>
                        <a:pt x="1405" y="3137"/>
                        <a:pt x="1480" y="3137"/>
                      </a:cubicBezTo>
                      <a:cubicBezTo>
                        <a:pt x="1512" y="3137"/>
                        <a:pt x="1544" y="3130"/>
                        <a:pt x="1575" y="3116"/>
                      </a:cubicBezTo>
                      <a:lnTo>
                        <a:pt x="4456" y="1628"/>
                      </a:lnTo>
                      <a:cubicBezTo>
                        <a:pt x="4611" y="1545"/>
                        <a:pt x="4587" y="1307"/>
                        <a:pt x="4421" y="1259"/>
                      </a:cubicBezTo>
                      <a:lnTo>
                        <a:pt x="301" y="9"/>
                      </a:lnTo>
                      <a:cubicBezTo>
                        <a:pt x="281" y="3"/>
                        <a:pt x="262"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75"/>
                <p:cNvSpPr/>
                <p:nvPr/>
              </p:nvSpPr>
              <p:spPr>
                <a:xfrm>
                  <a:off x="4178475" y="1551800"/>
                  <a:ext cx="106000" cy="72375"/>
                </a:xfrm>
                <a:custGeom>
                  <a:avLst/>
                  <a:gdLst/>
                  <a:ahLst/>
                  <a:cxnLst/>
                  <a:rect l="l" t="t" r="r" b="b"/>
                  <a:pathLst>
                    <a:path w="4240" h="2895" extrusionOk="0">
                      <a:moveTo>
                        <a:pt x="2659" y="1"/>
                      </a:moveTo>
                      <a:cubicBezTo>
                        <a:pt x="2645" y="1"/>
                        <a:pt x="2632" y="5"/>
                        <a:pt x="2620" y="13"/>
                      </a:cubicBezTo>
                      <a:lnTo>
                        <a:pt x="37" y="1572"/>
                      </a:lnTo>
                      <a:cubicBezTo>
                        <a:pt x="13" y="1584"/>
                        <a:pt x="1" y="1608"/>
                        <a:pt x="1" y="1632"/>
                      </a:cubicBezTo>
                      <a:lnTo>
                        <a:pt x="1" y="1942"/>
                      </a:lnTo>
                      <a:cubicBezTo>
                        <a:pt x="1" y="1977"/>
                        <a:pt x="25" y="2013"/>
                        <a:pt x="60" y="2013"/>
                      </a:cubicBezTo>
                      <a:lnTo>
                        <a:pt x="4013" y="2894"/>
                      </a:lnTo>
                      <a:cubicBezTo>
                        <a:pt x="4049" y="2894"/>
                        <a:pt x="4085" y="2882"/>
                        <a:pt x="4097" y="2858"/>
                      </a:cubicBezTo>
                      <a:lnTo>
                        <a:pt x="4228" y="2632"/>
                      </a:lnTo>
                      <a:cubicBezTo>
                        <a:pt x="4240" y="2608"/>
                        <a:pt x="4240" y="2573"/>
                        <a:pt x="4228" y="2549"/>
                      </a:cubicBezTo>
                      <a:lnTo>
                        <a:pt x="2727" y="48"/>
                      </a:lnTo>
                      <a:cubicBezTo>
                        <a:pt x="2712" y="17"/>
                        <a:pt x="2685" y="1"/>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75"/>
                <p:cNvSpPr/>
                <p:nvPr/>
              </p:nvSpPr>
              <p:spPr>
                <a:xfrm>
                  <a:off x="4181175" y="1546800"/>
                  <a:ext cx="102650" cy="68775"/>
                </a:xfrm>
                <a:custGeom>
                  <a:avLst/>
                  <a:gdLst/>
                  <a:ahLst/>
                  <a:cxnLst/>
                  <a:rect l="l" t="t" r="r" b="b"/>
                  <a:pathLst>
                    <a:path w="4106" h="2751" extrusionOk="0">
                      <a:moveTo>
                        <a:pt x="2892" y="1"/>
                      </a:moveTo>
                      <a:cubicBezTo>
                        <a:pt x="2879" y="1"/>
                        <a:pt x="2868" y="4"/>
                        <a:pt x="2858" y="10"/>
                      </a:cubicBezTo>
                      <a:lnTo>
                        <a:pt x="60" y="1689"/>
                      </a:lnTo>
                      <a:cubicBezTo>
                        <a:pt x="0" y="1725"/>
                        <a:pt x="12" y="1820"/>
                        <a:pt x="83" y="1832"/>
                      </a:cubicBezTo>
                      <a:lnTo>
                        <a:pt x="3989" y="2749"/>
                      </a:lnTo>
                      <a:cubicBezTo>
                        <a:pt x="3994" y="2750"/>
                        <a:pt x="3999" y="2750"/>
                        <a:pt x="4004" y="2750"/>
                      </a:cubicBezTo>
                      <a:cubicBezTo>
                        <a:pt x="4058" y="2750"/>
                        <a:pt x="4106" y="2696"/>
                        <a:pt x="4084" y="2642"/>
                      </a:cubicBezTo>
                      <a:lnTo>
                        <a:pt x="2965" y="46"/>
                      </a:lnTo>
                      <a:cubicBezTo>
                        <a:pt x="2956" y="20"/>
                        <a:pt x="2923" y="1"/>
                        <a:pt x="2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5"/>
                <p:cNvSpPr/>
                <p:nvPr/>
              </p:nvSpPr>
              <p:spPr>
                <a:xfrm>
                  <a:off x="4502625" y="1807000"/>
                  <a:ext cx="63125" cy="61750"/>
                </a:xfrm>
                <a:custGeom>
                  <a:avLst/>
                  <a:gdLst/>
                  <a:ahLst/>
                  <a:cxnLst/>
                  <a:rect l="l" t="t" r="r" b="b"/>
                  <a:pathLst>
                    <a:path w="2525" h="2470" extrusionOk="0">
                      <a:moveTo>
                        <a:pt x="2259" y="1"/>
                      </a:moveTo>
                      <a:cubicBezTo>
                        <a:pt x="2150" y="1"/>
                        <a:pt x="2027" y="32"/>
                        <a:pt x="1953" y="44"/>
                      </a:cubicBezTo>
                      <a:cubicBezTo>
                        <a:pt x="1751" y="68"/>
                        <a:pt x="1561" y="104"/>
                        <a:pt x="1370" y="151"/>
                      </a:cubicBezTo>
                      <a:cubicBezTo>
                        <a:pt x="1311" y="163"/>
                        <a:pt x="1251" y="175"/>
                        <a:pt x="1180" y="187"/>
                      </a:cubicBezTo>
                      <a:lnTo>
                        <a:pt x="1156" y="187"/>
                      </a:lnTo>
                      <a:cubicBezTo>
                        <a:pt x="1120" y="187"/>
                        <a:pt x="1084" y="199"/>
                        <a:pt x="1061" y="223"/>
                      </a:cubicBezTo>
                      <a:cubicBezTo>
                        <a:pt x="751" y="294"/>
                        <a:pt x="453" y="366"/>
                        <a:pt x="144" y="461"/>
                      </a:cubicBezTo>
                      <a:cubicBezTo>
                        <a:pt x="0" y="505"/>
                        <a:pt x="41" y="703"/>
                        <a:pt x="181" y="703"/>
                      </a:cubicBezTo>
                      <a:cubicBezTo>
                        <a:pt x="192" y="703"/>
                        <a:pt x="203" y="702"/>
                        <a:pt x="215" y="699"/>
                      </a:cubicBezTo>
                      <a:cubicBezTo>
                        <a:pt x="465" y="639"/>
                        <a:pt x="715" y="592"/>
                        <a:pt x="965" y="544"/>
                      </a:cubicBezTo>
                      <a:lnTo>
                        <a:pt x="965" y="604"/>
                      </a:lnTo>
                      <a:cubicBezTo>
                        <a:pt x="977" y="794"/>
                        <a:pt x="977" y="985"/>
                        <a:pt x="989" y="1175"/>
                      </a:cubicBezTo>
                      <a:cubicBezTo>
                        <a:pt x="1013" y="1568"/>
                        <a:pt x="1049" y="1961"/>
                        <a:pt x="1084" y="2354"/>
                      </a:cubicBezTo>
                      <a:cubicBezTo>
                        <a:pt x="1090" y="2431"/>
                        <a:pt x="1156" y="2470"/>
                        <a:pt x="1220" y="2470"/>
                      </a:cubicBezTo>
                      <a:cubicBezTo>
                        <a:pt x="1284" y="2470"/>
                        <a:pt x="1346" y="2431"/>
                        <a:pt x="1346" y="2354"/>
                      </a:cubicBezTo>
                      <a:cubicBezTo>
                        <a:pt x="1358" y="1961"/>
                        <a:pt x="1370" y="1568"/>
                        <a:pt x="1370" y="1175"/>
                      </a:cubicBezTo>
                      <a:cubicBezTo>
                        <a:pt x="1370" y="985"/>
                        <a:pt x="1358" y="794"/>
                        <a:pt x="1358" y="604"/>
                      </a:cubicBezTo>
                      <a:cubicBezTo>
                        <a:pt x="1358" y="580"/>
                        <a:pt x="1358" y="532"/>
                        <a:pt x="1346" y="485"/>
                      </a:cubicBezTo>
                      <a:cubicBezTo>
                        <a:pt x="1382" y="473"/>
                        <a:pt x="1418" y="461"/>
                        <a:pt x="1465" y="461"/>
                      </a:cubicBezTo>
                      <a:cubicBezTo>
                        <a:pt x="1656" y="425"/>
                        <a:pt x="1846" y="389"/>
                        <a:pt x="2049" y="366"/>
                      </a:cubicBezTo>
                      <a:cubicBezTo>
                        <a:pt x="2180" y="342"/>
                        <a:pt x="2525" y="330"/>
                        <a:pt x="2477" y="127"/>
                      </a:cubicBezTo>
                      <a:cubicBezTo>
                        <a:pt x="2454" y="29"/>
                        <a:pt x="2363"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5"/>
                <p:cNvSpPr/>
                <p:nvPr/>
              </p:nvSpPr>
              <p:spPr>
                <a:xfrm>
                  <a:off x="4236500" y="1543575"/>
                  <a:ext cx="63150" cy="61750"/>
                </a:xfrm>
                <a:custGeom>
                  <a:avLst/>
                  <a:gdLst/>
                  <a:ahLst/>
                  <a:cxnLst/>
                  <a:rect l="l" t="t" r="r" b="b"/>
                  <a:pathLst>
                    <a:path w="2526" h="2470" extrusionOk="0">
                      <a:moveTo>
                        <a:pt x="2260" y="1"/>
                      </a:moveTo>
                      <a:cubicBezTo>
                        <a:pt x="2151" y="1"/>
                        <a:pt x="2028" y="32"/>
                        <a:pt x="1954" y="44"/>
                      </a:cubicBezTo>
                      <a:cubicBezTo>
                        <a:pt x="1764" y="68"/>
                        <a:pt x="1561" y="104"/>
                        <a:pt x="1371" y="151"/>
                      </a:cubicBezTo>
                      <a:cubicBezTo>
                        <a:pt x="1311" y="163"/>
                        <a:pt x="1252" y="175"/>
                        <a:pt x="1180" y="187"/>
                      </a:cubicBezTo>
                      <a:lnTo>
                        <a:pt x="1157" y="187"/>
                      </a:lnTo>
                      <a:cubicBezTo>
                        <a:pt x="1121" y="187"/>
                        <a:pt x="1085" y="199"/>
                        <a:pt x="1061" y="223"/>
                      </a:cubicBezTo>
                      <a:cubicBezTo>
                        <a:pt x="764" y="294"/>
                        <a:pt x="454" y="366"/>
                        <a:pt x="145" y="461"/>
                      </a:cubicBezTo>
                      <a:cubicBezTo>
                        <a:pt x="1" y="505"/>
                        <a:pt x="42" y="703"/>
                        <a:pt x="181" y="703"/>
                      </a:cubicBezTo>
                      <a:cubicBezTo>
                        <a:pt x="192" y="703"/>
                        <a:pt x="204" y="702"/>
                        <a:pt x="216" y="699"/>
                      </a:cubicBezTo>
                      <a:cubicBezTo>
                        <a:pt x="466" y="639"/>
                        <a:pt x="716" y="592"/>
                        <a:pt x="966" y="544"/>
                      </a:cubicBezTo>
                      <a:lnTo>
                        <a:pt x="966" y="604"/>
                      </a:lnTo>
                      <a:cubicBezTo>
                        <a:pt x="978" y="794"/>
                        <a:pt x="978" y="985"/>
                        <a:pt x="990" y="1175"/>
                      </a:cubicBezTo>
                      <a:cubicBezTo>
                        <a:pt x="1014" y="1568"/>
                        <a:pt x="1049" y="1961"/>
                        <a:pt x="1085" y="2354"/>
                      </a:cubicBezTo>
                      <a:cubicBezTo>
                        <a:pt x="1091" y="2431"/>
                        <a:pt x="1157" y="2470"/>
                        <a:pt x="1221" y="2470"/>
                      </a:cubicBezTo>
                      <a:cubicBezTo>
                        <a:pt x="1285" y="2470"/>
                        <a:pt x="1347" y="2431"/>
                        <a:pt x="1347" y="2354"/>
                      </a:cubicBezTo>
                      <a:cubicBezTo>
                        <a:pt x="1359" y="1961"/>
                        <a:pt x="1371" y="1568"/>
                        <a:pt x="1371" y="1175"/>
                      </a:cubicBezTo>
                      <a:cubicBezTo>
                        <a:pt x="1371" y="985"/>
                        <a:pt x="1371" y="794"/>
                        <a:pt x="1359" y="604"/>
                      </a:cubicBezTo>
                      <a:cubicBezTo>
                        <a:pt x="1359" y="580"/>
                        <a:pt x="1359" y="532"/>
                        <a:pt x="1347" y="485"/>
                      </a:cubicBezTo>
                      <a:cubicBezTo>
                        <a:pt x="1383" y="473"/>
                        <a:pt x="1430" y="461"/>
                        <a:pt x="1466" y="461"/>
                      </a:cubicBezTo>
                      <a:cubicBezTo>
                        <a:pt x="1657" y="425"/>
                        <a:pt x="1847" y="389"/>
                        <a:pt x="2050" y="366"/>
                      </a:cubicBezTo>
                      <a:cubicBezTo>
                        <a:pt x="2181" y="342"/>
                        <a:pt x="2526" y="330"/>
                        <a:pt x="2478" y="127"/>
                      </a:cubicBezTo>
                      <a:cubicBezTo>
                        <a:pt x="2455" y="29"/>
                        <a:pt x="2364"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5"/>
                <p:cNvSpPr/>
                <p:nvPr/>
              </p:nvSpPr>
              <p:spPr>
                <a:xfrm>
                  <a:off x="4543125" y="1897675"/>
                  <a:ext cx="11625" cy="8975"/>
                </a:xfrm>
                <a:custGeom>
                  <a:avLst/>
                  <a:gdLst/>
                  <a:ahLst/>
                  <a:cxnLst/>
                  <a:rect l="l" t="t" r="r" b="b"/>
                  <a:pathLst>
                    <a:path w="465" h="359" extrusionOk="0">
                      <a:moveTo>
                        <a:pt x="226" y="1"/>
                      </a:moveTo>
                      <a:cubicBezTo>
                        <a:pt x="0" y="1"/>
                        <a:pt x="0" y="358"/>
                        <a:pt x="226" y="358"/>
                      </a:cubicBezTo>
                      <a:cubicBezTo>
                        <a:pt x="464" y="358"/>
                        <a:pt x="464"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5"/>
                <p:cNvSpPr/>
                <p:nvPr/>
              </p:nvSpPr>
              <p:spPr>
                <a:xfrm>
                  <a:off x="4586275" y="1878625"/>
                  <a:ext cx="14025" cy="10750"/>
                </a:xfrm>
                <a:custGeom>
                  <a:avLst/>
                  <a:gdLst/>
                  <a:ahLst/>
                  <a:cxnLst/>
                  <a:rect l="l" t="t" r="r" b="b"/>
                  <a:pathLst>
                    <a:path w="561" h="430" extrusionOk="0">
                      <a:moveTo>
                        <a:pt x="286" y="1"/>
                      </a:moveTo>
                      <a:cubicBezTo>
                        <a:pt x="1" y="1"/>
                        <a:pt x="1" y="430"/>
                        <a:pt x="286" y="430"/>
                      </a:cubicBezTo>
                      <a:cubicBezTo>
                        <a:pt x="560" y="430"/>
                        <a:pt x="56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5"/>
                <p:cNvSpPr/>
                <p:nvPr/>
              </p:nvSpPr>
              <p:spPr>
                <a:xfrm>
                  <a:off x="4548475" y="1868800"/>
                  <a:ext cx="8650" cy="9100"/>
                </a:xfrm>
                <a:custGeom>
                  <a:avLst/>
                  <a:gdLst/>
                  <a:ahLst/>
                  <a:cxnLst/>
                  <a:rect l="l" t="t" r="r" b="b"/>
                  <a:pathLst>
                    <a:path w="346" h="364" extrusionOk="0">
                      <a:moveTo>
                        <a:pt x="131" y="1"/>
                      </a:moveTo>
                      <a:cubicBezTo>
                        <a:pt x="108" y="13"/>
                        <a:pt x="84" y="25"/>
                        <a:pt x="72" y="49"/>
                      </a:cubicBezTo>
                      <a:cubicBezTo>
                        <a:pt x="60" y="49"/>
                        <a:pt x="60" y="61"/>
                        <a:pt x="48" y="61"/>
                      </a:cubicBezTo>
                      <a:lnTo>
                        <a:pt x="24" y="96"/>
                      </a:lnTo>
                      <a:lnTo>
                        <a:pt x="0" y="144"/>
                      </a:lnTo>
                      <a:cubicBezTo>
                        <a:pt x="0" y="168"/>
                        <a:pt x="0" y="191"/>
                        <a:pt x="0" y="215"/>
                      </a:cubicBezTo>
                      <a:cubicBezTo>
                        <a:pt x="0" y="227"/>
                        <a:pt x="12" y="239"/>
                        <a:pt x="12" y="251"/>
                      </a:cubicBezTo>
                      <a:cubicBezTo>
                        <a:pt x="24" y="275"/>
                        <a:pt x="24" y="287"/>
                        <a:pt x="36" y="299"/>
                      </a:cubicBezTo>
                      <a:cubicBezTo>
                        <a:pt x="48" y="311"/>
                        <a:pt x="60" y="322"/>
                        <a:pt x="72" y="322"/>
                      </a:cubicBezTo>
                      <a:cubicBezTo>
                        <a:pt x="84" y="334"/>
                        <a:pt x="96" y="346"/>
                        <a:pt x="108" y="346"/>
                      </a:cubicBezTo>
                      <a:cubicBezTo>
                        <a:pt x="124" y="355"/>
                        <a:pt x="141" y="363"/>
                        <a:pt x="158" y="363"/>
                      </a:cubicBezTo>
                      <a:cubicBezTo>
                        <a:pt x="165" y="363"/>
                        <a:pt x="172" y="362"/>
                        <a:pt x="179" y="358"/>
                      </a:cubicBezTo>
                      <a:lnTo>
                        <a:pt x="215" y="358"/>
                      </a:lnTo>
                      <a:cubicBezTo>
                        <a:pt x="239" y="346"/>
                        <a:pt x="250" y="346"/>
                        <a:pt x="262" y="334"/>
                      </a:cubicBezTo>
                      <a:lnTo>
                        <a:pt x="298" y="311"/>
                      </a:lnTo>
                      <a:lnTo>
                        <a:pt x="322" y="275"/>
                      </a:lnTo>
                      <a:lnTo>
                        <a:pt x="346" y="239"/>
                      </a:lnTo>
                      <a:cubicBezTo>
                        <a:pt x="346" y="215"/>
                        <a:pt x="346" y="191"/>
                        <a:pt x="346" y="168"/>
                      </a:cubicBezTo>
                      <a:cubicBezTo>
                        <a:pt x="346" y="144"/>
                        <a:pt x="346" y="132"/>
                        <a:pt x="334" y="120"/>
                      </a:cubicBezTo>
                      <a:cubicBezTo>
                        <a:pt x="334" y="96"/>
                        <a:pt x="310" y="84"/>
                        <a:pt x="298" y="61"/>
                      </a:cubicBezTo>
                      <a:cubicBezTo>
                        <a:pt x="298" y="61"/>
                        <a:pt x="286" y="49"/>
                        <a:pt x="274" y="49"/>
                      </a:cubicBezTo>
                      <a:cubicBezTo>
                        <a:pt x="262" y="25"/>
                        <a:pt x="250" y="13"/>
                        <a:pt x="239" y="13"/>
                      </a:cubicBezTo>
                      <a:cubicBezTo>
                        <a:pt x="215" y="1"/>
                        <a:pt x="191"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5"/>
                <p:cNvSpPr/>
                <p:nvPr/>
              </p:nvSpPr>
              <p:spPr>
                <a:xfrm>
                  <a:off x="4530625" y="1877450"/>
                  <a:ext cx="8650" cy="7975"/>
                </a:xfrm>
                <a:custGeom>
                  <a:avLst/>
                  <a:gdLst/>
                  <a:ahLst/>
                  <a:cxnLst/>
                  <a:rect l="l" t="t" r="r" b="b"/>
                  <a:pathLst>
                    <a:path w="346" h="319" extrusionOk="0">
                      <a:moveTo>
                        <a:pt x="119" y="0"/>
                      </a:moveTo>
                      <a:cubicBezTo>
                        <a:pt x="83" y="12"/>
                        <a:pt x="60" y="24"/>
                        <a:pt x="48" y="48"/>
                      </a:cubicBezTo>
                      <a:cubicBezTo>
                        <a:pt x="36" y="48"/>
                        <a:pt x="24" y="60"/>
                        <a:pt x="24" y="72"/>
                      </a:cubicBezTo>
                      <a:cubicBezTo>
                        <a:pt x="0" y="107"/>
                        <a:pt x="0" y="131"/>
                        <a:pt x="0" y="155"/>
                      </a:cubicBezTo>
                      <a:cubicBezTo>
                        <a:pt x="0" y="179"/>
                        <a:pt x="0" y="203"/>
                        <a:pt x="12" y="215"/>
                      </a:cubicBezTo>
                      <a:cubicBezTo>
                        <a:pt x="12" y="238"/>
                        <a:pt x="24" y="250"/>
                        <a:pt x="48" y="274"/>
                      </a:cubicBezTo>
                      <a:cubicBezTo>
                        <a:pt x="60" y="286"/>
                        <a:pt x="83" y="298"/>
                        <a:pt x="119" y="310"/>
                      </a:cubicBezTo>
                      <a:cubicBezTo>
                        <a:pt x="131" y="316"/>
                        <a:pt x="143" y="319"/>
                        <a:pt x="156" y="319"/>
                      </a:cubicBezTo>
                      <a:cubicBezTo>
                        <a:pt x="170" y="319"/>
                        <a:pt x="185" y="316"/>
                        <a:pt x="202" y="310"/>
                      </a:cubicBezTo>
                      <a:lnTo>
                        <a:pt x="238" y="310"/>
                      </a:lnTo>
                      <a:cubicBezTo>
                        <a:pt x="250" y="298"/>
                        <a:pt x="262" y="298"/>
                        <a:pt x="274" y="286"/>
                      </a:cubicBezTo>
                      <a:cubicBezTo>
                        <a:pt x="286" y="286"/>
                        <a:pt x="298" y="262"/>
                        <a:pt x="310" y="250"/>
                      </a:cubicBezTo>
                      <a:cubicBezTo>
                        <a:pt x="322" y="238"/>
                        <a:pt x="333" y="226"/>
                        <a:pt x="333" y="215"/>
                      </a:cubicBezTo>
                      <a:cubicBezTo>
                        <a:pt x="345" y="203"/>
                        <a:pt x="345" y="179"/>
                        <a:pt x="345" y="155"/>
                      </a:cubicBezTo>
                      <a:lnTo>
                        <a:pt x="345" y="119"/>
                      </a:lnTo>
                      <a:cubicBezTo>
                        <a:pt x="333" y="107"/>
                        <a:pt x="333" y="96"/>
                        <a:pt x="322" y="84"/>
                      </a:cubicBezTo>
                      <a:cubicBezTo>
                        <a:pt x="322" y="60"/>
                        <a:pt x="310" y="48"/>
                        <a:pt x="286" y="36"/>
                      </a:cubicBezTo>
                      <a:cubicBezTo>
                        <a:pt x="274" y="24"/>
                        <a:pt x="250" y="12"/>
                        <a:pt x="238" y="12"/>
                      </a:cubicBezTo>
                      <a:cubicBezTo>
                        <a:pt x="226" y="12"/>
                        <a:pt x="214" y="0"/>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5"/>
                <p:cNvSpPr/>
                <p:nvPr/>
              </p:nvSpPr>
              <p:spPr>
                <a:xfrm>
                  <a:off x="4201700" y="1582475"/>
                  <a:ext cx="9550" cy="9550"/>
                </a:xfrm>
                <a:custGeom>
                  <a:avLst/>
                  <a:gdLst/>
                  <a:ahLst/>
                  <a:cxnLst/>
                  <a:rect l="l" t="t" r="r" b="b"/>
                  <a:pathLst>
                    <a:path w="382" h="382" extrusionOk="0">
                      <a:moveTo>
                        <a:pt x="191" y="0"/>
                      </a:moveTo>
                      <a:cubicBezTo>
                        <a:pt x="167" y="0"/>
                        <a:pt x="144" y="0"/>
                        <a:pt x="120" y="12"/>
                      </a:cubicBezTo>
                      <a:cubicBezTo>
                        <a:pt x="96" y="24"/>
                        <a:pt x="72" y="36"/>
                        <a:pt x="60" y="60"/>
                      </a:cubicBezTo>
                      <a:cubicBezTo>
                        <a:pt x="36" y="72"/>
                        <a:pt x="24" y="95"/>
                        <a:pt x="13" y="119"/>
                      </a:cubicBezTo>
                      <a:cubicBezTo>
                        <a:pt x="1" y="143"/>
                        <a:pt x="1" y="167"/>
                        <a:pt x="1" y="191"/>
                      </a:cubicBezTo>
                      <a:cubicBezTo>
                        <a:pt x="1" y="215"/>
                        <a:pt x="1" y="226"/>
                        <a:pt x="13" y="238"/>
                      </a:cubicBezTo>
                      <a:cubicBezTo>
                        <a:pt x="13" y="274"/>
                        <a:pt x="36" y="310"/>
                        <a:pt x="60" y="334"/>
                      </a:cubicBezTo>
                      <a:cubicBezTo>
                        <a:pt x="72" y="334"/>
                        <a:pt x="84" y="345"/>
                        <a:pt x="96" y="357"/>
                      </a:cubicBezTo>
                      <a:cubicBezTo>
                        <a:pt x="120" y="381"/>
                        <a:pt x="155" y="381"/>
                        <a:pt x="191" y="381"/>
                      </a:cubicBezTo>
                      <a:cubicBezTo>
                        <a:pt x="215" y="381"/>
                        <a:pt x="239" y="381"/>
                        <a:pt x="263" y="369"/>
                      </a:cubicBezTo>
                      <a:cubicBezTo>
                        <a:pt x="286" y="357"/>
                        <a:pt x="310" y="345"/>
                        <a:pt x="334" y="322"/>
                      </a:cubicBezTo>
                      <a:cubicBezTo>
                        <a:pt x="346" y="310"/>
                        <a:pt x="358" y="286"/>
                        <a:pt x="370" y="262"/>
                      </a:cubicBezTo>
                      <a:cubicBezTo>
                        <a:pt x="382" y="238"/>
                        <a:pt x="382" y="215"/>
                        <a:pt x="382" y="191"/>
                      </a:cubicBezTo>
                      <a:cubicBezTo>
                        <a:pt x="382" y="179"/>
                        <a:pt x="382" y="155"/>
                        <a:pt x="382" y="143"/>
                      </a:cubicBezTo>
                      <a:cubicBezTo>
                        <a:pt x="370" y="107"/>
                        <a:pt x="346" y="84"/>
                        <a:pt x="334" y="60"/>
                      </a:cubicBezTo>
                      <a:cubicBezTo>
                        <a:pt x="310" y="48"/>
                        <a:pt x="298" y="36"/>
                        <a:pt x="286" y="24"/>
                      </a:cubicBezTo>
                      <a:cubicBezTo>
                        <a:pt x="263" y="12"/>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5"/>
                <p:cNvSpPr/>
                <p:nvPr/>
              </p:nvSpPr>
              <p:spPr>
                <a:xfrm>
                  <a:off x="4235625" y="1587525"/>
                  <a:ext cx="10450" cy="9850"/>
                </a:xfrm>
                <a:custGeom>
                  <a:avLst/>
                  <a:gdLst/>
                  <a:ahLst/>
                  <a:cxnLst/>
                  <a:rect l="l" t="t" r="r" b="b"/>
                  <a:pathLst>
                    <a:path w="418" h="394" extrusionOk="0">
                      <a:moveTo>
                        <a:pt x="203" y="1"/>
                      </a:moveTo>
                      <a:cubicBezTo>
                        <a:pt x="168" y="1"/>
                        <a:pt x="144" y="1"/>
                        <a:pt x="120" y="13"/>
                      </a:cubicBezTo>
                      <a:cubicBezTo>
                        <a:pt x="96" y="24"/>
                        <a:pt x="72" y="36"/>
                        <a:pt x="60" y="60"/>
                      </a:cubicBezTo>
                      <a:cubicBezTo>
                        <a:pt x="37" y="72"/>
                        <a:pt x="25" y="96"/>
                        <a:pt x="13" y="120"/>
                      </a:cubicBezTo>
                      <a:cubicBezTo>
                        <a:pt x="1" y="143"/>
                        <a:pt x="1" y="167"/>
                        <a:pt x="1" y="203"/>
                      </a:cubicBezTo>
                      <a:cubicBezTo>
                        <a:pt x="1" y="215"/>
                        <a:pt x="1" y="239"/>
                        <a:pt x="1" y="251"/>
                      </a:cubicBezTo>
                      <a:cubicBezTo>
                        <a:pt x="13" y="286"/>
                        <a:pt x="37" y="322"/>
                        <a:pt x="60" y="346"/>
                      </a:cubicBezTo>
                      <a:lnTo>
                        <a:pt x="96" y="370"/>
                      </a:lnTo>
                      <a:cubicBezTo>
                        <a:pt x="132" y="394"/>
                        <a:pt x="168" y="394"/>
                        <a:pt x="203" y="394"/>
                      </a:cubicBezTo>
                      <a:lnTo>
                        <a:pt x="251" y="394"/>
                      </a:lnTo>
                      <a:cubicBezTo>
                        <a:pt x="275" y="382"/>
                        <a:pt x="299" y="370"/>
                        <a:pt x="322" y="358"/>
                      </a:cubicBezTo>
                      <a:cubicBezTo>
                        <a:pt x="334" y="346"/>
                        <a:pt x="334" y="334"/>
                        <a:pt x="346" y="322"/>
                      </a:cubicBezTo>
                      <a:cubicBezTo>
                        <a:pt x="382" y="298"/>
                        <a:pt x="418" y="251"/>
                        <a:pt x="418" y="203"/>
                      </a:cubicBezTo>
                      <a:cubicBezTo>
                        <a:pt x="418" y="155"/>
                        <a:pt x="394" y="120"/>
                        <a:pt x="358" y="84"/>
                      </a:cubicBezTo>
                      <a:cubicBezTo>
                        <a:pt x="358" y="84"/>
                        <a:pt x="346" y="72"/>
                        <a:pt x="334" y="60"/>
                      </a:cubicBezTo>
                      <a:cubicBezTo>
                        <a:pt x="322" y="36"/>
                        <a:pt x="299" y="24"/>
                        <a:pt x="275" y="13"/>
                      </a:cubicBezTo>
                      <a:cubicBezTo>
                        <a:pt x="251" y="1"/>
                        <a:pt x="227"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5"/>
                <p:cNvSpPr/>
                <p:nvPr/>
              </p:nvSpPr>
              <p:spPr>
                <a:xfrm>
                  <a:off x="4244275" y="1564900"/>
                  <a:ext cx="10725" cy="8375"/>
                </a:xfrm>
                <a:custGeom>
                  <a:avLst/>
                  <a:gdLst/>
                  <a:ahLst/>
                  <a:cxnLst/>
                  <a:rect l="l" t="t" r="r" b="b"/>
                  <a:pathLst>
                    <a:path w="429" h="335" extrusionOk="0">
                      <a:moveTo>
                        <a:pt x="215" y="1"/>
                      </a:moveTo>
                      <a:cubicBezTo>
                        <a:pt x="0" y="1"/>
                        <a:pt x="0" y="334"/>
                        <a:pt x="215" y="334"/>
                      </a:cubicBezTo>
                      <a:cubicBezTo>
                        <a:pt x="429" y="334"/>
                        <a:pt x="429"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0" name="Google Shape;3210;p75"/>
            <p:cNvSpPr/>
            <p:nvPr/>
          </p:nvSpPr>
          <p:spPr>
            <a:xfrm>
              <a:off x="2281261" y="26565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E6B5BF79-E634-6AB5-84BD-23DD24911435}"/>
              </a:ext>
            </a:extLst>
          </p:cNvPr>
          <p:cNvSpPr/>
          <p:nvPr/>
        </p:nvSpPr>
        <p:spPr>
          <a:xfrm>
            <a:off x="522761" y="144844"/>
            <a:ext cx="2826230"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8 (SGK – tr52)</a:t>
            </a:r>
            <a:endParaRPr lang="en-US" sz="2200" dirty="0">
              <a:latin typeface="Arial" panose="020B0604020202020204" pitchFamily="34" charset="0"/>
              <a:cs typeface="Arial" panose="020B0604020202020204" pitchFamily="34" charset="0"/>
            </a:endParaRPr>
          </a:p>
        </p:txBody>
      </p:sp>
      <p:sp>
        <p:nvSpPr>
          <p:cNvPr id="2" name="Oval Callout 19">
            <a:extLst>
              <a:ext uri="{FF2B5EF4-FFF2-40B4-BE49-F238E27FC236}">
                <a16:creationId xmlns:a16="http://schemas.microsoft.com/office/drawing/2014/main"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18522852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1798727-13B5-76D2-FF28-7BC12653748B}"/>
                  </a:ext>
                </a:extLst>
              </p:cNvPr>
              <p:cNvSpPr txBox="1"/>
              <p:nvPr/>
            </p:nvSpPr>
            <p:spPr>
              <a:xfrm>
                <a:off x="547017" y="462518"/>
                <a:ext cx="8383228" cy="4218463"/>
              </a:xfrm>
              <a:prstGeom prst="rect">
                <a:avLst/>
              </a:prstGeom>
              <a:noFill/>
            </p:spPr>
            <p:txBody>
              <a:bodyPr wrap="square">
                <a:spAutoFit/>
              </a:bodyPr>
              <a:lstStyle/>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a) Khi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12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ta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u</m:t>
                        </m:r>
                      </m:e>
                      <m:sub>
                        <m:r>
                          <a:rPr lang="fr-FR" sz="1800">
                            <a:latin typeface="+mj-lt"/>
                            <a:ea typeface="Times New Roman" panose="02020603050405020304" pitchFamily="18" charset="0"/>
                            <a:cs typeface="Times New Roman" panose="02020603050405020304" pitchFamily="18" charset="0"/>
                          </a:rPr>
                          <m:t>3</m:t>
                        </m:r>
                      </m:sub>
                    </m:sSub>
                    <m:r>
                      <a:rPr lang="fr-FR" sz="1800">
                        <a:latin typeface="+mj-lt"/>
                        <a:ea typeface="Times New Roman" panose="02020603050405020304" pitchFamily="18" charset="0"/>
                        <a:cs typeface="Times New Roman" panose="02020603050405020304" pitchFamily="18" charset="0"/>
                      </a:rPr>
                      <m:t>=120+</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3</m:t>
                        </m:r>
                        <m:r>
                          <a:rPr lang="fr-FR" sz="1800" i="1">
                            <a:latin typeface="+mj-lt"/>
                            <a:ea typeface="Times New Roman" panose="02020603050405020304" pitchFamily="18" charset="0"/>
                            <a:cs typeface="Times New Roman" panose="02020603050405020304" pitchFamily="18" charset="0"/>
                          </a:rPr>
                          <m:t>−</m:t>
                        </m:r>
                        <m:r>
                          <a:rPr lang="fr-FR" sz="1800">
                            <a:latin typeface="+mj-lt"/>
                            <a:ea typeface="Times New Roman" panose="02020603050405020304" pitchFamily="18" charset="0"/>
                            <a:cs typeface="Times New Roman" panose="02020603050405020304" pitchFamily="18" charset="0"/>
                          </a:rPr>
                          <m:t>1</m:t>
                        </m:r>
                      </m:e>
                    </m:d>
                    <m:r>
                      <a:rPr lang="fr-FR" sz="1800">
                        <a:latin typeface="+mj-lt"/>
                        <a:ea typeface="Times New Roman" panose="02020603050405020304" pitchFamily="18" charset="0"/>
                        <a:cs typeface="Times New Roman" panose="02020603050405020304" pitchFamily="18" charset="0"/>
                      </a:rPr>
                      <m:t>.18=156</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là:</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S</m:t>
                        </m:r>
                      </m:e>
                      <m:sub>
                        <m:r>
                          <a:rPr lang="fr-FR" sz="1800">
                            <a:latin typeface="+mj-lt"/>
                            <a:ea typeface="Times New Roman" panose="02020603050405020304" pitchFamily="18" charset="0"/>
                            <a:cs typeface="Times New Roman" panose="02020603050405020304" pitchFamily="18" charset="0"/>
                          </a:rPr>
                          <m:t>3</m:t>
                        </m:r>
                      </m:sub>
                    </m:sSub>
                    <m:r>
                      <a:rPr lang="fr-FR" sz="1800">
                        <a:latin typeface="+mj-lt"/>
                        <a:ea typeface="Times New Roman" panose="02020603050405020304" pitchFamily="18" charset="0"/>
                        <a:cs typeface="Times New Roman" panose="02020603050405020304" pitchFamily="18" charset="0"/>
                      </a:rPr>
                      <m:t>=</m:t>
                    </m:r>
                    <m:f>
                      <m:fPr>
                        <m:ctrlPr>
                          <a:rPr lang="en-US" sz="1800" i="1">
                            <a:latin typeface="+mj-lt"/>
                            <a:ea typeface="Times New Roman" panose="02020603050405020304" pitchFamily="18" charset="0"/>
                            <a:cs typeface="Times New Roman" panose="02020603050405020304" pitchFamily="18" charset="0"/>
                          </a:rPr>
                        </m:ctrlPr>
                      </m:fPr>
                      <m:num>
                        <m:r>
                          <a:rPr lang="fr-FR" sz="1800">
                            <a:latin typeface="+mj-lt"/>
                            <a:ea typeface="Times New Roman" panose="02020603050405020304" pitchFamily="18" charset="0"/>
                            <a:cs typeface="Times New Roman" panose="02020603050405020304" pitchFamily="18" charset="0"/>
                          </a:rPr>
                          <m:t>3.</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120+156</m:t>
                            </m:r>
                          </m:e>
                        </m:d>
                      </m:num>
                      <m:den>
                        <m:r>
                          <a:rPr lang="fr-FR" sz="1800">
                            <a:latin typeface="+mj-lt"/>
                            <a:ea typeface="Times New Roman" panose="02020603050405020304" pitchFamily="18" charset="0"/>
                            <a:cs typeface="Times New Roman" panose="02020603050405020304" pitchFamily="18" charset="0"/>
                          </a:rPr>
                          <m:t>2</m:t>
                        </m:r>
                      </m:den>
                    </m:f>
                    <m:r>
                      <a:rPr lang="fr-FR" sz="1800">
                        <a:latin typeface="+mj-lt"/>
                        <a:ea typeface="Times New Roman" panose="02020603050405020304" pitchFamily="18" charset="0"/>
                        <a:cs typeface="Times New Roman" panose="02020603050405020304" pitchFamily="18" charset="0"/>
                      </a:rPr>
                      <m:t>=414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u</m:t>
                        </m:r>
                      </m:e>
                      <m:sub>
                        <m:r>
                          <a:rPr lang="fr-FR" sz="1800">
                            <a:latin typeface="+mj-lt"/>
                            <a:ea typeface="Times New Roman" panose="02020603050405020304" pitchFamily="18" charset="0"/>
                            <a:cs typeface="Times New Roman" panose="02020603050405020304" pitchFamily="18" charset="0"/>
                          </a:rPr>
                          <m:t>12</m:t>
                        </m:r>
                      </m:sub>
                    </m:sSub>
                    <m:r>
                      <a:rPr lang="fr-FR" sz="1800">
                        <a:latin typeface="+mj-lt"/>
                        <a:ea typeface="Times New Roman" panose="02020603050405020304" pitchFamily="18" charset="0"/>
                        <a:cs typeface="Times New Roman" panose="02020603050405020304" pitchFamily="18" charset="0"/>
                      </a:rPr>
                      <m:t>=24+</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12</m:t>
                        </m:r>
                        <m:r>
                          <a:rPr lang="fr-FR" sz="1800" i="1">
                            <a:latin typeface="+mj-lt"/>
                            <a:ea typeface="Times New Roman" panose="02020603050405020304" pitchFamily="18" charset="0"/>
                            <a:cs typeface="Times New Roman" panose="02020603050405020304" pitchFamily="18" charset="0"/>
                          </a:rPr>
                          <m:t>−</m:t>
                        </m:r>
                        <m:r>
                          <a:rPr lang="fr-FR" sz="1800">
                            <a:latin typeface="+mj-lt"/>
                            <a:ea typeface="Times New Roman" panose="02020603050405020304" pitchFamily="18" charset="0"/>
                            <a:cs typeface="Times New Roman" panose="02020603050405020304" pitchFamily="18" charset="0"/>
                          </a:rPr>
                          <m:t>1</m:t>
                        </m:r>
                      </m:e>
                    </m:d>
                    <m:r>
                      <a:rPr lang="fr-FR" sz="1800">
                        <a:latin typeface="+mj-lt"/>
                        <a:ea typeface="Times New Roman" panose="02020603050405020304" pitchFamily="18" charset="0"/>
                        <a:cs typeface="Times New Roman" panose="02020603050405020304" pitchFamily="18" charset="0"/>
                      </a:rPr>
                      <m:t>.1,8=43,8</m:t>
                    </m:r>
                  </m:oMath>
                </a14:m>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ứng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12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là:</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S</m:t>
                        </m:r>
                      </m:e>
                      <m:sub>
                        <m:r>
                          <a:rPr lang="fr-FR" sz="1800">
                            <a:latin typeface="+mj-lt"/>
                            <a:ea typeface="Times New Roman" panose="02020603050405020304" pitchFamily="18" charset="0"/>
                            <a:cs typeface="Times New Roman" panose="02020603050405020304" pitchFamily="18" charset="0"/>
                          </a:rPr>
                          <m:t>12</m:t>
                        </m:r>
                      </m:sub>
                    </m:sSub>
                    <m:r>
                      <a:rPr lang="fr-FR" sz="1800">
                        <a:latin typeface="+mj-lt"/>
                        <a:ea typeface="Times New Roman" panose="02020603050405020304" pitchFamily="18" charset="0"/>
                        <a:cs typeface="Times New Roman" panose="02020603050405020304" pitchFamily="18" charset="0"/>
                      </a:rPr>
                      <m:t>=</m:t>
                    </m:r>
                    <m:f>
                      <m:fPr>
                        <m:ctrlPr>
                          <a:rPr lang="en-US" sz="1800" i="1">
                            <a:latin typeface="+mj-lt"/>
                            <a:ea typeface="Times New Roman" panose="02020603050405020304" pitchFamily="18" charset="0"/>
                            <a:cs typeface="Times New Roman" panose="02020603050405020304" pitchFamily="18" charset="0"/>
                          </a:rPr>
                        </m:ctrlPr>
                      </m:fPr>
                      <m:num>
                        <m:r>
                          <a:rPr lang="fr-FR" sz="1800">
                            <a:latin typeface="+mj-lt"/>
                            <a:ea typeface="Times New Roman" panose="02020603050405020304" pitchFamily="18" charset="0"/>
                            <a:cs typeface="Times New Roman" panose="02020603050405020304" pitchFamily="18" charset="0"/>
                          </a:rPr>
                          <m:t>12.(24+43,8)</m:t>
                        </m:r>
                      </m:num>
                      <m:den>
                        <m:r>
                          <a:rPr lang="fr-FR" sz="1800">
                            <a:latin typeface="+mj-lt"/>
                            <a:ea typeface="Times New Roman" panose="02020603050405020304" pitchFamily="18" charset="0"/>
                            <a:cs typeface="Times New Roman" panose="02020603050405020304" pitchFamily="18" charset="0"/>
                          </a:rPr>
                          <m:t>2</m:t>
                        </m:r>
                      </m:den>
                    </m:f>
                    <m:r>
                      <a:rPr lang="fr-FR" sz="1800">
                        <a:latin typeface="+mj-lt"/>
                        <a:ea typeface="Times New Roman" panose="02020603050405020304" pitchFamily="18" charset="0"/>
                        <a:cs typeface="Times New Roman" panose="02020603050405020304" pitchFamily="18" charset="0"/>
                      </a:rPr>
                      <m:t>=406,8</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Vậy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nếu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tuyển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dụng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doanh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nghiệp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3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thì</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nên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a:t>
                </a:r>
                <a:endParaRPr lang="en-US" sz="1800" dirty="0">
                  <a:latin typeface="+mj-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547017" y="462518"/>
                <a:ext cx="8383228" cy="4218463"/>
              </a:xfrm>
              <a:prstGeom prst="rect">
                <a:avLst/>
              </a:prstGeom>
              <a:blipFill>
                <a:blip r:embed="rId3"/>
                <a:stretch>
                  <a:fillRect l="-655" r="-582" b="-1445"/>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3861411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1798727-13B5-76D2-FF28-7BC12653748B}"/>
                  </a:ext>
                </a:extLst>
              </p:cNvPr>
              <p:cNvSpPr txBox="1"/>
              <p:nvPr/>
            </p:nvSpPr>
            <p:spPr>
              <a:xfrm>
                <a:off x="273508" y="566552"/>
                <a:ext cx="8596983" cy="4229106"/>
              </a:xfrm>
              <a:prstGeom prst="rect">
                <a:avLst/>
              </a:prstGeom>
              <a:noFill/>
            </p:spPr>
            <p:txBody>
              <a:bodyPr wrap="square">
                <a:spAutoFit/>
              </a:bodyPr>
              <a:lstStyle/>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b) Khi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40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ta </a:t>
                </a:r>
                <a:r>
                  <a:rPr lang="fr-FR" sz="1800" dirty="0" err="1">
                    <a:latin typeface="+mj-lt"/>
                    <a:ea typeface="Times New Roman" panose="02020603050405020304" pitchFamily="18" charset="0"/>
                    <a:cs typeface="Times New Roman" panose="02020603050405020304" pitchFamily="18" charset="0"/>
                  </a:rPr>
                  <a:t>có</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1: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u</m:t>
                        </m:r>
                      </m:e>
                      <m:sub>
                        <m:r>
                          <a:rPr lang="fr-FR" sz="1800">
                            <a:latin typeface="+mj-lt"/>
                            <a:ea typeface="Times New Roman" panose="02020603050405020304" pitchFamily="18" charset="0"/>
                            <a:cs typeface="Times New Roman" panose="02020603050405020304" pitchFamily="18" charset="0"/>
                          </a:rPr>
                          <m:t>10</m:t>
                        </m:r>
                      </m:sub>
                    </m:sSub>
                    <m:r>
                      <a:rPr lang="fr-FR" sz="1800">
                        <a:latin typeface="+mj-lt"/>
                        <a:ea typeface="Times New Roman" panose="02020603050405020304" pitchFamily="18" charset="0"/>
                        <a:cs typeface="Times New Roman" panose="02020603050405020304" pitchFamily="18" charset="0"/>
                      </a:rPr>
                      <m:t>=120+</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10</m:t>
                        </m:r>
                        <m:r>
                          <a:rPr lang="fr-FR" sz="1800" i="1">
                            <a:latin typeface="+mj-lt"/>
                            <a:ea typeface="Times New Roman" panose="02020603050405020304" pitchFamily="18" charset="0"/>
                            <a:cs typeface="Times New Roman" panose="02020603050405020304" pitchFamily="18" charset="0"/>
                          </a:rPr>
                          <m:t>−</m:t>
                        </m:r>
                        <m:r>
                          <a:rPr lang="fr-FR" sz="1800">
                            <a:latin typeface="+mj-lt"/>
                            <a:ea typeface="Times New Roman" panose="02020603050405020304" pitchFamily="18" charset="0"/>
                            <a:cs typeface="Times New Roman" panose="02020603050405020304" pitchFamily="18" charset="0"/>
                          </a:rPr>
                          <m:t>1</m:t>
                        </m:r>
                      </m:e>
                    </m:d>
                    <m:r>
                      <a:rPr lang="fr-FR" sz="1800">
                        <a:latin typeface="+mj-lt"/>
                        <a:ea typeface="Times New Roman" panose="02020603050405020304" pitchFamily="18" charset="0"/>
                        <a:cs typeface="Times New Roman" panose="02020603050405020304" pitchFamily="18" charset="0"/>
                      </a:rPr>
                      <m:t>.18=282</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là:</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S</m:t>
                        </m:r>
                      </m:e>
                      <m:sub>
                        <m:r>
                          <a:rPr lang="fr-FR" sz="1800">
                            <a:latin typeface="+mj-lt"/>
                            <a:ea typeface="Times New Roman" panose="02020603050405020304" pitchFamily="18" charset="0"/>
                            <a:cs typeface="Times New Roman" panose="02020603050405020304" pitchFamily="18" charset="0"/>
                          </a:rPr>
                          <m:t>10</m:t>
                        </m:r>
                      </m:sub>
                    </m:sSub>
                    <m:r>
                      <a:rPr lang="fr-FR" sz="1800">
                        <a:latin typeface="+mj-lt"/>
                        <a:ea typeface="Times New Roman" panose="02020603050405020304" pitchFamily="18" charset="0"/>
                        <a:cs typeface="Times New Roman" panose="02020603050405020304" pitchFamily="18" charset="0"/>
                      </a:rPr>
                      <m:t>=</m:t>
                    </m:r>
                    <m:f>
                      <m:fPr>
                        <m:ctrlPr>
                          <a:rPr lang="en-US" sz="1800" i="1">
                            <a:latin typeface="+mj-lt"/>
                            <a:ea typeface="Times New Roman" panose="02020603050405020304" pitchFamily="18" charset="0"/>
                            <a:cs typeface="Times New Roman" panose="02020603050405020304" pitchFamily="18" charset="0"/>
                          </a:rPr>
                        </m:ctrlPr>
                      </m:fPr>
                      <m:num>
                        <m:r>
                          <a:rPr lang="fr-FR" sz="1800">
                            <a:latin typeface="+mj-lt"/>
                            <a:ea typeface="Times New Roman" panose="02020603050405020304" pitchFamily="18" charset="0"/>
                            <a:cs typeface="Times New Roman" panose="02020603050405020304" pitchFamily="18" charset="0"/>
                          </a:rPr>
                          <m:t>10.</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120+282</m:t>
                            </m:r>
                          </m:e>
                        </m:d>
                      </m:num>
                      <m:den>
                        <m:r>
                          <a:rPr lang="fr-FR" sz="1800">
                            <a:latin typeface="+mj-lt"/>
                            <a:ea typeface="Times New Roman" panose="02020603050405020304" pitchFamily="18" charset="0"/>
                            <a:cs typeface="Times New Roman" panose="02020603050405020304" pitchFamily="18" charset="0"/>
                          </a:rPr>
                          <m:t>2</m:t>
                        </m:r>
                      </m:den>
                    </m:f>
                    <m:r>
                      <a:rPr lang="fr-FR" sz="1800">
                        <a:latin typeface="+mj-lt"/>
                        <a:ea typeface="Times New Roman" panose="02020603050405020304" pitchFamily="18" charset="0"/>
                        <a:cs typeface="Times New Roman" panose="02020603050405020304" pitchFamily="18" charset="0"/>
                      </a:rPr>
                      <m:t>=2010</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Theo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 </a:t>
                </a: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u</m:t>
                        </m:r>
                      </m:e>
                      <m:sub>
                        <m:r>
                          <a:rPr lang="fr-FR" sz="1800">
                            <a:latin typeface="+mj-lt"/>
                            <a:ea typeface="Times New Roman" panose="02020603050405020304" pitchFamily="18" charset="0"/>
                            <a:cs typeface="Times New Roman" panose="02020603050405020304" pitchFamily="18" charset="0"/>
                          </a:rPr>
                          <m:t>40</m:t>
                        </m:r>
                      </m:sub>
                    </m:sSub>
                    <m:r>
                      <a:rPr lang="fr-FR" sz="1800">
                        <a:latin typeface="+mj-lt"/>
                        <a:ea typeface="Times New Roman" panose="02020603050405020304" pitchFamily="18" charset="0"/>
                        <a:cs typeface="Times New Roman" panose="02020603050405020304" pitchFamily="18" charset="0"/>
                      </a:rPr>
                      <m:t>=24+</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40</m:t>
                        </m:r>
                        <m:r>
                          <a:rPr lang="fr-FR" sz="1800" i="1">
                            <a:latin typeface="+mj-lt"/>
                            <a:ea typeface="Times New Roman" panose="02020603050405020304" pitchFamily="18" charset="0"/>
                            <a:cs typeface="Times New Roman" panose="02020603050405020304" pitchFamily="18" charset="0"/>
                          </a:rPr>
                          <m:t>−</m:t>
                        </m:r>
                        <m:r>
                          <a:rPr lang="fr-FR" sz="1800">
                            <a:latin typeface="+mj-lt"/>
                            <a:ea typeface="Times New Roman" panose="02020603050405020304" pitchFamily="18" charset="0"/>
                            <a:cs typeface="Times New Roman" panose="02020603050405020304" pitchFamily="18" charset="0"/>
                          </a:rPr>
                          <m:t>1</m:t>
                        </m:r>
                      </m:e>
                    </m:d>
                    <m:r>
                      <a:rPr lang="fr-FR" sz="1800">
                        <a:latin typeface="+mj-lt"/>
                        <a:ea typeface="Times New Roman" panose="02020603050405020304" pitchFamily="18" charset="0"/>
                        <a:cs typeface="Times New Roman" panose="02020603050405020304" pitchFamily="18" charset="0"/>
                      </a:rPr>
                      <m:t>.1,8=94,2</m:t>
                    </m:r>
                  </m:oMath>
                </a14:m>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err="1">
                    <a:latin typeface="+mj-lt"/>
                    <a:ea typeface="Times New Roman" panose="02020603050405020304" pitchFamily="18" charset="0"/>
                    <a:cs typeface="Times New Roman" panose="02020603050405020304" pitchFamily="18" charset="0"/>
                  </a:rPr>
                  <a:t>Tổng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số</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tiền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lương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nhận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sau</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ứng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với</a:t>
                </a:r>
                <a:r>
                  <a:rPr lang="fr-FR" sz="1800" dirty="0">
                    <a:latin typeface="+mj-lt"/>
                    <a:ea typeface="Times New Roman" panose="02020603050405020304" pitchFamily="18" charset="0"/>
                    <a:cs typeface="Times New Roman" panose="02020603050405020304" pitchFamily="18" charset="0"/>
                  </a:rPr>
                  <a:t> 40 </a:t>
                </a:r>
                <a:r>
                  <a:rPr lang="fr-FR" sz="1800" dirty="0" err="1">
                    <a:latin typeface="+mj-lt"/>
                    <a:ea typeface="Times New Roman" panose="02020603050405020304" pitchFamily="18" charset="0"/>
                    <a:cs typeface="Times New Roman" panose="02020603050405020304" pitchFamily="18" charset="0"/>
                  </a:rPr>
                  <a:t>quý</a:t>
                </a:r>
                <a:r>
                  <a:rPr lang="fr-FR" sz="1800" dirty="0">
                    <a:latin typeface="+mj-lt"/>
                    <a:ea typeface="Times New Roman" panose="02020603050405020304" pitchFamily="18" charset="0"/>
                    <a:cs typeface="Times New Roman" panose="02020603050405020304" pitchFamily="18" charset="0"/>
                  </a:rPr>
                  <a:t> là:</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latin typeface="+mj-lt"/>
                            <a:ea typeface="Times New Roman" panose="02020603050405020304" pitchFamily="18" charset="0"/>
                            <a:cs typeface="Times New Roman" panose="02020603050405020304" pitchFamily="18" charset="0"/>
                          </a:rPr>
                        </m:ctrlPr>
                      </m:sSubPr>
                      <m:e>
                        <m:r>
                          <m:rPr>
                            <m:sty m:val="p"/>
                          </m:rPr>
                          <a:rPr lang="fr-FR" sz="1800">
                            <a:latin typeface="+mj-lt"/>
                            <a:ea typeface="Times New Roman" panose="02020603050405020304" pitchFamily="18" charset="0"/>
                            <a:cs typeface="Times New Roman" panose="02020603050405020304" pitchFamily="18" charset="0"/>
                          </a:rPr>
                          <m:t>S</m:t>
                        </m:r>
                      </m:e>
                      <m:sub>
                        <m:r>
                          <a:rPr lang="fr-FR" sz="1800">
                            <a:latin typeface="+mj-lt"/>
                            <a:ea typeface="Times New Roman" panose="02020603050405020304" pitchFamily="18" charset="0"/>
                            <a:cs typeface="Times New Roman" panose="02020603050405020304" pitchFamily="18" charset="0"/>
                          </a:rPr>
                          <m:t>12</m:t>
                        </m:r>
                      </m:sub>
                    </m:sSub>
                    <m:r>
                      <a:rPr lang="fr-FR" sz="1800">
                        <a:latin typeface="+mj-lt"/>
                        <a:ea typeface="Times New Roman" panose="02020603050405020304" pitchFamily="18" charset="0"/>
                        <a:cs typeface="Times New Roman" panose="02020603050405020304" pitchFamily="18" charset="0"/>
                      </a:rPr>
                      <m:t>=</m:t>
                    </m:r>
                    <m:f>
                      <m:fPr>
                        <m:ctrlPr>
                          <a:rPr lang="en-US" sz="1800" i="1">
                            <a:latin typeface="+mj-lt"/>
                            <a:ea typeface="Times New Roman" panose="02020603050405020304" pitchFamily="18" charset="0"/>
                            <a:cs typeface="Times New Roman" panose="02020603050405020304" pitchFamily="18" charset="0"/>
                          </a:rPr>
                        </m:ctrlPr>
                      </m:fPr>
                      <m:num>
                        <m:r>
                          <a:rPr lang="fr-FR" sz="1800">
                            <a:latin typeface="+mj-lt"/>
                            <a:ea typeface="Times New Roman" panose="02020603050405020304" pitchFamily="18" charset="0"/>
                            <a:cs typeface="Times New Roman" panose="02020603050405020304" pitchFamily="18" charset="0"/>
                          </a:rPr>
                          <m:t>40.</m:t>
                        </m:r>
                        <m:d>
                          <m:dPr>
                            <m:ctrlPr>
                              <a:rPr lang="en-US" sz="1800" i="1">
                                <a:latin typeface="+mj-lt"/>
                                <a:ea typeface="Times New Roman" panose="02020603050405020304" pitchFamily="18" charset="0"/>
                                <a:cs typeface="Times New Roman" panose="02020603050405020304" pitchFamily="18" charset="0"/>
                              </a:rPr>
                            </m:ctrlPr>
                          </m:dPr>
                          <m:e>
                            <m:r>
                              <a:rPr lang="fr-FR" sz="1800">
                                <a:latin typeface="+mj-lt"/>
                                <a:ea typeface="Times New Roman" panose="02020603050405020304" pitchFamily="18" charset="0"/>
                                <a:cs typeface="Times New Roman" panose="02020603050405020304" pitchFamily="18" charset="0"/>
                              </a:rPr>
                              <m:t>24+94,2</m:t>
                            </m:r>
                          </m:e>
                        </m:d>
                      </m:num>
                      <m:den>
                        <m:r>
                          <a:rPr lang="fr-FR" sz="1800">
                            <a:latin typeface="+mj-lt"/>
                            <a:ea typeface="Times New Roman" panose="02020603050405020304" pitchFamily="18" charset="0"/>
                            <a:cs typeface="Times New Roman" panose="02020603050405020304" pitchFamily="18" charset="0"/>
                          </a:rPr>
                          <m:t>2</m:t>
                        </m:r>
                      </m:den>
                    </m:f>
                    <m:r>
                      <a:rPr lang="fr-FR" sz="1800">
                        <a:latin typeface="+mj-lt"/>
                        <a:ea typeface="Times New Roman" panose="02020603050405020304" pitchFamily="18" charset="0"/>
                        <a:cs typeface="Times New Roman" panose="02020603050405020304" pitchFamily="18" charset="0"/>
                      </a:rPr>
                      <m:t>=2364</m:t>
                    </m:r>
                  </m:oMath>
                </a14:m>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triệu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Vậy</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nếu</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được</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tuyển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dụng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doanh</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nghiệp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và</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kí</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hợp</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đồng</a:t>
                </a:r>
                <a:r>
                  <a:rPr lang="fr-FR" sz="1800" dirty="0">
                    <a:latin typeface="+mj-lt"/>
                    <a:ea typeface="Times New Roman" panose="02020603050405020304" pitchFamily="18" charset="0"/>
                    <a:cs typeface="Times New Roman" panose="02020603050405020304" pitchFamily="18" charset="0"/>
                  </a:rPr>
                  <a:t> lao </a:t>
                </a:r>
                <a:r>
                  <a:rPr lang="fr-FR" sz="1800" dirty="0" err="1">
                    <a:latin typeface="+mj-lt"/>
                    <a:ea typeface="Times New Roman" panose="02020603050405020304" pitchFamily="18" charset="0"/>
                    <a:cs typeface="Times New Roman" panose="02020603050405020304" pitchFamily="18" charset="0"/>
                  </a:rPr>
                  <a:t>động</a:t>
                </a:r>
                <a:r>
                  <a:rPr lang="fr-FR" sz="1800" dirty="0">
                    <a:latin typeface="+mj-lt"/>
                    <a:ea typeface="Times New Roman" panose="02020603050405020304" pitchFamily="18" charset="0"/>
                    <a:cs typeface="Times New Roman" panose="02020603050405020304" pitchFamily="18" charset="0"/>
                  </a:rPr>
                  <a:t> 10 </a:t>
                </a:r>
                <a:r>
                  <a:rPr lang="fr-FR" sz="1800" dirty="0" err="1">
                    <a:latin typeface="+mj-lt"/>
                    <a:ea typeface="Times New Roman" panose="02020603050405020304" pitchFamily="18" charset="0"/>
                    <a:cs typeface="Times New Roman" panose="02020603050405020304" pitchFamily="18" charset="0"/>
                  </a:rPr>
                  <a:t>năm</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thì</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nên</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theo</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phương</a:t>
                </a:r>
                <a:r>
                  <a:rPr lang="fr-FR" sz="1800" dirty="0">
                    <a:latin typeface="+mj-lt"/>
                    <a:ea typeface="Times New Roman" panose="02020603050405020304" pitchFamily="18" charset="0"/>
                    <a:cs typeface="Times New Roman" panose="02020603050405020304" pitchFamily="18" charset="0"/>
                  </a:rPr>
                  <a:t> </a:t>
                </a:r>
                <a:r>
                  <a:rPr lang="fr-FR" sz="1800" dirty="0" err="1">
                    <a:latin typeface="+mj-lt"/>
                    <a:ea typeface="Times New Roman" panose="02020603050405020304" pitchFamily="18" charset="0"/>
                    <a:cs typeface="Times New Roman" panose="02020603050405020304" pitchFamily="18" charset="0"/>
                  </a:rPr>
                  <a:t>án</a:t>
                </a:r>
                <a:r>
                  <a:rPr lang="fr-FR" sz="1800" dirty="0">
                    <a:latin typeface="+mj-lt"/>
                    <a:ea typeface="Times New Roman" panose="02020603050405020304" pitchFamily="18" charset="0"/>
                    <a:cs typeface="Times New Roman" panose="02020603050405020304" pitchFamily="18" charset="0"/>
                  </a:rPr>
                  <a:t> 2.</a:t>
                </a:r>
                <a:endParaRPr lang="en-US" sz="1800" dirty="0">
                  <a:latin typeface="+mj-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F1798727-13B5-76D2-FF28-7BC12653748B}"/>
                  </a:ext>
                </a:extLst>
              </p:cNvPr>
              <p:cNvSpPr txBox="1">
                <a:spLocks noRot="1" noChangeAspect="1" noMove="1" noResize="1" noEditPoints="1" noAdjustHandles="1" noChangeArrowheads="1" noChangeShapeType="1" noTextEdit="1"/>
              </p:cNvSpPr>
              <p:nvPr/>
            </p:nvSpPr>
            <p:spPr>
              <a:xfrm>
                <a:off x="273508" y="566552"/>
                <a:ext cx="8596983" cy="4229106"/>
              </a:xfrm>
              <a:prstGeom prst="rect">
                <a:avLst/>
              </a:prstGeom>
              <a:blipFill>
                <a:blip r:embed="rId3"/>
                <a:stretch>
                  <a:fillRect l="-638" r="-567" b="-1441"/>
                </a:stretch>
              </a:blipFill>
            </p:spPr>
            <p:txBody>
              <a:bodyPr/>
              <a:lstStyle/>
              <a:p>
                <a:r>
                  <a:rPr lang="en-US">
                    <a:noFill/>
                  </a:rPr>
                  <a:t> </a:t>
                </a:r>
              </a:p>
            </p:txBody>
          </p:sp>
        </mc:Fallback>
      </mc:AlternateContent>
      <p:sp>
        <p:nvSpPr>
          <p:cNvPr id="2" name="Oval Callout 19">
            <a:extLst>
              <a:ext uri="{FF2B5EF4-FFF2-40B4-BE49-F238E27FC236}">
                <a16:creationId xmlns:a16="http://schemas.microsoft.com/office/drawing/2014/main" id="{C2B781EC-9AD8-F128-B70C-7FA03D9AA7FC}"/>
              </a:ext>
            </a:extLst>
          </p:cNvPr>
          <p:cNvSpPr/>
          <p:nvPr/>
        </p:nvSpPr>
        <p:spPr>
          <a:xfrm>
            <a:off x="7349986" y="346041"/>
            <a:ext cx="947257" cy="441023"/>
          </a:xfrm>
          <a:prstGeom prst="wedgeEllipseCallout">
            <a:avLst>
              <a:gd name="adj1" fmla="val -18013"/>
              <a:gd name="adj2" fmla="val 8077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38905868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214"/>
        <p:cNvGrpSpPr/>
        <p:nvPr/>
      </p:nvGrpSpPr>
      <p:grpSpPr>
        <a:xfrm>
          <a:off x="0" y="0"/>
          <a:ext cx="0" cy="0"/>
          <a:chOff x="0" y="0"/>
          <a:chExt cx="0" cy="0"/>
        </a:xfrm>
      </p:grpSpPr>
      <p:sp>
        <p:nvSpPr>
          <p:cNvPr id="6" name="Google Shape;1680;p48">
            <a:extLst>
              <a:ext uri="{FF2B5EF4-FFF2-40B4-BE49-F238E27FC236}">
                <a16:creationId xmlns:a16="http://schemas.microsoft.com/office/drawing/2014/main" id="{E117F261-4861-AB1E-600F-028F4D33D290}"/>
              </a:ext>
            </a:extLst>
          </p:cNvPr>
          <p:cNvSpPr txBox="1">
            <a:spLocks/>
          </p:cNvSpPr>
          <p:nvPr/>
        </p:nvSpPr>
        <p:spPr>
          <a:xfrm>
            <a:off x="677749" y="754267"/>
            <a:ext cx="770255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algn="ctr"/>
            <a:r>
              <a:rPr lang="vi-VN" dirty="0">
                <a:latin typeface="Arial" panose="020B0604020202020204" pitchFamily="34" charset="0"/>
                <a:cs typeface="Arial" panose="020B0604020202020204" pitchFamily="34" charset="0"/>
              </a:rPr>
              <a:t>HƯỚNG DẪN VỀ NHÀ</a:t>
            </a:r>
          </a:p>
        </p:txBody>
      </p:sp>
      <p:grpSp>
        <p:nvGrpSpPr>
          <p:cNvPr id="7" name="Group 6">
            <a:extLst>
              <a:ext uri="{FF2B5EF4-FFF2-40B4-BE49-F238E27FC236}">
                <a16:creationId xmlns:a16="http://schemas.microsoft.com/office/drawing/2014/main" id="{81E9B2B4-CAC2-78D4-27C5-A920A8ECB8AE}"/>
              </a:ext>
            </a:extLst>
          </p:cNvPr>
          <p:cNvGrpSpPr/>
          <p:nvPr/>
        </p:nvGrpSpPr>
        <p:grpSpPr>
          <a:xfrm>
            <a:off x="2869779" y="2002261"/>
            <a:ext cx="2138064" cy="1757018"/>
            <a:chOff x="3502968" y="1985740"/>
            <a:chExt cx="2138064" cy="1757018"/>
          </a:xfrm>
        </p:grpSpPr>
        <p:sp>
          <p:nvSpPr>
            <p:cNvPr id="8" name="Hộp Văn bản 44">
              <a:extLst>
                <a:ext uri="{FF2B5EF4-FFF2-40B4-BE49-F238E27FC236}">
                  <a16:creationId xmlns:a16="http://schemas.microsoft.com/office/drawing/2014/main" id="{87670A60-C5E5-AB14-D419-2BD7F0C42D09}"/>
                </a:ext>
              </a:extLst>
            </p:cNvPr>
            <p:cNvSpPr txBox="1"/>
            <p:nvPr/>
          </p:nvSpPr>
          <p:spPr>
            <a:xfrm>
              <a:off x="3502968" y="2870724"/>
              <a:ext cx="2138064"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SBT</a:t>
              </a:r>
            </a:p>
          </p:txBody>
        </p:sp>
        <p:pic>
          <p:nvPicPr>
            <p:cNvPr id="9" name="Picture 8">
              <a:extLst>
                <a:ext uri="{FF2B5EF4-FFF2-40B4-BE49-F238E27FC236}">
                  <a16:creationId xmlns:a16="http://schemas.microsoft.com/office/drawing/2014/main" id="{F43FC128-85C8-EBD9-503B-53FECC35C85E}"/>
                </a:ext>
              </a:extLst>
            </p:cNvPr>
            <p:cNvPicPr>
              <a:picLocks noChangeAspect="1"/>
            </p:cNvPicPr>
            <p:nvPr/>
          </p:nvPicPr>
          <p:blipFill>
            <a:blip r:embed="rId3"/>
            <a:stretch>
              <a:fillRect/>
            </a:stretch>
          </p:blipFill>
          <p:spPr>
            <a:xfrm>
              <a:off x="4278493" y="1985740"/>
              <a:ext cx="587013" cy="587013"/>
            </a:xfrm>
            <a:prstGeom prst="rect">
              <a:avLst/>
            </a:prstGeom>
          </p:spPr>
        </p:pic>
      </p:grpSp>
      <p:grpSp>
        <p:nvGrpSpPr>
          <p:cNvPr id="10" name="Group 9">
            <a:extLst>
              <a:ext uri="{FF2B5EF4-FFF2-40B4-BE49-F238E27FC236}">
                <a16:creationId xmlns:a16="http://schemas.microsoft.com/office/drawing/2014/main" id="{C782E564-4F6D-3EFD-65C5-BBBC4D4245BD}"/>
              </a:ext>
            </a:extLst>
          </p:cNvPr>
          <p:cNvGrpSpPr/>
          <p:nvPr/>
        </p:nvGrpSpPr>
        <p:grpSpPr>
          <a:xfrm>
            <a:off x="223149" y="1982169"/>
            <a:ext cx="2464252" cy="1777110"/>
            <a:chOff x="801638" y="1965648"/>
            <a:chExt cx="2464252" cy="1777110"/>
          </a:xfrm>
        </p:grpSpPr>
        <p:sp>
          <p:nvSpPr>
            <p:cNvPr id="11" name="Hộp Văn bản 43">
              <a:extLst>
                <a:ext uri="{FF2B5EF4-FFF2-40B4-BE49-F238E27FC236}">
                  <a16:creationId xmlns:a16="http://schemas.microsoft.com/office/drawing/2014/main" id="{8B919CAF-AE9A-1F2D-D26E-4BD1273470FD}"/>
                </a:ext>
              </a:extLst>
            </p:cNvPr>
            <p:cNvSpPr txBox="1"/>
            <p:nvPr/>
          </p:nvSpPr>
          <p:spPr>
            <a:xfrm>
              <a:off x="801638" y="2870724"/>
              <a:ext cx="2464252"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2244979C-3FC2-CFD9-1536-F80AD93A60A2}"/>
                </a:ext>
              </a:extLst>
            </p:cNvPr>
            <p:cNvPicPr>
              <a:picLocks noChangeAspect="1"/>
            </p:cNvPicPr>
            <p:nvPr/>
          </p:nvPicPr>
          <p:blipFill>
            <a:blip r:embed="rId4"/>
            <a:srcRect/>
            <a:stretch/>
          </p:blipFill>
          <p:spPr>
            <a:xfrm>
              <a:off x="1513512" y="1965648"/>
              <a:ext cx="1261947" cy="709845"/>
            </a:xfrm>
            <a:prstGeom prst="rect">
              <a:avLst/>
            </a:prstGeom>
          </p:spPr>
        </p:pic>
      </p:grpSp>
      <p:grpSp>
        <p:nvGrpSpPr>
          <p:cNvPr id="13" name="Group 12">
            <a:extLst>
              <a:ext uri="{FF2B5EF4-FFF2-40B4-BE49-F238E27FC236}">
                <a16:creationId xmlns:a16="http://schemas.microsoft.com/office/drawing/2014/main" id="{A90E10B1-E65B-22BA-9582-0FD90C054B30}"/>
              </a:ext>
            </a:extLst>
          </p:cNvPr>
          <p:cNvGrpSpPr/>
          <p:nvPr/>
        </p:nvGrpSpPr>
        <p:grpSpPr>
          <a:xfrm>
            <a:off x="5190221" y="2049974"/>
            <a:ext cx="3230089" cy="1819348"/>
            <a:chOff x="5502661" y="2074264"/>
            <a:chExt cx="3230089" cy="1819348"/>
          </a:xfrm>
        </p:grpSpPr>
        <p:sp>
          <p:nvSpPr>
            <p:cNvPr id="14" name="Hộp Văn bản 45">
              <a:extLst>
                <a:ext uri="{FF2B5EF4-FFF2-40B4-BE49-F238E27FC236}">
                  <a16:creationId xmlns:a16="http://schemas.microsoft.com/office/drawing/2014/main" id="{1C3FBF7C-01D0-B82B-2ED5-553ACFFA86E8}"/>
                </a:ext>
              </a:extLst>
            </p:cNvPr>
            <p:cNvSpPr txBox="1"/>
            <p:nvPr/>
          </p:nvSpPr>
          <p:spPr>
            <a:xfrm>
              <a:off x="5502661" y="2944634"/>
              <a:ext cx="3230089" cy="948978"/>
            </a:xfrm>
            <a:prstGeom prst="rect">
              <a:avLst/>
            </a:prstGeom>
            <a:noFill/>
          </p:spPr>
          <p:txBody>
            <a:bodyPr wrap="square" rtlCol="0">
              <a:spAutoFit/>
            </a:bodyPr>
            <a:lstStyle/>
            <a:p>
              <a:pPr algn="ctr">
                <a:lnSpc>
                  <a:spcPct val="150000"/>
                </a:lnSpc>
                <a:spcAft>
                  <a:spcPts val="600"/>
                </a:spcAft>
              </a:pPr>
              <a:r>
                <a:rPr lang="vi-VN" sz="1800" dirty="0">
                  <a:latin typeface="Arial" panose="020B0604020202020204" pitchFamily="34" charset="0"/>
                  <a:ea typeface="Times New Roman" panose="02020603050405020304" pitchFamily="18" charset="0"/>
                  <a:cs typeface="Arial" panose="020B0604020202020204" pitchFamily="34" charset="0"/>
                </a:rPr>
                <a:t>Chuẩn bị bài mới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600"/>
                </a:spcAft>
              </a:pPr>
              <a:r>
                <a:rPr lang="en-US" sz="1800" b="1" dirty="0" err="1">
                  <a:latin typeface="Arial" panose="020B0604020202020204" pitchFamily="34" charset="0"/>
                  <a:ea typeface="Times New Roman" panose="02020603050405020304" pitchFamily="18" charset="0"/>
                  <a:cs typeface="Arial" panose="020B0604020202020204" pitchFamily="34" charset="0"/>
                </a:rPr>
                <a:t>Bài</a:t>
              </a:r>
              <a:r>
                <a:rPr lang="en-US" sz="1800" b="1" dirty="0">
                  <a:latin typeface="Arial" panose="020B0604020202020204" pitchFamily="34" charset="0"/>
                  <a:ea typeface="Times New Roman" panose="02020603050405020304" pitchFamily="18" charset="0"/>
                  <a:cs typeface="Arial" panose="020B0604020202020204" pitchFamily="34" charset="0"/>
                </a:rPr>
                <a:t> 3. </a:t>
              </a:r>
              <a:r>
                <a:rPr lang="en-US" sz="1800" b="1" dirty="0" err="1">
                  <a:latin typeface="Arial" panose="020B0604020202020204" pitchFamily="34" charset="0"/>
                  <a:ea typeface="Times New Roman" panose="02020603050405020304" pitchFamily="18" charset="0"/>
                  <a:cs typeface="Arial" panose="020B0604020202020204" pitchFamily="34" charset="0"/>
                </a:rPr>
                <a:t>Cấp</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số</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nhân</a:t>
              </a:r>
              <a:endParaRPr lang="en-US" sz="18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2A0A6E58-45B0-1709-0FED-9CD5E5C20123}"/>
                </a:ext>
              </a:extLst>
            </p:cNvPr>
            <p:cNvPicPr>
              <a:picLocks noChangeAspect="1"/>
            </p:cNvPicPr>
            <p:nvPr/>
          </p:nvPicPr>
          <p:blipFill>
            <a:blip r:embed="rId5"/>
            <a:srcRect/>
            <a:stretch/>
          </p:blipFill>
          <p:spPr>
            <a:xfrm>
              <a:off x="6958919" y="2074264"/>
              <a:ext cx="491586" cy="491586"/>
            </a:xfrm>
            <a:prstGeom prst="rect">
              <a:avLst/>
            </a:prstGeom>
          </p:spPr>
        </p:pic>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1962" name="Google Shape;1962;p41"/>
          <p:cNvGrpSpPr/>
          <p:nvPr/>
        </p:nvGrpSpPr>
        <p:grpSpPr>
          <a:xfrm rot="637251">
            <a:off x="8518438" y="3735149"/>
            <a:ext cx="594940" cy="808965"/>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1"/>
          <p:cNvGrpSpPr/>
          <p:nvPr/>
        </p:nvGrpSpPr>
        <p:grpSpPr>
          <a:xfrm>
            <a:off x="341826" y="3771571"/>
            <a:ext cx="967952" cy="945158"/>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1"/>
          <p:cNvGrpSpPr/>
          <p:nvPr/>
        </p:nvGrpSpPr>
        <p:grpSpPr>
          <a:xfrm>
            <a:off x="124795" y="256941"/>
            <a:ext cx="1191810" cy="832997"/>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41"/>
          <p:cNvGrpSpPr/>
          <p:nvPr/>
        </p:nvGrpSpPr>
        <p:grpSpPr>
          <a:xfrm rot="-170362">
            <a:off x="7287438" y="368767"/>
            <a:ext cx="1029122" cy="63369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9714;p58">
            <a:extLst>
              <a:ext uri="{FF2B5EF4-FFF2-40B4-BE49-F238E27FC236}">
                <a16:creationId xmlns:a16="http://schemas.microsoft.com/office/drawing/2014/main" id="{2F8CF34B-D39D-0D20-CEE7-B3756EAF5D5C}"/>
              </a:ext>
            </a:extLst>
          </p:cNvPr>
          <p:cNvSpPr txBox="1">
            <a:spLocks/>
          </p:cNvSpPr>
          <p:nvPr/>
        </p:nvSpPr>
        <p:spPr>
          <a:xfrm>
            <a:off x="719161" y="2285400"/>
            <a:ext cx="7705678" cy="572700"/>
          </a:xfrm>
          <a:prstGeom prst="rect">
            <a:avLst/>
          </a:prstGeom>
          <a:noFill/>
          <a:ln>
            <a:noFill/>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buClr>
                <a:srgbClr val="04596F"/>
              </a:buClr>
              <a:defRPr/>
            </a:pPr>
            <a:r>
              <a:rPr lang="vi-VN" sz="4000" b="1" dirty="0">
                <a:solidFill>
                  <a:sysClr val="windowText" lastClr="000000"/>
                </a:solidFill>
                <a:latin typeface="Arial" panose="020B0604020202020204" pitchFamily="34" charset="0"/>
                <a:cs typeface="Arial" panose="020B0604020202020204" pitchFamily="34" charset="0"/>
              </a:rPr>
              <a:t>CẢM ƠN CÁC EM </a:t>
            </a:r>
            <a:endParaRPr lang="en-US" sz="4000" b="1" dirty="0">
              <a:solidFill>
                <a:sysClr val="windowText" lastClr="000000"/>
              </a:solidFill>
              <a:latin typeface="Arial" panose="020B0604020202020204" pitchFamily="34" charset="0"/>
              <a:cs typeface="Arial" panose="020B0604020202020204" pitchFamily="34" charset="0"/>
            </a:endParaRPr>
          </a:p>
          <a:p>
            <a:pPr>
              <a:lnSpc>
                <a:spcPct val="150000"/>
              </a:lnSpc>
              <a:buClr>
                <a:srgbClr val="04596F"/>
              </a:buClr>
              <a:defRPr/>
            </a:pPr>
            <a:r>
              <a:rPr lang="vi-VN" sz="4000" b="1" dirty="0">
                <a:solidFill>
                  <a:sysClr val="windowText" lastClr="000000"/>
                </a:solidFill>
                <a:latin typeface="Arial" panose="020B0604020202020204" pitchFamily="34" charset="0"/>
                <a:cs typeface="Arial" panose="020B0604020202020204" pitchFamily="34" charset="0"/>
              </a:rPr>
              <a:t>ĐÃ LẮNG NGHE BÀI GIẢNG</a:t>
            </a:r>
          </a:p>
        </p:txBody>
      </p:sp>
    </p:spTree>
    <p:extLst>
      <p:ext uri="{BB962C8B-B14F-4D97-AF65-F5344CB8AC3E}">
        <p14:creationId xmlns:p14="http://schemas.microsoft.com/office/powerpoint/2010/main" val="211203559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4" name="Google Shape;2164;p45"/>
          <p:cNvSpPr txBox="1">
            <a:spLocks noGrp="1"/>
          </p:cNvSpPr>
          <p:nvPr>
            <p:ph type="title"/>
          </p:nvPr>
        </p:nvSpPr>
        <p:spPr>
          <a:xfrm>
            <a:off x="3114666" y="2408953"/>
            <a:ext cx="5596268"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dirty="0">
                <a:latin typeface="+mj-lt"/>
              </a:rPr>
              <a:t>ĐỊNH NGHĨA</a:t>
            </a:r>
            <a:endParaRPr sz="3500" b="1" dirty="0">
              <a:latin typeface="+mj-lt"/>
            </a:endParaRPr>
          </a:p>
        </p:txBody>
      </p:sp>
      <p:sp>
        <p:nvSpPr>
          <p:cNvPr id="2165" name="Google Shape;2165;p45"/>
          <p:cNvSpPr txBox="1">
            <a:spLocks noGrp="1"/>
          </p:cNvSpPr>
          <p:nvPr>
            <p:ph type="title" idx="2"/>
          </p:nvPr>
        </p:nvSpPr>
        <p:spPr>
          <a:xfrm>
            <a:off x="4783241" y="1394013"/>
            <a:ext cx="2266615"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PHẦN I</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20" name="Google Shape;2220;p46"/>
          <p:cNvSpPr/>
          <p:nvPr/>
        </p:nvSpPr>
        <p:spPr>
          <a:xfrm>
            <a:off x="-222475" y="3710249"/>
            <a:ext cx="6064200" cy="1585650"/>
          </a:xfrm>
          <a:custGeom>
            <a:avLst/>
            <a:gdLst/>
            <a:ahLst/>
            <a:cxnLst/>
            <a:rect l="l" t="t" r="r" b="b"/>
            <a:pathLst>
              <a:path w="242568" h="63426" extrusionOk="0">
                <a:moveTo>
                  <a:pt x="242568" y="63426"/>
                </a:moveTo>
                <a:cubicBezTo>
                  <a:pt x="238881" y="60407"/>
                  <a:pt x="227344" y="50140"/>
                  <a:pt x="220447" y="45309"/>
                </a:cubicBezTo>
                <a:cubicBezTo>
                  <a:pt x="213550" y="40478"/>
                  <a:pt x="212406" y="35934"/>
                  <a:pt x="201187" y="34440"/>
                </a:cubicBezTo>
                <a:cubicBezTo>
                  <a:pt x="189968" y="32946"/>
                  <a:pt x="166639" y="40034"/>
                  <a:pt x="153131" y="36347"/>
                </a:cubicBezTo>
                <a:cubicBezTo>
                  <a:pt x="139623" y="32660"/>
                  <a:pt x="133584" y="16260"/>
                  <a:pt x="120140" y="12319"/>
                </a:cubicBezTo>
                <a:cubicBezTo>
                  <a:pt x="106696" y="8378"/>
                  <a:pt x="87530" y="14702"/>
                  <a:pt x="72465" y="12700"/>
                </a:cubicBezTo>
                <a:cubicBezTo>
                  <a:pt x="57400" y="10698"/>
                  <a:pt x="41827" y="1767"/>
                  <a:pt x="29749" y="305"/>
                </a:cubicBezTo>
                <a:cubicBezTo>
                  <a:pt x="17672" y="-1157"/>
                  <a:pt x="4958" y="3324"/>
                  <a:pt x="0" y="3928"/>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8" name="Rectangle 7">
            <a:extLst>
              <a:ext uri="{FF2B5EF4-FFF2-40B4-BE49-F238E27FC236}">
                <a16:creationId xmlns:a16="http://schemas.microsoft.com/office/drawing/2014/main" id="{020B183D-3E3B-FD46-5091-EEEACB780C03}"/>
              </a:ext>
            </a:extLst>
          </p:cNvPr>
          <p:cNvSpPr/>
          <p:nvPr/>
        </p:nvSpPr>
        <p:spPr>
          <a:xfrm>
            <a:off x="329269" y="476414"/>
            <a:ext cx="971741" cy="461665"/>
          </a:xfrm>
          <a:prstGeom prst="rect">
            <a:avLst/>
          </a:prstGeom>
        </p:spPr>
        <p:txBody>
          <a:bodyPr wrap="none">
            <a:spAutoFit/>
          </a:bodyPr>
          <a:lstStyle/>
          <a:p>
            <a:pPr algn="ctr">
              <a:buClrTx/>
              <a:buFontTx/>
              <a:buNone/>
              <a:defRPr/>
            </a:pPr>
            <a:r>
              <a:rPr lang="en-US" sz="2400" b="1" kern="1200" dirty="0">
                <a:solidFill>
                  <a:prstClr val="black"/>
                </a:solidFill>
                <a:latin typeface="+mj-lt"/>
                <a:ea typeface="+mn-ea"/>
                <a:cs typeface="Arial" panose="020B0604020202020204" pitchFamily="34" charset="0"/>
              </a:rPr>
              <a:t>HĐ 1.</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6F0E0F5-A850-E160-4495-BD11DDC234AC}"/>
                  </a:ext>
                </a:extLst>
              </p:cNvPr>
              <p:cNvSpPr/>
              <p:nvPr/>
            </p:nvSpPr>
            <p:spPr>
              <a:xfrm>
                <a:off x="1116143" y="374354"/>
                <a:ext cx="7501254" cy="577850"/>
              </a:xfrm>
              <a:prstGeom prst="rect">
                <a:avLst/>
              </a:prstGeom>
            </p:spPr>
            <p:txBody>
              <a:bodyPr wrap="square">
                <a:spAutoFit/>
              </a:bodyPr>
              <a:lstStyle/>
              <a:p>
                <a:pPr marL="30480" marR="30480" algn="just">
                  <a:lnSpc>
                    <a:spcPct val="150000"/>
                  </a:lnSpc>
                  <a:buClrTx/>
                  <a:buFontTx/>
                  <a:buNone/>
                  <a:defRPr/>
                </a:pPr>
                <a:r>
                  <a:rPr lang="en-US" sz="2400" kern="1200" dirty="0">
                    <a:latin typeface="+mj-lt"/>
                    <a:ea typeface="Times New Roman" panose="02020603050405020304" pitchFamily="18" charset="0"/>
                    <a:cs typeface="+mn-cs"/>
                  </a:rPr>
                  <a:t>Cho </a:t>
                </a:r>
                <a:r>
                  <a:rPr lang="en-US" sz="2400" kern="1200" dirty="0" err="1">
                    <a:latin typeface="+mj-lt"/>
                    <a:ea typeface="Times New Roman" panose="02020603050405020304" pitchFamily="18" charset="0"/>
                    <a:cs typeface="+mn-cs"/>
                  </a:rPr>
                  <a:t>dãy</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14:m>
                  <m:oMath xmlns:m="http://schemas.openxmlformats.org/officeDocument/2006/math">
                    <m:r>
                      <a:rPr lang="en-US" sz="2400" b="0" i="1" kern="1200" smtClean="0">
                        <a:latin typeface="Cambria Math" panose="02040503050406030204" pitchFamily="18" charset="0"/>
                        <a:ea typeface="Times New Roman" panose="02020603050405020304" pitchFamily="18" charset="0"/>
                        <a:cs typeface="+mn-cs"/>
                      </a:rPr>
                      <m:t>−2, 3, 8, 13, 18, 23, 28</m:t>
                    </m:r>
                  </m:oMath>
                </a14:m>
                <a:endParaRPr lang="en-US" sz="2400" kern="1200" dirty="0">
                  <a:solidFill>
                    <a:prstClr val="black"/>
                  </a:solidFill>
                  <a:latin typeface="+mj-lt"/>
                  <a:ea typeface="Times New Roman" panose="02020603050405020304" pitchFamily="18" charset="0"/>
                  <a:cs typeface="+mn-cs"/>
                </a:endParaRPr>
              </a:p>
            </p:txBody>
          </p:sp>
        </mc:Choice>
        <mc:Fallback xmlns="">
          <p:sp>
            <p:nvSpPr>
              <p:cNvPr id="9" name="Rectangle 8">
                <a:extLst>
                  <a:ext uri="{FF2B5EF4-FFF2-40B4-BE49-F238E27FC236}">
                    <a16:creationId xmlns:a16="http://schemas.microsoft.com/office/drawing/2014/main" id="{66F0E0F5-A850-E160-4495-BD11DDC234AC}"/>
                  </a:ext>
                </a:extLst>
              </p:cNvPr>
              <p:cNvSpPr>
                <a:spLocks noRot="1" noChangeAspect="1" noMove="1" noResize="1" noEditPoints="1" noAdjustHandles="1" noChangeArrowheads="1" noChangeShapeType="1" noTextEdit="1"/>
              </p:cNvSpPr>
              <p:nvPr/>
            </p:nvSpPr>
            <p:spPr>
              <a:xfrm>
                <a:off x="1116143" y="374354"/>
                <a:ext cx="7501254" cy="577850"/>
              </a:xfrm>
              <a:prstGeom prst="rect">
                <a:avLst/>
              </a:prstGeom>
              <a:blipFill>
                <a:blip r:embed="rId3"/>
                <a:stretch>
                  <a:fillRect l="-812" b="-2421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C179D528-EECE-C891-FE25-1A9A2E963980}"/>
              </a:ext>
            </a:extLst>
          </p:cNvPr>
          <p:cNvSpPr/>
          <p:nvPr/>
        </p:nvSpPr>
        <p:spPr>
          <a:xfrm>
            <a:off x="753881" y="994052"/>
            <a:ext cx="7636238" cy="1131848"/>
          </a:xfrm>
          <a:prstGeom prst="rect">
            <a:avLst/>
          </a:prstGeom>
        </p:spPr>
        <p:txBody>
          <a:bodyPr wrap="square">
            <a:spAutoFit/>
          </a:bodyPr>
          <a:lstStyle/>
          <a:p>
            <a:pPr marL="30480" marR="30480" algn="just">
              <a:lnSpc>
                <a:spcPct val="150000"/>
              </a:lnSpc>
              <a:buClrTx/>
              <a:defRPr/>
            </a:pPr>
            <a:r>
              <a:rPr lang="en-US" sz="2400" kern="1200" dirty="0" err="1">
                <a:latin typeface="+mj-lt"/>
                <a:ea typeface="Times New Roman" panose="02020603050405020304" pitchFamily="18" charset="0"/>
                <a:cs typeface="+mn-cs"/>
              </a:rPr>
              <a:t>Kể</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từ</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thứ</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hai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nêu</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mối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liên</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hệ</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của</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mỗi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với</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số</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hạng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đúng</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ngay</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trước</a:t>
            </a:r>
            <a:r>
              <a:rPr lang="en-US" sz="2400" kern="1200" dirty="0">
                <a:latin typeface="+mj-lt"/>
                <a:ea typeface="Times New Roman" panose="02020603050405020304" pitchFamily="18" charset="0"/>
                <a:cs typeface="+mn-cs"/>
              </a:rPr>
              <a:t> </a:t>
            </a:r>
            <a:r>
              <a:rPr lang="en-US" sz="2400" kern="1200" dirty="0" err="1">
                <a:latin typeface="+mj-lt"/>
                <a:ea typeface="Times New Roman" panose="02020603050405020304" pitchFamily="18" charset="0"/>
                <a:cs typeface="+mn-cs"/>
              </a:rPr>
              <a:t>nó</a:t>
            </a:r>
            <a:endParaRPr lang="en-US" sz="2400" kern="1200" dirty="0">
              <a:latin typeface="+mj-lt"/>
              <a:ea typeface="Times New Roman" panose="02020603050405020304" pitchFamily="18" charset="0"/>
              <a:cs typeface="+mn-cs"/>
            </a:endParaRPr>
          </a:p>
        </p:txBody>
      </p:sp>
      <p:grpSp>
        <p:nvGrpSpPr>
          <p:cNvPr id="2" name="Group 1">
            <a:extLst>
              <a:ext uri="{FF2B5EF4-FFF2-40B4-BE49-F238E27FC236}">
                <a16:creationId xmlns:a16="http://schemas.microsoft.com/office/drawing/2014/main" id="{630A3E2F-F68A-DA13-FC85-21C84BA4C048}"/>
              </a:ext>
            </a:extLst>
          </p:cNvPr>
          <p:cNvGrpSpPr/>
          <p:nvPr/>
        </p:nvGrpSpPr>
        <p:grpSpPr>
          <a:xfrm>
            <a:off x="107752" y="2464768"/>
            <a:ext cx="1292257" cy="712136"/>
            <a:chOff x="8403160" y="4587774"/>
            <a:chExt cx="1263473" cy="823613"/>
          </a:xfrm>
        </p:grpSpPr>
        <p:pic>
          <p:nvPicPr>
            <p:cNvPr id="3" name="Picture 2">
              <a:extLst>
                <a:ext uri="{FF2B5EF4-FFF2-40B4-BE49-F238E27FC236}">
                  <a16:creationId xmlns:a16="http://schemas.microsoft.com/office/drawing/2014/main" id="{8AA3273C-CD49-E46D-A772-155B91863045}"/>
                </a:ext>
              </a:extLst>
            </p:cNvPr>
            <p:cNvPicPr>
              <a:picLocks noChangeAspect="1"/>
            </p:cNvPicPr>
            <p:nvPr/>
          </p:nvPicPr>
          <p:blipFill>
            <a:blip r:embed="rId4"/>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id="{E2221F75-1761-6F54-AC0F-AB5BD8DCBE23}"/>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 name="Rectangle 4">
            <a:extLst>
              <a:ext uri="{FF2B5EF4-FFF2-40B4-BE49-F238E27FC236}">
                <a16:creationId xmlns:a16="http://schemas.microsoft.com/office/drawing/2014/main" id="{283F62D8-F45E-11A3-453F-4C9F86FF8EC9}"/>
              </a:ext>
            </a:extLst>
          </p:cNvPr>
          <p:cNvSpPr/>
          <p:nvPr/>
        </p:nvSpPr>
        <p:spPr>
          <a:xfrm>
            <a:off x="1191776" y="3176904"/>
            <a:ext cx="7181641" cy="1687963"/>
          </a:xfrm>
          <a:prstGeom prst="rect">
            <a:avLst/>
          </a:prstGeom>
        </p:spPr>
        <p:txBody>
          <a:bodyPr wrap="square">
            <a:spAutoFit/>
          </a:bodyPr>
          <a:lstStyle/>
          <a:p>
            <a:pPr algn="just">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Ta thấy trong dãy số: -2, 3, 8, 13, 18, 23, 28. Kể từ số hạng thứ hai trở đi số hạng sau hơn số hạng trước năm đơn vị.</a:t>
            </a:r>
            <a:endParaRPr lang="en-US" sz="2400" dirty="0">
              <a:latin typeface="+mn-l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36825"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28" name="Google Shape;2228;p47"/>
          <p:cNvGrpSpPr/>
          <p:nvPr/>
        </p:nvGrpSpPr>
        <p:grpSpPr>
          <a:xfrm flipH="1">
            <a:off x="7406641" y="134347"/>
            <a:ext cx="1541360" cy="1439233"/>
            <a:chOff x="5401583" y="1479357"/>
            <a:chExt cx="2800400" cy="2978495"/>
          </a:xfrm>
        </p:grpSpPr>
        <p:grpSp>
          <p:nvGrpSpPr>
            <p:cNvPr id="2229" name="Google Shape;2229;p47"/>
            <p:cNvGrpSpPr/>
            <p:nvPr/>
          </p:nvGrpSpPr>
          <p:grpSpPr>
            <a:xfrm rot="215619">
              <a:off x="5491858" y="1511059"/>
              <a:ext cx="1102988" cy="2915092"/>
              <a:chOff x="2247744" y="4236538"/>
              <a:chExt cx="261975" cy="692375"/>
            </a:xfrm>
          </p:grpSpPr>
          <p:sp>
            <p:nvSpPr>
              <p:cNvPr id="2230" name="Google Shape;2230;p47"/>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1" name="Google Shape;2231;p47"/>
              <p:cNvGrpSpPr/>
              <p:nvPr/>
            </p:nvGrpSpPr>
            <p:grpSpPr>
              <a:xfrm>
                <a:off x="2247894" y="4236550"/>
                <a:ext cx="261675" cy="692350"/>
                <a:chOff x="2247894" y="4236550"/>
                <a:chExt cx="261675" cy="692350"/>
              </a:xfrm>
            </p:grpSpPr>
            <p:sp>
              <p:nvSpPr>
                <p:cNvPr id="2232" name="Google Shape;2232;p47"/>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7"/>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7"/>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7"/>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7"/>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7"/>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7"/>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7"/>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7"/>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7"/>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7"/>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7"/>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7"/>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7"/>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7"/>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7"/>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7"/>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49" name="Google Shape;2249;p47"/>
            <p:cNvGrpSpPr/>
            <p:nvPr/>
          </p:nvGrpSpPr>
          <p:grpSpPr>
            <a:xfrm>
              <a:off x="6603805" y="2466933"/>
              <a:ext cx="1598178" cy="1003335"/>
              <a:chOff x="7468063" y="708913"/>
              <a:chExt cx="562600" cy="353200"/>
            </a:xfrm>
          </p:grpSpPr>
          <p:sp>
            <p:nvSpPr>
              <p:cNvPr id="2250" name="Google Shape;2250;p47"/>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1" name="Google Shape;2251;p47"/>
              <p:cNvGrpSpPr/>
              <p:nvPr/>
            </p:nvGrpSpPr>
            <p:grpSpPr>
              <a:xfrm>
                <a:off x="7468063" y="708913"/>
                <a:ext cx="562600" cy="353200"/>
                <a:chOff x="7700625" y="731675"/>
                <a:chExt cx="562600" cy="353200"/>
              </a:xfrm>
            </p:grpSpPr>
            <p:sp>
              <p:nvSpPr>
                <p:cNvPr id="2252" name="Google Shape;2252;p47"/>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7"/>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7"/>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7"/>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7"/>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7"/>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58" name="Google Shape;2258;p47"/>
            <p:cNvSpPr/>
            <p:nvPr/>
          </p:nvSpPr>
          <p:spPr>
            <a:xfrm>
              <a:off x="7210448" y="15512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7"/>
            <p:cNvSpPr/>
            <p:nvPr/>
          </p:nvSpPr>
          <p:spPr>
            <a:xfrm>
              <a:off x="6744212" y="1996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7"/>
            <p:cNvSpPr/>
            <p:nvPr/>
          </p:nvSpPr>
          <p:spPr>
            <a:xfrm>
              <a:off x="7561174" y="40369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7"/>
            <p:cNvSpPr/>
            <p:nvPr/>
          </p:nvSpPr>
          <p:spPr>
            <a:xfrm>
              <a:off x="7680423" y="2125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7"/>
            <p:cNvSpPr/>
            <p:nvPr/>
          </p:nvSpPr>
          <p:spPr>
            <a:xfrm>
              <a:off x="6721161" y="3905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Pentagon 6">
            <a:extLst>
              <a:ext uri="{FF2B5EF4-FFF2-40B4-BE49-F238E27FC236}">
                <a16:creationId xmlns:a16="http://schemas.microsoft.com/office/drawing/2014/main" id="{F3C5EA07-FBDE-7795-2CB1-271FAC01831A}"/>
              </a:ext>
            </a:extLst>
          </p:cNvPr>
          <p:cNvSpPr/>
          <p:nvPr/>
        </p:nvSpPr>
        <p:spPr>
          <a:xfrm>
            <a:off x="3419251" y="611904"/>
            <a:ext cx="2305497" cy="772029"/>
          </a:xfrm>
          <a:prstGeom prst="wave">
            <a:avLst>
              <a:gd name="adj1" fmla="val 0"/>
              <a:gd name="adj2" fmla="val 0"/>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KHÁI NIỆM</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BCC05D2-4F66-DCCC-1D94-633C82EC2427}"/>
                  </a:ext>
                </a:extLst>
              </p:cNvPr>
              <p:cNvSpPr/>
              <p:nvPr/>
            </p:nvSpPr>
            <p:spPr>
              <a:xfrm>
                <a:off x="568575" y="1637051"/>
                <a:ext cx="7933075" cy="2947730"/>
              </a:xfrm>
              <a:prstGeom prst="rect">
                <a:avLst/>
              </a:prstGeom>
            </p:spPr>
            <p:txBody>
              <a:bodyPr wrap="square">
                <a:spAutoFit/>
              </a:bodyPr>
              <a:lstStyle/>
              <a:p>
                <a:pPr>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Cấp số cộng là một dãy số, trong đó kể từ số hạng thứ hai, mỗi số hạng đều bằng tổng của số hạng đứng ngay trước nó với một số không đổi d, tức là:</a:t>
                </a:r>
                <a:endParaRPr lang="en-US" sz="2400" dirty="0">
                  <a:latin typeface="+mn-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24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24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r>
                          <a:rPr lang="vi-VN" sz="2400" i="1">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400" i="1">
                        <a:latin typeface="Cambria Math" panose="02040503050406030204" pitchFamily="18" charset="0"/>
                        <a:ea typeface="Times New Roman" panose="02020603050405020304" pitchFamily="18" charset="0"/>
                        <a:cs typeface="Times New Roman" panose="02020603050405020304" pitchFamily="18" charset="0"/>
                      </a:rPr>
                      <m:t>+</m:t>
                    </m:r>
                    <m:r>
                      <a:rPr lang="vi-VN" sz="2400" i="1">
                        <a:latin typeface="Cambria Math" panose="02040503050406030204" pitchFamily="18" charset="0"/>
                        <a:ea typeface="Times New Roman" panose="02020603050405020304" pitchFamily="18" charset="0"/>
                        <a:cs typeface="Times New Roman" panose="02020603050405020304" pitchFamily="18" charset="0"/>
                      </a:rPr>
                      <m:t>𝑑</m:t>
                    </m:r>
                  </m:oMath>
                </a14:m>
                <a:r>
                  <a:rPr lang="vi-VN" sz="2400" i="1" dirty="0">
                    <a:latin typeface="+mn-lt"/>
                    <a:ea typeface="Times New Roman" panose="02020603050405020304" pitchFamily="18" charset="0"/>
                    <a:cs typeface="Times New Roman" panose="02020603050405020304" pitchFamily="18" charset="0"/>
                  </a:rPr>
                  <a:t> </a:t>
                </a:r>
                <a:r>
                  <a:rPr lang="vi-VN" sz="2400" dirty="0">
                    <a:latin typeface="+mn-lt"/>
                    <a:ea typeface="Times New Roman" panose="02020603050405020304" pitchFamily="18" charset="0"/>
                    <a:cs typeface="Times New Roman" panose="02020603050405020304" pitchFamily="18" charset="0"/>
                  </a:rPr>
                  <a:t>với </a:t>
                </a:r>
                <a14:m>
                  <m:oMath xmlns:m="http://schemas.openxmlformats.org/officeDocument/2006/math">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r>
                      <a:rPr lang="vi-VN" sz="24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400" i="1"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400" dirty="0">
                    <a:latin typeface="+mn-lt"/>
                    <a:ea typeface="Times New Roman" panose="02020603050405020304" pitchFamily="18" charset="0"/>
                    <a:cs typeface="Times New Roman" panose="02020603050405020304" pitchFamily="18" charset="0"/>
                  </a:rPr>
                  <a:t>Số d được gọi là công sai của cấp số cộng.</a:t>
                </a:r>
                <a:endParaRPr lang="en-US" sz="2400" dirty="0">
                  <a:latin typeface="+mn-lt"/>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0BCC05D2-4F66-DCCC-1D94-633C82EC2427}"/>
                  </a:ext>
                </a:extLst>
              </p:cNvPr>
              <p:cNvSpPr>
                <a:spLocks noRot="1" noChangeAspect="1" noMove="1" noResize="1" noEditPoints="1" noAdjustHandles="1" noChangeArrowheads="1" noChangeShapeType="1" noTextEdit="1"/>
              </p:cNvSpPr>
              <p:nvPr/>
            </p:nvSpPr>
            <p:spPr>
              <a:xfrm>
                <a:off x="568575" y="1637051"/>
                <a:ext cx="7933075" cy="2947730"/>
              </a:xfrm>
              <a:prstGeom prst="rect">
                <a:avLst/>
              </a:prstGeom>
              <a:blipFill>
                <a:blip r:embed="rId3"/>
                <a:stretch>
                  <a:fillRect l="-1152" b="-4141"/>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74420"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10" name="Group 9">
            <a:extLst>
              <a:ext uri="{FF2B5EF4-FFF2-40B4-BE49-F238E27FC236}">
                <a16:creationId xmlns:a16="http://schemas.microsoft.com/office/drawing/2014/main" id="{6C657345-19A1-AA26-0265-9CBA8125C025}"/>
              </a:ext>
            </a:extLst>
          </p:cNvPr>
          <p:cNvGrpSpPr/>
          <p:nvPr/>
        </p:nvGrpSpPr>
        <p:grpSpPr>
          <a:xfrm>
            <a:off x="208332" y="391886"/>
            <a:ext cx="8727336" cy="1029984"/>
            <a:chOff x="381000" y="489351"/>
            <a:chExt cx="8727336" cy="1029984"/>
          </a:xfrm>
        </p:grpSpPr>
        <p:sp>
          <p:nvSpPr>
            <p:cNvPr id="11" name="Rounded Rectangular Callout 5">
              <a:extLst>
                <a:ext uri="{FF2B5EF4-FFF2-40B4-BE49-F238E27FC236}">
                  <a16:creationId xmlns:a16="http://schemas.microsoft.com/office/drawing/2014/main" id="{34E70E01-8659-7E2A-F878-BAD79EB366B4}"/>
                </a:ext>
              </a:extLst>
            </p:cNvPr>
            <p:cNvSpPr/>
            <p:nvPr/>
          </p:nvSpPr>
          <p:spPr>
            <a:xfrm>
              <a:off x="1354810" y="489351"/>
              <a:ext cx="7753526" cy="744263"/>
            </a:xfrm>
            <a:prstGeom prst="wedgeRoundRectCallout">
              <a:avLst>
                <a:gd name="adj1" fmla="val -54646"/>
                <a:gd name="adj2" fmla="val 37129"/>
                <a:gd name="adj3" fmla="val 16667"/>
              </a:avLst>
            </a:prstGeom>
            <a:solidFill>
              <a:sysClr val="window" lastClr="FFFFFF"/>
            </a:solidFill>
            <a:ln w="38100" cap="flat" cmpd="sng" algn="ctr">
              <a:solidFill>
                <a:srgbClr val="C0504D"/>
              </a:solid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Với</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dãy</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phần</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HĐ1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trên</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dãy</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đó</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có</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là</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một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cấp</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cộng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không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t>
              </a:r>
            </a:p>
          </p:txBody>
        </p:sp>
        <p:pic>
          <p:nvPicPr>
            <p:cNvPr id="12" name="Picture 11">
              <a:extLst>
                <a:ext uri="{FF2B5EF4-FFF2-40B4-BE49-F238E27FC236}">
                  <a16:creationId xmlns:a16="http://schemas.microsoft.com/office/drawing/2014/main" id="{79C362BC-1807-F8D0-78B5-0141C0934F59}"/>
                </a:ext>
              </a:extLst>
            </p:cNvPr>
            <p:cNvPicPr>
              <a:picLocks noChangeAspect="1"/>
            </p:cNvPicPr>
            <p:nvPr/>
          </p:nvPicPr>
          <p:blipFill>
            <a:blip r:embed="rId3"/>
            <a:stretch>
              <a:fillRect/>
            </a:stretch>
          </p:blipFill>
          <p:spPr>
            <a:xfrm>
              <a:off x="381000" y="647700"/>
              <a:ext cx="622941" cy="871635"/>
            </a:xfrm>
            <a:prstGeom prst="rect">
              <a:avLst/>
            </a:prstGeom>
          </p:spPr>
        </p:pic>
      </p:grpSp>
      <p:grpSp>
        <p:nvGrpSpPr>
          <p:cNvPr id="15" name="Group 14">
            <a:extLst>
              <a:ext uri="{FF2B5EF4-FFF2-40B4-BE49-F238E27FC236}">
                <a16:creationId xmlns:a16="http://schemas.microsoft.com/office/drawing/2014/main" id="{E6FD57D9-06BC-0678-4ECB-9763FAE10485}"/>
              </a:ext>
            </a:extLst>
          </p:cNvPr>
          <p:cNvGrpSpPr/>
          <p:nvPr/>
        </p:nvGrpSpPr>
        <p:grpSpPr>
          <a:xfrm>
            <a:off x="208332" y="1969090"/>
            <a:ext cx="5634328" cy="1029984"/>
            <a:chOff x="381000" y="489351"/>
            <a:chExt cx="5634328" cy="1029984"/>
          </a:xfrm>
        </p:grpSpPr>
        <p:sp>
          <p:nvSpPr>
            <p:cNvPr id="16" name="Rounded Rectangular Callout 5">
              <a:extLst>
                <a:ext uri="{FF2B5EF4-FFF2-40B4-BE49-F238E27FC236}">
                  <a16:creationId xmlns:a16="http://schemas.microsoft.com/office/drawing/2014/main" id="{DF3FA233-855D-BB19-58F4-C0B532BA5D7B}"/>
                </a:ext>
              </a:extLst>
            </p:cNvPr>
            <p:cNvSpPr/>
            <p:nvPr/>
          </p:nvSpPr>
          <p:spPr>
            <a:xfrm>
              <a:off x="1354810" y="489351"/>
              <a:ext cx="4660518" cy="656595"/>
            </a:xfrm>
            <a:prstGeom prst="wedgeRoundRectCallout">
              <a:avLst>
                <a:gd name="adj1" fmla="val -54646"/>
                <a:gd name="adj2" fmla="val 37129"/>
                <a:gd name="adj3" fmla="val 16667"/>
              </a:avLst>
            </a:prstGeom>
            <a:solidFill>
              <a:sysClr val="window" lastClr="FFFFFF"/>
            </a:solidFill>
            <a:ln w="38100" cap="flat" cmpd="sng" algn="ctr">
              <a:solidFill>
                <a:srgbClr val="C0504D"/>
              </a:solid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Cách</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tìm</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công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sai</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của</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một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cấp</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số</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cộng</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p>
          </p:txBody>
        </p:sp>
        <p:pic>
          <p:nvPicPr>
            <p:cNvPr id="17" name="Picture 16">
              <a:extLst>
                <a:ext uri="{FF2B5EF4-FFF2-40B4-BE49-F238E27FC236}">
                  <a16:creationId xmlns:a16="http://schemas.microsoft.com/office/drawing/2014/main" id="{E1CB038C-8FC8-C332-44C5-5CCCBD7CB4ED}"/>
                </a:ext>
              </a:extLst>
            </p:cNvPr>
            <p:cNvPicPr>
              <a:picLocks noChangeAspect="1"/>
            </p:cNvPicPr>
            <p:nvPr/>
          </p:nvPicPr>
          <p:blipFill>
            <a:blip r:embed="rId3"/>
            <a:stretch>
              <a:fillRect/>
            </a:stretch>
          </p:blipFill>
          <p:spPr>
            <a:xfrm>
              <a:off x="381000" y="647700"/>
              <a:ext cx="622941" cy="871635"/>
            </a:xfrm>
            <a:prstGeom prst="rect">
              <a:avLst/>
            </a:prstGeom>
          </p:spPr>
        </p:pic>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B40A27C-6150-0211-236D-95BC05700C2D}"/>
                  </a:ext>
                </a:extLst>
              </p:cNvPr>
              <p:cNvSpPr txBox="1"/>
              <p:nvPr/>
            </p:nvSpPr>
            <p:spPr>
              <a:xfrm>
                <a:off x="1674437" y="1271925"/>
                <a:ext cx="6768936" cy="456535"/>
              </a:xfrm>
              <a:prstGeom prst="rect">
                <a:avLst/>
              </a:prstGeom>
              <a:noFill/>
            </p:spPr>
            <p:txBody>
              <a:bodyPr wrap="square">
                <a:spAutoFit/>
              </a:bodyPr>
              <a:lstStyle/>
              <a:p>
                <a:pPr algn="just">
                  <a:lnSpc>
                    <a:spcPct val="150000"/>
                  </a:lnSpc>
                  <a:spcAft>
                    <a:spcPts val="600"/>
                  </a:spcAft>
                </a:pPr>
                <a:r>
                  <a:rPr lang="vi-VN" sz="1800" dirty="0">
                    <a:solidFill>
                      <a:srgbClr val="0070C0"/>
                    </a:solidFill>
                    <a:effectLst/>
                    <a:latin typeface="+mn-lt"/>
                    <a:ea typeface="Times New Roman" panose="02020603050405020304" pitchFamily="18" charset="0"/>
                    <a:cs typeface="Times New Roman" panose="02020603050405020304" pitchFamily="18" charset="0"/>
                  </a:rPr>
                  <a:t>Dãy số trong phần HĐ1 là một cấp số cộng với công sai </a:t>
                </a:r>
                <a14:m>
                  <m:oMath xmlns:m="http://schemas.openxmlformats.org/officeDocument/2006/math">
                    <m:r>
                      <a:rPr lang="vi-VN" sz="1800" i="1" dirty="0"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1800" i="1" dirty="0"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 5</m:t>
                    </m:r>
                  </m:oMath>
                </a14:m>
                <a:r>
                  <a:rPr lang="vi-VN" sz="1800" dirty="0">
                    <a:solidFill>
                      <a:srgbClr val="0070C0"/>
                    </a:solidFill>
                    <a:effectLst/>
                    <a:latin typeface="+mn-lt"/>
                    <a:ea typeface="Times New Roman" panose="02020603050405020304" pitchFamily="18" charset="0"/>
                    <a:cs typeface="Times New Roman" panose="02020603050405020304" pitchFamily="18" charset="0"/>
                  </a:rPr>
                  <a:t>.</a:t>
                </a:r>
                <a:endParaRPr lang="en-US" sz="1800" dirty="0">
                  <a:solidFill>
                    <a:srgbClr val="0070C0"/>
                  </a:solidFill>
                  <a:effectLst/>
                  <a:latin typeface="+mn-l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AB40A27C-6150-0211-236D-95BC05700C2D}"/>
                  </a:ext>
                </a:extLst>
              </p:cNvPr>
              <p:cNvSpPr txBox="1">
                <a:spLocks noRot="1" noChangeAspect="1" noMove="1" noResize="1" noEditPoints="1" noAdjustHandles="1" noChangeArrowheads="1" noChangeShapeType="1" noTextEdit="1"/>
              </p:cNvSpPr>
              <p:nvPr/>
            </p:nvSpPr>
            <p:spPr>
              <a:xfrm>
                <a:off x="1674437" y="1271925"/>
                <a:ext cx="6768936" cy="456535"/>
              </a:xfrm>
              <a:prstGeom prst="rect">
                <a:avLst/>
              </a:prstGeom>
              <a:blipFill>
                <a:blip r:embed="rId4"/>
                <a:stretch>
                  <a:fillRect l="-811" b="-21333"/>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4E095DA2-5FD0-F4D2-1AB5-8069FC35CAAA}"/>
              </a:ext>
            </a:extLst>
          </p:cNvPr>
          <p:cNvGrpSpPr/>
          <p:nvPr/>
        </p:nvGrpSpPr>
        <p:grpSpPr>
          <a:xfrm>
            <a:off x="246433" y="3041651"/>
            <a:ext cx="1321126" cy="871636"/>
            <a:chOff x="990600" y="2019300"/>
            <a:chExt cx="3127595" cy="2667000"/>
          </a:xfrm>
        </p:grpSpPr>
        <p:pic>
          <p:nvPicPr>
            <p:cNvPr id="21" name="Picture 20">
              <a:extLst>
                <a:ext uri="{FF2B5EF4-FFF2-40B4-BE49-F238E27FC236}">
                  <a16:creationId xmlns:a16="http://schemas.microsoft.com/office/drawing/2014/main" id="{5BB14B22-081A-7A55-159F-06856F7BC455}"/>
                </a:ext>
              </a:extLst>
            </p:cNvPr>
            <p:cNvPicPr>
              <a:picLocks noChangeAspect="1"/>
            </p:cNvPicPr>
            <p:nvPr/>
          </p:nvPicPr>
          <p:blipFill>
            <a:blip r:embed="rId5">
              <a:duotone>
                <a:prstClr val="black"/>
                <a:schemeClr val="accent1">
                  <a:tint val="45000"/>
                  <a:satMod val="400000"/>
                </a:schemeClr>
              </a:duotone>
            </a:blip>
            <a:stretch>
              <a:fillRect/>
            </a:stretch>
          </p:blipFill>
          <p:spPr>
            <a:xfrm>
              <a:off x="990600" y="2019300"/>
              <a:ext cx="3127595" cy="2667000"/>
            </a:xfrm>
            <a:prstGeom prst="rect">
              <a:avLst/>
            </a:prstGeom>
          </p:spPr>
        </p:pic>
        <p:sp>
          <p:nvSpPr>
            <p:cNvPr id="22" name="TextBox 21">
              <a:extLst>
                <a:ext uri="{FF2B5EF4-FFF2-40B4-BE49-F238E27FC236}">
                  <a16:creationId xmlns:a16="http://schemas.microsoft.com/office/drawing/2014/main" id="{22E581FC-46E0-7C94-37C8-0585DDB9593F}"/>
                </a:ext>
              </a:extLst>
            </p:cNvPr>
            <p:cNvSpPr txBox="1"/>
            <p:nvPr/>
          </p:nvSpPr>
          <p:spPr>
            <a:xfrm>
              <a:off x="1578165" y="2887906"/>
              <a:ext cx="2057399" cy="779410"/>
            </a:xfrm>
            <a:prstGeom prst="rect">
              <a:avLst/>
            </a:prstGeom>
            <a:noFill/>
          </p:spPr>
          <p:txBody>
            <a:bodyPr wrap="square" rtlCol="0">
              <a:spAutoFit/>
            </a:bodyPr>
            <a:lstStyle/>
            <a:p>
              <a:pPr algn="ctr"/>
              <a:r>
                <a:rPr lang="vi-VN" sz="1800" b="1" dirty="0">
                  <a:latin typeface="Arial" panose="020B0604020202020204" pitchFamily="34" charset="0"/>
                  <a:cs typeface="Arial" panose="020B0604020202020204" pitchFamily="34" charset="0"/>
                </a:rPr>
                <a:t>Lưu ý</a:t>
              </a:r>
              <a:endParaRPr lang="en-US" sz="1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2CB92E7-CBE8-964A-E573-F54AEC3FC5F2}"/>
                  </a:ext>
                </a:extLst>
              </p:cNvPr>
              <p:cNvSpPr txBox="1"/>
              <p:nvPr/>
            </p:nvSpPr>
            <p:spPr>
              <a:xfrm>
                <a:off x="1496291" y="3041651"/>
                <a:ext cx="7647709" cy="1077218"/>
              </a:xfrm>
              <a:prstGeom prst="rect">
                <a:avLst/>
              </a:prstGeom>
              <a:noFill/>
            </p:spPr>
            <p:txBody>
              <a:bodyPr wrap="square">
                <a:spAutoFit/>
              </a:bodyPr>
              <a:lstStyle/>
              <a:p>
                <a:pPr algn="just">
                  <a:lnSpc>
                    <a:spcPct val="150000"/>
                  </a:lnSpc>
                  <a:spcAft>
                    <a:spcPts val="600"/>
                  </a:spcAft>
                </a:pPr>
                <a:r>
                  <a:rPr lang="vi-VN" sz="1800" dirty="0">
                    <a:effectLst/>
                    <a:latin typeface="+mn-lt"/>
                    <a:ea typeface="Times New Roman" panose="02020603050405020304" pitchFamily="18" charset="0"/>
                    <a:cs typeface="Times New Roman" panose="02020603050405020304" pitchFamily="18" charset="0"/>
                  </a:rPr>
                  <a:t>Nếu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dirty="0">
                    <a:effectLst/>
                    <a:latin typeface="+mn-lt"/>
                    <a:ea typeface="Times New Roman" panose="02020603050405020304" pitchFamily="18" charset="0"/>
                    <a:cs typeface="Times New Roman" panose="02020603050405020304" pitchFamily="18" charset="0"/>
                  </a:rPr>
                  <a:t> là cấp số cộng với công sai d thì với số tự nhiên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dirty="0">
                    <a:effectLst/>
                    <a:latin typeface="+mn-lt"/>
                    <a:ea typeface="Times New Roman" panose="02020603050405020304" pitchFamily="18" charset="0"/>
                    <a:cs typeface="Times New Roman" panose="02020603050405020304" pitchFamily="18" charset="0"/>
                  </a:rPr>
                  <a:t>, ta có:</a:t>
                </a:r>
                <a:endParaRPr lang="en-US" sz="1800" dirty="0">
                  <a:effectLst/>
                  <a:latin typeface="+mn-lt"/>
                  <a:ea typeface="Calibri" panose="020F0502020204030204" pitchFamily="34" charset="0"/>
                  <a:cs typeface="Times New Roman" panose="02020603050405020304" pitchFamily="18" charset="0"/>
                </a:endParaRPr>
              </a:p>
              <a:p>
                <a:pPr algn="ct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oMath>
                  </m:oMathPara>
                </a14:m>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52CB92E7-CBE8-964A-E573-F54AEC3FC5F2}"/>
                  </a:ext>
                </a:extLst>
              </p:cNvPr>
              <p:cNvSpPr txBox="1">
                <a:spLocks noRot="1" noChangeAspect="1" noMove="1" noResize="1" noEditPoints="1" noAdjustHandles="1" noChangeArrowheads="1" noChangeShapeType="1" noTextEdit="1"/>
              </p:cNvSpPr>
              <p:nvPr/>
            </p:nvSpPr>
            <p:spPr>
              <a:xfrm>
                <a:off x="1496291" y="3041651"/>
                <a:ext cx="7647709" cy="1077218"/>
              </a:xfrm>
              <a:prstGeom prst="rect">
                <a:avLst/>
              </a:prstGeom>
              <a:blipFill>
                <a:blip r:embed="rId6"/>
                <a:stretch>
                  <a:fillRect l="-637"/>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E6CA3DAC-E353-C918-22BA-175685CC9949}"/>
              </a:ext>
            </a:extLst>
          </p:cNvPr>
          <p:cNvGrpSpPr/>
          <p:nvPr/>
        </p:nvGrpSpPr>
        <p:grpSpPr>
          <a:xfrm>
            <a:off x="561054" y="4141892"/>
            <a:ext cx="7507308" cy="505305"/>
            <a:chOff x="561054" y="4141892"/>
            <a:chExt cx="7507308" cy="505305"/>
          </a:xfrm>
        </p:grpSpPr>
        <p:grpSp>
          <p:nvGrpSpPr>
            <p:cNvPr id="25" name="Group 24">
              <a:extLst>
                <a:ext uri="{FF2B5EF4-FFF2-40B4-BE49-F238E27FC236}">
                  <a16:creationId xmlns:a16="http://schemas.microsoft.com/office/drawing/2014/main" id="{B9632852-414B-5EF2-3674-B64DB1D04CDE}"/>
                </a:ext>
              </a:extLst>
            </p:cNvPr>
            <p:cNvGrpSpPr/>
            <p:nvPr/>
          </p:nvGrpSpPr>
          <p:grpSpPr>
            <a:xfrm>
              <a:off x="1472676" y="4141892"/>
              <a:ext cx="6595686" cy="505305"/>
              <a:chOff x="725671" y="3848373"/>
              <a:chExt cx="3427641" cy="505305"/>
            </a:xfrm>
          </p:grpSpPr>
          <p:pic>
            <p:nvPicPr>
              <p:cNvPr id="26" name="Picture 25">
                <a:extLst>
                  <a:ext uri="{FF2B5EF4-FFF2-40B4-BE49-F238E27FC236}">
                    <a16:creationId xmlns:a16="http://schemas.microsoft.com/office/drawing/2014/main" id="{92371967-DEAD-F4A1-FAE1-EF122362074D}"/>
                  </a:ext>
                </a:extLst>
              </p:cNvPr>
              <p:cNvPicPr>
                <a:picLocks noChangeAspect="1"/>
              </p:cNvPicPr>
              <p:nvPr/>
            </p:nvPicPr>
            <p:blipFill>
              <a:blip r:embed="rId7"/>
              <a:stretch>
                <a:fillRect/>
              </a:stretch>
            </p:blipFill>
            <p:spPr>
              <a:xfrm flipH="1">
                <a:off x="725671" y="3891929"/>
                <a:ext cx="302169" cy="461749"/>
              </a:xfrm>
              <a:prstGeom prst="rect">
                <a:avLst/>
              </a:prstGeom>
            </p:spPr>
          </p:pic>
          <p:sp>
            <p:nvSpPr>
              <p:cNvPr id="27" name="TextBox 26">
                <a:extLst>
                  <a:ext uri="{FF2B5EF4-FFF2-40B4-BE49-F238E27FC236}">
                    <a16:creationId xmlns:a16="http://schemas.microsoft.com/office/drawing/2014/main" id="{07648642-54AF-DFBB-4951-ED1C7E453FFF}"/>
                  </a:ext>
                </a:extLst>
              </p:cNvPr>
              <p:cNvSpPr txBox="1"/>
              <p:nvPr/>
            </p:nvSpPr>
            <p:spPr>
              <a:xfrm>
                <a:off x="1074125" y="3848373"/>
                <a:ext cx="3079187" cy="496996"/>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Khi d = 0 </a:t>
                </a:r>
                <a:r>
                  <a:rPr lang="en-US" sz="2000" dirty="0" err="1">
                    <a:latin typeface="+mj-lt"/>
                    <a:ea typeface="Times New Roman" panose="02020603050405020304" pitchFamily="18" charset="0"/>
                    <a:cs typeface="Times New Roman" panose="02020603050405020304" pitchFamily="18" charset="0"/>
                  </a:rPr>
                  <a:t>thì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cộng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dãy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không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đổi</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p:grpSp>
        <p:sp>
          <p:nvSpPr>
            <p:cNvPr id="28" name="TextBox 27">
              <a:extLst>
                <a:ext uri="{FF2B5EF4-FFF2-40B4-BE49-F238E27FC236}">
                  <a16:creationId xmlns:a16="http://schemas.microsoft.com/office/drawing/2014/main" id="{CD57D1F0-7787-8828-C925-08A9A896EE60}"/>
                </a:ext>
              </a:extLst>
            </p:cNvPr>
            <p:cNvSpPr txBox="1"/>
            <p:nvPr/>
          </p:nvSpPr>
          <p:spPr>
            <a:xfrm>
              <a:off x="561054" y="4202889"/>
              <a:ext cx="1024302" cy="400110"/>
            </a:xfrm>
            <a:prstGeom prst="rect">
              <a:avLst/>
            </a:prstGeom>
            <a:noFill/>
          </p:spPr>
          <p:txBody>
            <a:bodyPr wrap="square" rtlCol="0">
              <a:spAutoFit/>
            </a:bodyPr>
            <a:lstStyle/>
            <a:p>
              <a:pPr algn="ctr"/>
              <a:r>
                <a:rPr lang="en-US" sz="2000" b="1" dirty="0" err="1">
                  <a:latin typeface="Arial" panose="020B0604020202020204" pitchFamily="34" charset="0"/>
                  <a:cs typeface="Arial" panose="020B0604020202020204" pitchFamily="34" charset="0"/>
                </a:rPr>
                <a:t>Chú</a:t>
              </a:r>
              <a:r>
                <a:rPr lang="vi-VN" sz="2000" b="1" dirty="0">
                  <a:latin typeface="Arial" panose="020B0604020202020204" pitchFamily="34" charset="0"/>
                  <a:cs typeface="Arial" panose="020B0604020202020204" pitchFamily="34" charset="0"/>
                </a:rPr>
                <a:t> ý</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303171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theme/theme1.xml><?xml version="1.0" encoding="utf-8"?>
<a:theme xmlns:a="http://schemas.openxmlformats.org/drawingml/2006/main" name="Welcome to Class for Pre-K by Slidesgo">
  <a:themeElements>
    <a:clrScheme name="Simple Light">
      <a:dk1>
        <a:srgbClr val="0F3D55"/>
      </a:dk1>
      <a:lt1>
        <a:srgbClr val="FFF8F0"/>
      </a:lt1>
      <a:dk2>
        <a:srgbClr val="70AFA5"/>
      </a:dk2>
      <a:lt2>
        <a:srgbClr val="B4D877"/>
      </a:lt2>
      <a:accent1>
        <a:srgbClr val="F5B71D"/>
      </a:accent1>
      <a:accent2>
        <a:srgbClr val="FE8201"/>
      </a:accent2>
      <a:accent3>
        <a:srgbClr val="D32B4A"/>
      </a:accent3>
      <a:accent4>
        <a:srgbClr val="A65CD5"/>
      </a:accent4>
      <a:accent5>
        <a:srgbClr val="FFDEB1"/>
      </a:accent5>
      <a:accent6>
        <a:srgbClr val="FFFFFF"/>
      </a:accent6>
      <a:hlink>
        <a:srgbClr val="0F3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5683</TotalTime>
  <Words>4678</Words>
  <PresentationFormat>On-screen Show (16:9)</PresentationFormat>
  <Paragraphs>348</Paragraphs>
  <Slides>58</Slides>
  <Notes>53</Notes>
  <HiddenSlides>0</HiddenSlides>
  <MMClips>10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Nunito Light</vt:lpstr>
      <vt:lpstr>Times New Roman</vt:lpstr>
      <vt:lpstr>PT Sans</vt:lpstr>
      <vt:lpstr>Londrina Solid</vt:lpstr>
      <vt:lpstr>Kavoon</vt:lpstr>
      <vt:lpstr>Calibri</vt:lpstr>
      <vt:lpstr>Roboto</vt:lpstr>
      <vt:lpstr>Cambria Math</vt:lpstr>
      <vt:lpstr>Anaheim</vt:lpstr>
      <vt:lpstr>Bebas Neue</vt:lpstr>
      <vt:lpstr>DM Serif Display</vt:lpstr>
      <vt:lpstr>Arial</vt:lpstr>
      <vt:lpstr>Welcome to Class for Pre-K by Slidesgo</vt:lpstr>
      <vt:lpstr>NHIỆT LIỆT CHÀO MỪNG CÁC EM  ĐẾN VỚI BÀI HỌC HÔM NAY</vt:lpstr>
      <vt:lpstr>PowerPoint Presentation</vt:lpstr>
      <vt:lpstr>PowerPoint Presentation</vt:lpstr>
      <vt:lpstr>BÀI 2: CẤP SỐ CỘNG</vt:lpstr>
      <vt:lpstr>NỘI DUNG BÀI HỌC</vt:lpstr>
      <vt:lpstr>ĐỊNH NGHĨA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SỐ HẠNG TỔNG QUÁT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n SỐ HẠNG ĐẦU CỦA MỘT CẤP SỐ CỘNG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2023-08-27T14:59:35Z</dcterms:modified>
</cp:coreProperties>
</file>