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67" r:id="rId4"/>
    <p:sldId id="360" r:id="rId5"/>
    <p:sldId id="281" r:id="rId6"/>
    <p:sldId id="315" r:id="rId7"/>
    <p:sldId id="316" r:id="rId8"/>
    <p:sldId id="317" r:id="rId9"/>
    <p:sldId id="283" r:id="rId10"/>
    <p:sldId id="361" r:id="rId11"/>
    <p:sldId id="335" r:id="rId12"/>
    <p:sldId id="369" r:id="rId13"/>
    <p:sldId id="370" r:id="rId14"/>
    <p:sldId id="336" r:id="rId15"/>
    <p:sldId id="371" r:id="rId16"/>
    <p:sldId id="372" r:id="rId17"/>
    <p:sldId id="340" r:id="rId18"/>
    <p:sldId id="341" r:id="rId19"/>
    <p:sldId id="314" r:id="rId20"/>
    <p:sldId id="330" r:id="rId21"/>
    <p:sldId id="3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59580" y="1026908"/>
            <a:ext cx="4813069" cy="285623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7991059" y="1075689"/>
            <a:ext cx="4073236" cy="23789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8501392" y="4318839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Gong</a:t>
            </a:r>
            <a:endParaRPr lang="en-US" sz="2500" b="1" dirty="0"/>
          </a:p>
        </p:txBody>
      </p:sp>
      <p:sp>
        <p:nvSpPr>
          <p:cNvPr id="9" name="12-Point Star 8"/>
          <p:cNvSpPr/>
          <p:nvPr/>
        </p:nvSpPr>
        <p:spPr>
          <a:xfrm>
            <a:off x="499767" y="4479474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Raise</a:t>
            </a:r>
            <a:endParaRPr lang="en-US" sz="2500" b="1" dirty="0"/>
          </a:p>
        </p:txBody>
      </p:sp>
      <p:sp>
        <p:nvSpPr>
          <p:cNvPr id="10" name="12-Point Star 9"/>
          <p:cNvSpPr/>
          <p:nvPr/>
        </p:nvSpPr>
        <p:spPr>
          <a:xfrm>
            <a:off x="4341543" y="3130563"/>
            <a:ext cx="3906678" cy="2463458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Minority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069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7190"/>
              </p:ext>
            </p:extLst>
          </p:nvPr>
        </p:nvGraphicFramePr>
        <p:xfrm>
          <a:off x="337931" y="1797296"/>
          <a:ext cx="11529442" cy="45806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488518"/>
            <a:ext cx="280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2409 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2409 -0.1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2409 0.2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2409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409 -0.34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6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</a:t>
            </a:r>
            <a:r>
              <a:rPr lang="en-US" sz="3200"/>
              <a:t>the </a:t>
            </a:r>
            <a:r>
              <a:rPr lang="en-US" sz="3200" smtClean="0"/>
              <a:t>learnt words.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54945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43332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80" y="2020055"/>
            <a:ext cx="5755112" cy="17640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Write a word or phrase from the box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Match the words and phrases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5080" y="4008988"/>
            <a:ext cx="5757451" cy="1282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sounds /k/ and /g</a:t>
            </a:r>
            <a:r>
              <a:rPr lang="en-US" dirty="0" smtClean="0">
                <a:solidFill>
                  <a:schemeClr val="tx1"/>
                </a:solidFill>
              </a:rPr>
              <a:t>/.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Pay attention to 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10089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8" y="2858258"/>
            <a:ext cx="1443333" cy="1385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6286" y="5564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90" y="5524108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92290" y="4544056"/>
            <a:ext cx="1321953" cy="10204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five-colour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err="1"/>
              <a:t>cộng</a:t>
            </a:r>
            <a:r>
              <a:rPr lang="en-US" sz="4400"/>
              <a:t> </a:t>
            </a:r>
            <a:r>
              <a:rPr lang="en-US" sz="4400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97377"/>
              </p:ext>
            </p:extLst>
          </p:nvPr>
        </p:nvGraphicFramePr>
        <p:xfrm>
          <a:off x="1172094" y="1363287"/>
          <a:ext cx="10436256" cy="4782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07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đồng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minority (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ˈ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nɔːrəti/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193013"/>
            <a:ext cx="609600" cy="609600"/>
          </a:xfrm>
          <a:prstGeom prst="rect">
            <a:avLst/>
          </a:prstGeom>
        </p:spPr>
      </p:pic>
      <p:pic>
        <p:nvPicPr>
          <p:cNvPr id="13" name="minorit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979259"/>
            <a:ext cx="609600" cy="609600"/>
          </a:xfrm>
          <a:prstGeom prst="rect">
            <a:avLst/>
          </a:prstGeom>
        </p:spPr>
      </p:pic>
      <p:pic>
        <p:nvPicPr>
          <p:cNvPr id="14" name="livestock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3765505"/>
            <a:ext cx="609600" cy="609600"/>
          </a:xfrm>
          <a:prstGeom prst="rect">
            <a:avLst/>
          </a:prstGeom>
        </p:spPr>
      </p:pic>
      <p:pic>
        <p:nvPicPr>
          <p:cNvPr id="2" name="raise__gb_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4551751"/>
            <a:ext cx="609600" cy="609600"/>
          </a:xfrm>
          <a:prstGeom prst="rect">
            <a:avLst/>
          </a:prstGeom>
        </p:spPr>
      </p:pic>
      <p:pic>
        <p:nvPicPr>
          <p:cNvPr id="3" name="gong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54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712</Words>
  <Application>Microsoft Office PowerPoint</Application>
  <PresentationFormat>Widescreen</PresentationFormat>
  <Paragraphs>194</Paragraphs>
  <Slides>21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.VnArial Narrow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377</cp:revision>
  <dcterms:created xsi:type="dcterms:W3CDTF">2020-12-09T02:04:09Z</dcterms:created>
  <dcterms:modified xsi:type="dcterms:W3CDTF">2023-06-12T07:26:16Z</dcterms:modified>
</cp:coreProperties>
</file>