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ppt/media/audio4.wav" ContentType="audio/wav"/>
  <Override PartName="/ppt/notesSlides/notesSlide3.xml" ContentType="application/vnd.openxmlformats-officedocument.presentationml.notesSlide+xml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26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40B14-7BBC-4765-9286-DF9FDB98AF2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927A3-D387-424D-92FA-7B70FEDE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27A3-D387-424D-92FA-7B70FEDEED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EA4-5D54-4261-949B-F13682A7F5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7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EA4-5D54-4261-949B-F13682A7F5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7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0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4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2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1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ECA6EEEC-D65A-4439-9100-01F362E14DCE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1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slide" Target="slide8.xml"/><Relationship Id="rId5" Type="http://schemas.openxmlformats.org/officeDocument/2006/relationships/image" Target="../media/image3.gif"/><Relationship Id="rId10" Type="http://schemas.openxmlformats.org/officeDocument/2006/relationships/slide" Target="slide5.xml"/><Relationship Id="rId4" Type="http://schemas.openxmlformats.org/officeDocument/2006/relationships/image" Target="../media/image2.gif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5.emf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audio" Target="../media/audio5.wav"/><Relationship Id="rId10" Type="http://schemas.openxmlformats.org/officeDocument/2006/relationships/image" Target="../media/image6.emf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audio" Target="../media/audio5.wav"/><Relationship Id="rId10" Type="http://schemas.openxmlformats.org/officeDocument/2006/relationships/image" Target="../media/image7.emf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8.emf"/><Relationship Id="rId5" Type="http://schemas.openxmlformats.org/officeDocument/2006/relationships/audio" Target="../media/audio5.wav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microsoft.com/office/2007/relationships/media" Target="../media/media2.mp3"/><Relationship Id="rId7" Type="http://schemas.openxmlformats.org/officeDocument/2006/relationships/audio" Target="../media/audio6.wav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1.wm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gif"/><Relationship Id="rId4" Type="http://schemas.openxmlformats.org/officeDocument/2006/relationships/audio" Target="../media/media2.mp3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43" t="25200" r="22433" b="12501"/>
          <a:stretch/>
        </p:blipFill>
        <p:spPr>
          <a:xfrm>
            <a:off x="656822" y="-35417"/>
            <a:ext cx="1079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0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>
            <a:extLst>
              <a:ext uri="{FF2B5EF4-FFF2-40B4-BE49-F238E27FC236}">
                <a16:creationId xmlns:a16="http://schemas.microsoft.com/office/drawing/2014/main" xmlns="" id="{326678C2-5CBB-4AD7-BDDF-A939EBCD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11" y="0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50" name="Picture 3" descr="an30">
            <a:extLst>
              <a:ext uri="{FF2B5EF4-FFF2-40B4-BE49-F238E27FC236}">
                <a16:creationId xmlns:a16="http://schemas.microsoft.com/office/drawing/2014/main" xmlns="" id="{5DB0FCA3-1F2B-4ECC-A038-B38FA72C5B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WordArt 5">
            <a:extLst>
              <a:ext uri="{FF2B5EF4-FFF2-40B4-BE49-F238E27FC236}">
                <a16:creationId xmlns:a16="http://schemas.microsoft.com/office/drawing/2014/main" xmlns="" id="{2D10B6A9-FBC5-481A-9B27-4664FC481D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58" name="Picture 4" descr="33">
            <a:extLst>
              <a:ext uri="{FF2B5EF4-FFF2-40B4-BE49-F238E27FC236}">
                <a16:creationId xmlns:a16="http://schemas.microsoft.com/office/drawing/2014/main" xmlns="" id="{C6D7B0E8-8484-45C3-9B6C-FF4E87754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0" name="Picture 98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418" y="152008"/>
            <a:ext cx="961532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58961" y="5258994"/>
            <a:ext cx="2372710" cy="895219"/>
            <a:chOff x="770310" y="2148748"/>
            <a:chExt cx="2372710" cy="895219"/>
          </a:xfrm>
        </p:grpSpPr>
        <p:sp>
          <p:nvSpPr>
            <p:cNvPr id="101" name="AutoShape 15"/>
            <p:cNvSpPr>
              <a:spLocks noChangeArrowheads="1"/>
            </p:cNvSpPr>
            <p:nvPr/>
          </p:nvSpPr>
          <p:spPr bwMode="auto">
            <a:xfrm>
              <a:off x="770310" y="2148748"/>
              <a:ext cx="2372710" cy="8952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AutoShape 44"/>
            <p:cNvSpPr>
              <a:spLocks noChangeArrowheads="1"/>
            </p:cNvSpPr>
            <p:nvPr/>
          </p:nvSpPr>
          <p:spPr bwMode="auto">
            <a:xfrm>
              <a:off x="826540" y="2191678"/>
              <a:ext cx="2174984" cy="694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62247" y="2271468"/>
            <a:ext cx="2372710" cy="8952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4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18477" y="2314397"/>
            <a:ext cx="2174984" cy="69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2">
            <a:hlinkClick r:id="rId7" action="ppaction://hlinksldjump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947077" y="2408719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2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3157045" y="3839027"/>
            <a:ext cx="2372710" cy="8952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3213275" y="3881956"/>
            <a:ext cx="2174984" cy="69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662247" y="3857951"/>
            <a:ext cx="2372710" cy="895219"/>
            <a:chOff x="770310" y="2148748"/>
            <a:chExt cx="2372710" cy="895219"/>
          </a:xfrm>
        </p:grpSpPr>
        <p:sp>
          <p:nvSpPr>
            <p:cNvPr id="48" name="AutoShape 15"/>
            <p:cNvSpPr>
              <a:spLocks noChangeArrowheads="1"/>
            </p:cNvSpPr>
            <p:nvPr/>
          </p:nvSpPr>
          <p:spPr bwMode="auto">
            <a:xfrm>
              <a:off x="770310" y="2148748"/>
              <a:ext cx="2372710" cy="8952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44"/>
            <p:cNvSpPr>
              <a:spLocks noChangeArrowheads="1"/>
            </p:cNvSpPr>
            <p:nvPr/>
          </p:nvSpPr>
          <p:spPr bwMode="auto">
            <a:xfrm>
              <a:off x="826540" y="2191678"/>
              <a:ext cx="2174984" cy="694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3157045" y="2301149"/>
            <a:ext cx="2372710" cy="8952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44"/>
          <p:cNvSpPr>
            <a:spLocks noChangeArrowheads="1"/>
          </p:cNvSpPr>
          <p:nvPr/>
        </p:nvSpPr>
        <p:spPr bwMode="auto">
          <a:xfrm>
            <a:off x="3213275" y="2344078"/>
            <a:ext cx="2174984" cy="69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1">
            <a:hlinkClick r:id="" action="ppaction://hlinkshowjump?jump=nextslide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41875" y="2438400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2">
            <a:hlinkClick r:id="rId8" action="ppaction://hlinksldjump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966472" y="4002418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2">
            <a:hlinkClick r:id="rId9" action="ppaction://hlinksldjump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123955" y="5412291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5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2">
            <a:hlinkClick r:id="rId10" action="ppaction://hlinksldjump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30971" y="3967420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11243256" y="4941970"/>
            <a:ext cx="42313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75894"/>
      </p:ext>
    </p:extLst>
  </p:cSld>
  <p:clrMapOvr>
    <a:masterClrMapping/>
  </p:clrMapOvr>
  <p:transition spd="slow" advClick="0">
    <p:zoom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/>
      <p:bldP spid="54" grpId="0"/>
      <p:bldP spid="71" grpId="0"/>
      <p:bldP spid="7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">
            <a:extLst>
              <a:ext uri="{FF2B5EF4-FFF2-40B4-BE49-F238E27FC236}">
                <a16:creationId xmlns:a16="http://schemas.microsoft.com/office/drawing/2014/main" xmlns="" id="{F0047564-4249-4FAF-B2EE-1558E869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08596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32" name="Picture 3" descr="an30">
            <a:extLst>
              <a:ext uri="{FF2B5EF4-FFF2-40B4-BE49-F238E27FC236}">
                <a16:creationId xmlns:a16="http://schemas.microsoft.com/office/drawing/2014/main" xmlns="" id="{BB6FBBEC-72A5-42E4-BF3A-84F4AB6808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WordArt 5">
            <a:extLst>
              <a:ext uri="{FF2B5EF4-FFF2-40B4-BE49-F238E27FC236}">
                <a16:creationId xmlns:a16="http://schemas.microsoft.com/office/drawing/2014/main" xmlns="" id="{A8BF3303-73FD-4585-9FA2-B3B005E877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34" name="Picture 4" descr="33">
            <a:extLst>
              <a:ext uri="{FF2B5EF4-FFF2-40B4-BE49-F238E27FC236}">
                <a16:creationId xmlns:a16="http://schemas.microsoft.com/office/drawing/2014/main" xmlns="" id="{F92848A4-854B-4193-8D47-9F8F5A0F2C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257800" y="1358993"/>
            <a:ext cx="1676400" cy="439737"/>
            <a:chOff x="3810000" y="1604963"/>
            <a:chExt cx="1676400" cy="439737"/>
          </a:xfrm>
        </p:grpSpPr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3844925" y="1639888"/>
              <a:ext cx="16129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latin typeface=".VnBlack" panose="020B7200000000000000" pitchFamily="34" charset="0"/>
                </a:rPr>
                <a:t>C©u hái 1</a:t>
              </a:r>
            </a:p>
          </p:txBody>
        </p:sp>
      </p:grpSp>
      <p:sp>
        <p:nvSpPr>
          <p:cNvPr id="58" name="Dap an"/>
          <p:cNvSpPr txBox="1">
            <a:spLocks noChangeArrowheads="1"/>
          </p:cNvSpPr>
          <p:nvPr/>
        </p:nvSpPr>
        <p:spPr bwMode="auto">
          <a:xfrm>
            <a:off x="9149875" y="6217035"/>
            <a:ext cx="1105903" cy="510778"/>
          </a:xfrm>
          <a:prstGeom prst="round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49" name="Action Button: Home 48">
            <a:hlinkClick r:id="rId9" action="ppaction://hlinksldjump" highlightClick="1"/>
          </p:cNvPr>
          <p:cNvSpPr/>
          <p:nvPr/>
        </p:nvSpPr>
        <p:spPr>
          <a:xfrm>
            <a:off x="10255778" y="6155198"/>
            <a:ext cx="590618" cy="55628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8" name="Oval 287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289" name="Oval 288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290" name="Oval 289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291" name="Oval 290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292" name="Oval 291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293" name="Oval 292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294" name="Oval 293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295" name="Oval 294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96" name="Oval 295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97" name="Oval 296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702075" y="6155198"/>
            <a:ext cx="1447800" cy="5562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5D36516C-7989-494C-A2E6-E05F69C8175E}"/>
                  </a:ext>
                </a:extLst>
              </p:cNvPr>
              <p:cNvSpPr txBox="1"/>
              <p:nvPr/>
            </p:nvSpPr>
            <p:spPr>
              <a:xfrm>
                <a:off x="1398317" y="1955026"/>
                <a:ext cx="9928171" cy="111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án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Cho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Oy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𝒎𝑶𝒏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𝒎𝑶𝒏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𝒎𝑶𝒚</m:t>
                        </m:r>
                      </m:e>
                    </m:acc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36516C-7989-494C-A2E6-E05F69C81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317" y="1955026"/>
                <a:ext cx="9928171" cy="1110432"/>
              </a:xfrm>
              <a:prstGeom prst="rect">
                <a:avLst/>
              </a:prstGeom>
              <a:blipFill>
                <a:blip r:embed="rId10"/>
                <a:stretch>
                  <a:fillRect l="-1535" t="-6044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FC5C01-7339-4AF8-83A1-2C48789533D1}"/>
              </a:ext>
            </a:extLst>
          </p:cNvPr>
          <p:cNvSpPr txBox="1"/>
          <p:nvPr/>
        </p:nvSpPr>
        <p:spPr>
          <a:xfrm>
            <a:off x="4285323" y="3560211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B. 50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BF8664-C8DF-4651-9E80-A688D9278C3B}"/>
              </a:ext>
            </a:extLst>
          </p:cNvPr>
          <p:cNvSpPr txBox="1"/>
          <p:nvPr/>
        </p:nvSpPr>
        <p:spPr>
          <a:xfrm>
            <a:off x="1704451" y="4491595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C. 25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B10CDF-7B2F-4AAB-B761-9C3CBCBEC3EE}"/>
              </a:ext>
            </a:extLst>
          </p:cNvPr>
          <p:cNvSpPr txBox="1"/>
          <p:nvPr/>
        </p:nvSpPr>
        <p:spPr>
          <a:xfrm>
            <a:off x="4285323" y="449159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A. 260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xmlns="" id="{DE8FFE99-2BAA-4A35-A93C-54449F17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4" y="3560210"/>
            <a:ext cx="1331066" cy="5847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FA3F13-AB26-4C59-99AF-8800C0F1357F}"/>
              </a:ext>
            </a:extLst>
          </p:cNvPr>
          <p:cNvSpPr txBox="1"/>
          <p:nvPr/>
        </p:nvSpPr>
        <p:spPr>
          <a:xfrm>
            <a:off x="1704451" y="3560032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A.70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5072DF-B6C7-49E1-BF2A-9A08AEC041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451" y="2955985"/>
            <a:ext cx="4565904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88228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35" grpId="0" animBg="1"/>
      <p:bldP spid="35" grpId="1" animBg="1"/>
      <p:bldP spid="3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353568" y="121475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5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WordArt 5"/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289550" y="1293184"/>
            <a:ext cx="1678420" cy="439737"/>
            <a:chOff x="3807980" y="1604963"/>
            <a:chExt cx="1678420" cy="439737"/>
          </a:xfrm>
        </p:grpSpPr>
        <p:sp>
          <p:nvSpPr>
            <p:cNvPr id="88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3807980" y="1639888"/>
              <a:ext cx="1612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.VnBlack" panose="020B7200000000000000" pitchFamily="34" charset="0"/>
                </a:rPr>
                <a:t>C©u hái 2</a:t>
              </a:r>
            </a:p>
          </p:txBody>
        </p:sp>
      </p:grpSp>
      <p:sp>
        <p:nvSpPr>
          <p:cNvPr id="54" name="dap an"/>
          <p:cNvSpPr txBox="1">
            <a:spLocks noChangeArrowheads="1"/>
          </p:cNvSpPr>
          <p:nvPr/>
        </p:nvSpPr>
        <p:spPr bwMode="auto">
          <a:xfrm>
            <a:off x="9251484" y="6256477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val 100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2" name="Oval 101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103" name="Oval 102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104" name="Oval 103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105" name="Oval 104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106" name="Oval 105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07" name="Oval 106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08" name="Oval 107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09" name="Oval 108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10" name="Oval 109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11" name="Oval 110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803684" y="6202720"/>
            <a:ext cx="1447800" cy="5154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8A205E4-52E5-4681-967D-8496EF263D24}"/>
              </a:ext>
            </a:extLst>
          </p:cNvPr>
          <p:cNvSpPr txBox="1"/>
          <p:nvPr/>
        </p:nvSpPr>
        <p:spPr>
          <a:xfrm>
            <a:off x="773422" y="2022515"/>
            <a:ext cx="875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phát biểu sai: 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8BC3C19-CEA6-4683-95D6-ACE02B9B49B2}"/>
                  </a:ext>
                </a:extLst>
              </p:cNvPr>
              <p:cNvSpPr txBox="1"/>
              <p:nvPr/>
            </p:nvSpPr>
            <p:spPr>
              <a:xfrm>
                <a:off x="544807" y="2730357"/>
                <a:ext cx="10789300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Nếu tia Ot là tia phân giác 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tia Ot nằm giữa 2 tia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BC3C19-CEA6-4683-95D6-ACE02B9B4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" y="2730357"/>
                <a:ext cx="10789300" cy="676532"/>
              </a:xfrm>
              <a:prstGeom prst="rect">
                <a:avLst/>
              </a:prstGeom>
              <a:blipFill>
                <a:blip r:embed="rId9"/>
                <a:stretch>
                  <a:fillRect l="-1130" r="-282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B3E694C-3C30-4FFF-9822-0D5C98FE6DF1}"/>
                  </a:ext>
                </a:extLst>
              </p:cNvPr>
              <p:cNvSpPr txBox="1"/>
              <p:nvPr/>
            </p:nvSpPr>
            <p:spPr>
              <a:xfrm>
                <a:off x="544807" y="3246506"/>
                <a:ext cx="9005607" cy="1005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Nếu tia Ot là tia phân giác 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𝑥𝑂𝑦</m:t>
                            </m:r>
                          </m:e>
                        </m:acc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3E694C-3C30-4FFF-9822-0D5C98FE6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" y="3246506"/>
                <a:ext cx="9005607" cy="1005340"/>
              </a:xfrm>
              <a:prstGeom prst="rect">
                <a:avLst/>
              </a:prstGeom>
              <a:blipFill>
                <a:blip r:embed="rId10"/>
                <a:stretch>
                  <a:fillRect l="-135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AB2DB3B3-826E-42BE-9CEA-1079AE861738}"/>
                  </a:ext>
                </a:extLst>
              </p:cNvPr>
              <p:cNvSpPr txBox="1"/>
              <p:nvPr/>
            </p:nvSpPr>
            <p:spPr>
              <a:xfrm>
                <a:off x="544807" y="5056570"/>
                <a:ext cx="9084859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D.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/>
                  <a:t> thì tia Ot nằm giữa 2 tia Ox và Oy.</a:t>
                </a:r>
                <a:endParaRPr lang="en-US" sz="44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2DB3B3-826E-42BE-9CEA-1079AE861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" y="5056570"/>
                <a:ext cx="9084859" cy="537583"/>
              </a:xfrm>
              <a:prstGeom prst="rect">
                <a:avLst/>
              </a:prstGeom>
              <a:blipFill>
                <a:blip r:embed="rId11"/>
                <a:stretch>
                  <a:fillRect l="-1341" t="-7865" r="-33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15">
            <a:extLst>
              <a:ext uri="{FF2B5EF4-FFF2-40B4-BE49-F238E27FC236}">
                <a16:creationId xmlns:a16="http://schemas.microsoft.com/office/drawing/2014/main" xmlns="" id="{F88B65F3-0609-47E9-97C1-3F129751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06" y="4293348"/>
            <a:ext cx="8116773" cy="5847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4447F3E-09C1-4C41-817E-10AC1B590858}"/>
                  </a:ext>
                </a:extLst>
              </p:cNvPr>
              <p:cNvSpPr txBox="1"/>
              <p:nvPr/>
            </p:nvSpPr>
            <p:spPr>
              <a:xfrm>
                <a:off x="544807" y="4318443"/>
                <a:ext cx="8116774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tia Ot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447F3E-09C1-4C41-817E-10AC1B590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" y="4318443"/>
                <a:ext cx="8116774" cy="537583"/>
              </a:xfrm>
              <a:prstGeom prst="rect">
                <a:avLst/>
              </a:prstGeom>
              <a:blipFill>
                <a:blip r:embed="rId12"/>
                <a:stretch>
                  <a:fillRect l="-1502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tion Button: Home 48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2A6181A8-BBF3-4E87-B51B-136FBC8F2A43}"/>
              </a:ext>
            </a:extLst>
          </p:cNvPr>
          <p:cNvSpPr/>
          <p:nvPr/>
        </p:nvSpPr>
        <p:spPr>
          <a:xfrm>
            <a:off x="10376154" y="6202720"/>
            <a:ext cx="520446" cy="515422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8379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64" grpId="0" animBg="1"/>
      <p:bldP spid="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">
            <a:extLst>
              <a:ext uri="{FF2B5EF4-FFF2-40B4-BE49-F238E27FC236}">
                <a16:creationId xmlns:a16="http://schemas.microsoft.com/office/drawing/2014/main" xmlns="" id="{CDE7C9E2-B3CB-47F7-91B6-E25915967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08596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34" name="Picture 3" descr="an30">
            <a:extLst>
              <a:ext uri="{FF2B5EF4-FFF2-40B4-BE49-F238E27FC236}">
                <a16:creationId xmlns:a16="http://schemas.microsoft.com/office/drawing/2014/main" xmlns="" id="{78BD4BF9-B160-4F3F-8BFD-C41B76F44B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WordArt 5">
            <a:extLst>
              <a:ext uri="{FF2B5EF4-FFF2-40B4-BE49-F238E27FC236}">
                <a16:creationId xmlns:a16="http://schemas.microsoft.com/office/drawing/2014/main" xmlns="" id="{3E354CD5-A1B0-439A-8960-3F78C0CD1C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36" name="Picture 4" descr="33">
            <a:extLst>
              <a:ext uri="{FF2B5EF4-FFF2-40B4-BE49-F238E27FC236}">
                <a16:creationId xmlns:a16="http://schemas.microsoft.com/office/drawing/2014/main" xmlns="" id="{24D7DA04-93D3-4726-AA1A-40B9AA19D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5314612" y="1293184"/>
            <a:ext cx="1676400" cy="439737"/>
            <a:chOff x="3810000" y="1604963"/>
            <a:chExt cx="1676400" cy="439737"/>
          </a:xfrm>
        </p:grpSpPr>
        <p:sp>
          <p:nvSpPr>
            <p:cNvPr id="87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3844925" y="1639888"/>
              <a:ext cx="1612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.VnBlack" panose="020B7200000000000000" pitchFamily="34" charset="0"/>
                </a:rPr>
                <a:t>C©u hái 3</a:t>
              </a:r>
            </a:p>
          </p:txBody>
        </p:sp>
      </p:grpSp>
      <p:sp>
        <p:nvSpPr>
          <p:cNvPr id="53" name="Dap an"/>
          <p:cNvSpPr txBox="1">
            <a:spLocks noChangeArrowheads="1"/>
          </p:cNvSpPr>
          <p:nvPr/>
        </p:nvSpPr>
        <p:spPr bwMode="auto">
          <a:xfrm>
            <a:off x="9331424" y="6275119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48" name="Oval 47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9" name="Oval 88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92" name="Oval 91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93" name="Oval 92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94" name="Oval 93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95" name="Oval 94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96" name="Oval 95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97" name="Oval 96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98" name="Oval 97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99" name="Oval 98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00" name="Oval 99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883624" y="6241567"/>
            <a:ext cx="1447800" cy="4952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E70EFCF-1952-4682-A282-E33426E69AE5}"/>
                  </a:ext>
                </a:extLst>
              </p:cNvPr>
              <p:cNvSpPr txBox="1"/>
              <p:nvPr/>
            </p:nvSpPr>
            <p:spPr>
              <a:xfrm>
                <a:off x="985953" y="2086656"/>
                <a:ext cx="10653832" cy="111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OC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70EFCF-1952-4682-A282-E33426E69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53" y="2086656"/>
                <a:ext cx="10653832" cy="1110432"/>
              </a:xfrm>
              <a:prstGeom prst="rect">
                <a:avLst/>
              </a:prstGeom>
              <a:blipFill rotWithShape="1">
                <a:blip r:embed="rId8"/>
                <a:stretch>
                  <a:fillRect l="-1488" t="-6044" r="-1488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15">
            <a:extLst>
              <a:ext uri="{FF2B5EF4-FFF2-40B4-BE49-F238E27FC236}">
                <a16:creationId xmlns:a16="http://schemas.microsoft.com/office/drawing/2014/main" xmlns="" id="{D9171B0E-DF8C-48E4-B3B4-EFC6FF674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13" y="3550823"/>
            <a:ext cx="2555669" cy="633172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15FD969-E1FA-4428-BDDC-EF7279F9ED1E}"/>
              </a:ext>
            </a:extLst>
          </p:cNvPr>
          <p:cNvSpPr txBox="1"/>
          <p:nvPr/>
        </p:nvSpPr>
        <p:spPr>
          <a:xfrm>
            <a:off x="1163013" y="3606689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Góc vuông	</a:t>
            </a:r>
            <a:endParaRPr lang="en-US" sz="4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FBEA77-EEC9-4D37-884C-01EBA00E69B5}"/>
              </a:ext>
            </a:extLst>
          </p:cNvPr>
          <p:cNvSpPr txBox="1"/>
          <p:nvPr/>
        </p:nvSpPr>
        <p:spPr>
          <a:xfrm>
            <a:off x="1163013" y="4630106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C.Góc tù </a:t>
            </a:r>
            <a:endParaRPr lang="en-US" sz="4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BC146D0-3473-498C-944D-150277F0D2C3}"/>
              </a:ext>
            </a:extLst>
          </p:cNvPr>
          <p:cNvSpPr txBox="1"/>
          <p:nvPr/>
        </p:nvSpPr>
        <p:spPr>
          <a:xfrm>
            <a:off x="4421748" y="4658938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D.Góc bẹt</a:t>
            </a:r>
            <a:endParaRPr lang="en-US" sz="4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302A5D-1713-49BA-B121-0A44A8DF30F5}"/>
              </a:ext>
            </a:extLst>
          </p:cNvPr>
          <p:cNvSpPr txBox="1"/>
          <p:nvPr/>
        </p:nvSpPr>
        <p:spPr>
          <a:xfrm>
            <a:off x="4421748" y="358546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B.Góc nhọn</a:t>
            </a:r>
            <a:endParaRPr lang="en-US" sz="4800"/>
          </a:p>
        </p:txBody>
      </p:sp>
      <p:sp>
        <p:nvSpPr>
          <p:cNvPr id="31" name="Action Button: Home 4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120130E0-614E-476E-BBA4-A2F9FF29651D}"/>
              </a:ext>
            </a:extLst>
          </p:cNvPr>
          <p:cNvSpPr/>
          <p:nvPr/>
        </p:nvSpPr>
        <p:spPr>
          <a:xfrm>
            <a:off x="10447989" y="6241567"/>
            <a:ext cx="486711" cy="495217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2673FB-3275-4C51-BA66-7D32BC239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1868" y="3034510"/>
            <a:ext cx="3889248" cy="26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66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">
            <a:extLst>
              <a:ext uri="{FF2B5EF4-FFF2-40B4-BE49-F238E27FC236}">
                <a16:creationId xmlns:a16="http://schemas.microsoft.com/office/drawing/2014/main" xmlns="" id="{6821F416-E321-4F53-930D-9E6D48BC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08596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27" name="Picture 3" descr="an30">
            <a:extLst>
              <a:ext uri="{FF2B5EF4-FFF2-40B4-BE49-F238E27FC236}">
                <a16:creationId xmlns:a16="http://schemas.microsoft.com/office/drawing/2014/main" xmlns="" id="{8955522B-7368-4EEF-B2B7-1B0E48170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5">
            <a:extLst>
              <a:ext uri="{FF2B5EF4-FFF2-40B4-BE49-F238E27FC236}">
                <a16:creationId xmlns:a16="http://schemas.microsoft.com/office/drawing/2014/main" xmlns="" id="{E8EED10C-C2F8-407F-A00F-B1506B9A26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29" name="Picture 4" descr="33">
            <a:extLst>
              <a:ext uri="{FF2B5EF4-FFF2-40B4-BE49-F238E27FC236}">
                <a16:creationId xmlns:a16="http://schemas.microsoft.com/office/drawing/2014/main" xmlns="" id="{BE1E2AFC-5CE3-42B6-8616-2417C6BA87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5291570" y="1293184"/>
            <a:ext cx="1676400" cy="439737"/>
            <a:chOff x="3810000" y="1604963"/>
            <a:chExt cx="1676400" cy="439737"/>
          </a:xfrm>
        </p:grpSpPr>
        <p:sp>
          <p:nvSpPr>
            <p:cNvPr id="131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2" name="Text Box 11"/>
            <p:cNvSpPr txBox="1">
              <a:spLocks noChangeArrowheads="1"/>
            </p:cNvSpPr>
            <p:nvPr/>
          </p:nvSpPr>
          <p:spPr bwMode="auto">
            <a:xfrm>
              <a:off x="3844925" y="1639888"/>
              <a:ext cx="1612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.VnBlack" panose="020B7200000000000000" pitchFamily="34" charset="0"/>
                </a:rPr>
                <a:t>C©u hái 4</a:t>
              </a:r>
            </a:p>
          </p:txBody>
        </p:sp>
      </p:grpSp>
      <p:sp>
        <p:nvSpPr>
          <p:cNvPr id="97" name="dap an"/>
          <p:cNvSpPr txBox="1">
            <a:spLocks noChangeArrowheads="1"/>
          </p:cNvSpPr>
          <p:nvPr/>
        </p:nvSpPr>
        <p:spPr bwMode="auto">
          <a:xfrm>
            <a:off x="9199997" y="6279077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47" name="Oval 46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49" name="Oval 48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50" name="Oval 49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51" name="Oval 50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52" name="Oval 51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53" name="Oval 52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54" name="Oval 53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55" name="Oval 54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56" name="Oval 55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57" name="Oval 56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762009" y="6201457"/>
            <a:ext cx="1447800" cy="5479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9BAAAEE-21A6-49E2-956B-B059FDFED435}"/>
                  </a:ext>
                </a:extLst>
              </p:cNvPr>
              <p:cNvSpPr txBox="1"/>
              <p:nvPr/>
            </p:nvSpPr>
            <p:spPr>
              <a:xfrm>
                <a:off x="1184600" y="2157805"/>
                <a:ext cx="10653832" cy="113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𝒂𝑶𝒃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𝒂𝑶𝒏</m:t>
                        </m:r>
                      </m:e>
                    </m:acc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𝒂𝑶𝒃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BAAAEE-21A6-49E2-956B-B059FDFE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00" y="2157805"/>
                <a:ext cx="10653832" cy="1130053"/>
              </a:xfrm>
              <a:prstGeom prst="rect">
                <a:avLst/>
              </a:prstGeom>
              <a:blipFill rotWithShape="1">
                <a:blip r:embed="rId8"/>
                <a:stretch>
                  <a:fillRect l="-1430" t="-4865" b="-1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15">
            <a:extLst>
              <a:ext uri="{FF2B5EF4-FFF2-40B4-BE49-F238E27FC236}">
                <a16:creationId xmlns:a16="http://schemas.microsoft.com/office/drawing/2014/main" xmlns="" id="{CECBD083-1115-412B-AAE4-C7F5605F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69" y="3777696"/>
            <a:ext cx="1524081" cy="5847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886E265-1F6A-44EE-939F-8712F783DDC4}"/>
              </a:ext>
            </a:extLst>
          </p:cNvPr>
          <p:cNvSpPr txBox="1"/>
          <p:nvPr/>
        </p:nvSpPr>
        <p:spPr>
          <a:xfrm>
            <a:off x="1627903" y="377135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150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02B4251-51CD-468D-8474-1FA5A78FA168}"/>
              </a:ext>
            </a:extLst>
          </p:cNvPr>
          <p:cNvSpPr txBox="1"/>
          <p:nvPr/>
        </p:nvSpPr>
        <p:spPr>
          <a:xfrm>
            <a:off x="4735211" y="377153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75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5D8A7B7-BC65-4CD2-9741-23C8B1CBA578}"/>
              </a:ext>
            </a:extLst>
          </p:cNvPr>
          <p:cNvSpPr txBox="1"/>
          <p:nvPr/>
        </p:nvSpPr>
        <p:spPr>
          <a:xfrm>
            <a:off x="4735211" y="4702918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50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148666A-8EB5-4BC7-8D35-420CB88E4EF3}"/>
              </a:ext>
            </a:extLst>
          </p:cNvPr>
          <p:cNvSpPr txBox="1"/>
          <p:nvPr/>
        </p:nvSpPr>
        <p:spPr>
          <a:xfrm>
            <a:off x="1627903" y="4705267"/>
            <a:ext cx="140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110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ction Button: Home 4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158793D3-4911-48C7-A8BA-0BC6D16F3B9F}"/>
              </a:ext>
            </a:extLst>
          </p:cNvPr>
          <p:cNvSpPr/>
          <p:nvPr/>
        </p:nvSpPr>
        <p:spPr>
          <a:xfrm>
            <a:off x="10283227" y="6241382"/>
            <a:ext cx="512230" cy="49936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452722-7255-44D3-B800-0469C22063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1622" y="3287858"/>
            <a:ext cx="4540773" cy="20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8638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>
            <a:extLst>
              <a:ext uri="{FF2B5EF4-FFF2-40B4-BE49-F238E27FC236}">
                <a16:creationId xmlns:a16="http://schemas.microsoft.com/office/drawing/2014/main" xmlns="" id="{58119ADB-7083-4E40-B27C-F0B0D5AA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08596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64" name="Picture 3" descr="an30">
            <a:extLst>
              <a:ext uri="{FF2B5EF4-FFF2-40B4-BE49-F238E27FC236}">
                <a16:creationId xmlns:a16="http://schemas.microsoft.com/office/drawing/2014/main" xmlns="" id="{FD1E86A4-E4D3-40AF-A1D4-3AC92C5FF9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WordArt 5">
            <a:extLst>
              <a:ext uri="{FF2B5EF4-FFF2-40B4-BE49-F238E27FC236}">
                <a16:creationId xmlns:a16="http://schemas.microsoft.com/office/drawing/2014/main" xmlns="" id="{B3A9255D-B5C4-4BC6-B774-23D4061CF5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66" name="Picture 4" descr="33">
            <a:extLst>
              <a:ext uri="{FF2B5EF4-FFF2-40B4-BE49-F238E27FC236}">
                <a16:creationId xmlns:a16="http://schemas.microsoft.com/office/drawing/2014/main" xmlns="" id="{A4036811-49D5-4CAF-8632-85372A3536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57" y="19093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6" name="dap an"/>
          <p:cNvSpPr txBox="1">
            <a:spLocks noChangeArrowheads="1"/>
          </p:cNvSpPr>
          <p:nvPr/>
        </p:nvSpPr>
        <p:spPr bwMode="auto">
          <a:xfrm>
            <a:off x="9279737" y="6230713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257800" y="1388981"/>
            <a:ext cx="1676400" cy="439737"/>
            <a:chOff x="3810000" y="1604963"/>
            <a:chExt cx="1676400" cy="439737"/>
          </a:xfrm>
        </p:grpSpPr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3844925" y="1639888"/>
              <a:ext cx="1612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.VnBlack" panose="020B7200000000000000" pitchFamily="34" charset="0"/>
                </a:rPr>
                <a:t>C©u hái 5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0" name="Oval 79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81" name="Oval 80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82" name="Oval 81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83" name="Oval 82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84" name="Oval 83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85" name="Oval 84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86" name="Oval 85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87" name="Oval 86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88" name="Oval 87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18" name="Oval 117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831937" y="6144606"/>
            <a:ext cx="1447800" cy="5847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896AC50-F35F-4E0C-A08D-B45F1792890F}"/>
                  </a:ext>
                </a:extLst>
              </p:cNvPr>
              <p:cNvSpPr txBox="1"/>
              <p:nvPr/>
            </p:nvSpPr>
            <p:spPr>
              <a:xfrm>
                <a:off x="1221735" y="1886822"/>
                <a:ext cx="10281739" cy="161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𝒚𝑶𝒛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là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𝒚𝑶𝒛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𝑶𝒕</m:t>
                        </m:r>
                      </m:e>
                    </m:acc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96AC50-F35F-4E0C-A08D-B45F17928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35" y="1886822"/>
                <a:ext cx="10281739" cy="1619482"/>
              </a:xfrm>
              <a:prstGeom prst="rect">
                <a:avLst/>
              </a:prstGeom>
              <a:blipFill rotWithShape="1">
                <a:blip r:embed="rId9"/>
                <a:stretch>
                  <a:fillRect l="-1482" t="-4151" b="-1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5">
            <a:extLst>
              <a:ext uri="{FF2B5EF4-FFF2-40B4-BE49-F238E27FC236}">
                <a16:creationId xmlns:a16="http://schemas.microsoft.com/office/drawing/2014/main" xmlns="" id="{D278CDFB-E267-4499-9543-93A141CEF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01" y="3923620"/>
            <a:ext cx="1331066" cy="5847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EC9BF5E-F9B9-45E1-BBC5-582FFCE4A008}"/>
              </a:ext>
            </a:extLst>
          </p:cNvPr>
          <p:cNvSpPr txBox="1"/>
          <p:nvPr/>
        </p:nvSpPr>
        <p:spPr>
          <a:xfrm>
            <a:off x="1865948" y="3923621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EA5E0A9-EEE1-46EE-8874-42E82A60EF79}"/>
              </a:ext>
            </a:extLst>
          </p:cNvPr>
          <p:cNvSpPr txBox="1"/>
          <p:nvPr/>
        </p:nvSpPr>
        <p:spPr>
          <a:xfrm>
            <a:off x="1865948" y="485500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100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9788471-6ACD-485B-9A7B-C3B6085D366C}"/>
              </a:ext>
            </a:extLst>
          </p:cNvPr>
          <p:cNvSpPr txBox="1"/>
          <p:nvPr/>
        </p:nvSpPr>
        <p:spPr>
          <a:xfrm>
            <a:off x="4395396" y="488424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15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7C2A796-3286-4411-84D7-6ADE04318131}"/>
              </a:ext>
            </a:extLst>
          </p:cNvPr>
          <p:cNvSpPr txBox="1"/>
          <p:nvPr/>
        </p:nvSpPr>
        <p:spPr>
          <a:xfrm>
            <a:off x="4395396" y="392800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30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ction Button: Home 4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5C833E7E-467B-4870-B63C-3BDFDFD1AD24}"/>
              </a:ext>
            </a:extLst>
          </p:cNvPr>
          <p:cNvSpPr/>
          <p:nvPr/>
        </p:nvSpPr>
        <p:spPr>
          <a:xfrm>
            <a:off x="10386541" y="6204330"/>
            <a:ext cx="469934" cy="461665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6793EE-DC9B-4F60-888F-F556DD7EB1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600" y="2971145"/>
            <a:ext cx="4529562" cy="29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818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18" grpId="0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7827964" y="1"/>
            <a:ext cx="2840037" cy="2227263"/>
            <a:chOff x="2928" y="384"/>
            <a:chExt cx="1789" cy="1403"/>
          </a:xfrm>
        </p:grpSpPr>
        <p:sp>
          <p:nvSpPr>
            <p:cNvPr id="39939" name="Oval 3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8" name="Arc 72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9" name="Arc 73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0" name="Arc 74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1" name="Arc 75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2" name="Arc 76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3" name="Arc 77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4" name="Arc 78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5" name="Arc 79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8" name="Arc 82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9" name="Arc 83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0" name="Arc 84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3" name="Freeform 87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4" name="Freeform 88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5" name="Freeform 89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6" name="Freeform 90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7" name="Freeform 91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8" name="Freeform 92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029" name="Group 93"/>
          <p:cNvGrpSpPr>
            <a:grpSpLocks/>
          </p:cNvGrpSpPr>
          <p:nvPr/>
        </p:nvGrpSpPr>
        <p:grpSpPr bwMode="auto">
          <a:xfrm>
            <a:off x="1524000" y="1828800"/>
            <a:ext cx="2840038" cy="2227262"/>
            <a:chOff x="2928" y="384"/>
            <a:chExt cx="1789" cy="1403"/>
          </a:xfrm>
        </p:grpSpPr>
        <p:sp>
          <p:nvSpPr>
            <p:cNvPr id="40030" name="Oval 9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1" name="Oval 9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2" name="Freeform 9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3" name="Freeform 9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4" name="Freeform 9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5" name="Freeform 9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6" name="Freeform 10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7" name="Freeform 10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8" name="Freeform 10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9" name="Freeform 10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0" name="Freeform 10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1" name="Freeform 10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2" name="Freeform 10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3" name="Freeform 10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4" name="Freeform 10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5" name="Freeform 10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6" name="Freeform 11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7" name="Freeform 11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8" name="Freeform 11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9" name="Freeform 11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0" name="Freeform 11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1" name="Freeform 11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2" name="Freeform 11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3" name="Freeform 11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4" name="Freeform 11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5" name="Freeform 11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6" name="Freeform 12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7" name="Freeform 12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8" name="Freeform 12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9" name="Freeform 12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0" name="Freeform 12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1" name="Freeform 12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2" name="Freeform 12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3" name="Freeform 12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4" name="Freeform 12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5" name="Freeform 12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6" name="Freeform 13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7" name="Freeform 13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8" name="Freeform 13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9" name="Freeform 13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0" name="Freeform 13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1" name="Freeform 13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2" name="Freeform 13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3" name="Freeform 13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4" name="Freeform 13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5" name="Freeform 13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6" name="Freeform 14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7" name="Freeform 14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8" name="Freeform 14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9" name="Freeform 14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0" name="Freeform 14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1" name="Freeform 14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2" name="Freeform 14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3" name="Freeform 14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4" name="Freeform 14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5" name="Freeform 14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6" name="Freeform 15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7" name="Freeform 15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8" name="Freeform 15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9" name="Freeform 15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0" name="Freeform 15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1" name="Freeform 15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2" name="Freeform 15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3" name="Freeform 15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4" name="Freeform 15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5" name="Freeform 15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6" name="Freeform 16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7" name="Freeform 16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8" name="Freeform 16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9" name="Arc 16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0" name="Arc 16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1" name="Arc 16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2" name="Arc 16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3" name="Arc 16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4" name="Arc 16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5" name="Arc 16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6" name="Arc 17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7" name="Freeform 17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8" name="Freeform 17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9" name="Arc 17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0" name="Arc 17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1" name="Arc 17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2" name="Freeform 17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3" name="Freeform 17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4" name="Freeform 17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5" name="Freeform 17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6" name="Freeform 18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7" name="Freeform 18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8" name="Freeform 182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9" name="Freeform 18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120" name="Group 184"/>
          <p:cNvGrpSpPr>
            <a:grpSpLocks/>
          </p:cNvGrpSpPr>
          <p:nvPr/>
        </p:nvGrpSpPr>
        <p:grpSpPr bwMode="auto">
          <a:xfrm>
            <a:off x="4800600" y="-171450"/>
            <a:ext cx="2840038" cy="2227263"/>
            <a:chOff x="2928" y="384"/>
            <a:chExt cx="1789" cy="1403"/>
          </a:xfrm>
        </p:grpSpPr>
        <p:sp>
          <p:nvSpPr>
            <p:cNvPr id="40121" name="Oval 18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2" name="Oval 18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3" name="Freeform 18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4" name="Freeform 18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5" name="Freeform 18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6" name="Freeform 19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7" name="Freeform 19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8" name="Freeform 19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9" name="Freeform 19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0" name="Freeform 19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1" name="Freeform 19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2" name="Freeform 19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3" name="Freeform 19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4" name="Freeform 19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5" name="Freeform 19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6" name="Freeform 20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7" name="Freeform 20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8" name="Freeform 20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9" name="Freeform 20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0" name="Freeform 20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1" name="Freeform 20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2" name="Freeform 20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3" name="Freeform 20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4" name="Freeform 20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5" name="Freeform 20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6" name="Freeform 21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7" name="Freeform 21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8" name="Freeform 21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9" name="Freeform 21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0" name="Freeform 21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1" name="Freeform 21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2" name="Freeform 21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3" name="Freeform 21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4" name="Freeform 21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5" name="Freeform 21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6" name="Freeform 22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7" name="Freeform 22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8" name="Freeform 22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9" name="Freeform 22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0" name="Freeform 22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1" name="Freeform 22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2" name="Freeform 22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3" name="Freeform 22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4" name="Freeform 22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5" name="Freeform 22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6" name="Freeform 23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7" name="Freeform 23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8" name="Freeform 23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9" name="Freeform 23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0" name="Freeform 23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1" name="Freeform 23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2" name="Freeform 23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3" name="Freeform 23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4" name="Freeform 23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5" name="Freeform 23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6" name="Freeform 24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7" name="Freeform 24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8" name="Freeform 24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9" name="Freeform 24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0" name="Freeform 24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1" name="Freeform 24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2" name="Freeform 24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3" name="Freeform 24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4" name="Freeform 24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5" name="Freeform 24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6" name="Freeform 25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7" name="Freeform 25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8" name="Freeform 25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9" name="Freeform 25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0" name="Arc 25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1" name="Arc 25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2" name="Arc 25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3" name="Arc 25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4" name="Arc 25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5" name="Arc 25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6" name="Arc 26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7" name="Arc 26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8" name="Freeform 26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9" name="Freeform 26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0" name="Arc 26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1" name="Arc 26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2" name="Arc 26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3" name="Freeform 26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4" name="Freeform 26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5" name="Freeform 26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6" name="Freeform 27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7" name="Freeform 27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8" name="Freeform 27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9" name="Freeform 273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0" name="Freeform 27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211" name="Group 275"/>
          <p:cNvGrpSpPr>
            <a:grpSpLocks/>
          </p:cNvGrpSpPr>
          <p:nvPr/>
        </p:nvGrpSpPr>
        <p:grpSpPr bwMode="auto">
          <a:xfrm>
            <a:off x="7884884" y="4267201"/>
            <a:ext cx="2840037" cy="2227263"/>
            <a:chOff x="2928" y="384"/>
            <a:chExt cx="1789" cy="1403"/>
          </a:xfrm>
        </p:grpSpPr>
        <p:sp>
          <p:nvSpPr>
            <p:cNvPr id="40212" name="Oval 27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3" name="Oval 27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4" name="Freeform 27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5" name="Freeform 27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6" name="Freeform 28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7" name="Freeform 28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8" name="Freeform 28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9" name="Freeform 28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0" name="Freeform 28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1" name="Freeform 28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2" name="Freeform 28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3" name="Freeform 28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4" name="Freeform 28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5" name="Freeform 28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6" name="Freeform 29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7" name="Freeform 29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8" name="Freeform 29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9" name="Freeform 29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0" name="Freeform 29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1" name="Freeform 29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2" name="Freeform 29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3" name="Freeform 29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4" name="Freeform 29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5" name="Freeform 29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6" name="Freeform 30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7" name="Freeform 30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8" name="Freeform 30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9" name="Freeform 30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0" name="Freeform 30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1" name="Freeform 30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2" name="Freeform 30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3" name="Freeform 30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4" name="Freeform 30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5" name="Freeform 30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6" name="Freeform 31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7" name="Freeform 31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8" name="Freeform 31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9" name="Freeform 31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0" name="Freeform 31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1" name="Freeform 31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2" name="Freeform 31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3" name="Freeform 31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4" name="Freeform 31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5" name="Freeform 31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6" name="Freeform 32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7" name="Freeform 32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8" name="Freeform 32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9" name="Freeform 32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0" name="Freeform 32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1" name="Freeform 32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2" name="Freeform 32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3" name="Freeform 32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4" name="Freeform 32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5" name="Freeform 32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6" name="Freeform 33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7" name="Freeform 33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8" name="Freeform 33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9" name="Freeform 33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0" name="Freeform 33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1" name="Freeform 33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2" name="Freeform 33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3" name="Freeform 33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4" name="Freeform 33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5" name="Freeform 33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6" name="Freeform 34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7" name="Freeform 34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8" name="Freeform 34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9" name="Freeform 34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0" name="Freeform 34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1" name="Arc 34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2" name="Arc 34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3" name="Arc 34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4" name="Arc 34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5" name="Arc 34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6" name="Arc 35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7" name="Arc 35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8" name="Arc 35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9" name="Freeform 35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0" name="Freeform 35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1" name="Arc 35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2" name="Arc 35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3" name="Arc 35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4" name="Freeform 35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5" name="Freeform 35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6" name="Freeform 36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7" name="Freeform 36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8" name="Freeform 36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9" name="Freeform 36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0" name="Freeform 364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1" name="Freeform 36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302" name="Group 366"/>
          <p:cNvGrpSpPr>
            <a:grpSpLocks/>
          </p:cNvGrpSpPr>
          <p:nvPr/>
        </p:nvGrpSpPr>
        <p:grpSpPr bwMode="auto">
          <a:xfrm>
            <a:off x="4876800" y="4419601"/>
            <a:ext cx="2840038" cy="2227263"/>
            <a:chOff x="2928" y="384"/>
            <a:chExt cx="1789" cy="1403"/>
          </a:xfrm>
        </p:grpSpPr>
        <p:sp>
          <p:nvSpPr>
            <p:cNvPr id="40303" name="Oval 36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4" name="Oval 36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5" name="Freeform 36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6" name="Freeform 37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7" name="Freeform 37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8" name="Freeform 37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9" name="Freeform 37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0" name="Freeform 37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1" name="Freeform 37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2" name="Freeform 37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3" name="Freeform 37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4" name="Freeform 37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5" name="Freeform 37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6" name="Freeform 38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7" name="Freeform 38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8" name="Freeform 38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9" name="Freeform 38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0" name="Freeform 38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1" name="Freeform 38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2" name="Freeform 38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3" name="Freeform 38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4" name="Freeform 38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5" name="Freeform 38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6" name="Freeform 39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7" name="Freeform 39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8" name="Freeform 39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9" name="Freeform 39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0" name="Freeform 39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1" name="Freeform 39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2" name="Freeform 39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3" name="Freeform 39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4" name="Freeform 39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5" name="Freeform 39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6" name="Freeform 40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7" name="Freeform 40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8" name="Freeform 40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9" name="Freeform 40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0" name="Freeform 40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1" name="Freeform 40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2" name="Freeform 40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3" name="Freeform 40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4" name="Freeform 40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5" name="Freeform 40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6" name="Freeform 41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7" name="Freeform 41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8" name="Freeform 41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9" name="Freeform 41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0" name="Freeform 41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1" name="Freeform 41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2" name="Freeform 41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3" name="Freeform 41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4" name="Freeform 41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5" name="Freeform 41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6" name="Freeform 42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7" name="Freeform 42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8" name="Freeform 42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9" name="Freeform 42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0" name="Freeform 42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1" name="Freeform 42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2" name="Freeform 42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3" name="Freeform 42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4" name="Freeform 42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5" name="Freeform 42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6" name="Freeform 43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7" name="Freeform 43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8" name="Freeform 43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9" name="Freeform 43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0" name="Freeform 43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1" name="Freeform 43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2" name="Arc 43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3" name="Arc 43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4" name="Arc 43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5" name="Arc 43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6" name="Arc 44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7" name="Arc 44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8" name="Arc 44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9" name="Arc 44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0" name="Freeform 44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1" name="Freeform 44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2" name="Arc 44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3" name="Arc 44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4" name="Arc 44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5" name="Freeform 44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6" name="Freeform 45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7" name="Freeform 45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8" name="Freeform 45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9" name="Freeform 45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90" name="Freeform 45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91" name="Freeform 455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92" name="Freeform 45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393" name="WordArt 457"/>
          <p:cNvSpPr>
            <a:spLocks noChangeArrowheads="1" noChangeShapeType="1" noTextEdit="1"/>
          </p:cNvSpPr>
          <p:nvPr/>
        </p:nvSpPr>
        <p:spPr bwMode="auto">
          <a:xfrm>
            <a:off x="2971800" y="1981200"/>
            <a:ext cx="6553200" cy="19431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HelvetInsH"/>
              </a:rPr>
              <a:t>Chóc mõng chiÕn th¾ng</a:t>
            </a:r>
          </a:p>
        </p:txBody>
      </p:sp>
      <p:pic>
        <p:nvPicPr>
          <p:cNvPr id="40395" name="Picture 459" descr="Fireworks-01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97" name="Picture 461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28601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98" name="Picture 462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715001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99" name="Picture 463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3429001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00" name="Picture 464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638801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401" name="Group 465"/>
          <p:cNvGrpSpPr>
            <a:grpSpLocks/>
          </p:cNvGrpSpPr>
          <p:nvPr/>
        </p:nvGrpSpPr>
        <p:grpSpPr bwMode="auto">
          <a:xfrm>
            <a:off x="7827964" y="1447801"/>
            <a:ext cx="2840037" cy="2227263"/>
            <a:chOff x="2928" y="384"/>
            <a:chExt cx="1789" cy="1403"/>
          </a:xfrm>
        </p:grpSpPr>
        <p:sp>
          <p:nvSpPr>
            <p:cNvPr id="40402" name="Oval 46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3" name="Oval 46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4" name="Freeform 46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5" name="Freeform 46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6" name="Freeform 47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7" name="Freeform 47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8" name="Freeform 47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9" name="Freeform 47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0" name="Freeform 47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1" name="Freeform 47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2" name="Freeform 47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3" name="Freeform 47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4" name="Freeform 47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5" name="Freeform 47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6" name="Freeform 48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7" name="Freeform 48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8" name="Freeform 48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9" name="Freeform 48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0" name="Freeform 48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1" name="Freeform 48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2" name="Freeform 48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3" name="Freeform 48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4" name="Freeform 48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5" name="Freeform 48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6" name="Freeform 49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7" name="Freeform 49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8" name="Freeform 49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9" name="Freeform 49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0" name="Freeform 49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1" name="Freeform 49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2" name="Freeform 49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3" name="Freeform 49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4" name="Freeform 49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5" name="Freeform 49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6" name="Freeform 50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7" name="Freeform 50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8" name="Freeform 50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9" name="Freeform 50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0" name="Freeform 50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1" name="Freeform 50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2" name="Freeform 50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3" name="Freeform 50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4" name="Freeform 50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5" name="Freeform 50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6" name="Freeform 51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7" name="Freeform 51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8" name="Freeform 51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9" name="Freeform 51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0" name="Freeform 51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1" name="Freeform 51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2" name="Freeform 51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3" name="Freeform 51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4" name="Freeform 51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5" name="Freeform 51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6" name="Freeform 52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7" name="Freeform 52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8" name="Freeform 52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9" name="Freeform 52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0" name="Freeform 52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1" name="Freeform 52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2" name="Freeform 52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3" name="Freeform 52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4" name="Freeform 52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5" name="Freeform 52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6" name="Freeform 53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7" name="Freeform 53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8" name="Freeform 53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9" name="Freeform 53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0" name="Freeform 53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1" name="Arc 53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2" name="Arc 53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3" name="Arc 53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4" name="Arc 53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5" name="Arc 53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6" name="Arc 54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7" name="Arc 54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8" name="Arc 54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9" name="Freeform 54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0" name="Freeform 54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1" name="Arc 54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2" name="Arc 54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3" name="Arc 54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4" name="Freeform 54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5" name="Freeform 54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6" name="Freeform 55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7" name="Freeform 55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8" name="Freeform 55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9" name="Freeform 55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0" name="Freeform 554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1" name="Freeform 55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492" name="Group 556"/>
          <p:cNvGrpSpPr>
            <a:grpSpLocks/>
          </p:cNvGrpSpPr>
          <p:nvPr/>
        </p:nvGrpSpPr>
        <p:grpSpPr bwMode="auto">
          <a:xfrm>
            <a:off x="1524000" y="4267200"/>
            <a:ext cx="2840038" cy="2227262"/>
            <a:chOff x="2928" y="384"/>
            <a:chExt cx="1789" cy="1403"/>
          </a:xfrm>
        </p:grpSpPr>
        <p:sp>
          <p:nvSpPr>
            <p:cNvPr id="40493" name="Oval 55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4" name="Oval 55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5" name="Freeform 55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6" name="Freeform 56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7" name="Freeform 56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8" name="Freeform 56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9" name="Freeform 56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0" name="Freeform 56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1" name="Freeform 56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2" name="Freeform 56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3" name="Freeform 56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4" name="Freeform 56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5" name="Freeform 56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6" name="Freeform 57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7" name="Freeform 57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8" name="Freeform 57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9" name="Freeform 57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0" name="Freeform 57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1" name="Freeform 57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2" name="Freeform 57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3" name="Freeform 57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4" name="Freeform 57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5" name="Freeform 57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6" name="Freeform 58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7" name="Freeform 58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8" name="Freeform 58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9" name="Freeform 58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0" name="Freeform 58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1" name="Freeform 58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2" name="Freeform 58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3" name="Freeform 58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4" name="Freeform 58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5" name="Freeform 58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6" name="Freeform 59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7" name="Freeform 59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8" name="Freeform 59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9" name="Freeform 59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0" name="Freeform 59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1" name="Freeform 59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2" name="Freeform 59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3" name="Freeform 59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4" name="Freeform 59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5" name="Freeform 59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6" name="Freeform 60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7" name="Freeform 60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8" name="Freeform 60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9" name="Freeform 60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0" name="Freeform 60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1" name="Freeform 60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2" name="Freeform 60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3" name="Freeform 60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4" name="Freeform 60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5" name="Freeform 60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6" name="Freeform 61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7" name="Freeform 61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8" name="Freeform 61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9" name="Freeform 61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0" name="Freeform 61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1" name="Freeform 61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2" name="Freeform 61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3" name="Freeform 61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4" name="Freeform 61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5" name="Freeform 61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6" name="Freeform 62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7" name="Freeform 62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8" name="Freeform 62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9" name="Freeform 62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0" name="Freeform 62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1" name="Freeform 62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2" name="Arc 62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3" name="Arc 62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4" name="Arc 62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5" name="Arc 62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6" name="Arc 63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7" name="Arc 63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8" name="Arc 63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9" name="Arc 63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0" name="Freeform 63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1" name="Freeform 63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2" name="Arc 63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3" name="Arc 63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4" name="Arc 63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5" name="Freeform 63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6" name="Freeform 64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7" name="Freeform 64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8" name="Freeform 64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9" name="Freeform 64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0" name="Freeform 64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1" name="Freeform 645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2" name="Freeform 64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583" name="Group 647"/>
          <p:cNvGrpSpPr>
            <a:grpSpLocks/>
          </p:cNvGrpSpPr>
          <p:nvPr/>
        </p:nvGrpSpPr>
        <p:grpSpPr bwMode="auto">
          <a:xfrm>
            <a:off x="1703389" y="1"/>
            <a:ext cx="2840037" cy="2227263"/>
            <a:chOff x="2928" y="384"/>
            <a:chExt cx="1789" cy="1403"/>
          </a:xfrm>
        </p:grpSpPr>
        <p:sp>
          <p:nvSpPr>
            <p:cNvPr id="40584" name="Oval 648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5" name="Oval 649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6" name="Freeform 650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7" name="Freeform 651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8" name="Freeform 652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9" name="Freeform 653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0" name="Freeform 654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1" name="Freeform 655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2" name="Freeform 656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3" name="Freeform 657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4" name="Freeform 658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5" name="Freeform 659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6" name="Freeform 660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7" name="Freeform 661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8" name="Freeform 662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9" name="Freeform 663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0" name="Freeform 664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1" name="Freeform 665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2" name="Freeform 666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3" name="Freeform 667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4" name="Freeform 668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5" name="Freeform 669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6" name="Freeform 670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7" name="Freeform 671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8" name="Freeform 672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9" name="Freeform 673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0" name="Freeform 674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1" name="Freeform 675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2" name="Freeform 676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3" name="Freeform 677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4" name="Freeform 678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5" name="Freeform 679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6" name="Freeform 680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7" name="Freeform 681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8" name="Freeform 682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9" name="Freeform 683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0" name="Freeform 684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1" name="Freeform 685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2" name="Freeform 686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3" name="Freeform 687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4" name="Freeform 688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5" name="Freeform 689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6" name="Freeform 690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7" name="Freeform 691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8" name="Freeform 692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9" name="Freeform 693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0" name="Freeform 694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1" name="Freeform 695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2" name="Freeform 696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3" name="Freeform 697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4" name="Freeform 698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5" name="Freeform 699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6" name="Freeform 700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7" name="Freeform 701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8" name="Freeform 702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9" name="Freeform 703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0" name="Freeform 704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1" name="Freeform 705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2" name="Freeform 706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3" name="Freeform 707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4" name="Freeform 708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5" name="Freeform 709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6" name="Freeform 710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7" name="Freeform 711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8" name="Freeform 712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9" name="Freeform 713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0" name="Freeform 714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1" name="Freeform 715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2" name="Freeform 716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3" name="Arc 717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4" name="Arc 718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5" name="Arc 719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6" name="Arc 720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7" name="Arc 721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8" name="Arc 722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9" name="Arc 723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0" name="Arc 724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1" name="Freeform 725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2" name="Freeform 726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3" name="Arc 727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4" name="Arc 728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5" name="Arc 729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6" name="Freeform 730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7" name="Freeform 731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8" name="Freeform 732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9" name="Freeform 733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70" name="Freeform 734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71" name="Freeform 735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72" name="Freeform 736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73" name="Freeform 737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0674" name="Picture 738" descr="TROPHY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6" y="404813"/>
            <a:ext cx="1497013" cy="210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DuongLenDinhOlym 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NiemTinChienThang-MyTam_3y7p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07168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0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0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0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0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0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0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0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0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0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0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0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0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0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393" grpId="0" animBg="1"/>
      <p:bldP spid="4039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503</TotalTime>
  <Words>354</Words>
  <Application>Microsoft Office PowerPoint</Application>
  <PresentationFormat>Custom</PresentationFormat>
  <Paragraphs>112</Paragraphs>
  <Slides>8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Van Anh</cp:lastModifiedBy>
  <cp:revision>30</cp:revision>
  <dcterms:created xsi:type="dcterms:W3CDTF">2021-03-23T00:52:15Z</dcterms:created>
  <dcterms:modified xsi:type="dcterms:W3CDTF">2021-03-26T08:05:22Z</dcterms:modified>
  <cp:category>9Slide.vn</cp:category>
</cp:coreProperties>
</file>