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5"/>
  </p:notesMasterIdLst>
  <p:handoutMasterIdLst>
    <p:handoutMasterId r:id="rId36"/>
  </p:handoutMasterIdLst>
  <p:sldIdLst>
    <p:sldId id="336" r:id="rId2"/>
    <p:sldId id="347" r:id="rId3"/>
    <p:sldId id="260" r:id="rId4"/>
    <p:sldId id="306" r:id="rId5"/>
    <p:sldId id="371" r:id="rId6"/>
    <p:sldId id="378" r:id="rId7"/>
    <p:sldId id="351" r:id="rId8"/>
    <p:sldId id="379" r:id="rId9"/>
    <p:sldId id="380" r:id="rId10"/>
    <p:sldId id="261" r:id="rId11"/>
    <p:sldId id="382" r:id="rId12"/>
    <p:sldId id="383" r:id="rId13"/>
    <p:sldId id="387" r:id="rId14"/>
    <p:sldId id="384" r:id="rId15"/>
    <p:sldId id="388" r:id="rId16"/>
    <p:sldId id="389" r:id="rId17"/>
    <p:sldId id="390" r:id="rId18"/>
    <p:sldId id="385" r:id="rId19"/>
    <p:sldId id="391" r:id="rId20"/>
    <p:sldId id="386" r:id="rId21"/>
    <p:sldId id="354" r:id="rId22"/>
    <p:sldId id="392" r:id="rId23"/>
    <p:sldId id="393" r:id="rId24"/>
    <p:sldId id="356" r:id="rId25"/>
    <p:sldId id="395" r:id="rId26"/>
    <p:sldId id="358" r:id="rId27"/>
    <p:sldId id="394" r:id="rId28"/>
    <p:sldId id="357" r:id="rId29"/>
    <p:sldId id="355" r:id="rId30"/>
    <p:sldId id="338" r:id="rId31"/>
    <p:sldId id="337" r:id="rId32"/>
    <p:sldId id="335" r:id="rId33"/>
    <p:sldId id="329" r:id="rId34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7"/>
      <p:bold r:id="rId38"/>
      <p:italic r:id="rId39"/>
      <p:boldItalic r:id="rId40"/>
    </p:embeddedFont>
    <p:embeddedFont>
      <p:font typeface="Fira Sans Extra Condensed" panose="020B0604020202020204" charset="0"/>
      <p:regular r:id="rId41"/>
      <p:bold r:id="rId42"/>
    </p:embeddedFont>
    <p:embeddedFont>
      <p:font typeface="Microsoft Sans Serif" panose="020B0604020202020204" pitchFamily="34" charset="0"/>
      <p:regular r:id="rId43"/>
    </p:embeddedFont>
    <p:embeddedFont>
      <p:font typeface="Lato" panose="020B0604020202020204" charset="0"/>
      <p:regular r:id="rId44"/>
      <p:bold r:id="rId45"/>
      <p:italic r:id="rId46"/>
      <p:boldItalic r:id="rId47"/>
    </p:embeddedFont>
    <p:embeddedFont>
      <p:font typeface="Arial Unicode MS" panose="020B0604020202020204" pitchFamily="34" charset="-128"/>
      <p:regular r:id="rId48"/>
    </p:embeddedFont>
    <p:embeddedFont>
      <p:font typeface="El Messiri SemiBold" panose="020B0604020202020204" charset="-78"/>
      <p:regular r:id="rId49"/>
      <p:bold r:id="rId50"/>
    </p:embeddedFont>
    <p:embeddedFont>
      <p:font typeface="El Messiri" panose="020B0604020202020204" charset="-78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B490E"/>
    <a:srgbClr val="0E5E12"/>
    <a:srgbClr val="000000"/>
    <a:srgbClr val="FF0066"/>
    <a:srgbClr val="008000"/>
    <a:srgbClr val="08380A"/>
    <a:srgbClr val="083B05"/>
    <a:srgbClr val="053B1A"/>
    <a:srgbClr val="087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AA01CB-20DF-45F0-827F-4329BD10BE0B}">
  <a:tblStyle styleId="{FEAA01CB-20DF-45F0-827F-4329BD10B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2449" autoAdjust="0"/>
  </p:normalViewPr>
  <p:slideViewPr>
    <p:cSldViewPr snapToGrid="0">
      <p:cViewPr varScale="1">
        <p:scale>
          <a:sx n="91" d="100"/>
          <a:sy n="91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3772C1F-7F46-48F9-9E1A-929A51C33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E8AB51-1300-439D-B846-4C47664064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CFB7-2C5E-4D36-931E-599114CC881E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17C7C3-6070-4E18-AE47-34BCE84090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C8ED77-8308-4196-8A5D-546F32C2F8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501DD-1384-4D5B-9DA5-9A79342C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95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9" name="Google Shape;8359;gaf0c110ed1_2_14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0" name="Google Shape;8360;gaf0c110ed1_2_14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31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41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0e7c1b14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0e7c1b14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12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60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84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4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86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1" name="Google Shape;2681;p8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5166600" cy="184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El Messiri"/>
              <a:buNone/>
              <a:defRPr sz="75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CUSTOM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1861050" y="2257200"/>
            <a:ext cx="2266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7308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5644012" y="2257200"/>
            <a:ext cx="2413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45144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1861050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1861050" y="3600000"/>
            <a:ext cx="24618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7308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5644006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5644013" y="3600000"/>
            <a:ext cx="2350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5144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19075" y="-314325"/>
            <a:ext cx="9534600" cy="22575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2951451" y="-535948"/>
            <a:ext cx="3241099" cy="4691396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3640338" y="862863"/>
            <a:ext cx="1863300" cy="18633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19"/>
          <p:cNvSpPr/>
          <p:nvPr/>
        </p:nvSpPr>
        <p:spPr>
          <a:xfrm>
            <a:off x="-161925" y="-314325"/>
            <a:ext cx="9439200" cy="561015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720000" y="2644950"/>
            <a:ext cx="77040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1578750" y="3667125"/>
            <a:ext cx="59865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6250862" y="2930287"/>
            <a:ext cx="2776735" cy="2046310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153872" y="2950824"/>
            <a:ext cx="2775931" cy="2046310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CUSTOM_9"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4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838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5" r:id="rId4"/>
    <p:sldLayoutId id="2147483669" r:id="rId5"/>
    <p:sldLayoutId id="2147483674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322;p31">
            <a:extLst>
              <a:ext uri="{FF2B5EF4-FFF2-40B4-BE49-F238E27FC236}">
                <a16:creationId xmlns="" xmlns:a16="http://schemas.microsoft.com/office/drawing/2014/main" id="{1F264F5B-82E6-4203-AE31-7024DF1C0734}"/>
              </a:ext>
            </a:extLst>
          </p:cNvPr>
          <p:cNvSpPr txBox="1">
            <a:spLocks/>
          </p:cNvSpPr>
          <p:nvPr/>
        </p:nvSpPr>
        <p:spPr>
          <a:xfrm>
            <a:off x="1406004" y="1906479"/>
            <a:ext cx="6491015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l Messiri"/>
            </a:endParaRPr>
          </a:p>
        </p:txBody>
      </p:sp>
      <p:pic>
        <p:nvPicPr>
          <p:cNvPr id="2" name="图片 27">
            <a:extLst>
              <a:ext uri="{FF2B5EF4-FFF2-40B4-BE49-F238E27FC236}">
                <a16:creationId xmlns="" xmlns:a16="http://schemas.microsoft.com/office/drawing/2014/main" id="{6C70C8AA-9397-4678-9D7C-9F2C51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4651512" y="-192515"/>
            <a:ext cx="4492487" cy="2109287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6" name="图片 27">
            <a:extLst>
              <a:ext uri="{FF2B5EF4-FFF2-40B4-BE49-F238E27FC236}">
                <a16:creationId xmlns="" xmlns:a16="http://schemas.microsoft.com/office/drawing/2014/main" id="{6C70C8AA-9397-4678-9D7C-9F2C51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 rot="17751923" flipH="1">
            <a:off x="-1654127" y="4497408"/>
            <a:ext cx="3736273" cy="1754234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214009" y="153879"/>
            <a:ext cx="4267200" cy="1752600"/>
          </a:xfrm>
          <a:prstGeom prst="wedgeEllipseCallout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CDA624-D1CE-4227-84FC-EE3B8C87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511" y="1538554"/>
            <a:ext cx="3758609" cy="3372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Giỏi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Bình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Dòng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dõi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giặc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vua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Bắc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vương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nhục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Nam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quỷ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thác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vinh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Cứng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cỏi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Ngàn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tỏ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danh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Phan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Bính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25272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988" y="2908179"/>
            <a:ext cx="35197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xứ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3"/>
          <p:cNvGrpSpPr/>
          <p:nvPr/>
        </p:nvGrpSpPr>
        <p:grpSpPr>
          <a:xfrm>
            <a:off x="772466" y="2076356"/>
            <a:ext cx="2280823" cy="2501144"/>
            <a:chOff x="795902" y="2104169"/>
            <a:chExt cx="1838632" cy="2016238"/>
          </a:xfrm>
        </p:grpSpPr>
        <p:sp>
          <p:nvSpPr>
            <p:cNvPr id="311" name="Google Shape;311;p23"/>
            <p:cNvSpPr/>
            <p:nvPr/>
          </p:nvSpPr>
          <p:spPr>
            <a:xfrm>
              <a:off x="795902" y="3900178"/>
              <a:ext cx="129823" cy="220229"/>
            </a:xfrm>
            <a:custGeom>
              <a:avLst/>
              <a:gdLst/>
              <a:ahLst/>
              <a:cxnLst/>
              <a:rect l="l" t="t" r="r" b="b"/>
              <a:pathLst>
                <a:path w="787" h="1335" extrusionOk="0">
                  <a:moveTo>
                    <a:pt x="349" y="515"/>
                  </a:moveTo>
                  <a:cubicBezTo>
                    <a:pt x="390" y="515"/>
                    <a:pt x="435" y="542"/>
                    <a:pt x="453" y="596"/>
                  </a:cubicBezTo>
                  <a:cubicBezTo>
                    <a:pt x="477" y="643"/>
                    <a:pt x="453" y="691"/>
                    <a:pt x="381" y="738"/>
                  </a:cubicBezTo>
                  <a:cubicBezTo>
                    <a:pt x="370" y="744"/>
                    <a:pt x="356" y="747"/>
                    <a:pt x="342" y="747"/>
                  </a:cubicBezTo>
                  <a:cubicBezTo>
                    <a:pt x="301" y="747"/>
                    <a:pt x="256" y="721"/>
                    <a:pt x="239" y="667"/>
                  </a:cubicBezTo>
                  <a:cubicBezTo>
                    <a:pt x="239" y="619"/>
                    <a:pt x="262" y="548"/>
                    <a:pt x="310" y="524"/>
                  </a:cubicBezTo>
                  <a:cubicBezTo>
                    <a:pt x="322" y="518"/>
                    <a:pt x="335" y="515"/>
                    <a:pt x="349" y="515"/>
                  </a:cubicBezTo>
                  <a:close/>
                  <a:moveTo>
                    <a:pt x="334" y="0"/>
                  </a:moveTo>
                  <a:lnTo>
                    <a:pt x="24" y="500"/>
                  </a:lnTo>
                  <a:cubicBezTo>
                    <a:pt x="24" y="500"/>
                    <a:pt x="215" y="929"/>
                    <a:pt x="0" y="1334"/>
                  </a:cubicBezTo>
                  <a:cubicBezTo>
                    <a:pt x="0" y="1334"/>
                    <a:pt x="1" y="1335"/>
                    <a:pt x="1" y="1335"/>
                  </a:cubicBezTo>
                  <a:cubicBezTo>
                    <a:pt x="14" y="1335"/>
                    <a:pt x="249" y="949"/>
                    <a:pt x="620" y="834"/>
                  </a:cubicBezTo>
                  <a:lnTo>
                    <a:pt x="786" y="1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909888" y="2230560"/>
              <a:ext cx="1622536" cy="1602972"/>
            </a:xfrm>
            <a:custGeom>
              <a:avLst/>
              <a:gdLst/>
              <a:ahLst/>
              <a:cxnLst/>
              <a:rect l="l" t="t" r="r" b="b"/>
              <a:pathLst>
                <a:path w="9836" h="9717" extrusionOk="0">
                  <a:moveTo>
                    <a:pt x="9835" y="0"/>
                  </a:moveTo>
                  <a:cubicBezTo>
                    <a:pt x="9789" y="38"/>
                    <a:pt x="9743" y="76"/>
                    <a:pt x="9697" y="114"/>
                  </a:cubicBezTo>
                  <a:lnTo>
                    <a:pt x="9697" y="114"/>
                  </a:lnTo>
                  <a:cubicBezTo>
                    <a:pt x="9748" y="75"/>
                    <a:pt x="9795" y="37"/>
                    <a:pt x="9835" y="0"/>
                  </a:cubicBezTo>
                  <a:close/>
                  <a:moveTo>
                    <a:pt x="9697" y="114"/>
                  </a:moveTo>
                  <a:lnTo>
                    <a:pt x="9697" y="114"/>
                  </a:lnTo>
                  <a:cubicBezTo>
                    <a:pt x="9352" y="371"/>
                    <a:pt x="8789" y="650"/>
                    <a:pt x="8478" y="857"/>
                  </a:cubicBezTo>
                  <a:cubicBezTo>
                    <a:pt x="7502" y="1477"/>
                    <a:pt x="6311" y="2048"/>
                    <a:pt x="4644" y="3406"/>
                  </a:cubicBezTo>
                  <a:cubicBezTo>
                    <a:pt x="3358" y="4477"/>
                    <a:pt x="1667" y="6668"/>
                    <a:pt x="238" y="9192"/>
                  </a:cubicBezTo>
                  <a:lnTo>
                    <a:pt x="0" y="9645"/>
                  </a:lnTo>
                  <a:lnTo>
                    <a:pt x="262" y="9716"/>
                  </a:lnTo>
                  <a:lnTo>
                    <a:pt x="405" y="9359"/>
                  </a:lnTo>
                  <a:cubicBezTo>
                    <a:pt x="1191" y="8002"/>
                    <a:pt x="3239" y="4406"/>
                    <a:pt x="7049" y="1977"/>
                  </a:cubicBezTo>
                  <a:cubicBezTo>
                    <a:pt x="7049" y="1977"/>
                    <a:pt x="8362" y="1198"/>
                    <a:pt x="9697" y="11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60813" y="2104169"/>
              <a:ext cx="1728605" cy="1638440"/>
            </a:xfrm>
            <a:custGeom>
              <a:avLst/>
              <a:gdLst/>
              <a:ahLst/>
              <a:cxnLst/>
              <a:rect l="l" t="t" r="r" b="b"/>
              <a:pathLst>
                <a:path w="10479" h="9932" extrusionOk="0">
                  <a:moveTo>
                    <a:pt x="9597" y="0"/>
                  </a:moveTo>
                  <a:lnTo>
                    <a:pt x="9597" y="0"/>
                  </a:lnTo>
                  <a:cubicBezTo>
                    <a:pt x="8288" y="120"/>
                    <a:pt x="7073" y="763"/>
                    <a:pt x="7073" y="763"/>
                  </a:cubicBezTo>
                  <a:cubicBezTo>
                    <a:pt x="6597" y="1334"/>
                    <a:pt x="6192" y="2263"/>
                    <a:pt x="6192" y="2263"/>
                  </a:cubicBezTo>
                  <a:cubicBezTo>
                    <a:pt x="6192" y="1810"/>
                    <a:pt x="6478" y="1096"/>
                    <a:pt x="6478" y="1096"/>
                  </a:cubicBezTo>
                  <a:lnTo>
                    <a:pt x="6478" y="1096"/>
                  </a:lnTo>
                  <a:cubicBezTo>
                    <a:pt x="6240" y="1215"/>
                    <a:pt x="5382" y="1691"/>
                    <a:pt x="5382" y="1691"/>
                  </a:cubicBezTo>
                  <a:cubicBezTo>
                    <a:pt x="4954" y="2049"/>
                    <a:pt x="4811" y="2977"/>
                    <a:pt x="4811" y="2977"/>
                  </a:cubicBezTo>
                  <a:cubicBezTo>
                    <a:pt x="4715" y="2620"/>
                    <a:pt x="5025" y="1906"/>
                    <a:pt x="5025" y="1906"/>
                  </a:cubicBezTo>
                  <a:lnTo>
                    <a:pt x="5025" y="1906"/>
                  </a:lnTo>
                  <a:cubicBezTo>
                    <a:pt x="3810" y="2620"/>
                    <a:pt x="2905" y="3835"/>
                    <a:pt x="2905" y="3835"/>
                  </a:cubicBezTo>
                  <a:cubicBezTo>
                    <a:pt x="2372" y="4901"/>
                    <a:pt x="2699" y="5776"/>
                    <a:pt x="2653" y="5776"/>
                  </a:cubicBezTo>
                  <a:cubicBezTo>
                    <a:pt x="2648" y="5776"/>
                    <a:pt x="2637" y="5765"/>
                    <a:pt x="2620" y="5740"/>
                  </a:cubicBezTo>
                  <a:cubicBezTo>
                    <a:pt x="2429" y="5502"/>
                    <a:pt x="2453" y="4692"/>
                    <a:pt x="2453" y="4692"/>
                  </a:cubicBezTo>
                  <a:lnTo>
                    <a:pt x="2453" y="4692"/>
                  </a:lnTo>
                  <a:cubicBezTo>
                    <a:pt x="1191" y="5954"/>
                    <a:pt x="1024" y="6526"/>
                    <a:pt x="1024" y="6526"/>
                  </a:cubicBezTo>
                  <a:cubicBezTo>
                    <a:pt x="834" y="7050"/>
                    <a:pt x="619" y="8455"/>
                    <a:pt x="619" y="8455"/>
                  </a:cubicBezTo>
                  <a:cubicBezTo>
                    <a:pt x="500" y="8336"/>
                    <a:pt x="619" y="7597"/>
                    <a:pt x="619" y="7597"/>
                  </a:cubicBezTo>
                  <a:lnTo>
                    <a:pt x="619" y="7597"/>
                  </a:lnTo>
                  <a:cubicBezTo>
                    <a:pt x="310" y="8240"/>
                    <a:pt x="476" y="8859"/>
                    <a:pt x="476" y="8859"/>
                  </a:cubicBezTo>
                  <a:cubicBezTo>
                    <a:pt x="310" y="8812"/>
                    <a:pt x="286" y="7883"/>
                    <a:pt x="286" y="7883"/>
                  </a:cubicBezTo>
                  <a:cubicBezTo>
                    <a:pt x="0" y="8931"/>
                    <a:pt x="24" y="9693"/>
                    <a:pt x="143" y="9931"/>
                  </a:cubicBezTo>
                  <a:lnTo>
                    <a:pt x="310" y="9931"/>
                  </a:lnTo>
                  <a:cubicBezTo>
                    <a:pt x="786" y="8931"/>
                    <a:pt x="3167" y="5240"/>
                    <a:pt x="4644" y="4097"/>
                  </a:cubicBezTo>
                  <a:cubicBezTo>
                    <a:pt x="6144" y="2906"/>
                    <a:pt x="7335" y="2215"/>
                    <a:pt x="8335" y="1715"/>
                  </a:cubicBezTo>
                  <a:cubicBezTo>
                    <a:pt x="8692" y="1548"/>
                    <a:pt x="9026" y="1310"/>
                    <a:pt x="9335" y="1072"/>
                  </a:cubicBezTo>
                  <a:cubicBezTo>
                    <a:pt x="9716" y="763"/>
                    <a:pt x="10121" y="429"/>
                    <a:pt x="10478" y="120"/>
                  </a:cubicBezTo>
                  <a:lnTo>
                    <a:pt x="10478" y="120"/>
                  </a:lnTo>
                  <a:lnTo>
                    <a:pt x="9454" y="763"/>
                  </a:lnTo>
                  <a:lnTo>
                    <a:pt x="9454" y="763"/>
                  </a:lnTo>
                  <a:lnTo>
                    <a:pt x="9907" y="72"/>
                  </a:lnTo>
                  <a:lnTo>
                    <a:pt x="9050" y="953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004080" y="2199051"/>
              <a:ext cx="1630454" cy="1563710"/>
            </a:xfrm>
            <a:custGeom>
              <a:avLst/>
              <a:gdLst/>
              <a:ahLst/>
              <a:cxnLst/>
              <a:rect l="l" t="t" r="r" b="b"/>
              <a:pathLst>
                <a:path w="9884" h="9479" extrusionOk="0">
                  <a:moveTo>
                    <a:pt x="9645" y="1"/>
                  </a:moveTo>
                  <a:cubicBezTo>
                    <a:pt x="9645" y="1"/>
                    <a:pt x="9122" y="477"/>
                    <a:pt x="8502" y="953"/>
                  </a:cubicBezTo>
                  <a:cubicBezTo>
                    <a:pt x="7526" y="1739"/>
                    <a:pt x="6550" y="2382"/>
                    <a:pt x="6550" y="2382"/>
                  </a:cubicBezTo>
                  <a:cubicBezTo>
                    <a:pt x="2787" y="4621"/>
                    <a:pt x="667" y="8217"/>
                    <a:pt x="1" y="9479"/>
                  </a:cubicBezTo>
                  <a:lnTo>
                    <a:pt x="358" y="9479"/>
                  </a:lnTo>
                  <a:cubicBezTo>
                    <a:pt x="453" y="9360"/>
                    <a:pt x="667" y="9288"/>
                    <a:pt x="1477" y="9050"/>
                  </a:cubicBezTo>
                  <a:cubicBezTo>
                    <a:pt x="2525" y="8764"/>
                    <a:pt x="3120" y="8121"/>
                    <a:pt x="3120" y="8121"/>
                  </a:cubicBezTo>
                  <a:lnTo>
                    <a:pt x="3120" y="8121"/>
                  </a:lnTo>
                  <a:cubicBezTo>
                    <a:pt x="3120" y="8121"/>
                    <a:pt x="2281" y="8604"/>
                    <a:pt x="1823" y="8604"/>
                  </a:cubicBezTo>
                  <a:cubicBezTo>
                    <a:pt x="1794" y="8604"/>
                    <a:pt x="1765" y="8602"/>
                    <a:pt x="1739" y="8598"/>
                  </a:cubicBezTo>
                  <a:cubicBezTo>
                    <a:pt x="1686" y="8592"/>
                    <a:pt x="1629" y="8589"/>
                    <a:pt x="1572" y="8589"/>
                  </a:cubicBezTo>
                  <a:cubicBezTo>
                    <a:pt x="1171" y="8589"/>
                    <a:pt x="715" y="8717"/>
                    <a:pt x="715" y="8717"/>
                  </a:cubicBezTo>
                  <a:cubicBezTo>
                    <a:pt x="715" y="8717"/>
                    <a:pt x="453" y="8598"/>
                    <a:pt x="1596" y="8455"/>
                  </a:cubicBezTo>
                  <a:cubicBezTo>
                    <a:pt x="2739" y="8288"/>
                    <a:pt x="4573" y="7026"/>
                    <a:pt x="4573" y="7026"/>
                  </a:cubicBezTo>
                  <a:lnTo>
                    <a:pt x="4573" y="7026"/>
                  </a:lnTo>
                  <a:cubicBezTo>
                    <a:pt x="4573" y="7026"/>
                    <a:pt x="3957" y="7293"/>
                    <a:pt x="3602" y="7293"/>
                  </a:cubicBezTo>
                  <a:cubicBezTo>
                    <a:pt x="3575" y="7293"/>
                    <a:pt x="3549" y="7291"/>
                    <a:pt x="3525" y="7288"/>
                  </a:cubicBezTo>
                  <a:cubicBezTo>
                    <a:pt x="3414" y="7280"/>
                    <a:pt x="3253" y="7277"/>
                    <a:pt x="3087" y="7277"/>
                  </a:cubicBezTo>
                  <a:cubicBezTo>
                    <a:pt x="2755" y="7277"/>
                    <a:pt x="2406" y="7288"/>
                    <a:pt x="2406" y="7288"/>
                  </a:cubicBezTo>
                  <a:cubicBezTo>
                    <a:pt x="2930" y="7169"/>
                    <a:pt x="3430" y="7240"/>
                    <a:pt x="4240" y="6931"/>
                  </a:cubicBezTo>
                  <a:cubicBezTo>
                    <a:pt x="4934" y="6686"/>
                    <a:pt x="5015" y="6668"/>
                    <a:pt x="5024" y="6668"/>
                  </a:cubicBezTo>
                  <a:cubicBezTo>
                    <a:pt x="5026" y="6668"/>
                    <a:pt x="5025" y="6669"/>
                    <a:pt x="5025" y="6669"/>
                  </a:cubicBezTo>
                  <a:cubicBezTo>
                    <a:pt x="5954" y="6383"/>
                    <a:pt x="6335" y="5430"/>
                    <a:pt x="6335" y="5430"/>
                  </a:cubicBezTo>
                  <a:lnTo>
                    <a:pt x="6335" y="5430"/>
                  </a:lnTo>
                  <a:cubicBezTo>
                    <a:pt x="6221" y="5463"/>
                    <a:pt x="5619" y="5540"/>
                    <a:pt x="5089" y="5540"/>
                  </a:cubicBezTo>
                  <a:cubicBezTo>
                    <a:pt x="4843" y="5540"/>
                    <a:pt x="4612" y="5523"/>
                    <a:pt x="4454" y="5478"/>
                  </a:cubicBezTo>
                  <a:cubicBezTo>
                    <a:pt x="4287" y="5430"/>
                    <a:pt x="4078" y="5414"/>
                    <a:pt x="3874" y="5414"/>
                  </a:cubicBezTo>
                  <a:cubicBezTo>
                    <a:pt x="3464" y="5414"/>
                    <a:pt x="3073" y="5478"/>
                    <a:pt x="3073" y="5478"/>
                  </a:cubicBezTo>
                  <a:cubicBezTo>
                    <a:pt x="3497" y="5341"/>
                    <a:pt x="3751" y="5308"/>
                    <a:pt x="3924" y="5308"/>
                  </a:cubicBezTo>
                  <a:cubicBezTo>
                    <a:pt x="4082" y="5308"/>
                    <a:pt x="4173" y="5335"/>
                    <a:pt x="4263" y="5335"/>
                  </a:cubicBezTo>
                  <a:cubicBezTo>
                    <a:pt x="4286" y="5335"/>
                    <a:pt x="4313" y="5335"/>
                    <a:pt x="4345" y="5335"/>
                  </a:cubicBezTo>
                  <a:cubicBezTo>
                    <a:pt x="4615" y="5335"/>
                    <a:pt x="5232" y="5316"/>
                    <a:pt x="6383" y="4954"/>
                  </a:cubicBezTo>
                  <a:cubicBezTo>
                    <a:pt x="7669" y="4502"/>
                    <a:pt x="8026" y="3954"/>
                    <a:pt x="8026" y="3954"/>
                  </a:cubicBezTo>
                  <a:lnTo>
                    <a:pt x="8026" y="3954"/>
                  </a:lnTo>
                  <a:lnTo>
                    <a:pt x="7169" y="4073"/>
                  </a:lnTo>
                  <a:cubicBezTo>
                    <a:pt x="7716" y="3978"/>
                    <a:pt x="8359" y="3597"/>
                    <a:pt x="8360" y="3597"/>
                  </a:cubicBezTo>
                  <a:lnTo>
                    <a:pt x="8360" y="3597"/>
                  </a:lnTo>
                  <a:cubicBezTo>
                    <a:pt x="7955" y="3716"/>
                    <a:pt x="7359" y="3739"/>
                    <a:pt x="7359" y="3739"/>
                  </a:cubicBezTo>
                  <a:cubicBezTo>
                    <a:pt x="8074" y="3597"/>
                    <a:pt x="8479" y="3358"/>
                    <a:pt x="8479" y="3358"/>
                  </a:cubicBezTo>
                  <a:cubicBezTo>
                    <a:pt x="9122" y="2858"/>
                    <a:pt x="9312" y="2120"/>
                    <a:pt x="9312" y="2120"/>
                  </a:cubicBezTo>
                  <a:lnTo>
                    <a:pt x="9312" y="2120"/>
                  </a:lnTo>
                  <a:cubicBezTo>
                    <a:pt x="8836" y="2287"/>
                    <a:pt x="8407" y="2328"/>
                    <a:pt x="8098" y="2328"/>
                  </a:cubicBezTo>
                  <a:cubicBezTo>
                    <a:pt x="7788" y="2328"/>
                    <a:pt x="7597" y="2287"/>
                    <a:pt x="7597" y="2287"/>
                  </a:cubicBezTo>
                  <a:cubicBezTo>
                    <a:pt x="8907" y="2191"/>
                    <a:pt x="9288" y="1882"/>
                    <a:pt x="9455" y="1787"/>
                  </a:cubicBezTo>
                  <a:cubicBezTo>
                    <a:pt x="9645" y="1691"/>
                    <a:pt x="9717" y="1382"/>
                    <a:pt x="9717" y="1382"/>
                  </a:cubicBezTo>
                  <a:lnTo>
                    <a:pt x="9717" y="1382"/>
                  </a:lnTo>
                  <a:cubicBezTo>
                    <a:pt x="9074" y="1620"/>
                    <a:pt x="8312" y="1644"/>
                    <a:pt x="8312" y="1644"/>
                  </a:cubicBezTo>
                  <a:cubicBezTo>
                    <a:pt x="9122" y="1525"/>
                    <a:pt x="9812" y="1096"/>
                    <a:pt x="9812" y="1096"/>
                  </a:cubicBezTo>
                  <a:lnTo>
                    <a:pt x="9812" y="691"/>
                  </a:lnTo>
                  <a:cubicBezTo>
                    <a:pt x="9503" y="858"/>
                    <a:pt x="8955" y="1025"/>
                    <a:pt x="8955" y="1025"/>
                  </a:cubicBezTo>
                  <a:lnTo>
                    <a:pt x="9812" y="453"/>
                  </a:lnTo>
                  <a:cubicBezTo>
                    <a:pt x="9884" y="191"/>
                    <a:pt x="9645" y="1"/>
                    <a:pt x="96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54792" y="3833367"/>
              <a:ext cx="98480" cy="74729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96" y="0"/>
                  </a:moveTo>
                  <a:lnTo>
                    <a:pt x="1" y="238"/>
                  </a:lnTo>
                  <a:lnTo>
                    <a:pt x="501" y="453"/>
                  </a:lnTo>
                  <a:lnTo>
                    <a:pt x="596" y="2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316" name="Google Shape;316;p23"/>
          <p:cNvGrpSpPr/>
          <p:nvPr/>
        </p:nvGrpSpPr>
        <p:grpSpPr>
          <a:xfrm>
            <a:off x="831347" y="855785"/>
            <a:ext cx="5710130" cy="3975323"/>
            <a:chOff x="854792" y="1056575"/>
            <a:chExt cx="5421656" cy="3317500"/>
          </a:xfrm>
        </p:grpSpPr>
        <p:sp>
          <p:nvSpPr>
            <p:cNvPr id="317" name="Google Shape;317;p23"/>
            <p:cNvSpPr/>
            <p:nvPr/>
          </p:nvSpPr>
          <p:spPr>
            <a:xfrm>
              <a:off x="2526323" y="1056575"/>
              <a:ext cx="3750125" cy="3317500"/>
            </a:xfrm>
            <a:custGeom>
              <a:avLst/>
              <a:gdLst/>
              <a:ahLst/>
              <a:cxnLst/>
              <a:rect l="l" t="t" r="r" b="b"/>
              <a:pathLst>
                <a:path w="150005" h="132700" extrusionOk="0">
                  <a:moveTo>
                    <a:pt x="126" y="103134"/>
                  </a:moveTo>
                  <a:cubicBezTo>
                    <a:pt x="1813" y="102987"/>
                    <a:pt x="7423" y="102217"/>
                    <a:pt x="10246" y="102254"/>
                  </a:cubicBezTo>
                  <a:cubicBezTo>
                    <a:pt x="13069" y="102291"/>
                    <a:pt x="15049" y="102658"/>
                    <a:pt x="17065" y="103354"/>
                  </a:cubicBezTo>
                  <a:cubicBezTo>
                    <a:pt x="19082" y="104051"/>
                    <a:pt x="20658" y="105077"/>
                    <a:pt x="22345" y="106433"/>
                  </a:cubicBezTo>
                  <a:cubicBezTo>
                    <a:pt x="24032" y="107790"/>
                    <a:pt x="26048" y="109770"/>
                    <a:pt x="27185" y="111493"/>
                  </a:cubicBezTo>
                  <a:cubicBezTo>
                    <a:pt x="28322" y="113216"/>
                    <a:pt x="28847" y="114953"/>
                    <a:pt x="29165" y="116773"/>
                  </a:cubicBezTo>
                  <a:cubicBezTo>
                    <a:pt x="29483" y="118593"/>
                    <a:pt x="29576" y="120534"/>
                    <a:pt x="29095" y="122413"/>
                  </a:cubicBezTo>
                  <a:cubicBezTo>
                    <a:pt x="28614" y="124292"/>
                    <a:pt x="27565" y="126482"/>
                    <a:pt x="26278" y="128047"/>
                  </a:cubicBezTo>
                  <a:cubicBezTo>
                    <a:pt x="24991" y="129612"/>
                    <a:pt x="23409" y="131038"/>
                    <a:pt x="21374" y="131803"/>
                  </a:cubicBezTo>
                  <a:cubicBezTo>
                    <a:pt x="19339" y="132568"/>
                    <a:pt x="16429" y="132835"/>
                    <a:pt x="14070" y="132637"/>
                  </a:cubicBezTo>
                  <a:cubicBezTo>
                    <a:pt x="11711" y="132439"/>
                    <a:pt x="9261" y="131701"/>
                    <a:pt x="7219" y="130613"/>
                  </a:cubicBezTo>
                  <a:cubicBezTo>
                    <a:pt x="5177" y="129525"/>
                    <a:pt x="3018" y="128100"/>
                    <a:pt x="1817" y="126111"/>
                  </a:cubicBezTo>
                  <a:cubicBezTo>
                    <a:pt x="617" y="124123"/>
                    <a:pt x="129" y="121158"/>
                    <a:pt x="16" y="118682"/>
                  </a:cubicBezTo>
                  <a:cubicBezTo>
                    <a:pt x="-96" y="116206"/>
                    <a:pt x="392" y="113355"/>
                    <a:pt x="1142" y="111254"/>
                  </a:cubicBezTo>
                  <a:cubicBezTo>
                    <a:pt x="1892" y="109153"/>
                    <a:pt x="2942" y="107578"/>
                    <a:pt x="4518" y="106077"/>
                  </a:cubicBezTo>
                  <a:cubicBezTo>
                    <a:pt x="6094" y="104576"/>
                    <a:pt x="7407" y="103376"/>
                    <a:pt x="10596" y="102250"/>
                  </a:cubicBezTo>
                  <a:cubicBezTo>
                    <a:pt x="13785" y="101125"/>
                    <a:pt x="19600" y="100787"/>
                    <a:pt x="23652" y="99324"/>
                  </a:cubicBezTo>
                  <a:cubicBezTo>
                    <a:pt x="27704" y="97861"/>
                    <a:pt x="31738" y="96233"/>
                    <a:pt x="34906" y="93471"/>
                  </a:cubicBezTo>
                  <a:cubicBezTo>
                    <a:pt x="38074" y="90709"/>
                    <a:pt x="41210" y="85998"/>
                    <a:pt x="42658" y="82751"/>
                  </a:cubicBezTo>
                  <a:cubicBezTo>
                    <a:pt x="44107" y="79504"/>
                    <a:pt x="43962" y="76682"/>
                    <a:pt x="43597" y="73987"/>
                  </a:cubicBezTo>
                  <a:cubicBezTo>
                    <a:pt x="43232" y="71292"/>
                    <a:pt x="41980" y="68388"/>
                    <a:pt x="40467" y="66579"/>
                  </a:cubicBezTo>
                  <a:cubicBezTo>
                    <a:pt x="38954" y="64771"/>
                    <a:pt x="36868" y="63571"/>
                    <a:pt x="34520" y="63136"/>
                  </a:cubicBezTo>
                  <a:cubicBezTo>
                    <a:pt x="32173" y="62701"/>
                    <a:pt x="28660" y="62841"/>
                    <a:pt x="26382" y="63971"/>
                  </a:cubicBezTo>
                  <a:cubicBezTo>
                    <a:pt x="24104" y="65101"/>
                    <a:pt x="21895" y="67623"/>
                    <a:pt x="20852" y="69918"/>
                  </a:cubicBezTo>
                  <a:cubicBezTo>
                    <a:pt x="19809" y="72213"/>
                    <a:pt x="19479" y="75326"/>
                    <a:pt x="20122" y="77743"/>
                  </a:cubicBezTo>
                  <a:cubicBezTo>
                    <a:pt x="20765" y="80160"/>
                    <a:pt x="22556" y="82926"/>
                    <a:pt x="24712" y="84421"/>
                  </a:cubicBezTo>
                  <a:cubicBezTo>
                    <a:pt x="26868" y="85917"/>
                    <a:pt x="30159" y="86708"/>
                    <a:pt x="33059" y="86716"/>
                  </a:cubicBezTo>
                  <a:cubicBezTo>
                    <a:pt x="35959" y="86724"/>
                    <a:pt x="39551" y="86117"/>
                    <a:pt x="42110" y="84467"/>
                  </a:cubicBezTo>
                  <a:cubicBezTo>
                    <a:pt x="44669" y="82817"/>
                    <a:pt x="46610" y="79496"/>
                    <a:pt x="48412" y="76814"/>
                  </a:cubicBezTo>
                  <a:cubicBezTo>
                    <a:pt x="50214" y="74132"/>
                    <a:pt x="51438" y="70846"/>
                    <a:pt x="52923" y="68376"/>
                  </a:cubicBezTo>
                  <a:cubicBezTo>
                    <a:pt x="54408" y="65906"/>
                    <a:pt x="55490" y="64196"/>
                    <a:pt x="57323" y="61996"/>
                  </a:cubicBezTo>
                  <a:cubicBezTo>
                    <a:pt x="59156" y="59796"/>
                    <a:pt x="61980" y="56900"/>
                    <a:pt x="63923" y="55177"/>
                  </a:cubicBezTo>
                  <a:cubicBezTo>
                    <a:pt x="65866" y="53454"/>
                    <a:pt x="67039" y="52610"/>
                    <a:pt x="68982" y="51657"/>
                  </a:cubicBezTo>
                  <a:cubicBezTo>
                    <a:pt x="70925" y="50704"/>
                    <a:pt x="72869" y="49785"/>
                    <a:pt x="75582" y="49457"/>
                  </a:cubicBezTo>
                  <a:cubicBezTo>
                    <a:pt x="78295" y="49129"/>
                    <a:pt x="82745" y="49443"/>
                    <a:pt x="85262" y="49691"/>
                  </a:cubicBezTo>
                  <a:cubicBezTo>
                    <a:pt x="87780" y="49939"/>
                    <a:pt x="88983" y="50248"/>
                    <a:pt x="90687" y="50943"/>
                  </a:cubicBezTo>
                  <a:cubicBezTo>
                    <a:pt x="92391" y="51639"/>
                    <a:pt x="94166" y="52741"/>
                    <a:pt x="95486" y="53864"/>
                  </a:cubicBezTo>
                  <a:cubicBezTo>
                    <a:pt x="96806" y="54987"/>
                    <a:pt x="97901" y="56445"/>
                    <a:pt x="98609" y="57681"/>
                  </a:cubicBezTo>
                  <a:cubicBezTo>
                    <a:pt x="99317" y="58917"/>
                    <a:pt x="99622" y="59781"/>
                    <a:pt x="99735" y="61282"/>
                  </a:cubicBezTo>
                  <a:cubicBezTo>
                    <a:pt x="99848" y="62783"/>
                    <a:pt x="99660" y="65184"/>
                    <a:pt x="99285" y="66685"/>
                  </a:cubicBezTo>
                  <a:cubicBezTo>
                    <a:pt x="98910" y="68186"/>
                    <a:pt x="98488" y="69115"/>
                    <a:pt x="97484" y="70286"/>
                  </a:cubicBezTo>
                  <a:cubicBezTo>
                    <a:pt x="96480" y="71457"/>
                    <a:pt x="94949" y="72846"/>
                    <a:pt x="93261" y="73709"/>
                  </a:cubicBezTo>
                  <a:cubicBezTo>
                    <a:pt x="91573" y="74572"/>
                    <a:pt x="89389" y="75358"/>
                    <a:pt x="87354" y="75463"/>
                  </a:cubicBezTo>
                  <a:cubicBezTo>
                    <a:pt x="85319" y="75568"/>
                    <a:pt x="82757" y="75156"/>
                    <a:pt x="81052" y="74338"/>
                  </a:cubicBezTo>
                  <a:cubicBezTo>
                    <a:pt x="79347" y="73521"/>
                    <a:pt x="78097" y="72280"/>
                    <a:pt x="77123" y="70558"/>
                  </a:cubicBezTo>
                  <a:cubicBezTo>
                    <a:pt x="76150" y="68836"/>
                    <a:pt x="75373" y="66281"/>
                    <a:pt x="75211" y="64006"/>
                  </a:cubicBezTo>
                  <a:cubicBezTo>
                    <a:pt x="75049" y="61732"/>
                    <a:pt x="75538" y="59263"/>
                    <a:pt x="76150" y="56911"/>
                  </a:cubicBezTo>
                  <a:cubicBezTo>
                    <a:pt x="76762" y="54560"/>
                    <a:pt x="77730" y="51799"/>
                    <a:pt x="78882" y="49897"/>
                  </a:cubicBezTo>
                  <a:cubicBezTo>
                    <a:pt x="80034" y="47995"/>
                    <a:pt x="81191" y="46560"/>
                    <a:pt x="83061" y="45497"/>
                  </a:cubicBezTo>
                  <a:cubicBezTo>
                    <a:pt x="84931" y="44434"/>
                    <a:pt x="86875" y="44104"/>
                    <a:pt x="90101" y="43517"/>
                  </a:cubicBezTo>
                  <a:cubicBezTo>
                    <a:pt x="93328" y="42930"/>
                    <a:pt x="98526" y="42543"/>
                    <a:pt x="102420" y="41977"/>
                  </a:cubicBezTo>
                  <a:cubicBezTo>
                    <a:pt x="106314" y="41411"/>
                    <a:pt x="110387" y="41032"/>
                    <a:pt x="113466" y="40123"/>
                  </a:cubicBezTo>
                  <a:cubicBezTo>
                    <a:pt x="116545" y="39214"/>
                    <a:pt x="118734" y="38513"/>
                    <a:pt x="120894" y="36521"/>
                  </a:cubicBezTo>
                  <a:cubicBezTo>
                    <a:pt x="123054" y="34529"/>
                    <a:pt x="125312" y="30675"/>
                    <a:pt x="126425" y="28170"/>
                  </a:cubicBezTo>
                  <a:cubicBezTo>
                    <a:pt x="127538" y="25665"/>
                    <a:pt x="127747" y="23771"/>
                    <a:pt x="127573" y="21493"/>
                  </a:cubicBezTo>
                  <a:cubicBezTo>
                    <a:pt x="127399" y="19215"/>
                    <a:pt x="126547" y="16398"/>
                    <a:pt x="125382" y="14502"/>
                  </a:cubicBezTo>
                  <a:cubicBezTo>
                    <a:pt x="124217" y="12607"/>
                    <a:pt x="122687" y="11007"/>
                    <a:pt x="120583" y="10120"/>
                  </a:cubicBezTo>
                  <a:cubicBezTo>
                    <a:pt x="118479" y="9233"/>
                    <a:pt x="115157" y="8746"/>
                    <a:pt x="112757" y="9181"/>
                  </a:cubicBezTo>
                  <a:cubicBezTo>
                    <a:pt x="110357" y="9616"/>
                    <a:pt x="107749" y="11094"/>
                    <a:pt x="106184" y="12729"/>
                  </a:cubicBezTo>
                  <a:cubicBezTo>
                    <a:pt x="104619" y="14364"/>
                    <a:pt x="103701" y="16791"/>
                    <a:pt x="103367" y="18989"/>
                  </a:cubicBezTo>
                  <a:cubicBezTo>
                    <a:pt x="103033" y="21187"/>
                    <a:pt x="103206" y="23797"/>
                    <a:pt x="104180" y="25918"/>
                  </a:cubicBezTo>
                  <a:cubicBezTo>
                    <a:pt x="105154" y="28040"/>
                    <a:pt x="106981" y="30525"/>
                    <a:pt x="109210" y="31718"/>
                  </a:cubicBezTo>
                  <a:cubicBezTo>
                    <a:pt x="111440" y="32911"/>
                    <a:pt x="114949" y="33087"/>
                    <a:pt x="117557" y="33074"/>
                  </a:cubicBezTo>
                  <a:cubicBezTo>
                    <a:pt x="120165" y="33061"/>
                    <a:pt x="122651" y="32490"/>
                    <a:pt x="124859" y="31638"/>
                  </a:cubicBezTo>
                  <a:cubicBezTo>
                    <a:pt x="127067" y="30786"/>
                    <a:pt x="128338" y="30243"/>
                    <a:pt x="130807" y="27961"/>
                  </a:cubicBezTo>
                  <a:cubicBezTo>
                    <a:pt x="133277" y="25679"/>
                    <a:pt x="136476" y="22605"/>
                    <a:pt x="139676" y="17945"/>
                  </a:cubicBezTo>
                  <a:cubicBezTo>
                    <a:pt x="142876" y="13285"/>
                    <a:pt x="148284" y="2991"/>
                    <a:pt x="150005" y="0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8" name="Google Shape;318;p23"/>
            <p:cNvSpPr/>
            <p:nvPr/>
          </p:nvSpPr>
          <p:spPr>
            <a:xfrm>
              <a:off x="854792" y="3609013"/>
              <a:ext cx="1801022" cy="507270"/>
            </a:xfrm>
            <a:custGeom>
              <a:avLst/>
              <a:gdLst/>
              <a:ahLst/>
              <a:cxnLst/>
              <a:rect l="l" t="t" r="r" b="b"/>
              <a:pathLst>
                <a:path w="10918" h="3075" extrusionOk="0">
                  <a:moveTo>
                    <a:pt x="10663" y="1"/>
                  </a:moveTo>
                  <a:cubicBezTo>
                    <a:pt x="10650" y="1"/>
                    <a:pt x="10636" y="1"/>
                    <a:pt x="10622" y="3"/>
                  </a:cubicBezTo>
                  <a:cubicBezTo>
                    <a:pt x="8717" y="146"/>
                    <a:pt x="7169" y="694"/>
                    <a:pt x="5669" y="1432"/>
                  </a:cubicBezTo>
                  <a:cubicBezTo>
                    <a:pt x="4002" y="2241"/>
                    <a:pt x="2358" y="2789"/>
                    <a:pt x="215" y="2861"/>
                  </a:cubicBezTo>
                  <a:cubicBezTo>
                    <a:pt x="1" y="2861"/>
                    <a:pt x="1" y="3075"/>
                    <a:pt x="215" y="3075"/>
                  </a:cubicBezTo>
                  <a:cubicBezTo>
                    <a:pt x="2120" y="3004"/>
                    <a:pt x="3716" y="2599"/>
                    <a:pt x="5264" y="1884"/>
                  </a:cubicBezTo>
                  <a:cubicBezTo>
                    <a:pt x="7002" y="1075"/>
                    <a:pt x="8550" y="384"/>
                    <a:pt x="10717" y="170"/>
                  </a:cubicBezTo>
                  <a:cubicBezTo>
                    <a:pt x="10917" y="147"/>
                    <a:pt x="10848" y="1"/>
                    <a:pt x="10663" y="1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</p:grpSp>
      <p:sp>
        <p:nvSpPr>
          <p:cNvPr id="320" name="Google Shape;320;p23"/>
          <p:cNvSpPr txBox="1"/>
          <p:nvPr/>
        </p:nvSpPr>
        <p:spPr>
          <a:xfrm>
            <a:off x="2690246" y="4340933"/>
            <a:ext cx="3630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" name="Google Shape;321;p23">
            <a:extLst>
              <a:ext uri="{FF2B5EF4-FFF2-40B4-BE49-F238E27FC236}">
                <a16:creationId xmlns="" xmlns:a16="http://schemas.microsoft.com/office/drawing/2014/main" id="{CF68A064-4CBD-4182-BFBF-7C4446669630}"/>
              </a:ext>
            </a:extLst>
          </p:cNvPr>
          <p:cNvSpPr txBox="1"/>
          <p:nvPr/>
        </p:nvSpPr>
        <p:spPr>
          <a:xfrm>
            <a:off x="3234780" y="2978406"/>
            <a:ext cx="3630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" name="Google Shape;322;p23">
            <a:extLst>
              <a:ext uri="{FF2B5EF4-FFF2-40B4-BE49-F238E27FC236}">
                <a16:creationId xmlns="" xmlns:a16="http://schemas.microsoft.com/office/drawing/2014/main" id="{33C1C687-B4AE-48EF-92D0-1A0F76A2EC2E}"/>
              </a:ext>
            </a:extLst>
          </p:cNvPr>
          <p:cNvSpPr txBox="1"/>
          <p:nvPr/>
        </p:nvSpPr>
        <p:spPr>
          <a:xfrm>
            <a:off x="4740216" y="2616907"/>
            <a:ext cx="3630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" name="Google Shape;323;p23">
            <a:extLst>
              <a:ext uri="{FF2B5EF4-FFF2-40B4-BE49-F238E27FC236}">
                <a16:creationId xmlns="" xmlns:a16="http://schemas.microsoft.com/office/drawing/2014/main" id="{0F3454A4-FC05-4C05-9D91-1A64D86758BC}"/>
              </a:ext>
            </a:extLst>
          </p:cNvPr>
          <p:cNvSpPr txBox="1"/>
          <p:nvPr/>
        </p:nvSpPr>
        <p:spPr>
          <a:xfrm>
            <a:off x="5438202" y="1377009"/>
            <a:ext cx="3657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038D137-9E0D-40DE-B324-F96BD03BA8BA}"/>
              </a:ext>
            </a:extLst>
          </p:cNvPr>
          <p:cNvSpPr/>
          <p:nvPr/>
        </p:nvSpPr>
        <p:spPr>
          <a:xfrm>
            <a:off x="609600" y="180735"/>
            <a:ext cx="8194432" cy="3661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991ABBC-20E6-4A14-9745-DCD8C83BC22F}"/>
              </a:ext>
            </a:extLst>
          </p:cNvPr>
          <p:cNvSpPr txBox="1"/>
          <p:nvPr/>
        </p:nvSpPr>
        <p:spPr>
          <a:xfrm>
            <a:off x="3453488" y="4285830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4D4B707-C610-4FFD-9630-31DE0EED8EE5}"/>
              </a:ext>
            </a:extLst>
          </p:cNvPr>
          <p:cNvSpPr txBox="1"/>
          <p:nvPr/>
        </p:nvSpPr>
        <p:spPr>
          <a:xfrm>
            <a:off x="4094841" y="3228775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9AF781D-A073-4812-9C8A-09E46674E316}"/>
              </a:ext>
            </a:extLst>
          </p:cNvPr>
          <p:cNvSpPr txBox="1"/>
          <p:nvPr/>
        </p:nvSpPr>
        <p:spPr>
          <a:xfrm>
            <a:off x="5411374" y="2488369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D293F9C-F956-4555-8894-53D08B75EDB8}"/>
              </a:ext>
            </a:extLst>
          </p:cNvPr>
          <p:cNvSpPr txBox="1"/>
          <p:nvPr/>
        </p:nvSpPr>
        <p:spPr>
          <a:xfrm>
            <a:off x="6232789" y="1644556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4CBA325-B0F5-4783-B2F5-5F9219AFC4E3}"/>
              </a:ext>
            </a:extLst>
          </p:cNvPr>
          <p:cNvSpPr txBox="1"/>
          <p:nvPr/>
        </p:nvSpPr>
        <p:spPr>
          <a:xfrm>
            <a:off x="3344408" y="4222106"/>
            <a:ext cx="301285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E058174-25C2-4496-BBAE-8583A9407599}"/>
              </a:ext>
            </a:extLst>
          </p:cNvPr>
          <p:cNvSpPr txBox="1"/>
          <p:nvPr/>
        </p:nvSpPr>
        <p:spPr>
          <a:xfrm>
            <a:off x="3864160" y="3165051"/>
            <a:ext cx="423842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lập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65FB528-12CD-4746-8E35-7C14BAA7C1A6}"/>
              </a:ext>
            </a:extLst>
          </p:cNvPr>
          <p:cNvSpPr txBox="1"/>
          <p:nvPr/>
        </p:nvSpPr>
        <p:spPr>
          <a:xfrm>
            <a:off x="6066900" y="1605343"/>
            <a:ext cx="286342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Kiểm tra, chỉnh sửa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0E7197E-5DCB-4799-BFB0-F09DC3AEEC4A}"/>
              </a:ext>
            </a:extLst>
          </p:cNvPr>
          <p:cNvSpPr txBox="1"/>
          <p:nvPr/>
        </p:nvSpPr>
        <p:spPr>
          <a:xfrm>
            <a:off x="5303956" y="2444016"/>
            <a:ext cx="210661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14" y="551877"/>
            <a:ext cx="8115300" cy="421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Tx/>
            </a:pPr>
            <a:r>
              <a:rPr lang="en-US" sz="2025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25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25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025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25" b="1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endParaRPr lang="en-US" sz="2025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226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41886"/>
              </p:ext>
            </p:extLst>
          </p:nvPr>
        </p:nvGraphicFramePr>
        <p:xfrm>
          <a:off x="115614" y="1015850"/>
          <a:ext cx="8870731" cy="3614928"/>
        </p:xfrm>
        <a:graphic>
          <a:graphicData uri="http://schemas.openxmlformats.org/drawingml/2006/table">
            <a:tbl>
              <a:tblPr>
                <a:tableStyleId>{FEAA01CB-20DF-45F0-827F-4329BD10BE0B}</a:tableStyleId>
              </a:tblPr>
              <a:tblGrid>
                <a:gridCol w="8870731"/>
              </a:tblGrid>
              <a:tr h="1149241">
                <a:tc>
                  <a:txBody>
                    <a:bodyPr/>
                    <a:lstStyle/>
                    <a:p>
                      <a:pPr indent="279400" algn="l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ọc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và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thông tin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l"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Trọng tâm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rõ: tinh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khu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không chịu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l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ch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nghị luận về một tư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just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Phạm vi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 động: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ki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lịch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 và thơ văn liên quan (ví dụ: đoạn trích Bên hờ Thiên Mạc).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just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đ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lại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văn nghị luận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tư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ưở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đạo lí.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l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Tim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dung, ý nghĩa câu nói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ủa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tướng Trân Bình Trọng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226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061" y="527469"/>
            <a:ext cx="616450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182880" indent="457200" algn="ctr">
              <a:lnSpc>
                <a:spcPct val="115000"/>
              </a:lnSpc>
              <a:buClrTx/>
              <a:buFontTx/>
              <a:buNone/>
            </a:pP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 HỌC TẬP 01: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91347"/>
              </p:ext>
            </p:extLst>
          </p:nvPr>
        </p:nvGraphicFramePr>
        <p:xfrm>
          <a:off x="257560" y="1115322"/>
          <a:ext cx="8657840" cy="3924765"/>
        </p:xfrm>
        <a:graphic>
          <a:graphicData uri="http://schemas.openxmlformats.org/drawingml/2006/table">
            <a:tbl>
              <a:tblPr firstRow="1" firstCol="1" bandRow="1"/>
              <a:tblGrid>
                <a:gridCol w="4934926">
                  <a:extLst>
                    <a:ext uri="{9D8B030D-6E8A-4147-A177-3AD203B41FA5}">
                      <a16:colId xmlns:a16="http://schemas.microsoft.com/office/drawing/2014/main" xmlns="" val="2281966316"/>
                    </a:ext>
                  </a:extLst>
                </a:gridCol>
                <a:gridCol w="3722914">
                  <a:extLst>
                    <a:ext uri="{9D8B030D-6E8A-4147-A177-3AD203B41FA5}">
                      <a16:colId xmlns:a16="http://schemas.microsoft.com/office/drawing/2014/main" xmlns="" val="415168075"/>
                    </a:ext>
                  </a:extLst>
                </a:gridCol>
              </a:tblGrid>
              <a:tr h="4905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hướng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Dự kiến</a:t>
                      </a:r>
                      <a:endParaRPr lang="en-US" sz="2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3180321"/>
                  </a:ext>
                </a:extLst>
              </a:tr>
              <a:tr h="4905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    </a:t>
                      </a:r>
                      <a:r>
                        <a:rPr lang="vi-VN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Câu nói c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ủa</a:t>
                      </a:r>
                      <a:r>
                        <a:rPr lang="vi-VN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Trần</a:t>
                      </a:r>
                      <a:r>
                        <a:rPr lang="en-US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Bình Trọng có ý nghĩa gì?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025818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indent="279400"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nói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 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nào? Tại sao có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 như vậy?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580953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ó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ã 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 như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nào (trong cuộc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văn học, nghệ thuật, lịch sử,...)?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3939567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 trị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ủa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vừa nêu là gì?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phê phán những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 ngược lại với 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 như thê nào?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18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509835"/>
            <a:ext cx="8904514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Câu nói c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ủa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Bình Trọng có ý nghĩa gì?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--&gt;Ta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thèm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kern="1200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VN.</a:t>
            </a: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509835"/>
            <a:ext cx="8904514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>
              <a:spcAft>
                <a:spcPts val="300"/>
              </a:spcAft>
            </a:pPr>
            <a:r>
              <a:rPr lang="vi-VN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nói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hiện tư 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nào? Tại sao có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nói như vậy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91100"/>
            <a:ext cx="8992350" cy="131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9400">
              <a:lnSpc>
                <a:spcPct val="142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chịu 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9159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352180"/>
            <a:ext cx="89045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 algn="just">
              <a:spcAft>
                <a:spcPts val="300"/>
              </a:spcAft>
            </a:pPr>
            <a:r>
              <a:rPr lang="vi-VN" sz="24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 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ã 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hiện như 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nào (trong cuộc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văn học, nghệ thuật, lịch sử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,...)?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6" y="2675893"/>
            <a:ext cx="8734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56" y="3999332"/>
            <a:ext cx="901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NVT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403972"/>
            <a:ext cx="89045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 algn="just"/>
            <a:r>
              <a:rPr lang="vi-VN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 trị c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 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vừa nêu là gì? 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phê phán những bi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 hiện ngược lại với tư 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trên như thê nào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6" y="2727685"/>
            <a:ext cx="890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TBT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6" y="3647090"/>
            <a:ext cx="88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6/2023…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509835"/>
            <a:ext cx="8904514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sz="2800" kern="120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sz="2800" kern="120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36" y="973808"/>
            <a:ext cx="215315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60" y="1561661"/>
            <a:ext cx="83065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Tx/>
              <a:buFontTx/>
              <a:buNone/>
            </a:pPr>
            <a:r>
              <a:rPr lang="en-US" sz="2400" b="1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02: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Tx/>
              <a:buFontTx/>
              <a:buNone/>
            </a:pP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48419"/>
              </p:ext>
            </p:extLst>
          </p:nvPr>
        </p:nvGraphicFramePr>
        <p:xfrm>
          <a:off x="87836" y="2652790"/>
          <a:ext cx="8947307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905449">
                  <a:extLst>
                    <a:ext uri="{9D8B030D-6E8A-4147-A177-3AD203B41FA5}">
                      <a16:colId xmlns:a16="http://schemas.microsoft.com/office/drawing/2014/main" xmlns="" val="645286893"/>
                    </a:ext>
                  </a:extLst>
                </a:gridCol>
                <a:gridCol w="3524286">
                  <a:extLst>
                    <a:ext uri="{9D8B030D-6E8A-4147-A177-3AD203B41FA5}">
                      <a16:colId xmlns:a16="http://schemas.microsoft.com/office/drawing/2014/main" xmlns="" val="224644905"/>
                    </a:ext>
                  </a:extLst>
                </a:gridCol>
                <a:gridCol w="4517572">
                  <a:extLst>
                    <a:ext uri="{9D8B030D-6E8A-4147-A177-3AD203B41FA5}">
                      <a16:colId xmlns:a16="http://schemas.microsoft.com/office/drawing/2014/main" xmlns="" val="61636659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697201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1182675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042052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5280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9592" y="1225259"/>
            <a:ext cx="7896368" cy="73406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154292" tIns="154292" rIns="1813217" bIns="154292" numCol="1" spcCol="1270" anchor="ctr" anchorCtr="0">
            <a:noAutofit/>
          </a:bodyPr>
          <a:lstStyle/>
          <a:p>
            <a:pPr marL="0" marR="0" lvl="0" indent="0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ở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bài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: Nêu 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n đề cần bàn luận.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103" y="505722"/>
            <a:ext cx="215315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87101" y="2091007"/>
            <a:ext cx="7896368" cy="1239300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1355300"/>
              <a:satOff val="50000"/>
              <a:lumOff val="-7353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154292" tIns="154292" rIns="1820533" bIns="154292" numCol="1" spcCol="1270" anchor="ctr" anchorCtr="0">
            <a:noAutofit/>
          </a:bodyPr>
          <a:lstStyle/>
          <a:p>
            <a:pPr marL="0" marR="0" lvl="0" indent="0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70182" y="3461991"/>
            <a:ext cx="7896368" cy="1240858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154292" tIns="154292" rIns="1820533" bIns="154292" numCol="1" spcCol="1270" anchor="ctr" anchorCtr="0">
            <a:noAutofit/>
          </a:bodyPr>
          <a:lstStyle/>
          <a:p>
            <a:pPr marL="0" marR="0" lvl="0" indent="0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58022" y="1722739"/>
            <a:ext cx="1207680" cy="736535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5A5A5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marL="0" marR="0" lvl="0" indent="0" algn="ctr" defTabSz="1600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475789" y="3093723"/>
            <a:ext cx="1207680" cy="736535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ln w="12700" cap="flat" cmpd="sng" algn="ctr">
            <a:solidFill>
              <a:srgbClr val="A5A5A5">
                <a:tint val="40000"/>
                <a:alpha val="90000"/>
                <a:hueOff val="2029141"/>
                <a:satOff val="100000"/>
                <a:lumOff val="1779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marL="0" marR="0" lvl="0" indent="0" algn="ctr" defTabSz="1600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101" y="2049209"/>
            <a:ext cx="805394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n-US" sz="2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Lần lượt trình bày ý kiến  theo một tr</a:t>
            </a:r>
            <a:r>
              <a:rPr lang="en-US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2400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sáng tỏ vấn đề đã nêu ở mở bài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62088" y="247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821" y="3370686"/>
            <a:ext cx="8781729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lvl="0" indent="406400">
              <a:spcAft>
                <a:spcPts val="300"/>
              </a:spcAft>
              <a:defRPr/>
            </a:pP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</a:rPr>
              <a:t>Kết bài</a:t>
            </a:r>
            <a:r>
              <a:rPr lang="vi-VN" sz="2800" b="1" kern="12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thể hiện tinh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0955" indent="254000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bài học cho thế hệ trẻ ngày nay.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029" y="0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62088" y="247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  <a:t/>
            </a:r>
            <a:b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</a:br>
            <a:endParaRPr lang="en-US" sz="1800" smtClean="0">
              <a:solidFill>
                <a:srgbClr val="043B3B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29" y="359065"/>
            <a:ext cx="76790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Viết bài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dàn ý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14703" y="202325"/>
            <a:ext cx="6705600" cy="914400"/>
          </a:xfrm>
          <a:prstGeom prst="roundRect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8: TRUYỆN LỊCH SỬ VÀ TIỂU THUYẾT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85952" y="1647497"/>
            <a:ext cx="8001000" cy="2338388"/>
          </a:xfrm>
          <a:prstGeom prst="horizontalScroll">
            <a:avLst/>
          </a:prstGeom>
          <a:solidFill>
            <a:srgbClr val="BBE0E3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VIẾT: NGHỊ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 VỀ MỘT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CỦA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31" y="554627"/>
            <a:ext cx="9144000" cy="4801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4437"/>
            <a:ext cx="184746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370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66556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56935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28766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08187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4717" y="554627"/>
            <a:ext cx="13485" cy="45890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6">
            <a:extLst>
              <a:ext uri="{FF2B5EF4-FFF2-40B4-BE49-F238E27FC236}">
                <a16:creationId xmlns="" xmlns:a16="http://schemas.microsoft.com/office/drawing/2014/main" id="{40308210-8A67-46C8-90E9-5F6D7AE16319}"/>
              </a:ext>
            </a:extLst>
          </p:cNvPr>
          <p:cNvSpPr/>
          <p:nvPr/>
        </p:nvSpPr>
        <p:spPr>
          <a:xfrm>
            <a:off x="1408130" y="35319"/>
            <a:ext cx="6898341" cy="434377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76131"/>
              </p:ext>
            </p:extLst>
          </p:nvPr>
        </p:nvGraphicFramePr>
        <p:xfrm>
          <a:off x="1971150" y="1116311"/>
          <a:ext cx="6597428" cy="2971800"/>
        </p:xfrm>
        <a:graphic>
          <a:graphicData uri="http://schemas.openxmlformats.org/drawingml/2006/table">
            <a:tbl>
              <a:tblPr>
                <a:tableStyleId>{FEAA01CB-20DF-45F0-827F-4329BD10BE0B}</a:tableStyleId>
              </a:tblPr>
              <a:tblGrid>
                <a:gridCol w="6597428"/>
              </a:tblGrid>
              <a:tr h="1044137">
                <a:tc>
                  <a:txBody>
                    <a:bodyPr/>
                    <a:lstStyle/>
                    <a:p>
                      <a:pPr indent="27940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ý: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492125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làm bài nghị luận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tư tưởng, đạo lí.</a:t>
                      </a:r>
                      <a:endParaRPr lang="en-US" sz="2400" u="none" strike="noStrik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492125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ý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lí lẽ và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ch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bài nghị luận.</a:t>
                      </a:r>
                      <a:endParaRPr lang="en-US" sz="2400" u="none" strike="noStrik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492125" algn="l"/>
                        </a:tabLst>
                      </a:pP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đoạn văn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c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400" u="none" strike="noStrike" spc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yển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đoạn.</a:t>
                      </a:r>
                      <a:endParaRPr lang="en-US" sz="2400" u="none" strike="noStrik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590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2;p8">
            <a:extLst>
              <a:ext uri="{FF2B5EF4-FFF2-40B4-BE49-F238E27FC236}">
                <a16:creationId xmlns="" xmlns:a16="http://schemas.microsoft.com/office/drawing/2014/main" id="{66FCD465-23D1-4A9C-B010-DDEA67445128}"/>
              </a:ext>
            </a:extLst>
          </p:cNvPr>
          <p:cNvSpPr/>
          <p:nvPr/>
        </p:nvSpPr>
        <p:spPr>
          <a:xfrm rot="16875771">
            <a:off x="-127631" y="-235444"/>
            <a:ext cx="1202463" cy="1214468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2;p8">
            <a:extLst>
              <a:ext uri="{FF2B5EF4-FFF2-40B4-BE49-F238E27FC236}">
                <a16:creationId xmlns="" xmlns:a16="http://schemas.microsoft.com/office/drawing/2014/main" id="{BE9E7CC0-E9AC-463D-8480-1712D51EEA40}"/>
              </a:ext>
            </a:extLst>
          </p:cNvPr>
          <p:cNvSpPr/>
          <p:nvPr/>
        </p:nvSpPr>
        <p:spPr>
          <a:xfrm rot="6666399">
            <a:off x="8272821" y="4278891"/>
            <a:ext cx="1202463" cy="1214468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9E8506-1FFB-4AFA-80B7-2CEE69091D2A}"/>
              </a:ext>
            </a:extLst>
          </p:cNvPr>
          <p:cNvSpPr txBox="1"/>
          <p:nvPr/>
        </p:nvSpPr>
        <p:spPr>
          <a:xfrm>
            <a:off x="1467318" y="683996"/>
            <a:ext cx="4397454" cy="5355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 tra, chỉnh sửa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A31A5FC-576B-45F4-96F1-DE80B997E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515350" y="4514850"/>
            <a:ext cx="628650" cy="628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1753" y="105208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8001"/>
              </p:ext>
            </p:extLst>
          </p:nvPr>
        </p:nvGraphicFramePr>
        <p:xfrm>
          <a:off x="126125" y="82414"/>
          <a:ext cx="8849710" cy="4900381"/>
        </p:xfrm>
        <a:graphic>
          <a:graphicData uri="http://schemas.openxmlformats.org/drawingml/2006/table">
            <a:tbl>
              <a:tblPr/>
              <a:tblGrid>
                <a:gridCol w="1473199"/>
                <a:gridCol w="7376511"/>
              </a:tblGrid>
              <a:tr h="64929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 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diện kiểm tra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548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hỏi kiểm tra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C8F4"/>
                    </a:solidFill>
                  </a:tcPr>
                </a:tc>
              </a:tr>
              <a:tr h="229738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DA9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giới thiệu khái quát 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đề cần bàn luận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 bài: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18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u="none" strike="noStrike" kern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spc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iải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làm sáng tỏ vấn đề đã nêu ở mở bài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33350" algn="l"/>
                        </a:tabLst>
                      </a:pPr>
                      <a:r>
                        <a:rPr lang="en-US" sz="1800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lang="en-US" sz="1800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vi-VN" sz="18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8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 sức thuyết phục không?</a:t>
                      </a:r>
                      <a:endParaRPr lang="en-US" sz="18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33350" algn="l"/>
                        </a:tabLst>
                      </a:pPr>
                      <a:r>
                        <a:rPr lang="vi-VN" sz="18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 kết hợp được các phương thức biểu đạt khác trong khi viết hay chưa?</a:t>
                      </a:r>
                      <a:endParaRPr lang="en-US" sz="18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33350" algn="l"/>
                        </a:tabLst>
                      </a:pPr>
                      <a:r>
                        <a:rPr lang="vi-VN" sz="18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 nêu được những suy nghĩ và cảm xúc sâu sắc không?</a:t>
                      </a:r>
                      <a:endParaRPr lang="en-US" sz="18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bài: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bài học cho thế hệ trẻ ngày nay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EFA"/>
                    </a:solidFill>
                  </a:tcPr>
                </a:tc>
              </a:tr>
              <a:tr h="107665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DA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28905" algn="l"/>
                        </a:tabLst>
                      </a:pPr>
                      <a:r>
                        <a:rPr lang="vi-VN" sz="18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đã có đủ ba phần chưa? </a:t>
                      </a:r>
                      <a:endParaRPr lang="en-US" sz="18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28905" algn="l"/>
                        </a:tabLst>
                      </a:pPr>
                      <a:r>
                        <a:rPr lang="vi-VN" sz="18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đã đủ ý chưa? Các ý có phù hợp với vấn đề nghị luận và luận điểm không? Có những ý nào trùng lặp nhau không?</a:t>
                      </a:r>
                      <a:endParaRPr lang="en-US" sz="18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03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có mắc lỗi dùng từ, đặt câu, chính tả,... không?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EFA"/>
                    </a:solidFill>
                  </a:tcPr>
                </a:tc>
              </a:tr>
              <a:tr h="807492">
                <a:tc>
                  <a:txBody>
                    <a:bodyPr/>
                    <a:lstStyle/>
                    <a:p>
                      <a:pPr indent="12700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 giá chung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4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6D91A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800" dirty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đáp ứng yèu </a:t>
                      </a:r>
                      <a:r>
                        <a:rPr lang="vi-VN" sz="1800" dirty="0" smtClean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 err="1" smtClean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ầu</a:t>
                      </a:r>
                      <a:r>
                        <a:rPr lang="en-US" sz="1800" baseline="0" dirty="0" smtClean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1800" dirty="0" smtClean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 mức độ nào?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03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 thấy hứng thú hoặc khó khăn nhất khi thực hiện phần nào trong tiến trình thực hành viết?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" marR="44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E1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6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87761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just">
              <a:spcAft>
                <a:spcPts val="600"/>
              </a:spcAft>
              <a:buSzPts val="1100"/>
              <a:tabLst>
                <a:tab pos="66548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Rèn luyện kĩ năng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hệ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lí lẽ và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chứng: câu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trong bài nghị luận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590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590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83" y="1001767"/>
            <a:ext cx="8933793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54483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19100">
              <a:spcAft>
                <a:spcPts val="300"/>
              </a:spcAft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sức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phục,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đòi hỏi việc trinh bày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phải gắn bó chặt chẽ với nhau.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9400">
              <a:spcAft>
                <a:spcPts val="3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Vấn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ý kiến thường nêu khái quát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bài;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nêu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viết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49BA4F37-A4D5-44E4-8CF7-E4DB23195962}"/>
              </a:ext>
            </a:extLst>
          </p:cNvPr>
          <p:cNvSpPr/>
          <p:nvPr/>
        </p:nvSpPr>
        <p:spPr>
          <a:xfrm>
            <a:off x="4716566" y="1648225"/>
            <a:ext cx="4298481" cy="38472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9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6AE6487-7FA8-4827-87EF-AD678FD3F530}"/>
              </a:ext>
            </a:extLst>
          </p:cNvPr>
          <p:cNvSpPr txBox="1"/>
          <p:nvPr/>
        </p:nvSpPr>
        <p:spPr>
          <a:xfrm>
            <a:off x="3242809" y="422684"/>
            <a:ext cx="2845948" cy="38472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Cách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nêu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vấn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đề</a:t>
            </a:r>
            <a:endParaRPr lang="en-US" sz="1900" b="1" dirty="0">
              <a:solidFill>
                <a:srgbClr val="FFFF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2687CDD-B8DD-49F0-A2E9-D400E18B2566}"/>
              </a:ext>
            </a:extLst>
          </p:cNvPr>
          <p:cNvSpPr txBox="1"/>
          <p:nvPr/>
        </p:nvSpPr>
        <p:spPr>
          <a:xfrm>
            <a:off x="128953" y="2031975"/>
            <a:ext cx="444304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D6874C2-4AAE-4FB4-830E-66097E7F877B}"/>
              </a:ext>
            </a:extLst>
          </p:cNvPr>
          <p:cNvSpPr/>
          <p:nvPr/>
        </p:nvSpPr>
        <p:spPr>
          <a:xfrm>
            <a:off x="128955" y="1608695"/>
            <a:ext cx="4443045" cy="38472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9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6A26198-9CD4-4FC9-9E15-1570613BDCC3}"/>
              </a:ext>
            </a:extLst>
          </p:cNvPr>
          <p:cNvSpPr txBox="1"/>
          <p:nvPr/>
        </p:nvSpPr>
        <p:spPr>
          <a:xfrm>
            <a:off x="4770085" y="2045917"/>
            <a:ext cx="424496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383074-E321-4051-918D-C0ED2817B596}"/>
              </a:ext>
            </a:extLst>
          </p:cNvPr>
          <p:cNvSpPr/>
          <p:nvPr/>
        </p:nvSpPr>
        <p:spPr>
          <a:xfrm>
            <a:off x="128954" y="1993414"/>
            <a:ext cx="4443046" cy="1138311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1D0FA47-30B8-4C26-9125-079478809A23}"/>
              </a:ext>
            </a:extLst>
          </p:cNvPr>
          <p:cNvSpPr/>
          <p:nvPr/>
        </p:nvSpPr>
        <p:spPr>
          <a:xfrm>
            <a:off x="4716565" y="2032946"/>
            <a:ext cx="4298481" cy="2303149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4913A71E-F222-4B7D-9150-801B6CC8567B}"/>
              </a:ext>
            </a:extLst>
          </p:cNvPr>
          <p:cNvCxnSpPr>
            <a:cxnSpLocks/>
            <a:stCxn id="41" idx="2"/>
            <a:endCxn id="27" idx="0"/>
          </p:cNvCxnSpPr>
          <p:nvPr/>
        </p:nvCxnSpPr>
        <p:spPr>
          <a:xfrm flipH="1">
            <a:off x="2350478" y="807405"/>
            <a:ext cx="2315305" cy="8012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F31CFB3-9E0C-424C-BFDF-6F2932A51502}"/>
              </a:ext>
            </a:extLst>
          </p:cNvPr>
          <p:cNvCxnSpPr>
            <a:cxnSpLocks/>
            <a:stCxn id="41" idx="2"/>
            <a:endCxn id="28" idx="0"/>
          </p:cNvCxnSpPr>
          <p:nvPr/>
        </p:nvCxnSpPr>
        <p:spPr>
          <a:xfrm>
            <a:off x="4665783" y="807405"/>
            <a:ext cx="2200024" cy="8408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26" grpId="0"/>
      <p:bldP spid="27" grpId="0" animBg="1"/>
      <p:bldP spid="29" grpId="0"/>
      <p:bldP spid="3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87761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just">
              <a:spcAft>
                <a:spcPts val="600"/>
              </a:spcAft>
              <a:buSzPts val="1100"/>
              <a:tabLst>
                <a:tab pos="66548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Rèn luyện kĩ năng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hệ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lí lẽ và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chứng: câu 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trong bài nghị luận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590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  <a:t/>
            </a:r>
            <a:b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</a:br>
            <a:endParaRPr lang="en-US" sz="1800" smtClean="0">
              <a:solidFill>
                <a:srgbClr val="043B3B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590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  <a:t/>
            </a:r>
            <a:b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</a:br>
            <a:endParaRPr lang="en-US" sz="1800" smtClean="0">
              <a:solidFill>
                <a:srgbClr val="043B3B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83" y="1001767"/>
            <a:ext cx="89337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SzPts val="1100"/>
              <a:tabLst>
                <a:tab pos="54483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19100">
              <a:spcAft>
                <a:spcPts val="300"/>
              </a:spcAft>
            </a:pP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sức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phục,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đòi hỏi việc trinh bày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phải gắn bó chặt chẽ với nhau.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9400">
              <a:spcAft>
                <a:spcPts val="300"/>
              </a:spcAft>
            </a:pP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Vấn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ý kiến thường nêu khái quát 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bài;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nêu 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viết.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9400"/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và ý kiến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sáng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lí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bằng chứng theo cách: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ý lớn, tập trung làm sáng tỏ cho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lớn là một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v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6AE6487-7FA8-4827-87EF-AD678FD3F530}"/>
              </a:ext>
            </a:extLst>
          </p:cNvPr>
          <p:cNvSpPr txBox="1"/>
          <p:nvPr/>
        </p:nvSpPr>
        <p:spPr>
          <a:xfrm>
            <a:off x="2962626" y="499027"/>
            <a:ext cx="3429001" cy="38472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Cách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lấy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đưa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dẫn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chứng</a:t>
            </a:r>
            <a:endParaRPr lang="en-US" sz="19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C6404B-6F1E-4C90-8845-F33E6AD9B93D}"/>
              </a:ext>
            </a:extLst>
          </p:cNvPr>
          <p:cNvSpPr txBox="1"/>
          <p:nvPr/>
        </p:nvSpPr>
        <p:spPr>
          <a:xfrm>
            <a:off x="504051" y="1802441"/>
            <a:ext cx="2720201" cy="1114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chứng tiêu biểu, </a:t>
            </a:r>
          </a:p>
          <a:p>
            <a:pPr algn="ctr">
              <a:lnSpc>
                <a:spcPct val="120000"/>
              </a:lnSpc>
            </a:pPr>
            <a:r>
              <a:rPr lang="pt-BR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thực, mang tính </a:t>
            </a:r>
          </a:p>
          <a:p>
            <a:pPr algn="ctr">
              <a:lnSpc>
                <a:spcPct val="120000"/>
              </a:lnSpc>
            </a:pPr>
            <a:r>
              <a:rPr lang="pt-BR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sự, gắn với thực tế.</a:t>
            </a:r>
            <a:endParaRPr lang="en-US" sz="19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1178D5-2E61-4F1B-90CA-05FFC5EA92D4}"/>
              </a:ext>
            </a:extLst>
          </p:cNvPr>
          <p:cNvSpPr txBox="1"/>
          <p:nvPr/>
        </p:nvSpPr>
        <p:spPr>
          <a:xfrm>
            <a:off x="3684751" y="1794420"/>
            <a:ext cx="1984750" cy="1114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</a:p>
          <a:p>
            <a:pPr algn="ctr">
              <a:lnSpc>
                <a:spcPct val="120000"/>
              </a:lnSpc>
            </a:pPr>
            <a:r>
              <a:rPr lang="pt-BR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chứng và </a:t>
            </a:r>
          </a:p>
          <a:p>
            <a:pPr algn="ctr">
              <a:lnSpc>
                <a:spcPct val="120000"/>
              </a:lnSpc>
            </a:pPr>
            <a:r>
              <a:rPr lang="pt-BR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điểm nhấn.</a:t>
            </a:r>
            <a:endParaRPr lang="en-US" sz="19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55E7ED-3430-48E6-A4C0-ABD2E11CC4DF}"/>
              </a:ext>
            </a:extLst>
          </p:cNvPr>
          <p:cNvSpPr txBox="1"/>
          <p:nvPr/>
        </p:nvSpPr>
        <p:spPr>
          <a:xfrm>
            <a:off x="6052634" y="1802441"/>
            <a:ext cx="2720201" cy="763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 bảo tính hệ thống và sắp xếp hợp lí.</a:t>
            </a:r>
            <a:endParaRPr lang="en-US" sz="19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5EEE9844-D518-43EE-82A8-22F774A7E6BB}"/>
              </a:ext>
            </a:extLst>
          </p:cNvPr>
          <p:cNvCxnSpPr>
            <a:stCxn id="41" idx="2"/>
            <a:endCxn id="6" idx="0"/>
          </p:cNvCxnSpPr>
          <p:nvPr/>
        </p:nvCxnSpPr>
        <p:spPr>
          <a:xfrm flipH="1">
            <a:off x="1864152" y="883748"/>
            <a:ext cx="2812975" cy="9186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41C2350-6F3C-41AF-8ADA-D5B87EA9F20E}"/>
              </a:ext>
            </a:extLst>
          </p:cNvPr>
          <p:cNvCxnSpPr>
            <a:stCxn id="41" idx="2"/>
            <a:endCxn id="8" idx="0"/>
          </p:cNvCxnSpPr>
          <p:nvPr/>
        </p:nvCxnSpPr>
        <p:spPr>
          <a:xfrm flipH="1">
            <a:off x="4677126" y="883748"/>
            <a:ext cx="1" cy="9106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9C25591-026A-4BAE-9D5C-EFB5C8FCD8FC}"/>
              </a:ext>
            </a:extLst>
          </p:cNvPr>
          <p:cNvCxnSpPr>
            <a:stCxn id="41" idx="2"/>
            <a:endCxn id="9" idx="0"/>
          </p:cNvCxnSpPr>
          <p:nvPr/>
        </p:nvCxnSpPr>
        <p:spPr>
          <a:xfrm>
            <a:off x="4677127" y="883748"/>
            <a:ext cx="2735608" cy="9186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5924" y="2308480"/>
            <a:ext cx="901807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5880" indent="254000">
              <a:lnSpc>
                <a:spcPct val="140000"/>
              </a:lnSpc>
              <a:spcAft>
                <a:spcPts val="900"/>
              </a:spcAft>
              <a:tabLst>
                <a:tab pos="4201160" algn="l"/>
              </a:tabLst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605" indent="431800" algn="just">
              <a:spcAft>
                <a:spcPts val="400"/>
              </a:spcAft>
            </a:pP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đoạn: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mạch,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 nội dung giữa các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nhau, khi viết,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có các câu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đoạn. Ví dụ: “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trong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quan hệ với mọi người, trong tác phong,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ịch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gi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trong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bài viết ...” (Phạm Văn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Hồ, trong sách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7, tập hai). Đó là câu tác giả Phạm Văn Đồng dùng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chuy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đoạn nói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trong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đoạn nêu lên sự gián dị trong cách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cách nói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Bác Hồ.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5854" y="467971"/>
            <a:ext cx="402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1400" indent="254000">
              <a:lnSpc>
                <a:spcPct val="140000"/>
              </a:lnSpc>
            </a:pPr>
            <a:r>
              <a:rPr lang="vi-VN" sz="2000" dirty="0">
                <a:solidFill>
                  <a:schemeClr val="bg1"/>
                </a:solidFill>
              </a:rPr>
              <a:t>Đoạn 2 (ý 2)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408" y="305556"/>
            <a:ext cx="834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1800" indent="254000">
              <a:lnSpc>
                <a:spcPct val="140000"/>
              </a:lnSpc>
            </a:pP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rõ cho vấn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75854" y="53756"/>
            <a:ext cx="4488835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1400" indent="254000">
              <a:lnSpc>
                <a:spcPct val="140000"/>
              </a:lnSpc>
            </a:pPr>
            <a:r>
              <a:rPr lang="vi-VN" sz="2000" dirty="0">
                <a:solidFill>
                  <a:schemeClr val="bg1"/>
                </a:solidFill>
              </a:rPr>
              <a:t>Đoạn 1 (ý 1)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Right Bracket 25"/>
          <p:cNvSpPr/>
          <p:nvPr/>
        </p:nvSpPr>
        <p:spPr>
          <a:xfrm>
            <a:off x="2564239" y="340353"/>
            <a:ext cx="446722" cy="54193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10773" y="524572"/>
            <a:ext cx="634057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90487" y="2097457"/>
            <a:ext cx="395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1400" indent="254000">
              <a:lnSpc>
                <a:spcPct val="140000"/>
              </a:lnSpc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 (ý 1)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358016" y="2392486"/>
            <a:ext cx="938204" cy="336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357159" y="2141990"/>
            <a:ext cx="831404" cy="24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76170" y="2097457"/>
            <a:ext cx="562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5880" marR="14605" indent="254000" algn="ctr">
              <a:lnSpc>
                <a:spcPct val="140000"/>
              </a:lnSpc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rõ cho ý 1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6595" y="1816068"/>
            <a:ext cx="129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4745" y="2501235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85992" y="2078567"/>
            <a:ext cx="917346" cy="28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856156" y="2442312"/>
            <a:ext cx="868350" cy="316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5924" y="1048990"/>
            <a:ext cx="826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9400" algn="just"/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các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bằng chứng tập trung làm sáng tỏ cho ý lớn. Ví dụ: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40" grpId="0"/>
      <p:bldP spid="42" grpId="0"/>
      <p:bldP spid="43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6AE6487-7FA8-4827-87EF-AD678FD3F530}"/>
              </a:ext>
            </a:extLst>
          </p:cNvPr>
          <p:cNvSpPr txBox="1"/>
          <p:nvPr/>
        </p:nvSpPr>
        <p:spPr>
          <a:xfrm>
            <a:off x="1334118" y="551926"/>
            <a:ext cx="6978316" cy="1277273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Cách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chuyển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đoạn</a:t>
            </a:r>
            <a:r>
              <a:rPr lang="en-US" sz="19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:</a:t>
            </a:r>
            <a:endParaRPr lang="en-US" sz="19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Sử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dụng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ngữ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tác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dụng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liên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kết</a:t>
            </a:r>
            <a:r>
              <a:rPr lang="en-US" sz="19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en-US" sz="19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hoặc</a:t>
            </a:r>
            <a:r>
              <a:rPr lang="en-US" sz="19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19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để</a:t>
            </a:r>
            <a:r>
              <a:rPr lang="en-US" sz="19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liên</a:t>
            </a:r>
            <a:r>
              <a:rPr lang="en-US" sz="19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kết</a:t>
            </a:r>
            <a:r>
              <a:rPr lang="en-US" sz="19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. </a:t>
            </a:r>
            <a:endParaRPr lang="en-US" sz="19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VD: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Trước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hết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bên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cạnh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những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…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</a:t>
            </a:r>
            <a:r>
              <a:rPr lang="en-US" sz="19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còn</a:t>
            </a:r>
            <a:r>
              <a:rPr lang="en-US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,…</a:t>
            </a:r>
            <a:endParaRPr lang="en-US" sz="1900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6AE6487-7FA8-4827-87EF-AD678FD3F530}"/>
              </a:ext>
            </a:extLst>
          </p:cNvPr>
          <p:cNvSpPr txBox="1"/>
          <p:nvPr/>
        </p:nvSpPr>
        <p:spPr>
          <a:xfrm>
            <a:off x="2802878" y="2360735"/>
            <a:ext cx="3538246" cy="38472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Bám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sát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dàn</a:t>
            </a:r>
            <a:r>
              <a:rPr lang="en-US" sz="1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ý</a:t>
            </a:r>
            <a:endParaRPr lang="en-US" sz="1900" b="1" dirty="0">
              <a:solidFill>
                <a:srgbClr val="FFFF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309919-074A-4817-9582-B4F9BD5D72B6}"/>
              </a:ext>
            </a:extLst>
          </p:cNvPr>
          <p:cNvSpPr txBox="1"/>
          <p:nvPr/>
        </p:nvSpPr>
        <p:spPr>
          <a:xfrm>
            <a:off x="3422985" y="1560426"/>
            <a:ext cx="229803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5" name="图片 10">
            <a:extLst>
              <a:ext uri="{FF2B5EF4-FFF2-40B4-BE49-F238E27FC236}">
                <a16:creationId xmlns="" xmlns:a16="http://schemas.microsoft.com/office/drawing/2014/main" id="{30161E42-D6B2-47B1-86D3-44F17AA53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872916" y="-491602"/>
            <a:ext cx="3330852" cy="3751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3073587" y="561472"/>
            <a:ext cx="2996825" cy="463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</a:t>
            </a:r>
            <a:r>
              <a:rPr lang="pt-BR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4" name="Google Shape;8364;p35"/>
          <p:cNvGrpSpPr/>
          <p:nvPr/>
        </p:nvGrpSpPr>
        <p:grpSpPr>
          <a:xfrm>
            <a:off x="6250862" y="2930287"/>
            <a:ext cx="2776735" cy="2046310"/>
            <a:chOff x="6250862" y="2930287"/>
            <a:chExt cx="2776735" cy="2046310"/>
          </a:xfrm>
        </p:grpSpPr>
        <p:sp>
          <p:nvSpPr>
            <p:cNvPr id="8365" name="Google Shape;8365;p35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5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5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5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9" name="Google Shape;8369;p35"/>
          <p:cNvGrpSpPr/>
          <p:nvPr/>
        </p:nvGrpSpPr>
        <p:grpSpPr>
          <a:xfrm>
            <a:off x="153872" y="2950824"/>
            <a:ext cx="2775931" cy="2046310"/>
            <a:chOff x="153872" y="2950824"/>
            <a:chExt cx="2775931" cy="2046310"/>
          </a:xfrm>
        </p:grpSpPr>
        <p:sp>
          <p:nvSpPr>
            <p:cNvPr id="8370" name="Google Shape;8370;p35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5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5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5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图形 5">
            <a:extLst>
              <a:ext uri="{FF2B5EF4-FFF2-40B4-BE49-F238E27FC236}">
                <a16:creationId xmlns="" xmlns:a16="http://schemas.microsoft.com/office/drawing/2014/main" id="{76909BCA-2AF4-4B46-A9D0-4409C781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712389" y="498922"/>
            <a:ext cx="2010681" cy="4393444"/>
          </a:xfrm>
          <a:prstGeom prst="rect">
            <a:avLst/>
          </a:prstGeom>
        </p:spPr>
      </p:pic>
      <p:sp>
        <p:nvSpPr>
          <p:cNvPr id="16" name="Flowchart: Multidocument 15"/>
          <p:cNvSpPr/>
          <p:nvPr/>
        </p:nvSpPr>
        <p:spPr>
          <a:xfrm>
            <a:off x="384897" y="36312"/>
            <a:ext cx="4724400" cy="2438400"/>
          </a:xfrm>
          <a:prstGeom prst="flowChartMultidocument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 MỚI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2;p8">
            <a:extLst>
              <a:ext uri="{FF2B5EF4-FFF2-40B4-BE49-F238E27FC236}">
                <a16:creationId xmlns="" xmlns:a16="http://schemas.microsoft.com/office/drawing/2014/main" id="{66FCD465-23D1-4A9C-B010-DDEA67445128}"/>
              </a:ext>
            </a:extLst>
          </p:cNvPr>
          <p:cNvSpPr/>
          <p:nvPr/>
        </p:nvSpPr>
        <p:spPr>
          <a:xfrm rot="16875771">
            <a:off x="-127631" y="-235444"/>
            <a:ext cx="1202463" cy="1214468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6" name="Google Shape;53;p8">
            <a:extLst>
              <a:ext uri="{FF2B5EF4-FFF2-40B4-BE49-F238E27FC236}">
                <a16:creationId xmlns=""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8">
            <a:extLst>
              <a:ext uri="{FF2B5EF4-FFF2-40B4-BE49-F238E27FC236}">
                <a16:creationId xmlns=""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2;p8">
            <a:extLst>
              <a:ext uri="{FF2B5EF4-FFF2-40B4-BE49-F238E27FC236}">
                <a16:creationId xmlns="" xmlns:a16="http://schemas.microsoft.com/office/drawing/2014/main" id="{BE9E7CC0-E9AC-463D-8480-1712D51EEA40}"/>
              </a:ext>
            </a:extLst>
          </p:cNvPr>
          <p:cNvSpPr/>
          <p:nvPr/>
        </p:nvSpPr>
        <p:spPr>
          <a:xfrm rot="6666399">
            <a:off x="8272821" y="4278891"/>
            <a:ext cx="1202463" cy="1214468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A4AECC-50DC-4EDE-900B-C51055009292}"/>
              </a:ext>
            </a:extLst>
          </p:cNvPr>
          <p:cNvSpPr txBox="1"/>
          <p:nvPr/>
        </p:nvSpPr>
        <p:spPr>
          <a:xfrm>
            <a:off x="2860590" y="848440"/>
            <a:ext cx="3422820" cy="4985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pt-BR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sửa lỗi</a:t>
            </a:r>
            <a:endParaRPr lang="en-US" sz="2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62;p35">
            <a:extLst>
              <a:ext uri="{FF2B5EF4-FFF2-40B4-BE49-F238E27FC236}">
                <a16:creationId xmlns="" xmlns:a16="http://schemas.microsoft.com/office/drawing/2014/main" id="{CF0C1A78-014E-49CE-A004-0D8F2299D862}"/>
              </a:ext>
            </a:extLst>
          </p:cNvPr>
          <p:cNvSpPr txBox="1">
            <a:spLocks/>
          </p:cNvSpPr>
          <p:nvPr/>
        </p:nvSpPr>
        <p:spPr>
          <a:xfrm>
            <a:off x="789248" y="-288668"/>
            <a:ext cx="91440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7A73F0E6-0D52-4BC7-A101-F9125BB1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" y="-147519"/>
            <a:ext cx="3260039" cy="360781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34779" y="1923189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798" y="1641370"/>
            <a:ext cx="6946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4605" lvl="0" indent="-342900" algn="just">
              <a:spcAft>
                <a:spcPts val="400"/>
              </a:spcAft>
              <a:buSzPts val="1100"/>
              <a:buFont typeface="Symbol" panose="05050102010706020507" pitchFamily="18" charset="2"/>
              <a:buChar char="-"/>
              <a:tabLst>
                <a:tab pos="503555" algn="l"/>
              </a:tabLst>
            </a:pP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Dựa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vào mục Tìm ý và lập dàn ý cho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đ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ề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bài Suy nghĩ về câu </a:t>
            </a:r>
            <a:r>
              <a:rPr lang="vi-VN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nói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ủa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danh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tướng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Trần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Bình Trọng: "Ta thà làm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ma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nước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Nam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ch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ứ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không thèm làm vương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đ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ấ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t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Bắc.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hãy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lập sơ dồ quan hệ giữa các đoạn 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ă</a:t>
            </a:r>
            <a:r>
              <a:rPr lang="vi-VN" sz="2000" dirty="0" smtClean="0">
                <a:solidFill>
                  <a:schemeClr val="bg1"/>
                </a:solidFill>
                <a:latin typeface="+mj-lt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trong phần thân bài.</a:t>
            </a:r>
            <a:endParaRPr lang="en-US" sz="2000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5302" y="3272586"/>
            <a:ext cx="6570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câu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chuy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đoạn từ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 (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thích câu nói) sang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 (chứng minh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8A2DB167-0B9A-43F5-84E9-06C7A8D26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6539" y="1502641"/>
            <a:ext cx="7219983" cy="262655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0"/>
              </a:spcBef>
              <a:spcAft>
                <a:spcPts val="2400"/>
              </a:spcAft>
            </a:pPr>
            <a:r>
              <a:rPr lang="pt-BR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Ôn lại kiến thức bài học.</a:t>
            </a:r>
            <a:r>
              <a:rPr lang="en-US" sz="2600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/>
            </a:r>
            <a:br>
              <a:rPr lang="en-US" sz="2600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r>
              <a:rPr lang="pt-BR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Hoàn thành </a:t>
            </a:r>
            <a:r>
              <a:rPr lang="pt-BR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bài </a:t>
            </a:r>
            <a:r>
              <a:rPr lang="pt-BR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văn.</a:t>
            </a:r>
            <a:r>
              <a:rPr lang="en-US" sz="2600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/>
            </a:r>
            <a:br>
              <a:rPr lang="en-US" sz="2600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r>
              <a:rPr lang="vi-VN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Ôn tập dạng bài nghị luận về một </a:t>
            </a:r>
            <a:r>
              <a:rPr lang="en-US" sz="2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vấn</a:t>
            </a: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đề</a:t>
            </a: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đời</a:t>
            </a: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sống</a:t>
            </a:r>
            <a:endParaRPr lang="en-US" sz="2600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FD7EFDA1-0473-4FC2-B9AB-20B31F60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5864969" y="-558958"/>
            <a:ext cx="3059290" cy="4177203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30A82E-BE1B-4E84-B1FD-E84018CFFFD1}"/>
              </a:ext>
            </a:extLst>
          </p:cNvPr>
          <p:cNvSpPr/>
          <p:nvPr/>
        </p:nvSpPr>
        <p:spPr>
          <a:xfrm>
            <a:off x="1416539" y="1069906"/>
            <a:ext cx="4177204" cy="68855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</a:t>
            </a:r>
          </a:p>
        </p:txBody>
      </p:sp>
    </p:spTree>
    <p:extLst>
      <p:ext uri="{BB962C8B-B14F-4D97-AF65-F5344CB8AC3E}">
        <p14:creationId xmlns:p14="http://schemas.microsoft.com/office/powerpoint/2010/main" val="2680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CF5445C9-821A-4E9D-8391-6F0635F8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55" y="-504112"/>
            <a:ext cx="3572645" cy="3030986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="" xmlns:a16="http://schemas.microsoft.com/office/drawing/2014/main" id="{0CB1BC7E-CE20-4F6A-B9D1-5D98E73583FB}"/>
              </a:ext>
            </a:extLst>
          </p:cNvPr>
          <p:cNvSpPr txBox="1"/>
          <p:nvPr/>
        </p:nvSpPr>
        <p:spPr>
          <a:xfrm>
            <a:off x="2721980" y="1050639"/>
            <a:ext cx="6262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VÀ CHÚC CÁC CON HỌC TỐT!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="" xmlns:a16="http://schemas.microsoft.com/office/drawing/2014/main" id="{FD5324AA-24E5-421A-BEC5-55D13935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660"/>
            <a:ext cx="4067374" cy="60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451;p20">
            <a:extLst>
              <a:ext uri="{FF2B5EF4-FFF2-40B4-BE49-F238E27FC236}">
                <a16:creationId xmlns="" xmlns:a16="http://schemas.microsoft.com/office/drawing/2014/main" id="{BF969E05-A987-49B0-B102-473E46202466}"/>
              </a:ext>
            </a:extLst>
          </p:cNvPr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4" name="Google Shape;5452;p20">
              <a:extLst>
                <a:ext uri="{FF2B5EF4-FFF2-40B4-BE49-F238E27FC236}">
                  <a16:creationId xmlns="" xmlns:a16="http://schemas.microsoft.com/office/drawing/2014/main" id="{58BBB125-2D3A-4437-B109-991024F154FA}"/>
                </a:ext>
              </a:extLst>
            </p:cNvPr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20" name="Google Shape;5453;p20">
                <a:extLst>
                  <a:ext uri="{FF2B5EF4-FFF2-40B4-BE49-F238E27FC236}">
                    <a16:creationId xmlns="" xmlns:a16="http://schemas.microsoft.com/office/drawing/2014/main" id="{805D7232-ED32-40D9-B363-F21993034752}"/>
                  </a:ext>
                </a:extLst>
              </p:cNvPr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5454;p20">
                <a:extLst>
                  <a:ext uri="{FF2B5EF4-FFF2-40B4-BE49-F238E27FC236}">
                    <a16:creationId xmlns="" xmlns:a16="http://schemas.microsoft.com/office/drawing/2014/main" id="{3DDF0906-4185-48A7-83E4-8319A115B307}"/>
                  </a:ext>
                </a:extLst>
              </p:cNvPr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5455;p20">
                <a:extLst>
                  <a:ext uri="{FF2B5EF4-FFF2-40B4-BE49-F238E27FC236}">
                    <a16:creationId xmlns="" xmlns:a16="http://schemas.microsoft.com/office/drawing/2014/main" id="{A25982FA-F034-47A4-B108-A1A67FDE0A2E}"/>
                  </a:ext>
                </a:extLst>
              </p:cNvPr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5456;p20">
                <a:extLst>
                  <a:ext uri="{FF2B5EF4-FFF2-40B4-BE49-F238E27FC236}">
                    <a16:creationId xmlns="" xmlns:a16="http://schemas.microsoft.com/office/drawing/2014/main" id="{456023E9-CEC5-4FF2-8806-5290FF41255E}"/>
                  </a:ext>
                </a:extLst>
              </p:cNvPr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" name="Google Shape;5457;p20">
              <a:extLst>
                <a:ext uri="{FF2B5EF4-FFF2-40B4-BE49-F238E27FC236}">
                  <a16:creationId xmlns="" xmlns:a16="http://schemas.microsoft.com/office/drawing/2014/main" id="{F19C8AAD-11D4-46C5-B1C5-6C7FE32F5135}"/>
                </a:ext>
              </a:extLst>
            </p:cNvPr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16" name="Google Shape;5458;p20">
                <a:extLst>
                  <a:ext uri="{FF2B5EF4-FFF2-40B4-BE49-F238E27FC236}">
                    <a16:creationId xmlns="" xmlns:a16="http://schemas.microsoft.com/office/drawing/2014/main" id="{B760ECCE-E75A-4DAA-86A2-68B1D88F9472}"/>
                  </a:ext>
                </a:extLst>
              </p:cNvPr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5459;p20">
                <a:extLst>
                  <a:ext uri="{FF2B5EF4-FFF2-40B4-BE49-F238E27FC236}">
                    <a16:creationId xmlns="" xmlns:a16="http://schemas.microsoft.com/office/drawing/2014/main" id="{2BC978FB-73D4-45DE-96D5-7DB3606EFFA4}"/>
                  </a:ext>
                </a:extLst>
              </p:cNvPr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5460;p20">
                <a:extLst>
                  <a:ext uri="{FF2B5EF4-FFF2-40B4-BE49-F238E27FC236}">
                    <a16:creationId xmlns="" xmlns:a16="http://schemas.microsoft.com/office/drawing/2014/main" id="{A40ABC09-C484-40B8-93FB-81240898FBFA}"/>
                  </a:ext>
                </a:extLst>
              </p:cNvPr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5461;p20">
                <a:extLst>
                  <a:ext uri="{FF2B5EF4-FFF2-40B4-BE49-F238E27FC236}">
                    <a16:creationId xmlns="" xmlns:a16="http://schemas.microsoft.com/office/drawing/2014/main" id="{708F1E65-6236-4C5D-AB17-2FA04DE85889}"/>
                  </a:ext>
                </a:extLst>
              </p:cNvPr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" name="Google Shape;5462;p20">
              <a:extLst>
                <a:ext uri="{FF2B5EF4-FFF2-40B4-BE49-F238E27FC236}">
                  <a16:creationId xmlns="" xmlns:a16="http://schemas.microsoft.com/office/drawing/2014/main" id="{69B78772-0D14-4C98-980A-5A6B5BA64570}"/>
                </a:ext>
              </a:extLst>
            </p:cNvPr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12" name="Google Shape;5463;p20">
                <a:extLst>
                  <a:ext uri="{FF2B5EF4-FFF2-40B4-BE49-F238E27FC236}">
                    <a16:creationId xmlns="" xmlns:a16="http://schemas.microsoft.com/office/drawing/2014/main" id="{1D381D4C-0D0A-4191-BB78-CEE1592C8EBB}"/>
                  </a:ext>
                </a:extLst>
              </p:cNvPr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5464;p20">
                <a:extLst>
                  <a:ext uri="{FF2B5EF4-FFF2-40B4-BE49-F238E27FC236}">
                    <a16:creationId xmlns="" xmlns:a16="http://schemas.microsoft.com/office/drawing/2014/main" id="{157EF272-6649-4480-BDB0-4F15ABA6FA48}"/>
                  </a:ext>
                </a:extLst>
              </p:cNvPr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5465;p20">
                <a:extLst>
                  <a:ext uri="{FF2B5EF4-FFF2-40B4-BE49-F238E27FC236}">
                    <a16:creationId xmlns="" xmlns:a16="http://schemas.microsoft.com/office/drawing/2014/main" id="{83F35ED6-B16A-448F-B4AE-48CB3BD6F9B9}"/>
                  </a:ext>
                </a:extLst>
              </p:cNvPr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5466;p20">
                <a:extLst>
                  <a:ext uri="{FF2B5EF4-FFF2-40B4-BE49-F238E27FC236}">
                    <a16:creationId xmlns="" xmlns:a16="http://schemas.microsoft.com/office/drawing/2014/main" id="{DCC64393-992F-4B16-A5C7-AEE0EA0AF127}"/>
                  </a:ext>
                </a:extLst>
              </p:cNvPr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" name="Google Shape;5467;p20">
              <a:extLst>
                <a:ext uri="{FF2B5EF4-FFF2-40B4-BE49-F238E27FC236}">
                  <a16:creationId xmlns="" xmlns:a16="http://schemas.microsoft.com/office/drawing/2014/main" id="{5A0EC9E7-6E5F-45D2-B189-E975788968F5}"/>
                </a:ext>
              </a:extLst>
            </p:cNvPr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8" name="Google Shape;5468;p20">
                <a:extLst>
                  <a:ext uri="{FF2B5EF4-FFF2-40B4-BE49-F238E27FC236}">
                    <a16:creationId xmlns="" xmlns:a16="http://schemas.microsoft.com/office/drawing/2014/main" id="{7D1655FD-683C-416E-AEBC-5154E58AF497}"/>
                  </a:ext>
                </a:extLst>
              </p:cNvPr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5469;p20">
                <a:extLst>
                  <a:ext uri="{FF2B5EF4-FFF2-40B4-BE49-F238E27FC236}">
                    <a16:creationId xmlns="" xmlns:a16="http://schemas.microsoft.com/office/drawing/2014/main" id="{D52399A4-F504-4887-A628-4B132802CAB9}"/>
                  </a:ext>
                </a:extLst>
              </p:cNvPr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5470;p20">
                <a:extLst>
                  <a:ext uri="{FF2B5EF4-FFF2-40B4-BE49-F238E27FC236}">
                    <a16:creationId xmlns="" xmlns:a16="http://schemas.microsoft.com/office/drawing/2014/main" id="{013FF19A-EB0A-43ED-BD5F-388821FE817A}"/>
                  </a:ext>
                </a:extLst>
              </p:cNvPr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5471;p20">
                <a:extLst>
                  <a:ext uri="{FF2B5EF4-FFF2-40B4-BE49-F238E27FC236}">
                    <a16:creationId xmlns="" xmlns:a16="http://schemas.microsoft.com/office/drawing/2014/main" id="{EE175D2F-7206-400A-A6FF-EF3390102073}"/>
                  </a:ext>
                </a:extLst>
              </p:cNvPr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4" name="Google Shape;8677;p47">
            <a:extLst>
              <a:ext uri="{FF2B5EF4-FFF2-40B4-BE49-F238E27FC236}">
                <a16:creationId xmlns="" xmlns:a16="http://schemas.microsoft.com/office/drawing/2014/main" id="{666619C4-7E4F-43F7-923D-639AD8431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928" y="307535"/>
            <a:ext cx="7525339" cy="35223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7">
            <a:extLst>
              <a:ext uri="{FF2B5EF4-FFF2-40B4-BE49-F238E27FC236}">
                <a16:creationId xmlns="" xmlns:a16="http://schemas.microsoft.com/office/drawing/2014/main" id="{0F74CFCA-5866-4C60-8270-2C21F3672085}"/>
              </a:ext>
            </a:extLst>
          </p:cNvPr>
          <p:cNvSpPr/>
          <p:nvPr/>
        </p:nvSpPr>
        <p:spPr>
          <a:xfrm>
            <a:off x="282735" y="1040238"/>
            <a:ext cx="8641091" cy="3373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phần Định hướng (SGK/Tr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72-73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quan 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7">
            <a:extLst>
              <a:ext uri="{FF2B5EF4-FFF2-40B4-BE49-F238E27FC236}">
                <a16:creationId xmlns="" xmlns:a16="http://schemas.microsoft.com/office/drawing/2014/main" id="{9AAA2106-3A6E-4B45-9DF3-0B8637055E55}"/>
              </a:ext>
            </a:extLst>
          </p:cNvPr>
          <p:cNvSpPr/>
          <p:nvPr/>
        </p:nvSpPr>
        <p:spPr>
          <a:xfrm>
            <a:off x="219367" y="641130"/>
            <a:ext cx="282424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HOẠT ĐỘNG CẶP ĐÔI </a:t>
            </a:r>
            <a:r>
              <a:rPr lang="en-US" sz="1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71236C6-8F27-4756-B35E-4C34E9E8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515350" y="4514850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94593" y="3321269"/>
            <a:ext cx="1725914" cy="1740759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130829F-FE29-470D-B1C3-35DA625BBE2A}"/>
              </a:ext>
            </a:extLst>
          </p:cNvPr>
          <p:cNvSpPr txBox="1"/>
          <p:nvPr/>
        </p:nvSpPr>
        <p:spPr>
          <a:xfrm>
            <a:off x="-21778" y="3746680"/>
            <a:ext cx="2011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Lí tưởng sống,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mục đích sống...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611B38E-C174-4875-B29A-89FB03F80FE2}"/>
              </a:ext>
            </a:extLst>
          </p:cNvPr>
          <p:cNvSpPr/>
          <p:nvPr/>
        </p:nvSpPr>
        <p:spPr>
          <a:xfrm>
            <a:off x="7401242" y="3493900"/>
            <a:ext cx="1714658" cy="1541777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F61ED3E-BF62-40B7-9693-E7C9F6655481}"/>
              </a:ext>
            </a:extLst>
          </p:cNvPr>
          <p:cNvSpPr txBox="1"/>
          <p:nvPr/>
        </p:nvSpPr>
        <p:spPr>
          <a:xfrm>
            <a:off x="7455007" y="4135626"/>
            <a:ext cx="1609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sự,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nhị...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339C763D-469C-4AA7-B923-2773693190B2}"/>
              </a:ext>
            </a:extLst>
          </p:cNvPr>
          <p:cNvSpPr/>
          <p:nvPr/>
        </p:nvSpPr>
        <p:spPr>
          <a:xfrm>
            <a:off x="1943835" y="3343717"/>
            <a:ext cx="1713671" cy="169196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B27ED868-5F0F-43EC-AFFB-E005D351B71B}"/>
              </a:ext>
            </a:extLst>
          </p:cNvPr>
          <p:cNvSpPr/>
          <p:nvPr/>
        </p:nvSpPr>
        <p:spPr>
          <a:xfrm>
            <a:off x="5564543" y="3493901"/>
            <a:ext cx="1717230" cy="1568128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03F1847B-33E2-4AC9-B292-4B351D796641}"/>
              </a:ext>
            </a:extLst>
          </p:cNvPr>
          <p:cNvSpPr/>
          <p:nvPr/>
        </p:nvSpPr>
        <p:spPr>
          <a:xfrm>
            <a:off x="3758567" y="3440003"/>
            <a:ext cx="1699009" cy="1568128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CFC0D31-2DE6-4591-B489-D8AAEBA13392}"/>
              </a:ext>
            </a:extLst>
          </p:cNvPr>
          <p:cNvSpPr txBox="1"/>
          <p:nvPr/>
        </p:nvSpPr>
        <p:spPr>
          <a:xfrm>
            <a:off x="2014214" y="3746680"/>
            <a:ext cx="156380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</a:t>
            </a:r>
          </a:p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trọng, </a:t>
            </a:r>
          </a:p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</a:t>
            </a:r>
          </a:p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4524F73-0198-4FF1-99D2-942FCE3EA607}"/>
              </a:ext>
            </a:extLst>
          </p:cNvPr>
          <p:cNvSpPr txBox="1"/>
          <p:nvPr/>
        </p:nvSpPr>
        <p:spPr>
          <a:xfrm>
            <a:off x="3901270" y="3904492"/>
            <a:ext cx="148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lạc quan, sự thờ ơ,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cảm,...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BE34B99-B3F2-4820-A090-B3AEA2E93E92}"/>
              </a:ext>
            </a:extLst>
          </p:cNvPr>
          <p:cNvSpPr txBox="1"/>
          <p:nvPr/>
        </p:nvSpPr>
        <p:spPr>
          <a:xfrm>
            <a:off x="5654762" y="3951707"/>
            <a:ext cx="1520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hương, đất nước...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980E367-6BC3-4481-A623-BFBAF63446D7}"/>
              </a:ext>
            </a:extLst>
          </p:cNvPr>
          <p:cNvCxnSpPr>
            <a:cxnSpLocks/>
          </p:cNvCxnSpPr>
          <p:nvPr/>
        </p:nvCxnSpPr>
        <p:spPr>
          <a:xfrm>
            <a:off x="953586" y="2468213"/>
            <a:ext cx="72449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D71E355E-1778-4481-A88E-26B4D5A4CC61}"/>
              </a:ext>
            </a:extLst>
          </p:cNvPr>
          <p:cNvCxnSpPr>
            <a:cxnSpLocks/>
          </p:cNvCxnSpPr>
          <p:nvPr/>
        </p:nvCxnSpPr>
        <p:spPr>
          <a:xfrm>
            <a:off x="953586" y="2473737"/>
            <a:ext cx="0" cy="3593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E23922D5-D5FF-4B24-8D0F-A4E9FD3E4F00}"/>
              </a:ext>
            </a:extLst>
          </p:cNvPr>
          <p:cNvCxnSpPr/>
          <p:nvPr/>
        </p:nvCxnSpPr>
        <p:spPr>
          <a:xfrm>
            <a:off x="2713479" y="2485984"/>
            <a:ext cx="0" cy="3593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6DFDCBAC-7379-4512-99B1-C78756C0741D}"/>
              </a:ext>
            </a:extLst>
          </p:cNvPr>
          <p:cNvCxnSpPr>
            <a:cxnSpLocks/>
          </p:cNvCxnSpPr>
          <p:nvPr/>
        </p:nvCxnSpPr>
        <p:spPr>
          <a:xfrm>
            <a:off x="4553682" y="2473737"/>
            <a:ext cx="0" cy="4345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7F80A3BE-1458-4BCB-B3C8-BC2AC4C2370B}"/>
              </a:ext>
            </a:extLst>
          </p:cNvPr>
          <p:cNvCxnSpPr>
            <a:cxnSpLocks/>
          </p:cNvCxnSpPr>
          <p:nvPr/>
        </p:nvCxnSpPr>
        <p:spPr>
          <a:xfrm>
            <a:off x="6388015" y="2485984"/>
            <a:ext cx="0" cy="37157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5146472-8B2C-4015-885E-3962F46535C2}"/>
              </a:ext>
            </a:extLst>
          </p:cNvPr>
          <p:cNvCxnSpPr>
            <a:cxnSpLocks/>
          </p:cNvCxnSpPr>
          <p:nvPr/>
        </p:nvCxnSpPr>
        <p:spPr>
          <a:xfrm>
            <a:off x="8198541" y="2473737"/>
            <a:ext cx="0" cy="5005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C7969B7-EDDD-48F0-8061-2B35E5D27A06}"/>
              </a:ext>
            </a:extLst>
          </p:cNvPr>
          <p:cNvSpPr/>
          <p:nvPr/>
        </p:nvSpPr>
        <p:spPr>
          <a:xfrm>
            <a:off x="129887" y="145997"/>
            <a:ext cx="8934819" cy="232221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E6228E71-768C-436F-AA28-85881B52F947}"/>
              </a:ext>
            </a:extLst>
          </p:cNvPr>
          <p:cNvSpPr/>
          <p:nvPr/>
        </p:nvSpPr>
        <p:spPr>
          <a:xfrm>
            <a:off x="2564524" y="-85042"/>
            <a:ext cx="2908672" cy="458271"/>
          </a:xfrm>
          <a:prstGeom prst="roundRect">
            <a:avLst/>
          </a:prstGeom>
          <a:solidFill>
            <a:schemeClr val="bg1"/>
          </a:solidFill>
          <a:ln>
            <a:solidFill>
              <a:srgbClr val="083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1EBB496-0266-4468-9E25-8EA23FCD2624}"/>
              </a:ext>
            </a:extLst>
          </p:cNvPr>
          <p:cNvSpPr txBox="1"/>
          <p:nvPr/>
        </p:nvSpPr>
        <p:spPr>
          <a:xfrm>
            <a:off x="222361" y="481513"/>
            <a:ext cx="8843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văn nghị luận v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một v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đời s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trinh bày ý k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iến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người viết về một v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V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của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 s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một hiện tượng cụ th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có thật, 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một tư tường,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lí. Bài nghị luận v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một tư tường,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là bài vãn thường tập trung làm sáng 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ỏ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nội dung và ý nghĩa c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4105947-2A55-483D-A0A7-81509831658B}"/>
              </a:ext>
            </a:extLst>
          </p:cNvPr>
          <p:cNvSpPr txBox="1"/>
          <p:nvPr/>
        </p:nvSpPr>
        <p:spPr>
          <a:xfrm>
            <a:off x="108808" y="2838943"/>
            <a:ext cx="17237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Một nhận định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C319598-8841-4408-9576-CCA27CB9BA96}"/>
              </a:ext>
            </a:extLst>
          </p:cNvPr>
          <p:cNvSpPr txBox="1"/>
          <p:nvPr/>
        </p:nvSpPr>
        <p:spPr>
          <a:xfrm>
            <a:off x="1911361" y="2842554"/>
            <a:ext cx="175635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Một ý kiến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2309D3D-1219-4E8F-B680-96ACF565D57F}"/>
              </a:ext>
            </a:extLst>
          </p:cNvPr>
          <p:cNvSpPr txBox="1"/>
          <p:nvPr/>
        </p:nvSpPr>
        <p:spPr>
          <a:xfrm>
            <a:off x="3736860" y="2823350"/>
            <a:ext cx="17368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Quan niệm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 tâm hồn, </a:t>
            </a:r>
          </a:p>
          <a:p>
            <a:pPr algn="ctr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lối sống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4801AF5-8B40-438F-8BAA-16D95DF31545}"/>
              </a:ext>
            </a:extLst>
          </p:cNvPr>
          <p:cNvSpPr txBox="1"/>
          <p:nvPr/>
        </p:nvSpPr>
        <p:spPr>
          <a:xfrm>
            <a:off x="5536925" y="2812622"/>
            <a:ext cx="175635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 </a:t>
            </a:r>
          </a:p>
          <a:p>
            <a:pPr algn="ctr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mối quan hệ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A503FF8-53AD-417A-A8E4-548AA1B24C49}"/>
              </a:ext>
            </a:extLst>
          </p:cNvPr>
          <p:cNvSpPr txBox="1"/>
          <p:nvPr/>
        </p:nvSpPr>
        <p:spPr>
          <a:xfrm>
            <a:off x="7372627" y="2818028"/>
            <a:ext cx="17458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 cách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ứng xử của con người trong cuộc sống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44" grpId="0" animBg="1"/>
      <p:bldP spid="46" grpId="0"/>
      <p:bldP spid="51" grpId="0" animBg="1"/>
      <p:bldP spid="54" grpId="0" animBg="1"/>
      <p:bldP spid="56" grpId="0" animBg="1"/>
      <p:bldP spid="5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147145"/>
            <a:ext cx="8408276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tường, đạo lí thường nhân một câu danh ngôn, tục ngữ. ca dao,... nào đó đ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nêu lên yêu c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ầu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35" y="1087211"/>
            <a:ext cx="8807668" cy="417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 dụ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92100" algn="just">
              <a:lnSpc>
                <a:spcPct val="140000"/>
              </a:lnSpc>
              <a:spcAft>
                <a:spcPts val="300"/>
              </a:spcAft>
            </a:pP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Suy nghĩ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“Chết trong còn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”.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lnSpc>
                <a:spcPct val="139000"/>
              </a:lnSpc>
              <a:spcAft>
                <a:spcPts val="300"/>
              </a:spcAft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Suy nghĩ v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c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tưởng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Trọng: “Ta thà làm ma nước Nam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thèm làm vương đất Bắc. ”.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lnSpc>
                <a:spcPct val="142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Nhà thơ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/Ai nên khôn mà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”. Hãy viết hài văn trình bày suy nghĩ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về ý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451;p20">
            <a:extLst>
              <a:ext uri="{FF2B5EF4-FFF2-40B4-BE49-F238E27FC236}">
                <a16:creationId xmlns="" xmlns:a16="http://schemas.microsoft.com/office/drawing/2014/main" id="{BF969E05-A987-49B0-B102-473E46202466}"/>
              </a:ext>
            </a:extLst>
          </p:cNvPr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4" name="Google Shape;5452;p20">
              <a:extLst>
                <a:ext uri="{FF2B5EF4-FFF2-40B4-BE49-F238E27FC236}">
                  <a16:creationId xmlns="" xmlns:a16="http://schemas.microsoft.com/office/drawing/2014/main" id="{58BBB125-2D3A-4437-B109-991024F154FA}"/>
                </a:ext>
              </a:extLst>
            </p:cNvPr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20" name="Google Shape;5453;p20">
                <a:extLst>
                  <a:ext uri="{FF2B5EF4-FFF2-40B4-BE49-F238E27FC236}">
                    <a16:creationId xmlns="" xmlns:a16="http://schemas.microsoft.com/office/drawing/2014/main" id="{805D7232-ED32-40D9-B363-F21993034752}"/>
                  </a:ext>
                </a:extLst>
              </p:cNvPr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5454;p20">
                <a:extLst>
                  <a:ext uri="{FF2B5EF4-FFF2-40B4-BE49-F238E27FC236}">
                    <a16:creationId xmlns="" xmlns:a16="http://schemas.microsoft.com/office/drawing/2014/main" id="{3DDF0906-4185-48A7-83E4-8319A115B307}"/>
                  </a:ext>
                </a:extLst>
              </p:cNvPr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5455;p20">
                <a:extLst>
                  <a:ext uri="{FF2B5EF4-FFF2-40B4-BE49-F238E27FC236}">
                    <a16:creationId xmlns="" xmlns:a16="http://schemas.microsoft.com/office/drawing/2014/main" id="{A25982FA-F034-47A4-B108-A1A67FDE0A2E}"/>
                  </a:ext>
                </a:extLst>
              </p:cNvPr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5456;p20">
                <a:extLst>
                  <a:ext uri="{FF2B5EF4-FFF2-40B4-BE49-F238E27FC236}">
                    <a16:creationId xmlns="" xmlns:a16="http://schemas.microsoft.com/office/drawing/2014/main" id="{456023E9-CEC5-4FF2-8806-5290FF41255E}"/>
                  </a:ext>
                </a:extLst>
              </p:cNvPr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" name="Google Shape;5457;p20">
              <a:extLst>
                <a:ext uri="{FF2B5EF4-FFF2-40B4-BE49-F238E27FC236}">
                  <a16:creationId xmlns="" xmlns:a16="http://schemas.microsoft.com/office/drawing/2014/main" id="{F19C8AAD-11D4-46C5-B1C5-6C7FE32F5135}"/>
                </a:ext>
              </a:extLst>
            </p:cNvPr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16" name="Google Shape;5458;p20">
                <a:extLst>
                  <a:ext uri="{FF2B5EF4-FFF2-40B4-BE49-F238E27FC236}">
                    <a16:creationId xmlns="" xmlns:a16="http://schemas.microsoft.com/office/drawing/2014/main" id="{B760ECCE-E75A-4DAA-86A2-68B1D88F9472}"/>
                  </a:ext>
                </a:extLst>
              </p:cNvPr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5459;p20">
                <a:extLst>
                  <a:ext uri="{FF2B5EF4-FFF2-40B4-BE49-F238E27FC236}">
                    <a16:creationId xmlns="" xmlns:a16="http://schemas.microsoft.com/office/drawing/2014/main" id="{2BC978FB-73D4-45DE-96D5-7DB3606EFFA4}"/>
                  </a:ext>
                </a:extLst>
              </p:cNvPr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5460;p20">
                <a:extLst>
                  <a:ext uri="{FF2B5EF4-FFF2-40B4-BE49-F238E27FC236}">
                    <a16:creationId xmlns="" xmlns:a16="http://schemas.microsoft.com/office/drawing/2014/main" id="{A40ABC09-C484-40B8-93FB-81240898FBFA}"/>
                  </a:ext>
                </a:extLst>
              </p:cNvPr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5461;p20">
                <a:extLst>
                  <a:ext uri="{FF2B5EF4-FFF2-40B4-BE49-F238E27FC236}">
                    <a16:creationId xmlns="" xmlns:a16="http://schemas.microsoft.com/office/drawing/2014/main" id="{708F1E65-6236-4C5D-AB17-2FA04DE85889}"/>
                  </a:ext>
                </a:extLst>
              </p:cNvPr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" name="Google Shape;5462;p20">
              <a:extLst>
                <a:ext uri="{FF2B5EF4-FFF2-40B4-BE49-F238E27FC236}">
                  <a16:creationId xmlns="" xmlns:a16="http://schemas.microsoft.com/office/drawing/2014/main" id="{69B78772-0D14-4C98-980A-5A6B5BA64570}"/>
                </a:ext>
              </a:extLst>
            </p:cNvPr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12" name="Google Shape;5463;p20">
                <a:extLst>
                  <a:ext uri="{FF2B5EF4-FFF2-40B4-BE49-F238E27FC236}">
                    <a16:creationId xmlns="" xmlns:a16="http://schemas.microsoft.com/office/drawing/2014/main" id="{1D381D4C-0D0A-4191-BB78-CEE1592C8EBB}"/>
                  </a:ext>
                </a:extLst>
              </p:cNvPr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5464;p20">
                <a:extLst>
                  <a:ext uri="{FF2B5EF4-FFF2-40B4-BE49-F238E27FC236}">
                    <a16:creationId xmlns="" xmlns:a16="http://schemas.microsoft.com/office/drawing/2014/main" id="{157EF272-6649-4480-BDB0-4F15ABA6FA48}"/>
                  </a:ext>
                </a:extLst>
              </p:cNvPr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5465;p20">
                <a:extLst>
                  <a:ext uri="{FF2B5EF4-FFF2-40B4-BE49-F238E27FC236}">
                    <a16:creationId xmlns="" xmlns:a16="http://schemas.microsoft.com/office/drawing/2014/main" id="{83F35ED6-B16A-448F-B4AE-48CB3BD6F9B9}"/>
                  </a:ext>
                </a:extLst>
              </p:cNvPr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5466;p20">
                <a:extLst>
                  <a:ext uri="{FF2B5EF4-FFF2-40B4-BE49-F238E27FC236}">
                    <a16:creationId xmlns="" xmlns:a16="http://schemas.microsoft.com/office/drawing/2014/main" id="{DCC64393-992F-4B16-A5C7-AEE0EA0AF127}"/>
                  </a:ext>
                </a:extLst>
              </p:cNvPr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" name="Google Shape;5467;p20">
              <a:extLst>
                <a:ext uri="{FF2B5EF4-FFF2-40B4-BE49-F238E27FC236}">
                  <a16:creationId xmlns="" xmlns:a16="http://schemas.microsoft.com/office/drawing/2014/main" id="{5A0EC9E7-6E5F-45D2-B189-E975788968F5}"/>
                </a:ext>
              </a:extLst>
            </p:cNvPr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8" name="Google Shape;5468;p20">
                <a:extLst>
                  <a:ext uri="{FF2B5EF4-FFF2-40B4-BE49-F238E27FC236}">
                    <a16:creationId xmlns="" xmlns:a16="http://schemas.microsoft.com/office/drawing/2014/main" id="{7D1655FD-683C-416E-AEBC-5154E58AF497}"/>
                  </a:ext>
                </a:extLst>
              </p:cNvPr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5469;p20">
                <a:extLst>
                  <a:ext uri="{FF2B5EF4-FFF2-40B4-BE49-F238E27FC236}">
                    <a16:creationId xmlns="" xmlns:a16="http://schemas.microsoft.com/office/drawing/2014/main" id="{D52399A4-F504-4887-A628-4B132802CAB9}"/>
                  </a:ext>
                </a:extLst>
              </p:cNvPr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5470;p20">
                <a:extLst>
                  <a:ext uri="{FF2B5EF4-FFF2-40B4-BE49-F238E27FC236}">
                    <a16:creationId xmlns="" xmlns:a16="http://schemas.microsoft.com/office/drawing/2014/main" id="{013FF19A-EB0A-43ED-BD5F-388821FE817A}"/>
                  </a:ext>
                </a:extLst>
              </p:cNvPr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5471;p20">
                <a:extLst>
                  <a:ext uri="{FF2B5EF4-FFF2-40B4-BE49-F238E27FC236}">
                    <a16:creationId xmlns="" xmlns:a16="http://schemas.microsoft.com/office/drawing/2014/main" id="{EE175D2F-7206-400A-A6FF-EF3390102073}"/>
                  </a:ext>
                </a:extLst>
              </p:cNvPr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4" name="Google Shape;8677;p47">
            <a:extLst>
              <a:ext uri="{FF2B5EF4-FFF2-40B4-BE49-F238E27FC236}">
                <a16:creationId xmlns="" xmlns:a16="http://schemas.microsoft.com/office/drawing/2014/main" id="{666619C4-7E4F-43F7-923D-639AD8431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66" y="327936"/>
            <a:ext cx="7525339" cy="47471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just">
              <a:lnSpc>
                <a:spcPct val="140000"/>
              </a:lnSpc>
              <a:buClr>
                <a:srgbClr val="000000"/>
              </a:buClr>
              <a:buSzPts val="1100"/>
              <a:tabLst>
                <a:tab pos="907415" algn="l"/>
              </a:tabLst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một tư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lí. các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Google Shape;8665;p47">
            <a:extLst>
              <a:ext uri="{FF2B5EF4-FFF2-40B4-BE49-F238E27FC236}">
                <a16:creationId xmlns="" xmlns:a16="http://schemas.microsoft.com/office/drawing/2014/main" id="{F788563A-96DB-4BB7-92A6-7502AC19A5B7}"/>
              </a:ext>
            </a:extLst>
          </p:cNvPr>
          <p:cNvCxnSpPr/>
          <p:nvPr/>
        </p:nvCxnSpPr>
        <p:spPr>
          <a:xfrm>
            <a:off x="3286127" y="1713042"/>
            <a:ext cx="2946000" cy="0"/>
          </a:xfrm>
          <a:prstGeom prst="straightConnector1">
            <a:avLst/>
          </a:prstGeom>
          <a:noFill/>
          <a:ln w="28575" cap="flat" cmpd="sng">
            <a:solidFill>
              <a:srgbClr val="E0D2B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" name="矩形 7">
            <a:extLst>
              <a:ext uri="{FF2B5EF4-FFF2-40B4-BE49-F238E27FC236}">
                <a16:creationId xmlns="" xmlns:a16="http://schemas.microsoft.com/office/drawing/2014/main" id="{0F74CFCA-5866-4C60-8270-2C21F3672085}"/>
              </a:ext>
            </a:extLst>
          </p:cNvPr>
          <p:cNvSpPr/>
          <p:nvPr/>
        </p:nvSpPr>
        <p:spPr>
          <a:xfrm>
            <a:off x="91208" y="862593"/>
            <a:ext cx="8440027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9000"/>
              </a:lnSpc>
              <a:buSzPts val="1100"/>
              <a:buFont typeface="Symbol" panose="05050102010706020507" pitchFamily="18" charset="2"/>
              <a:buChar char="-"/>
              <a:tabLst>
                <a:tab pos="494030" algn="l"/>
              </a:tabLst>
            </a:pP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kĩ nội dung, ý nghĩa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tưởng, 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trong 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(thường qua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thích, phân tích một nhận định, một danh ngôn).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7">
            <a:extLst>
              <a:ext uri="{FF2B5EF4-FFF2-40B4-BE49-F238E27FC236}">
                <a16:creationId xmlns="" xmlns:a16="http://schemas.microsoft.com/office/drawing/2014/main" id="{1B552C87-9486-4507-906F-7E403B3CBDDF}"/>
              </a:ext>
            </a:extLst>
          </p:cNvPr>
          <p:cNvSpPr/>
          <p:nvPr/>
        </p:nvSpPr>
        <p:spPr>
          <a:xfrm>
            <a:off x="135137" y="1744181"/>
            <a:ext cx="8712657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9000"/>
              </a:lnSpc>
              <a:buSzPts val="1100"/>
              <a:buFont typeface="Symbol" panose="05050102010706020507" pitchFamily="18" charset="2"/>
              <a:buChar char="-"/>
              <a:tabLst>
                <a:tab pos="494030" algn="l"/>
              </a:tabLst>
            </a:pP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rõ ý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lí giải vì sao.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Google Shape;8665;p47">
            <a:extLst>
              <a:ext uri="{FF2B5EF4-FFF2-40B4-BE49-F238E27FC236}">
                <a16:creationId xmlns="" xmlns:a16="http://schemas.microsoft.com/office/drawing/2014/main" id="{E3900CC9-844B-4C34-8371-7E8DAE2F2841}"/>
              </a:ext>
            </a:extLst>
          </p:cNvPr>
          <p:cNvCxnSpPr/>
          <p:nvPr/>
        </p:nvCxnSpPr>
        <p:spPr>
          <a:xfrm>
            <a:off x="2911068" y="2606597"/>
            <a:ext cx="2946000" cy="0"/>
          </a:xfrm>
          <a:prstGeom prst="straightConnector1">
            <a:avLst/>
          </a:prstGeom>
          <a:noFill/>
          <a:ln w="28575" cap="flat" cmpd="sng">
            <a:solidFill>
              <a:srgbClr val="E0D2B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" name="矩形 7">
            <a:extLst>
              <a:ext uri="{FF2B5EF4-FFF2-40B4-BE49-F238E27FC236}">
                <a16:creationId xmlns="" xmlns:a16="http://schemas.microsoft.com/office/drawing/2014/main" id="{28CE47C2-C8A9-4852-991D-E538E46B5057}"/>
              </a:ext>
            </a:extLst>
          </p:cNvPr>
          <p:cNvSpPr/>
          <p:nvPr/>
        </p:nvSpPr>
        <p:spPr>
          <a:xfrm>
            <a:off x="465119" y="2653063"/>
            <a:ext cx="8323370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42000"/>
              </a:lnSpc>
            </a:pP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và lập dàn ý cho bài viết: Cãn cứ vào đề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cách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cho phù hợp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luận, so sánh).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7">
            <a:extLst>
              <a:ext uri="{FF2B5EF4-FFF2-40B4-BE49-F238E27FC236}">
                <a16:creationId xmlns="" xmlns:a16="http://schemas.microsoft.com/office/drawing/2014/main" id="{5D327BA9-3107-4C49-8937-A4D7FEFBF342}"/>
              </a:ext>
            </a:extLst>
          </p:cNvPr>
          <p:cNvSpPr/>
          <p:nvPr/>
        </p:nvSpPr>
        <p:spPr>
          <a:xfrm>
            <a:off x="552106" y="3806418"/>
            <a:ext cx="8125969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42000"/>
              </a:lnSpc>
              <a:spcAft>
                <a:spcPts val="300"/>
              </a:spcAft>
            </a:pP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lí lẽ và bằng chứng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rõ ý kiến, tăng sức thuyết phục cho bài viết.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52" y="3596602"/>
            <a:ext cx="2969009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9" y="115613"/>
            <a:ext cx="86500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386840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tư t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đạo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1386840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bài: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v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đề cần bàn luận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Thân bài: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Lần lượt trình bày ý kiến của em theo một tr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tự nhất định để làm sáng tỏ vấn đề đã nêu ở mở bài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Kết bài: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Khẳng định lại ý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kiến;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2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03" y="0"/>
            <a:ext cx="295619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00" y="587853"/>
            <a:ext cx="7064581" cy="44045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08961"/>
              </p:ext>
            </p:extLst>
          </p:nvPr>
        </p:nvGraphicFramePr>
        <p:xfrm>
          <a:off x="2322786" y="1308027"/>
          <a:ext cx="5402317" cy="2864580"/>
        </p:xfrm>
        <a:graphic>
          <a:graphicData uri="http://schemas.openxmlformats.org/drawingml/2006/table">
            <a:tbl>
              <a:tblPr>
                <a:tableStyleId>{FEAA01CB-20DF-45F0-827F-4329BD10BE0B}</a:tableStyleId>
              </a:tblPr>
              <a:tblGrid>
                <a:gridCol w="5402317"/>
              </a:tblGrid>
              <a:tr h="2864580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bài: Suy nghĩ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của danh tướng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ần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Trọng: "Ta thà làm ma nước Nam chứ không thèm làm vương đất Bắc.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226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2822</Words>
  <PresentationFormat>On-screen Show (16:9)</PresentationFormat>
  <Paragraphs>247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.VnTime</vt:lpstr>
      <vt:lpstr>字魂36号-正文宋楷</vt:lpstr>
      <vt:lpstr>MS Mincho</vt:lpstr>
      <vt:lpstr>Symbol</vt:lpstr>
      <vt:lpstr>Fira Sans Extra Condensed</vt:lpstr>
      <vt:lpstr>Microsoft Sans Serif</vt:lpstr>
      <vt:lpstr>Lato</vt:lpstr>
      <vt:lpstr>华文隶书</vt:lpstr>
      <vt:lpstr>Arial</vt:lpstr>
      <vt:lpstr>Arial Unicode MS</vt:lpstr>
      <vt:lpstr>El Messiri SemiBold</vt:lpstr>
      <vt:lpstr>El Messiri</vt:lpstr>
      <vt:lpstr>Calibri</vt:lpstr>
      <vt:lpstr>Times New Roman</vt:lpstr>
      <vt:lpstr>Calibri Light</vt:lpstr>
      <vt:lpstr>Wingdings</vt:lpstr>
      <vt:lpstr>Arabic Culture &amp; Language Lesson by Slidesgo</vt:lpstr>
      <vt:lpstr>PowerPoint Presentation</vt:lpstr>
      <vt:lpstr>PowerPoint Presentation</vt:lpstr>
      <vt:lpstr>PowerPoint Presentation</vt:lpstr>
      <vt:lpstr>Phiếu học tập số 1</vt:lpstr>
      <vt:lpstr>PowerPoint Presentation</vt:lpstr>
      <vt:lpstr>PowerPoint Presentation</vt:lpstr>
      <vt:lpstr>Để viết bài văn nghị luận về một tư tưởng, đạo lí. các em cần 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kiến thức bài học. - Hoàn thành bài văn. - Ôn tập dạng bài nghị luận về một vấn đề của đời sống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2023-06-30T08:42:12Z</dcterms:modified>
</cp:coreProperties>
</file>