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Source Serif Pro"/>
      <p:regular r:id="rId41"/>
      <p:bold r:id="rId42"/>
    </p:embeddedFont>
    <p:embeddedFont>
      <p:font typeface="Playfair Display"/>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
      <p:font typeface="Gill Sans"/>
      <p:regular r:id="rId55"/>
      <p:bold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350AA98-D200-4574-A91A-1A437D3114AB}">
  <a:tblStyle styleId="{D350AA98-D200-4574-A91A-1A437D3114AB}"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SourceSerifPro-bold.fntdata"/><Relationship Id="rId41" Type="http://schemas.openxmlformats.org/officeDocument/2006/relationships/font" Target="fonts/SourceSerifPro-regular.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ourceSansPr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schemas.openxmlformats.org/officeDocument/2006/relationships/font" Target="fonts/GillSans-regular.fnt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57" Type="http://schemas.openxmlformats.org/officeDocument/2006/relationships/font" Target="fonts/SourceSansPro-regular.fntdata"/><Relationship Id="rId12" Type="http://schemas.openxmlformats.org/officeDocument/2006/relationships/slide" Target="slides/slide7.xml"/><Relationship Id="rId56" Type="http://schemas.openxmlformats.org/officeDocument/2006/relationships/font" Target="fonts/GillSans-bold.fntdata"/><Relationship Id="rId15" Type="http://schemas.openxmlformats.org/officeDocument/2006/relationships/slide" Target="slides/slide10.xml"/><Relationship Id="rId59" Type="http://schemas.openxmlformats.org/officeDocument/2006/relationships/font" Target="fonts/SourceSansPro-italic.fntdata"/><Relationship Id="rId14" Type="http://schemas.openxmlformats.org/officeDocument/2006/relationships/slide" Target="slides/slide9.xml"/><Relationship Id="rId58" Type="http://schemas.openxmlformats.org/officeDocument/2006/relationships/font" Target="fonts/SourceSans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x">
  <p:cSld name="TITLE_AND_BODY">
    <p:spTree>
      <p:nvGrpSpPr>
        <p:cNvPr id="9" name="Shape 9"/>
        <p:cNvGrpSpPr/>
        <p:nvPr/>
      </p:nvGrpSpPr>
      <p:grpSpPr>
        <a:xfrm>
          <a:off x="0" y="0"/>
          <a:ext cx="0" cy="0"/>
          <a:chOff x="0" y="0"/>
          <a:chExt cx="0" cy="0"/>
        </a:xfrm>
      </p:grpSpPr>
      <p:sp>
        <p:nvSpPr>
          <p:cNvPr id="10" name="Google Shape;10;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69" name="Shape 69"/>
        <p:cNvGrpSpPr/>
        <p:nvPr/>
      </p:nvGrpSpPr>
      <p:grpSpPr>
        <a:xfrm>
          <a:off x="0" y="0"/>
          <a:ext cx="0" cy="0"/>
          <a:chOff x="0" y="0"/>
          <a:chExt cx="0" cy="0"/>
        </a:xfrm>
      </p:grpSpPr>
      <p:sp>
        <p:nvSpPr>
          <p:cNvPr id="70" name="Google Shape;70;p11"/>
          <p:cNvSpPr/>
          <p:nvPr>
            <p:ph idx="2" type="pic"/>
          </p:nvPr>
        </p:nvSpPr>
        <p:spPr>
          <a:xfrm>
            <a:off x="0" y="-1"/>
            <a:ext cx="24384101" cy="870729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1" name="Google Shape;71;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72" name="Shape 72"/>
        <p:cNvGrpSpPr/>
        <p:nvPr/>
      </p:nvGrpSpPr>
      <p:grpSpPr>
        <a:xfrm>
          <a:off x="0" y="0"/>
          <a:ext cx="0" cy="0"/>
          <a:chOff x="0" y="0"/>
          <a:chExt cx="0" cy="0"/>
        </a:xfrm>
      </p:grpSpPr>
      <p:sp>
        <p:nvSpPr>
          <p:cNvPr id="73" name="Google Shape;73;p12"/>
          <p:cNvSpPr/>
          <p:nvPr/>
        </p:nvSpPr>
        <p:spPr>
          <a:xfrm>
            <a:off x="16140794" y="1505272"/>
            <a:ext cx="7616179" cy="10705456"/>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 name="Google Shape;74;p12"/>
          <p:cNvSpPr/>
          <p:nvPr/>
        </p:nvSpPr>
        <p:spPr>
          <a:xfrm>
            <a:off x="16030230" y="1975101"/>
            <a:ext cx="291882" cy="9765797"/>
          </a:xfrm>
          <a:prstGeom prst="rect">
            <a:avLst/>
          </a:prstGeom>
          <a:solidFill>
            <a:srgbClr val="EA949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 name="Google Shape;75;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76" name="Shape 76"/>
        <p:cNvGrpSpPr/>
        <p:nvPr/>
      </p:nvGrpSpPr>
      <p:grpSpPr>
        <a:xfrm>
          <a:off x="0" y="0"/>
          <a:ext cx="0" cy="0"/>
          <a:chOff x="0" y="0"/>
          <a:chExt cx="0" cy="0"/>
        </a:xfrm>
      </p:grpSpPr>
      <p:sp>
        <p:nvSpPr>
          <p:cNvPr id="77" name="Google Shape;77;p13"/>
          <p:cNvSpPr/>
          <p:nvPr>
            <p:ph idx="2" type="pic"/>
          </p:nvPr>
        </p:nvSpPr>
        <p:spPr>
          <a:xfrm>
            <a:off x="-1" y="4191000"/>
            <a:ext cx="24383998" cy="547369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8" name="Google Shape;78;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79" name="Shape 79"/>
        <p:cNvGrpSpPr/>
        <p:nvPr/>
      </p:nvGrpSpPr>
      <p:grpSpPr>
        <a:xfrm>
          <a:off x="0" y="0"/>
          <a:ext cx="0" cy="0"/>
          <a:chOff x="0" y="0"/>
          <a:chExt cx="0" cy="0"/>
        </a:xfrm>
      </p:grpSpPr>
      <p:sp>
        <p:nvSpPr>
          <p:cNvPr id="80" name="Google Shape;80;p14"/>
          <p:cNvSpPr/>
          <p:nvPr>
            <p:ph idx="2" type="pic"/>
          </p:nvPr>
        </p:nvSpPr>
        <p:spPr>
          <a:xfrm>
            <a:off x="12431993" y="3484705"/>
            <a:ext cx="10429045" cy="703828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1" name="Google Shape;81;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2" name="Shape 82"/>
        <p:cNvGrpSpPr/>
        <p:nvPr/>
      </p:nvGrpSpPr>
      <p:grpSpPr>
        <a:xfrm>
          <a:off x="0" y="0"/>
          <a:ext cx="0" cy="0"/>
          <a:chOff x="0" y="0"/>
          <a:chExt cx="0" cy="0"/>
        </a:xfrm>
      </p:grpSpPr>
      <p:sp>
        <p:nvSpPr>
          <p:cNvPr id="83" name="Google Shape;83;p15"/>
          <p:cNvSpPr/>
          <p:nvPr/>
        </p:nvSpPr>
        <p:spPr>
          <a:xfrm>
            <a:off x="7238673" y="2668920"/>
            <a:ext cx="13892635" cy="837816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 name="Google Shape;84;p15"/>
          <p:cNvSpPr/>
          <p:nvPr>
            <p:ph idx="2" type="pic"/>
          </p:nvPr>
        </p:nvSpPr>
        <p:spPr>
          <a:xfrm>
            <a:off x="3073524" y="1047551"/>
            <a:ext cx="6509165" cy="1162076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5" name="Google Shape;85;p15"/>
          <p:cNvSpPr/>
          <p:nvPr/>
        </p:nvSpPr>
        <p:spPr>
          <a:xfrm>
            <a:off x="20987836" y="3158053"/>
            <a:ext cx="322640" cy="7399895"/>
          </a:xfrm>
          <a:prstGeom prst="rect">
            <a:avLst/>
          </a:prstGeom>
          <a:solidFill>
            <a:srgbClr val="EA949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87" name="Shape 87"/>
        <p:cNvGrpSpPr/>
        <p:nvPr/>
      </p:nvGrpSpPr>
      <p:grpSpPr>
        <a:xfrm>
          <a:off x="0" y="0"/>
          <a:ext cx="0" cy="0"/>
          <a:chOff x="0" y="0"/>
          <a:chExt cx="0" cy="0"/>
        </a:xfrm>
      </p:grpSpPr>
      <p:sp>
        <p:nvSpPr>
          <p:cNvPr id="88" name="Google Shape;88;p16"/>
          <p:cNvSpPr/>
          <p:nvPr>
            <p:ph idx="2" type="pic"/>
          </p:nvPr>
        </p:nvSpPr>
        <p:spPr>
          <a:xfrm>
            <a:off x="-1" y="0"/>
            <a:ext cx="24383998" cy="638204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9" name="Google Shape;89;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90" name="Shape 90"/>
        <p:cNvGrpSpPr/>
        <p:nvPr/>
      </p:nvGrpSpPr>
      <p:grpSpPr>
        <a:xfrm>
          <a:off x="0" y="0"/>
          <a:ext cx="0" cy="0"/>
          <a:chOff x="0" y="0"/>
          <a:chExt cx="0" cy="0"/>
        </a:xfrm>
      </p:grpSpPr>
      <p:sp>
        <p:nvSpPr>
          <p:cNvPr id="91" name="Google Shape;91;p1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2" name="Google Shape;92;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93" name="Shape 93"/>
        <p:cNvGrpSpPr/>
        <p:nvPr/>
      </p:nvGrpSpPr>
      <p:grpSpPr>
        <a:xfrm>
          <a:off x="0" y="0"/>
          <a:ext cx="0" cy="0"/>
          <a:chOff x="0" y="0"/>
          <a:chExt cx="0" cy="0"/>
        </a:xfrm>
      </p:grpSpPr>
      <p:sp>
        <p:nvSpPr>
          <p:cNvPr id="94" name="Google Shape;94;p18"/>
          <p:cNvSpPr/>
          <p:nvPr>
            <p:ph idx="2" type="pic"/>
          </p:nvPr>
        </p:nvSpPr>
        <p:spPr>
          <a:xfrm>
            <a:off x="-1" y="97"/>
            <a:ext cx="11906720" cy="1371600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5" name="Google Shape;95;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96" name="Shape 96"/>
        <p:cNvGrpSpPr/>
        <p:nvPr/>
      </p:nvGrpSpPr>
      <p:grpSpPr>
        <a:xfrm>
          <a:off x="0" y="0"/>
          <a:ext cx="0" cy="0"/>
          <a:chOff x="0" y="0"/>
          <a:chExt cx="0" cy="0"/>
        </a:xfrm>
      </p:grpSpPr>
      <p:sp>
        <p:nvSpPr>
          <p:cNvPr id="97" name="Google Shape;97;p19"/>
          <p:cNvSpPr/>
          <p:nvPr/>
        </p:nvSpPr>
        <p:spPr>
          <a:xfrm>
            <a:off x="0" y="-1"/>
            <a:ext cx="10517476" cy="13716002"/>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8" name="Google Shape;98;p19"/>
          <p:cNvSpPr/>
          <p:nvPr/>
        </p:nvSpPr>
        <p:spPr>
          <a:xfrm>
            <a:off x="10357594" y="744308"/>
            <a:ext cx="329585" cy="12227383"/>
          </a:xfrm>
          <a:prstGeom prst="rect">
            <a:avLst/>
          </a:prstGeom>
          <a:solidFill>
            <a:srgbClr val="EA949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9" name="Google Shape;99;p19"/>
          <p:cNvSpPr/>
          <p:nvPr>
            <p:ph idx="2" type="pic"/>
          </p:nvPr>
        </p:nvSpPr>
        <p:spPr>
          <a:xfrm>
            <a:off x="4195252" y="1320998"/>
            <a:ext cx="8219665" cy="1107386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0" name="Google Shape;100;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101" name="Shape 101"/>
        <p:cNvGrpSpPr/>
        <p:nvPr/>
      </p:nvGrpSpPr>
      <p:grpSpPr>
        <a:xfrm>
          <a:off x="0" y="0"/>
          <a:ext cx="0" cy="0"/>
          <a:chOff x="0" y="0"/>
          <a:chExt cx="0" cy="0"/>
        </a:xfrm>
      </p:grpSpPr>
      <p:sp>
        <p:nvSpPr>
          <p:cNvPr id="102" name="Google Shape;102;p20"/>
          <p:cNvSpPr/>
          <p:nvPr>
            <p:ph idx="2" type="pic"/>
          </p:nvPr>
        </p:nvSpPr>
        <p:spPr>
          <a:xfrm>
            <a:off x="-1" y="0"/>
            <a:ext cx="8219666" cy="13716056"/>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3" name="Google Shape;103;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p:cSld name="Master 1">
    <p:spTree>
      <p:nvGrpSpPr>
        <p:cNvPr id="11" name="Shape 11"/>
        <p:cNvGrpSpPr/>
        <p:nvPr/>
      </p:nvGrpSpPr>
      <p:grpSpPr>
        <a:xfrm>
          <a:off x="0" y="0"/>
          <a:ext cx="0" cy="0"/>
          <a:chOff x="0" y="0"/>
          <a:chExt cx="0" cy="0"/>
        </a:xfrm>
      </p:grpSpPr>
      <p:sp>
        <p:nvSpPr>
          <p:cNvPr id="12" name="Google Shape;12;p3"/>
          <p:cNvSpPr/>
          <p:nvPr>
            <p:ph idx="2" type="pic"/>
          </p:nvPr>
        </p:nvSpPr>
        <p:spPr>
          <a:xfrm>
            <a:off x="-1" y="0"/>
            <a:ext cx="24383964" cy="1371600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3" name="Google Shape;13;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104" name="Shape 104"/>
        <p:cNvGrpSpPr/>
        <p:nvPr/>
      </p:nvGrpSpPr>
      <p:grpSpPr>
        <a:xfrm>
          <a:off x="0" y="0"/>
          <a:ext cx="0" cy="0"/>
          <a:chOff x="0" y="0"/>
          <a:chExt cx="0" cy="0"/>
        </a:xfrm>
      </p:grpSpPr>
      <p:sp>
        <p:nvSpPr>
          <p:cNvPr id="105" name="Google Shape;105;p21"/>
          <p:cNvSpPr/>
          <p:nvPr>
            <p:ph idx="2" type="pic"/>
          </p:nvPr>
        </p:nvSpPr>
        <p:spPr>
          <a:xfrm>
            <a:off x="76073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6" name="Google Shape;106;p21"/>
          <p:cNvSpPr/>
          <p:nvPr>
            <p:ph idx="3" type="pic"/>
          </p:nvPr>
        </p:nvSpPr>
        <p:spPr>
          <a:xfrm>
            <a:off x="183261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7" name="Google Shape;107;p21"/>
          <p:cNvSpPr/>
          <p:nvPr>
            <p:ph idx="4" type="pic"/>
          </p:nvPr>
        </p:nvSpPr>
        <p:spPr>
          <a:xfrm>
            <a:off x="2247900" y="4239098"/>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8" name="Google Shape;108;p21"/>
          <p:cNvSpPr/>
          <p:nvPr>
            <p:ph idx="5" type="pic"/>
          </p:nvPr>
        </p:nvSpPr>
        <p:spPr>
          <a:xfrm>
            <a:off x="129667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9" name="Google Shape;109;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110" name="Shape 110"/>
        <p:cNvGrpSpPr/>
        <p:nvPr/>
      </p:nvGrpSpPr>
      <p:grpSpPr>
        <a:xfrm>
          <a:off x="0" y="0"/>
          <a:ext cx="0" cy="0"/>
          <a:chOff x="0" y="0"/>
          <a:chExt cx="0" cy="0"/>
        </a:xfrm>
      </p:grpSpPr>
      <p:sp>
        <p:nvSpPr>
          <p:cNvPr id="111" name="Google Shape;111;p22"/>
          <p:cNvSpPr/>
          <p:nvPr/>
        </p:nvSpPr>
        <p:spPr>
          <a:xfrm>
            <a:off x="0" y="0"/>
            <a:ext cx="24384001" cy="13716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14" name="Shape 14"/>
        <p:cNvGrpSpPr/>
        <p:nvPr/>
      </p:nvGrpSpPr>
      <p:grpSpPr>
        <a:xfrm>
          <a:off x="0" y="0"/>
          <a:ext cx="0" cy="0"/>
          <a:chOff x="0" y="0"/>
          <a:chExt cx="0" cy="0"/>
        </a:xfrm>
      </p:grpSpPr>
      <p:sp>
        <p:nvSpPr>
          <p:cNvPr id="15" name="Google Shape;15;p4"/>
          <p:cNvSpPr/>
          <p:nvPr>
            <p:ph idx="2" type="pic"/>
          </p:nvPr>
        </p:nvSpPr>
        <p:spPr>
          <a:xfrm>
            <a:off x="-1" y="-1"/>
            <a:ext cx="7206047"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6" name="Google Shape;16;p4"/>
          <p:cNvSpPr/>
          <p:nvPr>
            <p:ph idx="3" type="pic"/>
          </p:nvPr>
        </p:nvSpPr>
        <p:spPr>
          <a:xfrm>
            <a:off x="52788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7" name="Google Shape;17;p4"/>
          <p:cNvSpPr/>
          <p:nvPr>
            <p:ph idx="4" type="pic"/>
          </p:nvPr>
        </p:nvSpPr>
        <p:spPr>
          <a:xfrm>
            <a:off x="52788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8" name="Google Shape;18;p4"/>
          <p:cNvSpPr/>
          <p:nvPr>
            <p:ph idx="5" type="pic"/>
          </p:nvPr>
        </p:nvSpPr>
        <p:spPr>
          <a:xfrm>
            <a:off x="52788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9" name="Google Shape;19;p4"/>
          <p:cNvSpPr/>
          <p:nvPr>
            <p:ph idx="6" type="pic"/>
          </p:nvPr>
        </p:nvSpPr>
        <p:spPr>
          <a:xfrm>
            <a:off x="149562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0" name="Google Shape;20;p4"/>
          <p:cNvSpPr/>
          <p:nvPr>
            <p:ph idx="7" type="pic"/>
          </p:nvPr>
        </p:nvSpPr>
        <p:spPr>
          <a:xfrm>
            <a:off x="149562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1" name="Google Shape;21;p4"/>
          <p:cNvSpPr/>
          <p:nvPr>
            <p:ph idx="8" type="pic"/>
          </p:nvPr>
        </p:nvSpPr>
        <p:spPr>
          <a:xfrm>
            <a:off x="149562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23" name="Shape 23"/>
        <p:cNvGrpSpPr/>
        <p:nvPr/>
      </p:nvGrpSpPr>
      <p:grpSpPr>
        <a:xfrm>
          <a:off x="0" y="0"/>
          <a:ext cx="0" cy="0"/>
          <a:chOff x="0" y="0"/>
          <a:chExt cx="0" cy="0"/>
        </a:xfrm>
      </p:grpSpPr>
      <p:sp>
        <p:nvSpPr>
          <p:cNvPr id="24" name="Google Shape;24;p5"/>
          <p:cNvSpPr/>
          <p:nvPr>
            <p:ph idx="2" type="pic"/>
          </p:nvPr>
        </p:nvSpPr>
        <p:spPr>
          <a:xfrm>
            <a:off x="41783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5" name="Google Shape;25;p5"/>
          <p:cNvSpPr/>
          <p:nvPr>
            <p:ph idx="3" type="pic"/>
          </p:nvPr>
        </p:nvSpPr>
        <p:spPr>
          <a:xfrm>
            <a:off x="86741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6" name="Google Shape;26;p5"/>
          <p:cNvSpPr/>
          <p:nvPr>
            <p:ph idx="4" type="pic"/>
          </p:nvPr>
        </p:nvSpPr>
        <p:spPr>
          <a:xfrm>
            <a:off x="131699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7" name="Google Shape;27;p5"/>
          <p:cNvSpPr/>
          <p:nvPr>
            <p:ph idx="5" type="pic"/>
          </p:nvPr>
        </p:nvSpPr>
        <p:spPr>
          <a:xfrm>
            <a:off x="176657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8" name="Google Shape;28;p5"/>
          <p:cNvSpPr/>
          <p:nvPr>
            <p:ph idx="6" type="pic"/>
          </p:nvPr>
        </p:nvSpPr>
        <p:spPr>
          <a:xfrm>
            <a:off x="41782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9" name="Google Shape;29;p5"/>
          <p:cNvSpPr/>
          <p:nvPr>
            <p:ph idx="7" type="pic"/>
          </p:nvPr>
        </p:nvSpPr>
        <p:spPr>
          <a:xfrm>
            <a:off x="86740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0" name="Google Shape;30;p5"/>
          <p:cNvSpPr/>
          <p:nvPr>
            <p:ph idx="8" type="pic"/>
          </p:nvPr>
        </p:nvSpPr>
        <p:spPr>
          <a:xfrm>
            <a:off x="131699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1" name="Google Shape;31;p5"/>
          <p:cNvSpPr/>
          <p:nvPr>
            <p:ph idx="9" type="pic"/>
          </p:nvPr>
        </p:nvSpPr>
        <p:spPr>
          <a:xfrm>
            <a:off x="176657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2" name="Google Shape;32;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33" name="Shape 33"/>
        <p:cNvGrpSpPr/>
        <p:nvPr/>
      </p:nvGrpSpPr>
      <p:grpSpPr>
        <a:xfrm>
          <a:off x="0" y="0"/>
          <a:ext cx="0" cy="0"/>
          <a:chOff x="0" y="0"/>
          <a:chExt cx="0" cy="0"/>
        </a:xfrm>
      </p:grpSpPr>
      <p:sp>
        <p:nvSpPr>
          <p:cNvPr id="34" name="Google Shape;34;p6"/>
          <p:cNvSpPr/>
          <p:nvPr>
            <p:ph idx="2" type="pic"/>
          </p:nvPr>
        </p:nvSpPr>
        <p:spPr>
          <a:xfrm>
            <a:off x="-1" y="-1025630"/>
            <a:ext cx="4607210"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5" name="Google Shape;35;p6"/>
          <p:cNvSpPr/>
          <p:nvPr>
            <p:ph idx="3" type="pic"/>
          </p:nvPr>
        </p:nvSpPr>
        <p:spPr>
          <a:xfrm>
            <a:off x="4826000" y="-762000"/>
            <a:ext cx="4607209" cy="437103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6" name="Google Shape;36;p6"/>
          <p:cNvSpPr/>
          <p:nvPr>
            <p:ph idx="4" type="pic"/>
          </p:nvPr>
        </p:nvSpPr>
        <p:spPr>
          <a:xfrm>
            <a:off x="-1" y="5146570"/>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7" name="Google Shape;37;p6"/>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8" name="Google Shape;38;p6"/>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9" name="Google Shape;39;p6"/>
          <p:cNvSpPr/>
          <p:nvPr>
            <p:ph idx="7" type="pic"/>
          </p:nvPr>
        </p:nvSpPr>
        <p:spPr>
          <a:xfrm>
            <a:off x="-1" y="10334917"/>
            <a:ext cx="4607210" cy="447313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0" name="Google Shape;40;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41" name="Shape 41"/>
        <p:cNvGrpSpPr/>
        <p:nvPr/>
      </p:nvGrpSpPr>
      <p:grpSpPr>
        <a:xfrm>
          <a:off x="0" y="0"/>
          <a:ext cx="0" cy="0"/>
          <a:chOff x="0" y="0"/>
          <a:chExt cx="0" cy="0"/>
        </a:xfrm>
      </p:grpSpPr>
      <p:sp>
        <p:nvSpPr>
          <p:cNvPr id="42" name="Google Shape;42;p7"/>
          <p:cNvSpPr/>
          <p:nvPr>
            <p:ph idx="2" type="pic"/>
          </p:nvPr>
        </p:nvSpPr>
        <p:spPr>
          <a:xfrm>
            <a:off x="9652000" y="8430212"/>
            <a:ext cx="4607209"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3" name="Google Shape;43;p7"/>
          <p:cNvSpPr/>
          <p:nvPr>
            <p:ph idx="3" type="pic"/>
          </p:nvPr>
        </p:nvSpPr>
        <p:spPr>
          <a:xfrm>
            <a:off x="9652000" y="3840178"/>
            <a:ext cx="4607209" cy="437104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4" name="Google Shape;44;p7"/>
          <p:cNvSpPr/>
          <p:nvPr>
            <p:ph idx="4" type="pic"/>
          </p:nvPr>
        </p:nvSpPr>
        <p:spPr>
          <a:xfrm>
            <a:off x="-1" y="3838847"/>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5" name="Google Shape;45;p7"/>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6" name="Google Shape;46;p7"/>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7" name="Google Shape;47;p7"/>
          <p:cNvSpPr/>
          <p:nvPr>
            <p:ph idx="7" type="pic"/>
          </p:nvPr>
        </p:nvSpPr>
        <p:spPr>
          <a:xfrm>
            <a:off x="-1" y="9027194"/>
            <a:ext cx="4607210" cy="446311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8" name="Google Shape;48;p7"/>
          <p:cNvSpPr/>
          <p:nvPr>
            <p:ph idx="8" type="pic"/>
          </p:nvPr>
        </p:nvSpPr>
        <p:spPr>
          <a:xfrm>
            <a:off x="14478000" y="3843041"/>
            <a:ext cx="4607209" cy="575103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9" name="Google Shape;49;p7"/>
          <p:cNvSpPr/>
          <p:nvPr>
            <p:ph idx="9" type="pic"/>
          </p:nvPr>
        </p:nvSpPr>
        <p:spPr>
          <a:xfrm>
            <a:off x="14478000" y="9804496"/>
            <a:ext cx="4607209" cy="575103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0" name="Google Shape;50;p7"/>
          <p:cNvSpPr/>
          <p:nvPr>
            <p:ph idx="13" type="pic"/>
          </p:nvPr>
        </p:nvSpPr>
        <p:spPr>
          <a:xfrm>
            <a:off x="19304000" y="7866005"/>
            <a:ext cx="5080157" cy="593125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1" name="Google Shape;51;p7"/>
          <p:cNvSpPr/>
          <p:nvPr>
            <p:ph idx="14" type="pic"/>
          </p:nvPr>
        </p:nvSpPr>
        <p:spPr>
          <a:xfrm>
            <a:off x="19304000" y="3843041"/>
            <a:ext cx="5080158" cy="379471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2" name="Google Shape;52;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53" name="Shape 53"/>
        <p:cNvGrpSpPr/>
        <p:nvPr/>
      </p:nvGrpSpPr>
      <p:grpSpPr>
        <a:xfrm>
          <a:off x="0" y="0"/>
          <a:ext cx="0" cy="0"/>
          <a:chOff x="0" y="0"/>
          <a:chExt cx="0" cy="0"/>
        </a:xfrm>
      </p:grpSpPr>
      <p:sp>
        <p:nvSpPr>
          <p:cNvPr id="54" name="Google Shape;54;p8"/>
          <p:cNvSpPr/>
          <p:nvPr>
            <p:ph idx="2" type="pic"/>
          </p:nvPr>
        </p:nvSpPr>
        <p:spPr>
          <a:xfrm>
            <a:off x="13174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5" name="Google Shape;55;p8"/>
          <p:cNvSpPr/>
          <p:nvPr>
            <p:ph idx="3" type="pic"/>
          </p:nvPr>
        </p:nvSpPr>
        <p:spPr>
          <a:xfrm>
            <a:off x="87342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6" name="Google Shape;56;p8"/>
          <p:cNvSpPr/>
          <p:nvPr>
            <p:ph idx="4" type="pic"/>
          </p:nvPr>
        </p:nvSpPr>
        <p:spPr>
          <a:xfrm>
            <a:off x="16151027"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7" name="Google Shape;57;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58" name="Shape 58"/>
        <p:cNvGrpSpPr/>
        <p:nvPr/>
      </p:nvGrpSpPr>
      <p:grpSpPr>
        <a:xfrm>
          <a:off x="0" y="0"/>
          <a:ext cx="0" cy="0"/>
          <a:chOff x="0" y="0"/>
          <a:chExt cx="0" cy="0"/>
        </a:xfrm>
      </p:grpSpPr>
      <p:sp>
        <p:nvSpPr>
          <p:cNvPr id="59" name="Google Shape;59;p9"/>
          <p:cNvSpPr/>
          <p:nvPr>
            <p:ph idx="2" type="pic"/>
          </p:nvPr>
        </p:nvSpPr>
        <p:spPr>
          <a:xfrm>
            <a:off x="7298531" y="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0" name="Google Shape;60;p9"/>
          <p:cNvSpPr/>
          <p:nvPr/>
        </p:nvSpPr>
        <p:spPr>
          <a:xfrm>
            <a:off x="15844006" y="0"/>
            <a:ext cx="8539994" cy="4572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9"/>
          <p:cNvSpPr/>
          <p:nvPr/>
        </p:nvSpPr>
        <p:spPr>
          <a:xfrm>
            <a:off x="7298531" y="4572000"/>
            <a:ext cx="8539994" cy="4572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 name="Google Shape;62;p9"/>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3" name="Google Shape;63;p9"/>
          <p:cNvSpPr/>
          <p:nvPr>
            <p:ph idx="4" type="pic"/>
          </p:nvPr>
        </p:nvSpPr>
        <p:spPr>
          <a:xfrm>
            <a:off x="7298531" y="914400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4" name="Google Shape;64;p9"/>
          <p:cNvSpPr/>
          <p:nvPr/>
        </p:nvSpPr>
        <p:spPr>
          <a:xfrm>
            <a:off x="15844006" y="9144000"/>
            <a:ext cx="8539994" cy="4572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 name="Google Shape;65;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66" name="Shape 66"/>
        <p:cNvGrpSpPr/>
        <p:nvPr/>
      </p:nvGrpSpPr>
      <p:grpSpPr>
        <a:xfrm>
          <a:off x="0" y="0"/>
          <a:ext cx="0" cy="0"/>
          <a:chOff x="0" y="0"/>
          <a:chExt cx="0" cy="0"/>
        </a:xfrm>
      </p:grpSpPr>
      <p:sp>
        <p:nvSpPr>
          <p:cNvPr id="67" name="Google Shape;67;p10"/>
          <p:cNvSpPr/>
          <p:nvPr>
            <p:ph idx="2" type="pic"/>
          </p:nvPr>
        </p:nvSpPr>
        <p:spPr>
          <a:xfrm>
            <a:off x="12192000" y="-1"/>
            <a:ext cx="12192000"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8" name="Google Shape;6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lstStyle>
            <a:lvl1pPr lvl="0"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1pPr>
            <a:lvl2pPr lvl="1"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2pPr>
            <a:lvl3pPr lvl="2"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3pPr>
            <a:lvl4pPr lvl="3"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4pPr>
            <a:lvl5pPr lvl="4"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5pPr>
            <a:lvl6pPr lvl="5"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lstStyle>
            <a:lvl1pPr indent="-375920" lvl="0" marL="457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indent="-375919" lvl="1" marL="914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indent="-375919" lvl="2" marL="1371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indent="-375919" lvl="3" marL="1828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indent="-375920" lvl="4" marL="22860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indent="-375920" lvl="5" marL="2743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indent="-375920" lvl="6" marL="3200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indent="-375920" lvl="7" marL="3657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indent="-375920" lvl="8" marL="4114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Image" id="117" name="Google Shape;117;p23"/>
          <p:cNvPicPr preferRelativeResize="0"/>
          <p:nvPr/>
        </p:nvPicPr>
        <p:blipFill rotWithShape="1">
          <a:blip r:embed="rId3">
            <a:alphaModFix/>
          </a:blip>
          <a:srcRect b="0" l="0" r="0" t="0"/>
          <a:stretch/>
        </p:blipFill>
        <p:spPr>
          <a:xfrm>
            <a:off x="-1" y="0"/>
            <a:ext cx="24383964" cy="13716005"/>
          </a:xfrm>
          <a:prstGeom prst="rect">
            <a:avLst/>
          </a:prstGeom>
          <a:noFill/>
          <a:ln>
            <a:noFill/>
          </a:ln>
        </p:spPr>
      </p:pic>
      <p:sp>
        <p:nvSpPr>
          <p:cNvPr id="118" name="Google Shape;118;p23"/>
          <p:cNvSpPr txBox="1"/>
          <p:nvPr>
            <p:ph idx="4294967295" type="title"/>
          </p:nvPr>
        </p:nvSpPr>
        <p:spPr>
          <a:xfrm>
            <a:off x="9087816" y="5645740"/>
            <a:ext cx="6208368" cy="2424520"/>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14000"/>
              <a:buFont typeface="Source Sans Pro"/>
              <a:buNone/>
            </a:pPr>
            <a:r>
              <a:rPr lang="en-US" sz="14000"/>
              <a:t>Learner</a:t>
            </a:r>
            <a:endParaRPr/>
          </a:p>
        </p:txBody>
      </p:sp>
      <p:sp>
        <p:nvSpPr>
          <p:cNvPr id="119" name="Google Shape;119;p23"/>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20" name="Google Shape;120;p23"/>
          <p:cNvGrpSpPr/>
          <p:nvPr/>
        </p:nvGrpSpPr>
        <p:grpSpPr>
          <a:xfrm>
            <a:off x="15188741" y="6168430"/>
            <a:ext cx="943466" cy="582745"/>
            <a:chOff x="0" y="-1"/>
            <a:chExt cx="943465" cy="582744"/>
          </a:xfrm>
        </p:grpSpPr>
        <p:sp>
          <p:nvSpPr>
            <p:cNvPr id="121" name="Google Shape;121;p23"/>
            <p:cNvSpPr/>
            <p:nvPr/>
          </p:nvSpPr>
          <p:spPr>
            <a:xfrm>
              <a:off x="0" y="-1"/>
              <a:ext cx="943465" cy="582744"/>
            </a:xfrm>
            <a:custGeom>
              <a:rect b="b" l="l" r="r" t="t"/>
              <a:pathLst>
                <a:path extrusionOk="0" h="21581" w="21599">
                  <a:moveTo>
                    <a:pt x="21599" y="15667"/>
                  </a:moveTo>
                  <a:cubicBezTo>
                    <a:pt x="21599" y="15145"/>
                    <a:pt x="21409" y="14710"/>
                    <a:pt x="21139" y="14494"/>
                  </a:cubicBezTo>
                  <a:lnTo>
                    <a:pt x="21139" y="6408"/>
                  </a:lnTo>
                  <a:cubicBezTo>
                    <a:pt x="21201" y="6370"/>
                    <a:pt x="21239" y="6277"/>
                    <a:pt x="21238" y="6173"/>
                  </a:cubicBezTo>
                  <a:cubicBezTo>
                    <a:pt x="21238" y="6068"/>
                    <a:pt x="21196" y="5976"/>
                    <a:pt x="21137" y="5942"/>
                  </a:cubicBezTo>
                  <a:lnTo>
                    <a:pt x="10823" y="57"/>
                  </a:lnTo>
                  <a:cubicBezTo>
                    <a:pt x="10691" y="-19"/>
                    <a:pt x="10547" y="-19"/>
                    <a:pt x="10414" y="57"/>
                  </a:cubicBezTo>
                  <a:lnTo>
                    <a:pt x="102" y="5943"/>
                  </a:lnTo>
                  <a:cubicBezTo>
                    <a:pt x="41" y="5977"/>
                    <a:pt x="0" y="6069"/>
                    <a:pt x="0" y="6174"/>
                  </a:cubicBezTo>
                  <a:cubicBezTo>
                    <a:pt x="-1" y="6278"/>
                    <a:pt x="38" y="6372"/>
                    <a:pt x="98" y="6409"/>
                  </a:cubicBezTo>
                  <a:lnTo>
                    <a:pt x="10396" y="12893"/>
                  </a:lnTo>
                  <a:cubicBezTo>
                    <a:pt x="10539" y="12982"/>
                    <a:pt x="10698" y="12982"/>
                    <a:pt x="10841" y="12893"/>
                  </a:cubicBezTo>
                  <a:lnTo>
                    <a:pt x="20428" y="6853"/>
                  </a:lnTo>
                  <a:lnTo>
                    <a:pt x="20428" y="14493"/>
                  </a:lnTo>
                  <a:cubicBezTo>
                    <a:pt x="20159" y="14708"/>
                    <a:pt x="19969" y="15146"/>
                    <a:pt x="19969" y="15664"/>
                  </a:cubicBezTo>
                  <a:cubicBezTo>
                    <a:pt x="19969" y="16205"/>
                    <a:pt x="20173" y="16675"/>
                    <a:pt x="20465" y="16876"/>
                  </a:cubicBezTo>
                  <a:cubicBezTo>
                    <a:pt x="20173" y="17808"/>
                    <a:pt x="19969" y="19719"/>
                    <a:pt x="19969" y="20265"/>
                  </a:cubicBezTo>
                  <a:cubicBezTo>
                    <a:pt x="19969" y="20992"/>
                    <a:pt x="20334" y="21581"/>
                    <a:pt x="20784" y="21581"/>
                  </a:cubicBezTo>
                  <a:cubicBezTo>
                    <a:pt x="21233" y="21581"/>
                    <a:pt x="21598" y="20992"/>
                    <a:pt x="21598" y="20265"/>
                  </a:cubicBezTo>
                  <a:cubicBezTo>
                    <a:pt x="21598" y="19719"/>
                    <a:pt x="21393" y="17808"/>
                    <a:pt x="21102" y="16876"/>
                  </a:cubicBezTo>
                  <a:cubicBezTo>
                    <a:pt x="21394" y="16677"/>
                    <a:pt x="21599" y="16208"/>
                    <a:pt x="21599" y="15667"/>
                  </a:cubicBezTo>
                  <a:close/>
                </a:path>
              </a:pathLst>
            </a:custGeom>
            <a:solidFill>
              <a:srgbClr val="4F42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2" name="Google Shape;122;p23"/>
            <p:cNvSpPr/>
            <p:nvPr/>
          </p:nvSpPr>
          <p:spPr>
            <a:xfrm>
              <a:off x="148479" y="267261"/>
              <a:ext cx="637361" cy="293960"/>
            </a:xfrm>
            <a:custGeom>
              <a:rect b="b" l="l" r="r" t="t"/>
              <a:pathLst>
                <a:path extrusionOk="0" h="21600" w="21600">
                  <a:moveTo>
                    <a:pt x="0" y="0"/>
                  </a:moveTo>
                  <a:cubicBezTo>
                    <a:pt x="1" y="3701"/>
                    <a:pt x="2" y="8056"/>
                    <a:pt x="2" y="8748"/>
                  </a:cubicBezTo>
                  <a:cubicBezTo>
                    <a:pt x="2" y="15639"/>
                    <a:pt x="4785" y="21249"/>
                    <a:pt x="10801" y="21600"/>
                  </a:cubicBezTo>
                  <a:cubicBezTo>
                    <a:pt x="16815" y="21249"/>
                    <a:pt x="21598" y="15645"/>
                    <a:pt x="21598" y="8748"/>
                  </a:cubicBezTo>
                  <a:cubicBezTo>
                    <a:pt x="21598" y="8060"/>
                    <a:pt x="21598" y="3703"/>
                    <a:pt x="21600" y="0"/>
                  </a:cubicBezTo>
                  <a:lnTo>
                    <a:pt x="11128" y="8839"/>
                  </a:lnTo>
                  <a:cubicBezTo>
                    <a:pt x="10915" y="9018"/>
                    <a:pt x="10681" y="9018"/>
                    <a:pt x="10468" y="8839"/>
                  </a:cubicBezTo>
                  <a:lnTo>
                    <a:pt x="0" y="0"/>
                  </a:lnTo>
                  <a:close/>
                </a:path>
              </a:pathLst>
            </a:custGeom>
            <a:solidFill>
              <a:srgbClr val="4F42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2"/>
          <p:cNvSpPr/>
          <p:nvPr/>
        </p:nvSpPr>
        <p:spPr>
          <a:xfrm>
            <a:off x="9321582" y="2889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2"/>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Business Model</a:t>
            </a:r>
            <a:endParaRPr/>
          </a:p>
        </p:txBody>
      </p:sp>
      <p:sp>
        <p:nvSpPr>
          <p:cNvPr id="216" name="Google Shape;216;p32"/>
          <p:cNvSpPr txBox="1"/>
          <p:nvPr/>
        </p:nvSpPr>
        <p:spPr>
          <a:xfrm>
            <a:off x="3975874"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7" name="Google Shape;217;p32"/>
          <p:cNvSpPr txBox="1"/>
          <p:nvPr/>
        </p:nvSpPr>
        <p:spPr>
          <a:xfrm>
            <a:off x="3975874" y="43809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8" name="Google Shape;218;p32"/>
          <p:cNvSpPr txBox="1"/>
          <p:nvPr/>
        </p:nvSpPr>
        <p:spPr>
          <a:xfrm>
            <a:off x="14415275"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9" name="Google Shape;219;p32"/>
          <p:cNvSpPr txBox="1"/>
          <p:nvPr/>
        </p:nvSpPr>
        <p:spPr>
          <a:xfrm>
            <a:off x="14415275" y="43809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0" name="Google Shape;220;p32"/>
          <p:cNvSpPr txBox="1"/>
          <p:nvPr/>
        </p:nvSpPr>
        <p:spPr>
          <a:xfrm>
            <a:off x="39758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1" name="Google Shape;221;p32"/>
          <p:cNvSpPr txBox="1"/>
          <p:nvPr/>
        </p:nvSpPr>
        <p:spPr>
          <a:xfrm>
            <a:off x="39758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2" name="Google Shape;222;p32"/>
          <p:cNvSpPr txBox="1"/>
          <p:nvPr/>
        </p:nvSpPr>
        <p:spPr>
          <a:xfrm>
            <a:off x="144152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3" name="Google Shape;223;p32"/>
          <p:cNvSpPr txBox="1"/>
          <p:nvPr/>
        </p:nvSpPr>
        <p:spPr>
          <a:xfrm>
            <a:off x="144152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4" name="Google Shape;224;p32"/>
          <p:cNvSpPr txBox="1"/>
          <p:nvPr/>
        </p:nvSpPr>
        <p:spPr>
          <a:xfrm>
            <a:off x="39758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5" name="Google Shape;225;p32"/>
          <p:cNvSpPr txBox="1"/>
          <p:nvPr/>
        </p:nvSpPr>
        <p:spPr>
          <a:xfrm>
            <a:off x="39758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6" name="Google Shape;226;p32"/>
          <p:cNvSpPr txBox="1"/>
          <p:nvPr/>
        </p:nvSpPr>
        <p:spPr>
          <a:xfrm>
            <a:off x="144152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7" name="Google Shape;227;p32"/>
          <p:cNvSpPr txBox="1"/>
          <p:nvPr/>
        </p:nvSpPr>
        <p:spPr>
          <a:xfrm>
            <a:off x="144152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8" name="Google Shape;228;p32"/>
          <p:cNvSpPr/>
          <p:nvPr/>
        </p:nvSpPr>
        <p:spPr>
          <a:xfrm>
            <a:off x="2467135" y="7276522"/>
            <a:ext cx="952501" cy="75777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9" name="Google Shape;229;p32"/>
          <p:cNvSpPr/>
          <p:nvPr/>
        </p:nvSpPr>
        <p:spPr>
          <a:xfrm>
            <a:off x="2467135" y="9994321"/>
            <a:ext cx="952501" cy="938044"/>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2"/>
          <p:cNvSpPr/>
          <p:nvPr/>
        </p:nvSpPr>
        <p:spPr>
          <a:xfrm>
            <a:off x="12903132" y="4380922"/>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2"/>
          <p:cNvSpPr/>
          <p:nvPr/>
        </p:nvSpPr>
        <p:spPr>
          <a:xfrm>
            <a:off x="12903131" y="7276522"/>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2" name="Google Shape;232;p32"/>
          <p:cNvSpPr/>
          <p:nvPr/>
        </p:nvSpPr>
        <p:spPr>
          <a:xfrm>
            <a:off x="12903131" y="9994321"/>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2"/>
          <p:cNvSpPr/>
          <p:nvPr/>
        </p:nvSpPr>
        <p:spPr>
          <a:xfrm>
            <a:off x="2467135" y="4380922"/>
            <a:ext cx="952501" cy="731654"/>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3"/>
          <p:cNvSpPr/>
          <p:nvPr/>
        </p:nvSpPr>
        <p:spPr>
          <a:xfrm>
            <a:off x="9260092" y="3728900"/>
            <a:ext cx="5740835"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3"/>
          <p:cNvSpPr txBox="1"/>
          <p:nvPr/>
        </p:nvSpPr>
        <p:spPr>
          <a:xfrm>
            <a:off x="9281473" y="2166102"/>
            <a:ext cx="574083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Key Values</a:t>
            </a:r>
            <a:endParaRPr/>
          </a:p>
        </p:txBody>
      </p:sp>
      <p:pic>
        <p:nvPicPr>
          <p:cNvPr descr="Image" id="240" name="Google Shape;240;p33"/>
          <p:cNvPicPr preferRelativeResize="0"/>
          <p:nvPr/>
        </p:nvPicPr>
        <p:blipFill rotWithShape="1">
          <a:blip r:embed="rId3">
            <a:alphaModFix/>
          </a:blip>
          <a:srcRect b="0" l="0" r="0" t="0"/>
          <a:stretch/>
        </p:blipFill>
        <p:spPr>
          <a:xfrm>
            <a:off x="-1" y="0"/>
            <a:ext cx="8219666" cy="13716056"/>
          </a:xfrm>
          <a:prstGeom prst="rect">
            <a:avLst/>
          </a:prstGeom>
          <a:noFill/>
          <a:ln>
            <a:noFill/>
          </a:ln>
        </p:spPr>
      </p:pic>
      <p:grpSp>
        <p:nvGrpSpPr>
          <p:cNvPr id="241" name="Google Shape;241;p33"/>
          <p:cNvGrpSpPr/>
          <p:nvPr/>
        </p:nvGrpSpPr>
        <p:grpSpPr>
          <a:xfrm>
            <a:off x="9270932" y="5000837"/>
            <a:ext cx="12692370" cy="1857164"/>
            <a:chOff x="0" y="-1"/>
            <a:chExt cx="12692368" cy="1857163"/>
          </a:xfrm>
        </p:grpSpPr>
        <p:sp>
          <p:nvSpPr>
            <p:cNvPr id="242" name="Google Shape;242;p33"/>
            <p:cNvSpPr txBox="1"/>
            <p:nvPr/>
          </p:nvSpPr>
          <p:spPr>
            <a:xfrm>
              <a:off x="1512142" y="742786"/>
              <a:ext cx="11180226"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3" name="Google Shape;243;p33"/>
            <p:cNvSpPr txBox="1"/>
            <p:nvPr/>
          </p:nvSpPr>
          <p:spPr>
            <a:xfrm>
              <a:off x="1512142" y="0"/>
              <a:ext cx="5273932"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44" name="Google Shape;244;p33"/>
            <p:cNvSpPr/>
            <p:nvPr/>
          </p:nvSpPr>
          <p:spPr>
            <a:xfrm>
              <a:off x="0" y="-1"/>
              <a:ext cx="952500"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5" name="Google Shape;245;p33"/>
          <p:cNvSpPr/>
          <p:nvPr/>
        </p:nvSpPr>
        <p:spPr>
          <a:xfrm>
            <a:off x="9270932" y="734584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6" name="Google Shape;246;p33"/>
          <p:cNvSpPr/>
          <p:nvPr/>
        </p:nvSpPr>
        <p:spPr>
          <a:xfrm>
            <a:off x="9270932" y="9692735"/>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7" name="Google Shape;247;p33"/>
          <p:cNvSpPr txBox="1"/>
          <p:nvPr/>
        </p:nvSpPr>
        <p:spPr>
          <a:xfrm>
            <a:off x="10783075" y="808957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8" name="Google Shape;248;p33"/>
          <p:cNvSpPr txBox="1"/>
          <p:nvPr/>
        </p:nvSpPr>
        <p:spPr>
          <a:xfrm>
            <a:off x="10783075" y="734584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49" name="Google Shape;249;p33"/>
          <p:cNvSpPr txBox="1"/>
          <p:nvPr/>
        </p:nvSpPr>
        <p:spPr>
          <a:xfrm>
            <a:off x="10783075" y="10435521"/>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0" name="Google Shape;250;p33"/>
          <p:cNvSpPr txBox="1"/>
          <p:nvPr/>
        </p:nvSpPr>
        <p:spPr>
          <a:xfrm>
            <a:off x="10783075" y="969273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descr="Image" id="255" name="Google Shape;255;p34"/>
          <p:cNvPicPr preferRelativeResize="0"/>
          <p:nvPr/>
        </p:nvPicPr>
        <p:blipFill rotWithShape="1">
          <a:blip r:embed="rId3">
            <a:alphaModFix/>
          </a:blip>
          <a:srcRect b="0" l="0" r="0" t="0"/>
          <a:stretch/>
        </p:blipFill>
        <p:spPr>
          <a:xfrm>
            <a:off x="0" y="-1"/>
            <a:ext cx="24384077" cy="13716056"/>
          </a:xfrm>
          <a:prstGeom prst="rect">
            <a:avLst/>
          </a:prstGeom>
          <a:noFill/>
          <a:ln>
            <a:noFill/>
          </a:ln>
        </p:spPr>
      </p:pic>
      <p:sp>
        <p:nvSpPr>
          <p:cNvPr id="256" name="Google Shape;256;p34"/>
          <p:cNvSpPr/>
          <p:nvPr/>
        </p:nvSpPr>
        <p:spPr>
          <a:xfrm>
            <a:off x="0" y="0"/>
            <a:ext cx="5740835" cy="13716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7" name="Google Shape;257;p34"/>
          <p:cNvSpPr txBox="1"/>
          <p:nvPr/>
        </p:nvSpPr>
        <p:spPr>
          <a:xfrm>
            <a:off x="2390780" y="9031647"/>
            <a:ext cx="4514354"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258" name="Google Shape;258;p34"/>
          <p:cNvSpPr txBox="1"/>
          <p:nvPr/>
        </p:nvSpPr>
        <p:spPr>
          <a:xfrm>
            <a:off x="2390780" y="6707107"/>
            <a:ext cx="5740836" cy="22954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01.</a:t>
            </a:r>
            <a:endParaRPr/>
          </a:p>
        </p:txBody>
      </p:sp>
      <p:sp>
        <p:nvSpPr>
          <p:cNvPr id="259" name="Google Shape;259;p34"/>
          <p:cNvSpPr txBox="1"/>
          <p:nvPr/>
        </p:nvSpPr>
        <p:spPr>
          <a:xfrm>
            <a:off x="2390780" y="10478682"/>
            <a:ext cx="5868289"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5"/>
          <p:cNvSpPr/>
          <p:nvPr/>
        </p:nvSpPr>
        <p:spPr>
          <a:xfrm>
            <a:off x="9310892" y="3314973"/>
            <a:ext cx="5740835"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5"/>
          <p:cNvSpPr txBox="1"/>
          <p:nvPr/>
        </p:nvSpPr>
        <p:spPr>
          <a:xfrm>
            <a:off x="8430300" y="1752176"/>
            <a:ext cx="7523400"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Business Model </a:t>
            </a:r>
            <a:endParaRPr/>
          </a:p>
        </p:txBody>
      </p:sp>
      <p:pic>
        <p:nvPicPr>
          <p:cNvPr descr="Image" id="266" name="Google Shape;266;p35"/>
          <p:cNvPicPr preferRelativeResize="0"/>
          <p:nvPr/>
        </p:nvPicPr>
        <p:blipFill rotWithShape="1">
          <a:blip r:embed="rId3">
            <a:alphaModFix/>
          </a:blip>
          <a:srcRect b="0" l="0" r="0" t="0"/>
          <a:stretch/>
        </p:blipFill>
        <p:spPr>
          <a:xfrm>
            <a:off x="0" y="6858000"/>
            <a:ext cx="24384095" cy="6858161"/>
          </a:xfrm>
          <a:prstGeom prst="rect">
            <a:avLst/>
          </a:prstGeom>
          <a:noFill/>
          <a:ln>
            <a:noFill/>
          </a:ln>
        </p:spPr>
      </p:pic>
      <p:sp>
        <p:nvSpPr>
          <p:cNvPr id="267" name="Google Shape;267;p35"/>
          <p:cNvSpPr/>
          <p:nvPr/>
        </p:nvSpPr>
        <p:spPr>
          <a:xfrm>
            <a:off x="0" y="6842507"/>
            <a:ext cx="24384001" cy="6873493"/>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5"/>
          <p:cNvSpPr txBox="1"/>
          <p:nvPr/>
        </p:nvSpPr>
        <p:spPr>
          <a:xfrm>
            <a:off x="2899118" y="4485876"/>
            <a:ext cx="888698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69" name="Google Shape;269;p35"/>
          <p:cNvGrpSpPr/>
          <p:nvPr/>
        </p:nvGrpSpPr>
        <p:grpSpPr>
          <a:xfrm>
            <a:off x="1941687" y="8507489"/>
            <a:ext cx="3785948" cy="3543529"/>
            <a:chOff x="0" y="-1"/>
            <a:chExt cx="3785948" cy="3543529"/>
          </a:xfrm>
        </p:grpSpPr>
        <p:sp>
          <p:nvSpPr>
            <p:cNvPr id="270" name="Google Shape;270;p35"/>
            <p:cNvSpPr txBox="1"/>
            <p:nvPr/>
          </p:nvSpPr>
          <p:spPr>
            <a:xfrm>
              <a:off x="0" y="2256742"/>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71" name="Google Shape;271;p35"/>
            <p:cNvSpPr/>
            <p:nvPr/>
          </p:nvSpPr>
          <p:spPr>
            <a:xfrm>
              <a:off x="1041491" y="-1"/>
              <a:ext cx="1702966" cy="174186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72" name="Google Shape;272;p35"/>
          <p:cNvGrpSpPr/>
          <p:nvPr/>
        </p:nvGrpSpPr>
        <p:grpSpPr>
          <a:xfrm>
            <a:off x="7513440" y="8724813"/>
            <a:ext cx="3785949" cy="3326206"/>
            <a:chOff x="0" y="0"/>
            <a:chExt cx="3785948" cy="3326205"/>
          </a:xfrm>
        </p:grpSpPr>
        <p:sp>
          <p:nvSpPr>
            <p:cNvPr id="273" name="Google Shape;273;p35"/>
            <p:cNvSpPr/>
            <p:nvPr/>
          </p:nvSpPr>
          <p:spPr>
            <a:xfrm>
              <a:off x="1042073" y="0"/>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5"/>
            <p:cNvSpPr txBox="1"/>
            <p:nvPr/>
          </p:nvSpPr>
          <p:spPr>
            <a:xfrm>
              <a:off x="0" y="203942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grpSp>
      <p:grpSp>
        <p:nvGrpSpPr>
          <p:cNvPr id="275" name="Google Shape;275;p35"/>
          <p:cNvGrpSpPr/>
          <p:nvPr/>
        </p:nvGrpSpPr>
        <p:grpSpPr>
          <a:xfrm>
            <a:off x="13084860" y="8540052"/>
            <a:ext cx="3785949" cy="3510581"/>
            <a:chOff x="0" y="0"/>
            <a:chExt cx="3785948" cy="3510580"/>
          </a:xfrm>
        </p:grpSpPr>
        <p:sp>
          <p:nvSpPr>
            <p:cNvPr id="276" name="Google Shape;276;p35"/>
            <p:cNvSpPr/>
            <p:nvPr/>
          </p:nvSpPr>
          <p:spPr>
            <a:xfrm>
              <a:off x="1042072" y="0"/>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7" name="Google Shape;277;p35"/>
            <p:cNvSpPr txBox="1"/>
            <p:nvPr/>
          </p:nvSpPr>
          <p:spPr>
            <a:xfrm>
              <a:off x="0" y="2223795"/>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grpSp>
      <p:grpSp>
        <p:nvGrpSpPr>
          <p:cNvPr id="278" name="Google Shape;278;p35"/>
          <p:cNvGrpSpPr/>
          <p:nvPr/>
        </p:nvGrpSpPr>
        <p:grpSpPr>
          <a:xfrm>
            <a:off x="18656366" y="8701476"/>
            <a:ext cx="3785949" cy="3349543"/>
            <a:chOff x="0" y="0"/>
            <a:chExt cx="3785948" cy="3349541"/>
          </a:xfrm>
        </p:grpSpPr>
        <p:sp>
          <p:nvSpPr>
            <p:cNvPr id="279" name="Google Shape;279;p35"/>
            <p:cNvSpPr/>
            <p:nvPr/>
          </p:nvSpPr>
          <p:spPr>
            <a:xfrm>
              <a:off x="1041491" y="0"/>
              <a:ext cx="1701801" cy="1353893"/>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0" name="Google Shape;280;p35"/>
            <p:cNvSpPr txBox="1"/>
            <p:nvPr/>
          </p:nvSpPr>
          <p:spPr>
            <a:xfrm>
              <a:off x="0" y="2062756"/>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grpSp>
      <p:sp>
        <p:nvSpPr>
          <p:cNvPr id="281" name="Google Shape;281;p35"/>
          <p:cNvSpPr txBox="1"/>
          <p:nvPr/>
        </p:nvSpPr>
        <p:spPr>
          <a:xfrm>
            <a:off x="12576518" y="44858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6"/>
          <p:cNvSpPr/>
          <p:nvPr/>
        </p:nvSpPr>
        <p:spPr>
          <a:xfrm>
            <a:off x="9321582" y="2889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6"/>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grpSp>
        <p:nvGrpSpPr>
          <p:cNvPr id="288" name="Google Shape;288;p36"/>
          <p:cNvGrpSpPr/>
          <p:nvPr/>
        </p:nvGrpSpPr>
        <p:grpSpPr>
          <a:xfrm>
            <a:off x="7607300" y="4239097"/>
            <a:ext cx="3810000" cy="7380990"/>
            <a:chOff x="0" y="0"/>
            <a:chExt cx="3810000" cy="7380988"/>
          </a:xfrm>
        </p:grpSpPr>
        <p:sp>
          <p:nvSpPr>
            <p:cNvPr id="289" name="Google Shape;289;p36"/>
            <p:cNvSpPr txBox="1"/>
            <p:nvPr/>
          </p:nvSpPr>
          <p:spPr>
            <a:xfrm>
              <a:off x="336174" y="4962423"/>
              <a:ext cx="3137652" cy="130593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0" name="Google Shape;290;p36"/>
            <p:cNvSpPr txBox="1"/>
            <p:nvPr/>
          </p:nvSpPr>
          <p:spPr>
            <a:xfrm>
              <a:off x="1007835" y="4078824"/>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pic>
          <p:nvPicPr>
            <p:cNvPr descr="Image" id="291" name="Google Shape;291;p36"/>
            <p:cNvPicPr preferRelativeResize="0"/>
            <p:nvPr/>
          </p:nvPicPr>
          <p:blipFill rotWithShape="1">
            <a:blip r:embed="rId3">
              <a:alphaModFix/>
            </a:blip>
            <a:srcRect b="0" l="0" r="0" t="0"/>
            <a:stretch/>
          </p:blipFill>
          <p:spPr>
            <a:xfrm>
              <a:off x="0" y="0"/>
              <a:ext cx="3810000" cy="3810000"/>
            </a:xfrm>
            <a:prstGeom prst="rect">
              <a:avLst/>
            </a:prstGeom>
            <a:noFill/>
            <a:ln>
              <a:noFill/>
            </a:ln>
          </p:spPr>
        </p:pic>
        <p:grpSp>
          <p:nvGrpSpPr>
            <p:cNvPr id="292" name="Google Shape;292;p36"/>
            <p:cNvGrpSpPr/>
            <p:nvPr/>
          </p:nvGrpSpPr>
          <p:grpSpPr>
            <a:xfrm>
              <a:off x="301997" y="6537180"/>
              <a:ext cx="3206007" cy="843808"/>
              <a:chOff x="0" y="0"/>
              <a:chExt cx="3206006" cy="843806"/>
            </a:xfrm>
          </p:grpSpPr>
          <p:sp>
            <p:nvSpPr>
              <p:cNvPr id="293" name="Google Shape;293;p36"/>
              <p:cNvSpPr/>
              <p:nvPr/>
            </p:nvSpPr>
            <p:spPr>
              <a:xfrm>
                <a:off x="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4" name="Google Shape;294;p36"/>
              <p:cNvSpPr/>
              <p:nvPr/>
            </p:nvSpPr>
            <p:spPr>
              <a:xfrm>
                <a:off x="23622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5" name="Google Shape;295;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6" name="Google Shape;296;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7" name="Google Shape;297;p36"/>
              <p:cNvSpPr/>
              <p:nvPr/>
            </p:nvSpPr>
            <p:spPr>
              <a:xfrm>
                <a:off x="11684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8" name="Google Shape;298;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grpSp>
      <p:grpSp>
        <p:nvGrpSpPr>
          <p:cNvPr id="299" name="Google Shape;299;p36"/>
          <p:cNvGrpSpPr/>
          <p:nvPr/>
        </p:nvGrpSpPr>
        <p:grpSpPr>
          <a:xfrm>
            <a:off x="18326100" y="4239097"/>
            <a:ext cx="3810000" cy="7380990"/>
            <a:chOff x="0" y="0"/>
            <a:chExt cx="3810000" cy="7380988"/>
          </a:xfrm>
        </p:grpSpPr>
        <p:sp>
          <p:nvSpPr>
            <p:cNvPr id="300" name="Google Shape;300;p36"/>
            <p:cNvSpPr txBox="1"/>
            <p:nvPr/>
          </p:nvSpPr>
          <p:spPr>
            <a:xfrm>
              <a:off x="336174" y="4962423"/>
              <a:ext cx="3137652" cy="130593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01" name="Google Shape;301;p36"/>
            <p:cNvSpPr txBox="1"/>
            <p:nvPr/>
          </p:nvSpPr>
          <p:spPr>
            <a:xfrm>
              <a:off x="1007835" y="4078824"/>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pic>
          <p:nvPicPr>
            <p:cNvPr descr="Image" id="302" name="Google Shape;302;p36"/>
            <p:cNvPicPr preferRelativeResize="0"/>
            <p:nvPr/>
          </p:nvPicPr>
          <p:blipFill rotWithShape="1">
            <a:blip r:embed="rId3">
              <a:alphaModFix/>
            </a:blip>
            <a:srcRect b="0" l="0" r="0" t="0"/>
            <a:stretch/>
          </p:blipFill>
          <p:spPr>
            <a:xfrm>
              <a:off x="0" y="0"/>
              <a:ext cx="3810000" cy="3810000"/>
            </a:xfrm>
            <a:prstGeom prst="rect">
              <a:avLst/>
            </a:prstGeom>
            <a:noFill/>
            <a:ln>
              <a:noFill/>
            </a:ln>
          </p:spPr>
        </p:pic>
        <p:grpSp>
          <p:nvGrpSpPr>
            <p:cNvPr id="303" name="Google Shape;303;p36"/>
            <p:cNvGrpSpPr/>
            <p:nvPr/>
          </p:nvGrpSpPr>
          <p:grpSpPr>
            <a:xfrm>
              <a:off x="301997" y="6537180"/>
              <a:ext cx="3206007" cy="843808"/>
              <a:chOff x="0" y="0"/>
              <a:chExt cx="3206006" cy="843806"/>
            </a:xfrm>
          </p:grpSpPr>
          <p:sp>
            <p:nvSpPr>
              <p:cNvPr id="304" name="Google Shape;304;p36"/>
              <p:cNvSpPr/>
              <p:nvPr/>
            </p:nvSpPr>
            <p:spPr>
              <a:xfrm>
                <a:off x="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6"/>
              <p:cNvSpPr/>
              <p:nvPr/>
            </p:nvSpPr>
            <p:spPr>
              <a:xfrm>
                <a:off x="23622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6" name="Google Shape;306;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7" name="Google Shape;307;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8" name="Google Shape;308;p36"/>
              <p:cNvSpPr/>
              <p:nvPr/>
            </p:nvSpPr>
            <p:spPr>
              <a:xfrm>
                <a:off x="11684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9" name="Google Shape;309;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grpSp>
      <p:grpSp>
        <p:nvGrpSpPr>
          <p:cNvPr id="310" name="Google Shape;310;p36"/>
          <p:cNvGrpSpPr/>
          <p:nvPr/>
        </p:nvGrpSpPr>
        <p:grpSpPr>
          <a:xfrm>
            <a:off x="2247900" y="4239098"/>
            <a:ext cx="3810000" cy="7380989"/>
            <a:chOff x="0" y="0"/>
            <a:chExt cx="3810000" cy="7380988"/>
          </a:xfrm>
        </p:grpSpPr>
        <p:sp>
          <p:nvSpPr>
            <p:cNvPr id="311" name="Google Shape;311;p36"/>
            <p:cNvSpPr txBox="1"/>
            <p:nvPr/>
          </p:nvSpPr>
          <p:spPr>
            <a:xfrm>
              <a:off x="336174" y="4962423"/>
              <a:ext cx="3137652" cy="130593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12" name="Google Shape;312;p36"/>
            <p:cNvSpPr txBox="1"/>
            <p:nvPr/>
          </p:nvSpPr>
          <p:spPr>
            <a:xfrm>
              <a:off x="1007835" y="4078824"/>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pic>
          <p:nvPicPr>
            <p:cNvPr descr="Image" id="313" name="Google Shape;313;p36"/>
            <p:cNvPicPr preferRelativeResize="0"/>
            <p:nvPr/>
          </p:nvPicPr>
          <p:blipFill rotWithShape="1">
            <a:blip r:embed="rId3">
              <a:alphaModFix/>
            </a:blip>
            <a:srcRect b="0" l="0" r="0" t="0"/>
            <a:stretch/>
          </p:blipFill>
          <p:spPr>
            <a:xfrm>
              <a:off x="0" y="0"/>
              <a:ext cx="3810000" cy="3810000"/>
            </a:xfrm>
            <a:prstGeom prst="rect">
              <a:avLst/>
            </a:prstGeom>
            <a:noFill/>
            <a:ln>
              <a:noFill/>
            </a:ln>
          </p:spPr>
        </p:pic>
        <p:grpSp>
          <p:nvGrpSpPr>
            <p:cNvPr id="314" name="Google Shape;314;p36"/>
            <p:cNvGrpSpPr/>
            <p:nvPr/>
          </p:nvGrpSpPr>
          <p:grpSpPr>
            <a:xfrm>
              <a:off x="301997" y="6537180"/>
              <a:ext cx="3206007" cy="843808"/>
              <a:chOff x="0" y="0"/>
              <a:chExt cx="3206006" cy="843806"/>
            </a:xfrm>
          </p:grpSpPr>
          <p:sp>
            <p:nvSpPr>
              <p:cNvPr id="315" name="Google Shape;315;p36"/>
              <p:cNvSpPr/>
              <p:nvPr/>
            </p:nvSpPr>
            <p:spPr>
              <a:xfrm>
                <a:off x="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36"/>
              <p:cNvSpPr/>
              <p:nvPr/>
            </p:nvSpPr>
            <p:spPr>
              <a:xfrm>
                <a:off x="23622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8" name="Google Shape;318;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9" name="Google Shape;319;p36"/>
              <p:cNvSpPr/>
              <p:nvPr/>
            </p:nvSpPr>
            <p:spPr>
              <a:xfrm>
                <a:off x="11684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grpSp>
      <p:grpSp>
        <p:nvGrpSpPr>
          <p:cNvPr id="321" name="Google Shape;321;p36"/>
          <p:cNvGrpSpPr/>
          <p:nvPr/>
        </p:nvGrpSpPr>
        <p:grpSpPr>
          <a:xfrm>
            <a:off x="12966700" y="4239097"/>
            <a:ext cx="3810000" cy="7380990"/>
            <a:chOff x="0" y="0"/>
            <a:chExt cx="3810000" cy="7380988"/>
          </a:xfrm>
        </p:grpSpPr>
        <p:sp>
          <p:nvSpPr>
            <p:cNvPr id="322" name="Google Shape;322;p36"/>
            <p:cNvSpPr txBox="1"/>
            <p:nvPr/>
          </p:nvSpPr>
          <p:spPr>
            <a:xfrm>
              <a:off x="336174" y="4962423"/>
              <a:ext cx="3137652" cy="130593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23" name="Google Shape;323;p36"/>
            <p:cNvSpPr txBox="1"/>
            <p:nvPr/>
          </p:nvSpPr>
          <p:spPr>
            <a:xfrm>
              <a:off x="1007835" y="4078824"/>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pic>
          <p:nvPicPr>
            <p:cNvPr descr="Image" id="324" name="Google Shape;324;p36"/>
            <p:cNvPicPr preferRelativeResize="0"/>
            <p:nvPr/>
          </p:nvPicPr>
          <p:blipFill rotWithShape="1">
            <a:blip r:embed="rId3">
              <a:alphaModFix/>
            </a:blip>
            <a:srcRect b="0" l="0" r="0" t="0"/>
            <a:stretch/>
          </p:blipFill>
          <p:spPr>
            <a:xfrm>
              <a:off x="0" y="0"/>
              <a:ext cx="3810000" cy="3810000"/>
            </a:xfrm>
            <a:prstGeom prst="rect">
              <a:avLst/>
            </a:prstGeom>
            <a:noFill/>
            <a:ln>
              <a:noFill/>
            </a:ln>
          </p:spPr>
        </p:pic>
        <p:grpSp>
          <p:nvGrpSpPr>
            <p:cNvPr id="325" name="Google Shape;325;p36"/>
            <p:cNvGrpSpPr/>
            <p:nvPr/>
          </p:nvGrpSpPr>
          <p:grpSpPr>
            <a:xfrm>
              <a:off x="301997" y="6537180"/>
              <a:ext cx="3206007" cy="843808"/>
              <a:chOff x="0" y="0"/>
              <a:chExt cx="3206006" cy="843806"/>
            </a:xfrm>
          </p:grpSpPr>
          <p:sp>
            <p:nvSpPr>
              <p:cNvPr id="326" name="Google Shape;326;p36"/>
              <p:cNvSpPr/>
              <p:nvPr/>
            </p:nvSpPr>
            <p:spPr>
              <a:xfrm>
                <a:off x="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7" name="Google Shape;327;p36"/>
              <p:cNvSpPr/>
              <p:nvPr/>
            </p:nvSpPr>
            <p:spPr>
              <a:xfrm>
                <a:off x="23622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8" name="Google Shape;328;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29" name="Google Shape;329;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30" name="Google Shape;330;p36"/>
              <p:cNvSpPr/>
              <p:nvPr/>
            </p:nvSpPr>
            <p:spPr>
              <a:xfrm>
                <a:off x="1168400" y="0"/>
                <a:ext cx="843806" cy="843806"/>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1" name="Google Shape;331;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descr="Image" id="336" name="Google Shape;336;p3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37" name="Google Shape;337;p37"/>
          <p:cNvSpPr/>
          <p:nvPr/>
        </p:nvSpPr>
        <p:spPr>
          <a:xfrm>
            <a:off x="0" y="0"/>
            <a:ext cx="24384001"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7"/>
          <p:cNvSpPr/>
          <p:nvPr/>
        </p:nvSpPr>
        <p:spPr>
          <a:xfrm>
            <a:off x="16055677" y="4354413"/>
            <a:ext cx="8324454" cy="6008787"/>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39" name="Google Shape;339;p37"/>
          <p:cNvGrpSpPr/>
          <p:nvPr/>
        </p:nvGrpSpPr>
        <p:grpSpPr>
          <a:xfrm>
            <a:off x="16684941" y="5213542"/>
            <a:ext cx="7065928" cy="4290529"/>
            <a:chOff x="0" y="-1"/>
            <a:chExt cx="7065927" cy="4290527"/>
          </a:xfrm>
        </p:grpSpPr>
        <p:sp>
          <p:nvSpPr>
            <p:cNvPr id="340" name="Google Shape;340;p37"/>
            <p:cNvSpPr txBox="1"/>
            <p:nvPr/>
          </p:nvSpPr>
          <p:spPr>
            <a:xfrm>
              <a:off x="0" y="-1"/>
              <a:ext cx="7065927"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41" name="Google Shape;341;p37"/>
            <p:cNvSpPr txBox="1"/>
            <p:nvPr/>
          </p:nvSpPr>
          <p:spPr>
            <a:xfrm>
              <a:off x="0" y="2543261"/>
              <a:ext cx="7065927" cy="174726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42" name="Google Shape;342;p37"/>
            <p:cNvSpPr txBox="1"/>
            <p:nvPr/>
          </p:nvSpPr>
          <p:spPr>
            <a:xfrm>
              <a:off x="0" y="1421490"/>
              <a:ext cx="6235262"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grpSp>
      <p:sp>
        <p:nvSpPr>
          <p:cNvPr id="343" name="Google Shape;343;p37"/>
          <p:cNvSpPr/>
          <p:nvPr/>
        </p:nvSpPr>
        <p:spPr>
          <a:xfrm>
            <a:off x="15986752" y="4659965"/>
            <a:ext cx="219969" cy="5397684"/>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descr="Image" id="348" name="Google Shape;348;p38"/>
          <p:cNvPicPr preferRelativeResize="0"/>
          <p:nvPr>
            <p:ph idx="2" type="pic"/>
          </p:nvPr>
        </p:nvPicPr>
        <p:blipFill rotWithShape="1">
          <a:blip r:embed="rId3">
            <a:alphaModFix/>
          </a:blip>
          <a:srcRect b="0" l="0" r="0" t="0"/>
          <a:stretch/>
        </p:blipFill>
        <p:spPr>
          <a:xfrm>
            <a:off x="-1" y="-1"/>
            <a:ext cx="7206047" cy="13716057"/>
          </a:xfrm>
          <a:prstGeom prst="rect">
            <a:avLst/>
          </a:prstGeom>
          <a:noFill/>
          <a:ln>
            <a:noFill/>
          </a:ln>
        </p:spPr>
      </p:pic>
      <p:sp>
        <p:nvSpPr>
          <p:cNvPr id="349" name="Google Shape;349;p38"/>
          <p:cNvSpPr/>
          <p:nvPr/>
        </p:nvSpPr>
        <p:spPr>
          <a:xfrm>
            <a:off x="0" y="0"/>
            <a:ext cx="7206159"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50" name="Google Shape;350;p38"/>
          <p:cNvPicPr preferRelativeResize="0"/>
          <p:nvPr>
            <p:ph idx="3" type="pic"/>
          </p:nvPr>
        </p:nvPicPr>
        <p:blipFill rotWithShape="1">
          <a:blip r:embed="rId3">
            <a:alphaModFix/>
          </a:blip>
          <a:srcRect b="0" l="0" r="0" t="0"/>
          <a:stretch/>
        </p:blipFill>
        <p:spPr>
          <a:xfrm>
            <a:off x="5278834" y="6799334"/>
            <a:ext cx="2540001" cy="2540001"/>
          </a:xfrm>
          <a:prstGeom prst="rect">
            <a:avLst/>
          </a:prstGeom>
          <a:noFill/>
          <a:ln>
            <a:noFill/>
          </a:ln>
        </p:spPr>
      </p:pic>
      <p:pic>
        <p:nvPicPr>
          <p:cNvPr descr="Image" id="351" name="Google Shape;351;p38"/>
          <p:cNvPicPr preferRelativeResize="0"/>
          <p:nvPr>
            <p:ph idx="4" type="pic"/>
          </p:nvPr>
        </p:nvPicPr>
        <p:blipFill rotWithShape="1">
          <a:blip r:embed="rId3">
            <a:alphaModFix/>
          </a:blip>
          <a:srcRect b="0" l="0" r="0" t="0"/>
          <a:stretch/>
        </p:blipFill>
        <p:spPr>
          <a:xfrm>
            <a:off x="5278834" y="10177534"/>
            <a:ext cx="2540001" cy="2540001"/>
          </a:xfrm>
          <a:prstGeom prst="rect">
            <a:avLst/>
          </a:prstGeom>
          <a:noFill/>
          <a:ln>
            <a:noFill/>
          </a:ln>
        </p:spPr>
      </p:pic>
      <p:pic>
        <p:nvPicPr>
          <p:cNvPr descr="Image" id="352" name="Google Shape;352;p38"/>
          <p:cNvPicPr preferRelativeResize="0"/>
          <p:nvPr>
            <p:ph idx="5" type="pic"/>
          </p:nvPr>
        </p:nvPicPr>
        <p:blipFill rotWithShape="1">
          <a:blip r:embed="rId3">
            <a:alphaModFix/>
          </a:blip>
          <a:srcRect b="0" l="0" r="0" t="0"/>
          <a:stretch/>
        </p:blipFill>
        <p:spPr>
          <a:xfrm>
            <a:off x="5278834" y="3421134"/>
            <a:ext cx="2540001" cy="2540001"/>
          </a:xfrm>
          <a:prstGeom prst="rect">
            <a:avLst/>
          </a:prstGeom>
          <a:noFill/>
          <a:ln>
            <a:noFill/>
          </a:ln>
        </p:spPr>
      </p:pic>
      <p:pic>
        <p:nvPicPr>
          <p:cNvPr descr="Image" id="353" name="Google Shape;353;p38"/>
          <p:cNvPicPr preferRelativeResize="0"/>
          <p:nvPr>
            <p:ph idx="6" type="pic"/>
          </p:nvPr>
        </p:nvPicPr>
        <p:blipFill rotWithShape="1">
          <a:blip r:embed="rId3">
            <a:alphaModFix/>
          </a:blip>
          <a:srcRect b="0" l="0" r="0" t="0"/>
          <a:stretch/>
        </p:blipFill>
        <p:spPr>
          <a:xfrm>
            <a:off x="14956234" y="3421134"/>
            <a:ext cx="2540001" cy="2540001"/>
          </a:xfrm>
          <a:prstGeom prst="rect">
            <a:avLst/>
          </a:prstGeom>
          <a:noFill/>
          <a:ln>
            <a:noFill/>
          </a:ln>
        </p:spPr>
      </p:pic>
      <p:pic>
        <p:nvPicPr>
          <p:cNvPr descr="Image" id="354" name="Google Shape;354;p38"/>
          <p:cNvPicPr preferRelativeResize="0"/>
          <p:nvPr>
            <p:ph idx="7" type="pic"/>
          </p:nvPr>
        </p:nvPicPr>
        <p:blipFill rotWithShape="1">
          <a:blip r:embed="rId3">
            <a:alphaModFix/>
          </a:blip>
          <a:srcRect b="0" l="0" r="0" t="0"/>
          <a:stretch/>
        </p:blipFill>
        <p:spPr>
          <a:xfrm>
            <a:off x="14956234" y="6799334"/>
            <a:ext cx="2540001" cy="2540001"/>
          </a:xfrm>
          <a:prstGeom prst="rect">
            <a:avLst/>
          </a:prstGeom>
          <a:noFill/>
          <a:ln>
            <a:noFill/>
          </a:ln>
        </p:spPr>
      </p:pic>
      <p:pic>
        <p:nvPicPr>
          <p:cNvPr descr="Image" id="355" name="Google Shape;355;p38"/>
          <p:cNvPicPr preferRelativeResize="0"/>
          <p:nvPr>
            <p:ph idx="8" type="pic"/>
          </p:nvPr>
        </p:nvPicPr>
        <p:blipFill rotWithShape="1">
          <a:blip r:embed="rId3">
            <a:alphaModFix/>
          </a:blip>
          <a:srcRect b="0" l="0" r="0" t="0"/>
          <a:stretch/>
        </p:blipFill>
        <p:spPr>
          <a:xfrm>
            <a:off x="14956234" y="10177534"/>
            <a:ext cx="2540001" cy="2540001"/>
          </a:xfrm>
          <a:prstGeom prst="rect">
            <a:avLst/>
          </a:prstGeom>
          <a:noFill/>
          <a:ln>
            <a:noFill/>
          </a:ln>
        </p:spPr>
      </p:pic>
      <p:sp>
        <p:nvSpPr>
          <p:cNvPr id="356" name="Google Shape;356;p38"/>
          <p:cNvSpPr/>
          <p:nvPr/>
        </p:nvSpPr>
        <p:spPr>
          <a:xfrm>
            <a:off x="12065069" y="2254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7" name="Google Shape;357;p38"/>
          <p:cNvSpPr txBox="1"/>
          <p:nvPr/>
        </p:nvSpPr>
        <p:spPr>
          <a:xfrm>
            <a:off x="11475350" y="716886"/>
            <a:ext cx="692027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358" name="Google Shape;358;p38"/>
          <p:cNvSpPr txBox="1"/>
          <p:nvPr/>
        </p:nvSpPr>
        <p:spPr>
          <a:xfrm>
            <a:off x="8129608" y="75052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59" name="Google Shape;359;p38"/>
          <p:cNvSpPr txBox="1"/>
          <p:nvPr/>
        </p:nvSpPr>
        <p:spPr>
          <a:xfrm>
            <a:off x="8129608"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60" name="Google Shape;360;p38"/>
          <p:cNvSpPr/>
          <p:nvPr/>
        </p:nvSpPr>
        <p:spPr>
          <a:xfrm>
            <a:off x="8129608"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1" name="Google Shape;361;p38"/>
          <p:cNvSpPr/>
          <p:nvPr/>
        </p:nvSpPr>
        <p:spPr>
          <a:xfrm>
            <a:off x="10491808"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2" name="Google Shape;362;p38"/>
          <p:cNvSpPr/>
          <p:nvPr/>
        </p:nvSpPr>
        <p:spPr>
          <a:xfrm>
            <a:off x="84679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3" name="Google Shape;363;p38"/>
          <p:cNvSpPr/>
          <p:nvPr/>
        </p:nvSpPr>
        <p:spPr>
          <a:xfrm>
            <a:off x="10754961"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4" name="Google Shape;364;p38"/>
          <p:cNvSpPr/>
          <p:nvPr/>
        </p:nvSpPr>
        <p:spPr>
          <a:xfrm>
            <a:off x="9298008"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5" name="Google Shape;365;p38"/>
          <p:cNvSpPr/>
          <p:nvPr/>
        </p:nvSpPr>
        <p:spPr>
          <a:xfrm>
            <a:off x="9561161"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6" name="Google Shape;366;p38"/>
          <p:cNvSpPr txBox="1"/>
          <p:nvPr/>
        </p:nvSpPr>
        <p:spPr>
          <a:xfrm>
            <a:off x="8129608" y="108834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67" name="Google Shape;367;p38"/>
          <p:cNvSpPr txBox="1"/>
          <p:nvPr/>
        </p:nvSpPr>
        <p:spPr>
          <a:xfrm>
            <a:off x="8129608"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68" name="Google Shape;368;p38"/>
          <p:cNvSpPr/>
          <p:nvPr/>
        </p:nvSpPr>
        <p:spPr>
          <a:xfrm>
            <a:off x="8129608"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38"/>
          <p:cNvSpPr/>
          <p:nvPr/>
        </p:nvSpPr>
        <p:spPr>
          <a:xfrm>
            <a:off x="10491808"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38"/>
          <p:cNvSpPr/>
          <p:nvPr/>
        </p:nvSpPr>
        <p:spPr>
          <a:xfrm>
            <a:off x="84679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1" name="Google Shape;371;p38"/>
          <p:cNvSpPr/>
          <p:nvPr/>
        </p:nvSpPr>
        <p:spPr>
          <a:xfrm>
            <a:off x="10754961"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2" name="Google Shape;372;p38"/>
          <p:cNvSpPr/>
          <p:nvPr/>
        </p:nvSpPr>
        <p:spPr>
          <a:xfrm>
            <a:off x="9298008"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3" name="Google Shape;373;p38"/>
          <p:cNvSpPr/>
          <p:nvPr/>
        </p:nvSpPr>
        <p:spPr>
          <a:xfrm>
            <a:off x="9561161"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4" name="Google Shape;374;p38"/>
          <p:cNvSpPr txBox="1"/>
          <p:nvPr/>
        </p:nvSpPr>
        <p:spPr>
          <a:xfrm>
            <a:off x="8129608" y="4127067"/>
            <a:ext cx="6378733"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75" name="Google Shape;375;p38"/>
          <p:cNvSpPr txBox="1"/>
          <p:nvPr/>
        </p:nvSpPr>
        <p:spPr>
          <a:xfrm>
            <a:off x="8129608"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76" name="Google Shape;376;p38"/>
          <p:cNvSpPr/>
          <p:nvPr/>
        </p:nvSpPr>
        <p:spPr>
          <a:xfrm>
            <a:off x="8129608"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7" name="Google Shape;377;p38"/>
          <p:cNvSpPr/>
          <p:nvPr/>
        </p:nvSpPr>
        <p:spPr>
          <a:xfrm>
            <a:off x="10491808"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8" name="Google Shape;378;p38"/>
          <p:cNvSpPr/>
          <p:nvPr/>
        </p:nvSpPr>
        <p:spPr>
          <a:xfrm>
            <a:off x="84679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9" name="Google Shape;379;p38"/>
          <p:cNvSpPr/>
          <p:nvPr/>
        </p:nvSpPr>
        <p:spPr>
          <a:xfrm>
            <a:off x="10754961"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0" name="Google Shape;380;p38"/>
          <p:cNvSpPr/>
          <p:nvPr/>
        </p:nvSpPr>
        <p:spPr>
          <a:xfrm>
            <a:off x="9298008"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1" name="Google Shape;381;p38"/>
          <p:cNvSpPr/>
          <p:nvPr/>
        </p:nvSpPr>
        <p:spPr>
          <a:xfrm>
            <a:off x="9561161"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2" name="Google Shape;382;p38"/>
          <p:cNvSpPr txBox="1"/>
          <p:nvPr/>
        </p:nvSpPr>
        <p:spPr>
          <a:xfrm>
            <a:off x="17807009" y="4127067"/>
            <a:ext cx="6378732"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83" name="Google Shape;383;p38"/>
          <p:cNvSpPr txBox="1"/>
          <p:nvPr/>
        </p:nvSpPr>
        <p:spPr>
          <a:xfrm>
            <a:off x="17807009"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84" name="Google Shape;384;p38"/>
          <p:cNvSpPr/>
          <p:nvPr/>
        </p:nvSpPr>
        <p:spPr>
          <a:xfrm>
            <a:off x="17807009"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38"/>
          <p:cNvSpPr/>
          <p:nvPr/>
        </p:nvSpPr>
        <p:spPr>
          <a:xfrm>
            <a:off x="20169209"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38"/>
          <p:cNvSpPr/>
          <p:nvPr/>
        </p:nvSpPr>
        <p:spPr>
          <a:xfrm>
            <a:off x="181453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7" name="Google Shape;387;p38"/>
          <p:cNvSpPr/>
          <p:nvPr/>
        </p:nvSpPr>
        <p:spPr>
          <a:xfrm>
            <a:off x="20432363"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8" name="Google Shape;388;p38"/>
          <p:cNvSpPr/>
          <p:nvPr/>
        </p:nvSpPr>
        <p:spPr>
          <a:xfrm>
            <a:off x="18975409"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9" name="Google Shape;389;p38"/>
          <p:cNvSpPr/>
          <p:nvPr/>
        </p:nvSpPr>
        <p:spPr>
          <a:xfrm>
            <a:off x="19238563"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90" name="Google Shape;390;p38"/>
          <p:cNvSpPr txBox="1"/>
          <p:nvPr/>
        </p:nvSpPr>
        <p:spPr>
          <a:xfrm>
            <a:off x="17807009" y="75052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91" name="Google Shape;391;p38"/>
          <p:cNvSpPr txBox="1"/>
          <p:nvPr/>
        </p:nvSpPr>
        <p:spPr>
          <a:xfrm>
            <a:off x="17807009"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92" name="Google Shape;392;p38"/>
          <p:cNvSpPr/>
          <p:nvPr/>
        </p:nvSpPr>
        <p:spPr>
          <a:xfrm>
            <a:off x="17807009"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38"/>
          <p:cNvSpPr/>
          <p:nvPr/>
        </p:nvSpPr>
        <p:spPr>
          <a:xfrm>
            <a:off x="20169209"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4" name="Google Shape;394;p38"/>
          <p:cNvSpPr/>
          <p:nvPr/>
        </p:nvSpPr>
        <p:spPr>
          <a:xfrm>
            <a:off x="181453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95" name="Google Shape;395;p38"/>
          <p:cNvSpPr/>
          <p:nvPr/>
        </p:nvSpPr>
        <p:spPr>
          <a:xfrm>
            <a:off x="20432363"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96" name="Google Shape;396;p38"/>
          <p:cNvSpPr/>
          <p:nvPr/>
        </p:nvSpPr>
        <p:spPr>
          <a:xfrm>
            <a:off x="18975409"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7" name="Google Shape;397;p38"/>
          <p:cNvSpPr/>
          <p:nvPr/>
        </p:nvSpPr>
        <p:spPr>
          <a:xfrm>
            <a:off x="19238563"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98" name="Google Shape;398;p38"/>
          <p:cNvSpPr txBox="1"/>
          <p:nvPr/>
        </p:nvSpPr>
        <p:spPr>
          <a:xfrm>
            <a:off x="17807009" y="108834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99" name="Google Shape;399;p38"/>
          <p:cNvSpPr txBox="1"/>
          <p:nvPr/>
        </p:nvSpPr>
        <p:spPr>
          <a:xfrm>
            <a:off x="17807009"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00" name="Google Shape;400;p38"/>
          <p:cNvSpPr/>
          <p:nvPr/>
        </p:nvSpPr>
        <p:spPr>
          <a:xfrm>
            <a:off x="17807009"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38"/>
          <p:cNvSpPr/>
          <p:nvPr/>
        </p:nvSpPr>
        <p:spPr>
          <a:xfrm>
            <a:off x="20169209"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38"/>
          <p:cNvSpPr/>
          <p:nvPr/>
        </p:nvSpPr>
        <p:spPr>
          <a:xfrm>
            <a:off x="181453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403" name="Google Shape;403;p38"/>
          <p:cNvSpPr/>
          <p:nvPr/>
        </p:nvSpPr>
        <p:spPr>
          <a:xfrm>
            <a:off x="20432363"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404" name="Google Shape;404;p38"/>
          <p:cNvSpPr/>
          <p:nvPr/>
        </p:nvSpPr>
        <p:spPr>
          <a:xfrm>
            <a:off x="18975409"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5" name="Google Shape;405;p38"/>
          <p:cNvSpPr/>
          <p:nvPr/>
        </p:nvSpPr>
        <p:spPr>
          <a:xfrm>
            <a:off x="19238563"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pic>
        <p:nvPicPr>
          <p:cNvPr descr="Image" id="410" name="Google Shape;410;p39"/>
          <p:cNvPicPr preferRelativeResize="0"/>
          <p:nvPr>
            <p:ph idx="2" type="pic"/>
          </p:nvPr>
        </p:nvPicPr>
        <p:blipFill rotWithShape="1">
          <a:blip r:embed="rId3">
            <a:alphaModFix/>
          </a:blip>
          <a:srcRect b="0" l="0" r="0" t="0"/>
          <a:stretch/>
        </p:blipFill>
        <p:spPr>
          <a:xfrm>
            <a:off x="4178300" y="3691548"/>
            <a:ext cx="2540000" cy="2540001"/>
          </a:xfrm>
          <a:prstGeom prst="rect">
            <a:avLst/>
          </a:prstGeom>
          <a:noFill/>
          <a:ln>
            <a:noFill/>
          </a:ln>
        </p:spPr>
      </p:pic>
      <p:pic>
        <p:nvPicPr>
          <p:cNvPr descr="Image" id="411" name="Google Shape;411;p39"/>
          <p:cNvPicPr preferRelativeResize="0"/>
          <p:nvPr>
            <p:ph idx="3" type="pic"/>
          </p:nvPr>
        </p:nvPicPr>
        <p:blipFill rotWithShape="1">
          <a:blip r:embed="rId3">
            <a:alphaModFix/>
          </a:blip>
          <a:srcRect b="0" l="0" r="0" t="0"/>
          <a:stretch/>
        </p:blipFill>
        <p:spPr>
          <a:xfrm>
            <a:off x="8674100" y="3691548"/>
            <a:ext cx="2540000" cy="2540001"/>
          </a:xfrm>
          <a:prstGeom prst="rect">
            <a:avLst/>
          </a:prstGeom>
          <a:noFill/>
          <a:ln>
            <a:noFill/>
          </a:ln>
        </p:spPr>
      </p:pic>
      <p:pic>
        <p:nvPicPr>
          <p:cNvPr descr="Image" id="412" name="Google Shape;412;p39"/>
          <p:cNvPicPr preferRelativeResize="0"/>
          <p:nvPr>
            <p:ph idx="4" type="pic"/>
          </p:nvPr>
        </p:nvPicPr>
        <p:blipFill rotWithShape="1">
          <a:blip r:embed="rId3">
            <a:alphaModFix/>
          </a:blip>
          <a:srcRect b="0" l="0" r="0" t="0"/>
          <a:stretch/>
        </p:blipFill>
        <p:spPr>
          <a:xfrm>
            <a:off x="13169900" y="3691548"/>
            <a:ext cx="2540000" cy="2540001"/>
          </a:xfrm>
          <a:prstGeom prst="rect">
            <a:avLst/>
          </a:prstGeom>
          <a:noFill/>
          <a:ln>
            <a:noFill/>
          </a:ln>
        </p:spPr>
      </p:pic>
      <p:pic>
        <p:nvPicPr>
          <p:cNvPr descr="Image" id="413" name="Google Shape;413;p39"/>
          <p:cNvPicPr preferRelativeResize="0"/>
          <p:nvPr>
            <p:ph idx="5" type="pic"/>
          </p:nvPr>
        </p:nvPicPr>
        <p:blipFill rotWithShape="1">
          <a:blip r:embed="rId3">
            <a:alphaModFix/>
          </a:blip>
          <a:srcRect b="0" l="0" r="0" t="0"/>
          <a:stretch/>
        </p:blipFill>
        <p:spPr>
          <a:xfrm>
            <a:off x="17665700" y="3691548"/>
            <a:ext cx="2540000" cy="2540001"/>
          </a:xfrm>
          <a:prstGeom prst="rect">
            <a:avLst/>
          </a:prstGeom>
          <a:noFill/>
          <a:ln>
            <a:noFill/>
          </a:ln>
        </p:spPr>
      </p:pic>
      <p:pic>
        <p:nvPicPr>
          <p:cNvPr descr="Image" id="414" name="Google Shape;414;p39"/>
          <p:cNvPicPr preferRelativeResize="0"/>
          <p:nvPr>
            <p:ph idx="6" type="pic"/>
          </p:nvPr>
        </p:nvPicPr>
        <p:blipFill rotWithShape="1">
          <a:blip r:embed="rId3">
            <a:alphaModFix/>
          </a:blip>
          <a:srcRect b="0" l="0" r="0" t="0"/>
          <a:stretch/>
        </p:blipFill>
        <p:spPr>
          <a:xfrm>
            <a:off x="4178299" y="8466748"/>
            <a:ext cx="2540001" cy="2540001"/>
          </a:xfrm>
          <a:prstGeom prst="rect">
            <a:avLst/>
          </a:prstGeom>
          <a:noFill/>
          <a:ln>
            <a:noFill/>
          </a:ln>
        </p:spPr>
      </p:pic>
      <p:pic>
        <p:nvPicPr>
          <p:cNvPr descr="Image" id="415" name="Google Shape;415;p39"/>
          <p:cNvPicPr preferRelativeResize="0"/>
          <p:nvPr>
            <p:ph idx="7" type="pic"/>
          </p:nvPr>
        </p:nvPicPr>
        <p:blipFill rotWithShape="1">
          <a:blip r:embed="rId3">
            <a:alphaModFix/>
          </a:blip>
          <a:srcRect b="0" l="0" r="0" t="0"/>
          <a:stretch/>
        </p:blipFill>
        <p:spPr>
          <a:xfrm>
            <a:off x="8674099" y="8466748"/>
            <a:ext cx="2540001" cy="2540001"/>
          </a:xfrm>
          <a:prstGeom prst="rect">
            <a:avLst/>
          </a:prstGeom>
          <a:noFill/>
          <a:ln>
            <a:noFill/>
          </a:ln>
        </p:spPr>
      </p:pic>
      <p:pic>
        <p:nvPicPr>
          <p:cNvPr descr="Image" id="416" name="Google Shape;416;p39"/>
          <p:cNvPicPr preferRelativeResize="0"/>
          <p:nvPr>
            <p:ph idx="8" type="pic"/>
          </p:nvPr>
        </p:nvPicPr>
        <p:blipFill rotWithShape="1">
          <a:blip r:embed="rId3">
            <a:alphaModFix/>
          </a:blip>
          <a:srcRect b="0" l="0" r="0" t="0"/>
          <a:stretch/>
        </p:blipFill>
        <p:spPr>
          <a:xfrm>
            <a:off x="13169900" y="8466748"/>
            <a:ext cx="2540000" cy="2540001"/>
          </a:xfrm>
          <a:prstGeom prst="rect">
            <a:avLst/>
          </a:prstGeom>
          <a:noFill/>
          <a:ln>
            <a:noFill/>
          </a:ln>
        </p:spPr>
      </p:pic>
      <p:pic>
        <p:nvPicPr>
          <p:cNvPr descr="Image" id="417" name="Google Shape;417;p39"/>
          <p:cNvPicPr preferRelativeResize="0"/>
          <p:nvPr>
            <p:ph idx="9" type="pic"/>
          </p:nvPr>
        </p:nvPicPr>
        <p:blipFill rotWithShape="1">
          <a:blip r:embed="rId3">
            <a:alphaModFix/>
          </a:blip>
          <a:srcRect b="0" l="0" r="0" t="0"/>
          <a:stretch/>
        </p:blipFill>
        <p:spPr>
          <a:xfrm>
            <a:off x="17665700" y="8466748"/>
            <a:ext cx="2540000" cy="2540001"/>
          </a:xfrm>
          <a:prstGeom prst="rect">
            <a:avLst/>
          </a:prstGeom>
          <a:noFill/>
          <a:ln>
            <a:noFill/>
          </a:ln>
        </p:spPr>
      </p:pic>
      <p:sp>
        <p:nvSpPr>
          <p:cNvPr id="418" name="Google Shape;418;p39"/>
          <p:cNvSpPr/>
          <p:nvPr/>
        </p:nvSpPr>
        <p:spPr>
          <a:xfrm>
            <a:off x="9321582" y="264653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9" name="Google Shape;419;p39"/>
          <p:cNvSpPr txBox="1"/>
          <p:nvPr/>
        </p:nvSpPr>
        <p:spPr>
          <a:xfrm>
            <a:off x="8219497" y="108373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420" name="Google Shape;420;p39"/>
          <p:cNvSpPr txBox="1"/>
          <p:nvPr/>
        </p:nvSpPr>
        <p:spPr>
          <a:xfrm>
            <a:off x="38794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1" name="Google Shape;421;p39"/>
          <p:cNvSpPr txBox="1"/>
          <p:nvPr/>
        </p:nvSpPr>
        <p:spPr>
          <a:xfrm>
            <a:off x="45511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22" name="Google Shape;422;p39"/>
          <p:cNvSpPr txBox="1"/>
          <p:nvPr/>
        </p:nvSpPr>
        <p:spPr>
          <a:xfrm>
            <a:off x="83752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3" name="Google Shape;423;p39"/>
          <p:cNvSpPr txBox="1"/>
          <p:nvPr/>
        </p:nvSpPr>
        <p:spPr>
          <a:xfrm>
            <a:off x="90469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24" name="Google Shape;424;p39"/>
          <p:cNvSpPr txBox="1"/>
          <p:nvPr/>
        </p:nvSpPr>
        <p:spPr>
          <a:xfrm>
            <a:off x="128710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5" name="Google Shape;425;p39"/>
          <p:cNvSpPr txBox="1"/>
          <p:nvPr/>
        </p:nvSpPr>
        <p:spPr>
          <a:xfrm>
            <a:off x="135427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26" name="Google Shape;426;p39"/>
          <p:cNvSpPr txBox="1"/>
          <p:nvPr/>
        </p:nvSpPr>
        <p:spPr>
          <a:xfrm>
            <a:off x="17366873" y="71299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7" name="Google Shape;427;p39"/>
          <p:cNvSpPr txBox="1"/>
          <p:nvPr/>
        </p:nvSpPr>
        <p:spPr>
          <a:xfrm>
            <a:off x="180385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28" name="Google Shape;428;p39"/>
          <p:cNvSpPr txBox="1"/>
          <p:nvPr/>
        </p:nvSpPr>
        <p:spPr>
          <a:xfrm>
            <a:off x="38794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9" name="Google Shape;429;p39"/>
          <p:cNvSpPr txBox="1"/>
          <p:nvPr/>
        </p:nvSpPr>
        <p:spPr>
          <a:xfrm>
            <a:off x="4551134" y="11275572"/>
            <a:ext cx="1794331"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30" name="Google Shape;430;p39"/>
          <p:cNvSpPr txBox="1"/>
          <p:nvPr/>
        </p:nvSpPr>
        <p:spPr>
          <a:xfrm>
            <a:off x="83752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31" name="Google Shape;431;p39"/>
          <p:cNvSpPr txBox="1"/>
          <p:nvPr/>
        </p:nvSpPr>
        <p:spPr>
          <a:xfrm>
            <a:off x="90469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32" name="Google Shape;432;p39"/>
          <p:cNvSpPr txBox="1"/>
          <p:nvPr/>
        </p:nvSpPr>
        <p:spPr>
          <a:xfrm>
            <a:off x="128710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33" name="Google Shape;433;p39"/>
          <p:cNvSpPr txBox="1"/>
          <p:nvPr/>
        </p:nvSpPr>
        <p:spPr>
          <a:xfrm>
            <a:off x="135427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34" name="Google Shape;434;p39"/>
          <p:cNvSpPr txBox="1"/>
          <p:nvPr/>
        </p:nvSpPr>
        <p:spPr>
          <a:xfrm>
            <a:off x="173668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35" name="Google Shape;435;p39"/>
          <p:cNvSpPr txBox="1"/>
          <p:nvPr/>
        </p:nvSpPr>
        <p:spPr>
          <a:xfrm>
            <a:off x="18038536"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40"/>
          <p:cNvSpPr/>
          <p:nvPr/>
        </p:nvSpPr>
        <p:spPr>
          <a:xfrm>
            <a:off x="0" y="0"/>
            <a:ext cx="24384001" cy="13716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1" name="Google Shape;441;p40"/>
          <p:cNvSpPr txBox="1"/>
          <p:nvPr/>
        </p:nvSpPr>
        <p:spPr>
          <a:xfrm>
            <a:off x="9934823" y="6739564"/>
            <a:ext cx="4514354"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442" name="Google Shape;442;p40"/>
          <p:cNvSpPr txBox="1"/>
          <p:nvPr/>
        </p:nvSpPr>
        <p:spPr>
          <a:xfrm>
            <a:off x="9321582" y="4415025"/>
            <a:ext cx="5740836" cy="2295476"/>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02.</a:t>
            </a:r>
            <a:endParaRPr/>
          </a:p>
        </p:txBody>
      </p:sp>
      <p:sp>
        <p:nvSpPr>
          <p:cNvPr id="443" name="Google Shape;443;p40"/>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pic>
        <p:nvPicPr>
          <p:cNvPr descr="Image" id="448" name="Google Shape;448;p41"/>
          <p:cNvPicPr preferRelativeResize="0"/>
          <p:nvPr>
            <p:ph idx="2" type="pic"/>
          </p:nvPr>
        </p:nvPicPr>
        <p:blipFill rotWithShape="1">
          <a:blip r:embed="rId3">
            <a:alphaModFix/>
          </a:blip>
          <a:srcRect b="0" l="0" r="0" t="0"/>
          <a:stretch/>
        </p:blipFill>
        <p:spPr>
          <a:xfrm>
            <a:off x="-1" y="-1025630"/>
            <a:ext cx="4607210" cy="5931255"/>
          </a:xfrm>
          <a:prstGeom prst="rect">
            <a:avLst/>
          </a:prstGeom>
          <a:noFill/>
          <a:ln>
            <a:noFill/>
          </a:ln>
        </p:spPr>
      </p:pic>
      <p:pic>
        <p:nvPicPr>
          <p:cNvPr descr="Image" id="449" name="Google Shape;449;p41"/>
          <p:cNvPicPr preferRelativeResize="0"/>
          <p:nvPr>
            <p:ph idx="3" type="pic"/>
          </p:nvPr>
        </p:nvPicPr>
        <p:blipFill rotWithShape="1">
          <a:blip r:embed="rId3">
            <a:alphaModFix/>
          </a:blip>
          <a:srcRect b="0" l="0" r="0" t="0"/>
          <a:stretch/>
        </p:blipFill>
        <p:spPr>
          <a:xfrm>
            <a:off x="4826000" y="-762000"/>
            <a:ext cx="4607209" cy="4371039"/>
          </a:xfrm>
          <a:prstGeom prst="rect">
            <a:avLst/>
          </a:prstGeom>
          <a:noFill/>
          <a:ln>
            <a:noFill/>
          </a:ln>
        </p:spPr>
      </p:pic>
      <p:pic>
        <p:nvPicPr>
          <p:cNvPr descr="Image" id="450" name="Google Shape;450;p41"/>
          <p:cNvPicPr preferRelativeResize="0"/>
          <p:nvPr>
            <p:ph idx="4" type="pic"/>
          </p:nvPr>
        </p:nvPicPr>
        <p:blipFill rotWithShape="1">
          <a:blip r:embed="rId3">
            <a:alphaModFix/>
          </a:blip>
          <a:srcRect b="0" l="0" r="0" t="0"/>
          <a:stretch/>
        </p:blipFill>
        <p:spPr>
          <a:xfrm>
            <a:off x="-1" y="5146570"/>
            <a:ext cx="4607210" cy="4947295"/>
          </a:xfrm>
          <a:prstGeom prst="rect">
            <a:avLst/>
          </a:prstGeom>
          <a:noFill/>
          <a:ln>
            <a:noFill/>
          </a:ln>
        </p:spPr>
      </p:pic>
      <p:pic>
        <p:nvPicPr>
          <p:cNvPr descr="Image" id="451" name="Google Shape;451;p41"/>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52" name="Google Shape;452;p41"/>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53" name="Google Shape;453;p41"/>
          <p:cNvPicPr preferRelativeResize="0"/>
          <p:nvPr>
            <p:ph idx="7" type="pic"/>
          </p:nvPr>
        </p:nvPicPr>
        <p:blipFill rotWithShape="1">
          <a:blip r:embed="rId3">
            <a:alphaModFix/>
          </a:blip>
          <a:srcRect b="0" l="0" r="0" t="0"/>
          <a:stretch/>
        </p:blipFill>
        <p:spPr>
          <a:xfrm>
            <a:off x="-1" y="10334917"/>
            <a:ext cx="4607210" cy="4473138"/>
          </a:xfrm>
          <a:prstGeom prst="rect">
            <a:avLst/>
          </a:prstGeom>
          <a:noFill/>
          <a:ln>
            <a:noFill/>
          </a:ln>
        </p:spPr>
      </p:pic>
      <p:sp>
        <p:nvSpPr>
          <p:cNvPr id="454" name="Google Shape;454;p41"/>
          <p:cNvSpPr/>
          <p:nvPr/>
        </p:nvSpPr>
        <p:spPr>
          <a:xfrm>
            <a:off x="10489485" y="36068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5" name="Google Shape;455;p41"/>
          <p:cNvSpPr txBox="1"/>
          <p:nvPr/>
        </p:nvSpPr>
        <p:spPr>
          <a:xfrm>
            <a:off x="10489485" y="21153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56" name="Google Shape;456;p41"/>
          <p:cNvSpPr txBox="1"/>
          <p:nvPr/>
        </p:nvSpPr>
        <p:spPr>
          <a:xfrm>
            <a:off x="12001627" y="5912576"/>
            <a:ext cx="11180226"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7" name="Google Shape;457;p41"/>
          <p:cNvSpPr txBox="1"/>
          <p:nvPr/>
        </p:nvSpPr>
        <p:spPr>
          <a:xfrm>
            <a:off x="12001627" y="51697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58" name="Google Shape;458;p41"/>
          <p:cNvSpPr/>
          <p:nvPr/>
        </p:nvSpPr>
        <p:spPr>
          <a:xfrm>
            <a:off x="10489485" y="5169790"/>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9" name="Google Shape;459;p41"/>
          <p:cNvSpPr/>
          <p:nvPr/>
        </p:nvSpPr>
        <p:spPr>
          <a:xfrm>
            <a:off x="10489485" y="753122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0" name="Google Shape;460;p41"/>
          <p:cNvSpPr txBox="1"/>
          <p:nvPr/>
        </p:nvSpPr>
        <p:spPr>
          <a:xfrm>
            <a:off x="12024976" y="8237649"/>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61" name="Google Shape;461;p41"/>
          <p:cNvSpPr txBox="1"/>
          <p:nvPr/>
        </p:nvSpPr>
        <p:spPr>
          <a:xfrm>
            <a:off x="12012176" y="7514797"/>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62" name="Google Shape;462;p41"/>
          <p:cNvSpPr/>
          <p:nvPr/>
        </p:nvSpPr>
        <p:spPr>
          <a:xfrm>
            <a:off x="10489485" y="9856298"/>
            <a:ext cx="952501" cy="846673"/>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3" name="Google Shape;463;p41"/>
          <p:cNvSpPr txBox="1"/>
          <p:nvPr/>
        </p:nvSpPr>
        <p:spPr>
          <a:xfrm>
            <a:off x="12024976" y="1056272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64" name="Google Shape;464;p41"/>
          <p:cNvSpPr txBox="1"/>
          <p:nvPr/>
        </p:nvSpPr>
        <p:spPr>
          <a:xfrm>
            <a:off x="12012176" y="983987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p:nvPr/>
        </p:nvSpPr>
        <p:spPr>
          <a:xfrm>
            <a:off x="7238673" y="2668920"/>
            <a:ext cx="13892635" cy="837816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28" name="Google Shape;128;p24"/>
          <p:cNvPicPr preferRelativeResize="0"/>
          <p:nvPr/>
        </p:nvPicPr>
        <p:blipFill rotWithShape="1">
          <a:blip r:embed="rId3">
            <a:alphaModFix/>
          </a:blip>
          <a:srcRect b="0" l="0" r="0" t="0"/>
          <a:stretch/>
        </p:blipFill>
        <p:spPr>
          <a:xfrm>
            <a:off x="3073524" y="1047551"/>
            <a:ext cx="6509165" cy="11620762"/>
          </a:xfrm>
          <a:prstGeom prst="rect">
            <a:avLst/>
          </a:prstGeom>
          <a:noFill/>
          <a:ln>
            <a:noFill/>
          </a:ln>
        </p:spPr>
      </p:pic>
      <p:sp>
        <p:nvSpPr>
          <p:cNvPr id="129" name="Google Shape;129;p24"/>
          <p:cNvSpPr/>
          <p:nvPr/>
        </p:nvSpPr>
        <p:spPr>
          <a:xfrm>
            <a:off x="20987836" y="3158053"/>
            <a:ext cx="322640" cy="7399895"/>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30" name="Google Shape;130;p24"/>
          <p:cNvGrpSpPr/>
          <p:nvPr/>
        </p:nvGrpSpPr>
        <p:grpSpPr>
          <a:xfrm>
            <a:off x="10490367" y="4644090"/>
            <a:ext cx="9589775" cy="4427821"/>
            <a:chOff x="0" y="0"/>
            <a:chExt cx="9589774" cy="4427819"/>
          </a:xfrm>
        </p:grpSpPr>
        <p:sp>
          <p:nvSpPr>
            <p:cNvPr id="131" name="Google Shape;131;p24"/>
            <p:cNvSpPr txBox="1"/>
            <p:nvPr/>
          </p:nvSpPr>
          <p:spPr>
            <a:xfrm>
              <a:off x="0" y="0"/>
              <a:ext cx="9589774" cy="1275110"/>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Headmaster Message</a:t>
              </a:r>
              <a:endParaRPr/>
            </a:p>
          </p:txBody>
        </p:sp>
        <p:sp>
          <p:nvSpPr>
            <p:cNvPr id="132" name="Google Shape;132;p24"/>
            <p:cNvSpPr txBox="1"/>
            <p:nvPr/>
          </p:nvSpPr>
          <p:spPr>
            <a:xfrm>
              <a:off x="0" y="1576364"/>
              <a:ext cx="3975593" cy="1607870"/>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33" name="Google Shape;133;p24"/>
            <p:cNvSpPr txBox="1"/>
            <p:nvPr/>
          </p:nvSpPr>
          <p:spPr>
            <a:xfrm>
              <a:off x="0" y="3046368"/>
              <a:ext cx="3975593" cy="138145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34" name="Google Shape;134;p24"/>
            <p:cNvSpPr txBox="1"/>
            <p:nvPr/>
          </p:nvSpPr>
          <p:spPr>
            <a:xfrm>
              <a:off x="4456772" y="1555291"/>
              <a:ext cx="4904402" cy="27970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pic>
        <p:nvPicPr>
          <p:cNvPr descr="Image" id="469" name="Google Shape;469;p42"/>
          <p:cNvPicPr preferRelativeResize="0"/>
          <p:nvPr>
            <p:ph idx="2" type="pic"/>
          </p:nvPr>
        </p:nvPicPr>
        <p:blipFill rotWithShape="1">
          <a:blip r:embed="rId3">
            <a:alphaModFix/>
          </a:blip>
          <a:srcRect b="0" l="0" r="0" t="0"/>
          <a:stretch/>
        </p:blipFill>
        <p:spPr>
          <a:xfrm>
            <a:off x="9652000" y="8430212"/>
            <a:ext cx="4607209" cy="5931255"/>
          </a:xfrm>
          <a:prstGeom prst="rect">
            <a:avLst/>
          </a:prstGeom>
          <a:noFill/>
          <a:ln>
            <a:noFill/>
          </a:ln>
        </p:spPr>
      </p:pic>
      <p:pic>
        <p:nvPicPr>
          <p:cNvPr descr="Image" id="470" name="Google Shape;470;p42"/>
          <p:cNvPicPr preferRelativeResize="0"/>
          <p:nvPr>
            <p:ph idx="3" type="pic"/>
          </p:nvPr>
        </p:nvPicPr>
        <p:blipFill rotWithShape="1">
          <a:blip r:embed="rId3">
            <a:alphaModFix/>
          </a:blip>
          <a:srcRect b="0" l="0" r="0" t="0"/>
          <a:stretch/>
        </p:blipFill>
        <p:spPr>
          <a:xfrm>
            <a:off x="9652000" y="3840178"/>
            <a:ext cx="4607209" cy="4371040"/>
          </a:xfrm>
          <a:prstGeom prst="rect">
            <a:avLst/>
          </a:prstGeom>
          <a:noFill/>
          <a:ln>
            <a:noFill/>
          </a:ln>
        </p:spPr>
      </p:pic>
      <p:pic>
        <p:nvPicPr>
          <p:cNvPr descr="Image" id="471" name="Google Shape;471;p42"/>
          <p:cNvPicPr preferRelativeResize="0"/>
          <p:nvPr>
            <p:ph idx="4" type="pic"/>
          </p:nvPr>
        </p:nvPicPr>
        <p:blipFill rotWithShape="1">
          <a:blip r:embed="rId3">
            <a:alphaModFix/>
          </a:blip>
          <a:srcRect b="0" l="0" r="0" t="0"/>
          <a:stretch/>
        </p:blipFill>
        <p:spPr>
          <a:xfrm>
            <a:off x="-1" y="3838847"/>
            <a:ext cx="4607210" cy="4947295"/>
          </a:xfrm>
          <a:prstGeom prst="rect">
            <a:avLst/>
          </a:prstGeom>
          <a:noFill/>
          <a:ln>
            <a:noFill/>
          </a:ln>
        </p:spPr>
      </p:pic>
      <p:pic>
        <p:nvPicPr>
          <p:cNvPr descr="Image" id="472" name="Google Shape;472;p42"/>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73" name="Google Shape;473;p42"/>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74" name="Google Shape;474;p42"/>
          <p:cNvPicPr preferRelativeResize="0"/>
          <p:nvPr>
            <p:ph idx="7" type="pic"/>
          </p:nvPr>
        </p:nvPicPr>
        <p:blipFill rotWithShape="1">
          <a:blip r:embed="rId3">
            <a:alphaModFix/>
          </a:blip>
          <a:srcRect b="0" l="0" r="0" t="0"/>
          <a:stretch/>
        </p:blipFill>
        <p:spPr>
          <a:xfrm>
            <a:off x="-1" y="9027194"/>
            <a:ext cx="4607210" cy="4463118"/>
          </a:xfrm>
          <a:prstGeom prst="rect">
            <a:avLst/>
          </a:prstGeom>
          <a:noFill/>
          <a:ln>
            <a:noFill/>
          </a:ln>
        </p:spPr>
      </p:pic>
      <p:pic>
        <p:nvPicPr>
          <p:cNvPr descr="Image" id="475" name="Google Shape;475;p42"/>
          <p:cNvPicPr preferRelativeResize="0"/>
          <p:nvPr>
            <p:ph idx="8" type="pic"/>
          </p:nvPr>
        </p:nvPicPr>
        <p:blipFill rotWithShape="1">
          <a:blip r:embed="rId3">
            <a:alphaModFix/>
          </a:blip>
          <a:srcRect b="0" l="0" r="0" t="0"/>
          <a:stretch/>
        </p:blipFill>
        <p:spPr>
          <a:xfrm>
            <a:off x="14478000" y="3843041"/>
            <a:ext cx="4607209" cy="5751032"/>
          </a:xfrm>
          <a:prstGeom prst="rect">
            <a:avLst/>
          </a:prstGeom>
          <a:noFill/>
          <a:ln>
            <a:noFill/>
          </a:ln>
        </p:spPr>
      </p:pic>
      <p:pic>
        <p:nvPicPr>
          <p:cNvPr descr="Image" id="476" name="Google Shape;476;p42"/>
          <p:cNvPicPr preferRelativeResize="0"/>
          <p:nvPr>
            <p:ph idx="9" type="pic"/>
          </p:nvPr>
        </p:nvPicPr>
        <p:blipFill rotWithShape="1">
          <a:blip r:embed="rId3">
            <a:alphaModFix/>
          </a:blip>
          <a:srcRect b="0" l="0" r="0" t="0"/>
          <a:stretch/>
        </p:blipFill>
        <p:spPr>
          <a:xfrm>
            <a:off x="14478000" y="9804496"/>
            <a:ext cx="4607209" cy="5751033"/>
          </a:xfrm>
          <a:prstGeom prst="rect">
            <a:avLst/>
          </a:prstGeom>
          <a:noFill/>
          <a:ln>
            <a:noFill/>
          </a:ln>
        </p:spPr>
      </p:pic>
      <p:pic>
        <p:nvPicPr>
          <p:cNvPr descr="Image" id="477" name="Google Shape;477;p42"/>
          <p:cNvPicPr preferRelativeResize="0"/>
          <p:nvPr>
            <p:ph idx="13" type="pic"/>
          </p:nvPr>
        </p:nvPicPr>
        <p:blipFill rotWithShape="1">
          <a:blip r:embed="rId3">
            <a:alphaModFix/>
          </a:blip>
          <a:srcRect b="0" l="0" r="0" t="0"/>
          <a:stretch/>
        </p:blipFill>
        <p:spPr>
          <a:xfrm>
            <a:off x="19304000" y="7866005"/>
            <a:ext cx="5080157" cy="5931254"/>
          </a:xfrm>
          <a:prstGeom prst="rect">
            <a:avLst/>
          </a:prstGeom>
          <a:noFill/>
          <a:ln>
            <a:noFill/>
          </a:ln>
        </p:spPr>
      </p:pic>
      <p:pic>
        <p:nvPicPr>
          <p:cNvPr descr="Image" id="478" name="Google Shape;478;p42"/>
          <p:cNvPicPr preferRelativeResize="0"/>
          <p:nvPr>
            <p:ph idx="14" type="pic"/>
          </p:nvPr>
        </p:nvPicPr>
        <p:blipFill rotWithShape="1">
          <a:blip r:embed="rId3">
            <a:alphaModFix/>
          </a:blip>
          <a:srcRect b="0" l="0" r="0" t="0"/>
          <a:stretch/>
        </p:blipFill>
        <p:spPr>
          <a:xfrm>
            <a:off x="19304000" y="3843041"/>
            <a:ext cx="5080158" cy="3794714"/>
          </a:xfrm>
          <a:prstGeom prst="rect">
            <a:avLst/>
          </a:prstGeom>
          <a:noFill/>
          <a:ln>
            <a:noFill/>
          </a:ln>
        </p:spPr>
      </p:pic>
      <p:sp>
        <p:nvSpPr>
          <p:cNvPr id="479" name="Google Shape;479;p42"/>
          <p:cNvSpPr/>
          <p:nvPr/>
        </p:nvSpPr>
        <p:spPr>
          <a:xfrm>
            <a:off x="9321582" y="2542204"/>
            <a:ext cx="5740836" cy="159628"/>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0" name="Google Shape;480;p42"/>
          <p:cNvSpPr txBox="1"/>
          <p:nvPr/>
        </p:nvSpPr>
        <p:spPr>
          <a:xfrm>
            <a:off x="7922003" y="1050695"/>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pic>
        <p:nvPicPr>
          <p:cNvPr descr="Image" id="485" name="Google Shape;485;p43"/>
          <p:cNvPicPr preferRelativeResize="0"/>
          <p:nvPr>
            <p:ph idx="2" type="pic"/>
          </p:nvPr>
        </p:nvPicPr>
        <p:blipFill rotWithShape="1">
          <a:blip r:embed="rId3">
            <a:alphaModFix/>
          </a:blip>
          <a:srcRect b="0" l="0" r="0" t="0"/>
          <a:stretch/>
        </p:blipFill>
        <p:spPr>
          <a:xfrm>
            <a:off x="1317426" y="3927370"/>
            <a:ext cx="6915435" cy="4947295"/>
          </a:xfrm>
          <a:prstGeom prst="rect">
            <a:avLst/>
          </a:prstGeom>
          <a:noFill/>
          <a:ln>
            <a:noFill/>
          </a:ln>
        </p:spPr>
      </p:pic>
      <p:pic>
        <p:nvPicPr>
          <p:cNvPr descr="Image" id="486" name="Google Shape;486;p43"/>
          <p:cNvPicPr preferRelativeResize="0"/>
          <p:nvPr>
            <p:ph idx="3" type="pic"/>
          </p:nvPr>
        </p:nvPicPr>
        <p:blipFill rotWithShape="1">
          <a:blip r:embed="rId3">
            <a:alphaModFix/>
          </a:blip>
          <a:srcRect b="0" l="0" r="0" t="0"/>
          <a:stretch/>
        </p:blipFill>
        <p:spPr>
          <a:xfrm>
            <a:off x="8734226" y="3927370"/>
            <a:ext cx="6915435" cy="4947295"/>
          </a:xfrm>
          <a:prstGeom prst="rect">
            <a:avLst/>
          </a:prstGeom>
          <a:noFill/>
          <a:ln>
            <a:noFill/>
          </a:ln>
        </p:spPr>
      </p:pic>
      <p:pic>
        <p:nvPicPr>
          <p:cNvPr descr="Image" id="487" name="Google Shape;487;p43"/>
          <p:cNvPicPr preferRelativeResize="0"/>
          <p:nvPr>
            <p:ph idx="4" type="pic"/>
          </p:nvPr>
        </p:nvPicPr>
        <p:blipFill rotWithShape="1">
          <a:blip r:embed="rId3">
            <a:alphaModFix/>
          </a:blip>
          <a:srcRect b="0" l="0" r="0" t="0"/>
          <a:stretch/>
        </p:blipFill>
        <p:spPr>
          <a:xfrm>
            <a:off x="16151027" y="3927370"/>
            <a:ext cx="6915435" cy="4947295"/>
          </a:xfrm>
          <a:prstGeom prst="rect">
            <a:avLst/>
          </a:prstGeom>
          <a:noFill/>
          <a:ln>
            <a:noFill/>
          </a:ln>
        </p:spPr>
      </p:pic>
      <p:sp>
        <p:nvSpPr>
          <p:cNvPr id="488" name="Google Shape;488;p43"/>
          <p:cNvSpPr/>
          <p:nvPr/>
        </p:nvSpPr>
        <p:spPr>
          <a:xfrm>
            <a:off x="9321582" y="28702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3"/>
          <p:cNvSpPr txBox="1"/>
          <p:nvPr/>
        </p:nvSpPr>
        <p:spPr>
          <a:xfrm>
            <a:off x="7922003" y="14041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90" name="Google Shape;490;p43"/>
          <p:cNvSpPr txBox="1"/>
          <p:nvPr/>
        </p:nvSpPr>
        <p:spPr>
          <a:xfrm>
            <a:off x="13174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1" name="Google Shape;491;p43"/>
          <p:cNvSpPr txBox="1"/>
          <p:nvPr/>
        </p:nvSpPr>
        <p:spPr>
          <a:xfrm>
            <a:off x="13174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92" name="Google Shape;492;p43"/>
          <p:cNvSpPr/>
          <p:nvPr/>
        </p:nvSpPr>
        <p:spPr>
          <a:xfrm>
            <a:off x="1317426" y="3927370"/>
            <a:ext cx="6915548" cy="4947445"/>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3" name="Google Shape;493;p43"/>
          <p:cNvSpPr txBox="1"/>
          <p:nvPr/>
        </p:nvSpPr>
        <p:spPr>
          <a:xfrm>
            <a:off x="87342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4" name="Google Shape;494;p43"/>
          <p:cNvSpPr txBox="1"/>
          <p:nvPr/>
        </p:nvSpPr>
        <p:spPr>
          <a:xfrm>
            <a:off x="87342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95" name="Google Shape;495;p43"/>
          <p:cNvSpPr/>
          <p:nvPr/>
        </p:nvSpPr>
        <p:spPr>
          <a:xfrm>
            <a:off x="8734226" y="3927370"/>
            <a:ext cx="6915548" cy="4947445"/>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6" name="Google Shape;496;p43"/>
          <p:cNvSpPr txBox="1"/>
          <p:nvPr/>
        </p:nvSpPr>
        <p:spPr>
          <a:xfrm>
            <a:off x="16151027"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7" name="Google Shape;497;p43"/>
          <p:cNvSpPr txBox="1"/>
          <p:nvPr/>
        </p:nvSpPr>
        <p:spPr>
          <a:xfrm>
            <a:off x="16151027"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98" name="Google Shape;498;p43"/>
          <p:cNvSpPr/>
          <p:nvPr/>
        </p:nvSpPr>
        <p:spPr>
          <a:xfrm>
            <a:off x="16151027" y="3927370"/>
            <a:ext cx="6915548" cy="4947445"/>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pic>
        <p:nvPicPr>
          <p:cNvPr descr="Image" id="503" name="Google Shape;503;p44"/>
          <p:cNvPicPr preferRelativeResize="0"/>
          <p:nvPr>
            <p:ph idx="2" type="pic"/>
          </p:nvPr>
        </p:nvPicPr>
        <p:blipFill rotWithShape="1">
          <a:blip r:embed="rId3">
            <a:alphaModFix/>
          </a:blip>
          <a:srcRect b="0" l="0" r="0" t="0"/>
          <a:stretch/>
        </p:blipFill>
        <p:spPr>
          <a:xfrm>
            <a:off x="7298531" y="0"/>
            <a:ext cx="8540178" cy="4572000"/>
          </a:xfrm>
          <a:prstGeom prst="rect">
            <a:avLst/>
          </a:prstGeom>
          <a:noFill/>
          <a:ln>
            <a:noFill/>
          </a:ln>
        </p:spPr>
      </p:pic>
      <p:pic>
        <p:nvPicPr>
          <p:cNvPr descr="Image" id="504" name="Google Shape;504;p44"/>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505" name="Google Shape;505;p44"/>
          <p:cNvPicPr preferRelativeResize="0"/>
          <p:nvPr>
            <p:ph idx="4" type="pic"/>
          </p:nvPr>
        </p:nvPicPr>
        <p:blipFill rotWithShape="1">
          <a:blip r:embed="rId3">
            <a:alphaModFix/>
          </a:blip>
          <a:srcRect b="0" l="0" r="0" t="0"/>
          <a:stretch/>
        </p:blipFill>
        <p:spPr>
          <a:xfrm>
            <a:off x="7298531" y="9144000"/>
            <a:ext cx="8540178" cy="4572000"/>
          </a:xfrm>
          <a:prstGeom prst="rect">
            <a:avLst/>
          </a:prstGeom>
          <a:noFill/>
          <a:ln>
            <a:noFill/>
          </a:ln>
        </p:spPr>
      </p:pic>
      <p:sp>
        <p:nvSpPr>
          <p:cNvPr id="506" name="Google Shape;506;p44"/>
          <p:cNvSpPr txBox="1"/>
          <p:nvPr/>
        </p:nvSpPr>
        <p:spPr>
          <a:xfrm>
            <a:off x="784603" y="3453253"/>
            <a:ext cx="4843897"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507" name="Google Shape;507;p44"/>
          <p:cNvSpPr/>
          <p:nvPr/>
        </p:nvSpPr>
        <p:spPr>
          <a:xfrm>
            <a:off x="15206266" y="1651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4"/>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509" name="Google Shape;509;p44"/>
          <p:cNvSpPr txBox="1"/>
          <p:nvPr/>
        </p:nvSpPr>
        <p:spPr>
          <a:xfrm>
            <a:off x="17024658" y="1860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10" name="Google Shape;510;p44"/>
          <p:cNvSpPr txBox="1"/>
          <p:nvPr/>
        </p:nvSpPr>
        <p:spPr>
          <a:xfrm>
            <a:off x="17024658" y="1069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11" name="Google Shape;511;p44"/>
          <p:cNvSpPr/>
          <p:nvPr/>
        </p:nvSpPr>
        <p:spPr>
          <a:xfrm>
            <a:off x="15206266" y="6223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4"/>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513" name="Google Shape;513;p44"/>
          <p:cNvSpPr txBox="1"/>
          <p:nvPr/>
        </p:nvSpPr>
        <p:spPr>
          <a:xfrm>
            <a:off x="7982258" y="6432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14" name="Google Shape;514;p44"/>
          <p:cNvSpPr txBox="1"/>
          <p:nvPr/>
        </p:nvSpPr>
        <p:spPr>
          <a:xfrm>
            <a:off x="7982258" y="5641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15" name="Google Shape;515;p44"/>
          <p:cNvSpPr/>
          <p:nvPr/>
        </p:nvSpPr>
        <p:spPr>
          <a:xfrm>
            <a:off x="15206266" y="10795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4"/>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517" name="Google Shape;517;p44"/>
          <p:cNvSpPr txBox="1"/>
          <p:nvPr/>
        </p:nvSpPr>
        <p:spPr>
          <a:xfrm>
            <a:off x="17024658" y="11004787"/>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18" name="Google Shape;518;p44"/>
          <p:cNvSpPr txBox="1"/>
          <p:nvPr/>
        </p:nvSpPr>
        <p:spPr>
          <a:xfrm>
            <a:off x="17024658" y="10213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19" name="Google Shape;519;p44"/>
          <p:cNvSpPr txBox="1"/>
          <p:nvPr/>
        </p:nvSpPr>
        <p:spPr>
          <a:xfrm>
            <a:off x="7235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6A6969"/>
              </a:buClr>
              <a:buSzPts val="1600"/>
              <a:buFont typeface="Source Serif Pro"/>
              <a:buNone/>
            </a:pPr>
            <a:r>
              <a:t/>
            </a:r>
            <a:endParaRPr b="0" i="0" sz="1600" u="none" cap="none" strike="noStrike">
              <a:solidFill>
                <a:srgbClr val="6A6969"/>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520" name="Google Shape;520;p44"/>
          <p:cNvSpPr txBox="1"/>
          <p:nvPr/>
        </p:nvSpPr>
        <p:spPr>
          <a:xfrm>
            <a:off x="7235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pic>
        <p:nvPicPr>
          <p:cNvPr descr="Image" id="525" name="Google Shape;525;p45"/>
          <p:cNvPicPr preferRelativeResize="0"/>
          <p:nvPr>
            <p:ph idx="2" type="pic"/>
          </p:nvPr>
        </p:nvPicPr>
        <p:blipFill rotWithShape="1">
          <a:blip r:embed="rId3">
            <a:alphaModFix/>
          </a:blip>
          <a:srcRect b="0" l="0" r="0" t="0"/>
          <a:stretch/>
        </p:blipFill>
        <p:spPr>
          <a:xfrm>
            <a:off x="12192000" y="-1"/>
            <a:ext cx="12192000" cy="13716057"/>
          </a:xfrm>
          <a:prstGeom prst="rect">
            <a:avLst/>
          </a:prstGeom>
          <a:noFill/>
          <a:ln>
            <a:noFill/>
          </a:ln>
        </p:spPr>
      </p:pic>
      <p:sp>
        <p:nvSpPr>
          <p:cNvPr id="526" name="Google Shape;526;p45"/>
          <p:cNvSpPr/>
          <p:nvPr/>
        </p:nvSpPr>
        <p:spPr>
          <a:xfrm>
            <a:off x="1855991" y="2298973"/>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7" name="Google Shape;527;p45"/>
          <p:cNvSpPr txBox="1"/>
          <p:nvPr/>
        </p:nvSpPr>
        <p:spPr>
          <a:xfrm>
            <a:off x="1855991" y="723709"/>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28" name="Google Shape;528;p45"/>
          <p:cNvSpPr txBox="1"/>
          <p:nvPr/>
        </p:nvSpPr>
        <p:spPr>
          <a:xfrm>
            <a:off x="1855709" y="3034916"/>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29" name="Google Shape;529;p45"/>
          <p:cNvSpPr txBox="1"/>
          <p:nvPr/>
        </p:nvSpPr>
        <p:spPr>
          <a:xfrm>
            <a:off x="1855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 Million +</a:t>
            </a:r>
            <a:endParaRPr/>
          </a:p>
        </p:txBody>
      </p:sp>
      <p:sp>
        <p:nvSpPr>
          <p:cNvPr id="530" name="Google Shape;530;p45"/>
          <p:cNvSpPr/>
          <p:nvPr/>
        </p:nvSpPr>
        <p:spPr>
          <a:xfrm>
            <a:off x="2818867" y="5170704"/>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1" name="Google Shape;531;p45"/>
          <p:cNvSpPr txBox="1"/>
          <p:nvPr/>
        </p:nvSpPr>
        <p:spPr>
          <a:xfrm>
            <a:off x="6300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120 K</a:t>
            </a:r>
            <a:endParaRPr/>
          </a:p>
        </p:txBody>
      </p:sp>
      <p:sp>
        <p:nvSpPr>
          <p:cNvPr id="532" name="Google Shape;532;p45"/>
          <p:cNvSpPr/>
          <p:nvPr/>
        </p:nvSpPr>
        <p:spPr>
          <a:xfrm>
            <a:off x="7263867" y="5170704"/>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5"/>
          <p:cNvSpPr/>
          <p:nvPr/>
        </p:nvSpPr>
        <p:spPr>
          <a:xfrm>
            <a:off x="7264449" y="9387104"/>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4" name="Google Shape;534;p45"/>
          <p:cNvSpPr txBox="1"/>
          <p:nvPr/>
        </p:nvSpPr>
        <p:spPr>
          <a:xfrm>
            <a:off x="6300709" y="116184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$1.643 B</a:t>
            </a:r>
            <a:endParaRPr/>
          </a:p>
        </p:txBody>
      </p:sp>
      <p:sp>
        <p:nvSpPr>
          <p:cNvPr id="535" name="Google Shape;535;p45"/>
          <p:cNvSpPr/>
          <p:nvPr/>
        </p:nvSpPr>
        <p:spPr>
          <a:xfrm>
            <a:off x="2818867" y="9463304"/>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6" name="Google Shape;536;p45"/>
          <p:cNvSpPr txBox="1"/>
          <p:nvPr/>
        </p:nvSpPr>
        <p:spPr>
          <a:xfrm>
            <a:off x="1855709" y="116946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pic>
        <p:nvPicPr>
          <p:cNvPr descr="Image" id="541" name="Google Shape;541;p4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42" name="Google Shape;542;p46"/>
          <p:cNvSpPr/>
          <p:nvPr/>
        </p:nvSpPr>
        <p:spPr>
          <a:xfrm>
            <a:off x="0" y="0"/>
            <a:ext cx="24384001"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3" name="Google Shape;543;p46"/>
          <p:cNvSpPr/>
          <p:nvPr/>
        </p:nvSpPr>
        <p:spPr>
          <a:xfrm>
            <a:off x="1505082" y="37026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4" name="Google Shape;544;p46"/>
          <p:cNvSpPr txBox="1"/>
          <p:nvPr/>
        </p:nvSpPr>
        <p:spPr>
          <a:xfrm>
            <a:off x="1505082" y="2127347"/>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545" name="Google Shape;545;p46"/>
          <p:cNvSpPr txBox="1"/>
          <p:nvPr/>
        </p:nvSpPr>
        <p:spPr>
          <a:xfrm>
            <a:off x="1504799" y="4438554"/>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46" name="Google Shape;546;p46"/>
          <p:cNvGrpSpPr/>
          <p:nvPr/>
        </p:nvGrpSpPr>
        <p:grpSpPr>
          <a:xfrm>
            <a:off x="12936883" y="7238086"/>
            <a:ext cx="9903158" cy="3693797"/>
            <a:chOff x="0" y="0"/>
            <a:chExt cx="9903155" cy="3693796"/>
          </a:xfrm>
        </p:grpSpPr>
        <p:sp>
          <p:nvSpPr>
            <p:cNvPr id="547" name="Google Shape;547;p46"/>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48" name="Google Shape;548;p46"/>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pic>
        <p:nvPicPr>
          <p:cNvPr descr="Image" id="553" name="Google Shape;553;p47"/>
          <p:cNvPicPr preferRelativeResize="0"/>
          <p:nvPr>
            <p:ph idx="2" type="pic"/>
          </p:nvPr>
        </p:nvPicPr>
        <p:blipFill rotWithShape="1">
          <a:blip r:embed="rId3">
            <a:alphaModFix/>
          </a:blip>
          <a:srcRect b="0" l="0" r="0" t="0"/>
          <a:stretch/>
        </p:blipFill>
        <p:spPr>
          <a:xfrm>
            <a:off x="0" y="-1"/>
            <a:ext cx="24384101" cy="8707297"/>
          </a:xfrm>
          <a:prstGeom prst="rect">
            <a:avLst/>
          </a:prstGeom>
          <a:noFill/>
          <a:ln>
            <a:noFill/>
          </a:ln>
        </p:spPr>
      </p:pic>
      <p:sp>
        <p:nvSpPr>
          <p:cNvPr id="554" name="Google Shape;554;p47"/>
          <p:cNvSpPr/>
          <p:nvPr/>
        </p:nvSpPr>
        <p:spPr>
          <a:xfrm>
            <a:off x="-1" y="0"/>
            <a:ext cx="24384001" cy="8707438"/>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47"/>
          <p:cNvSpPr txBox="1"/>
          <p:nvPr/>
        </p:nvSpPr>
        <p:spPr>
          <a:xfrm>
            <a:off x="8094014" y="3220126"/>
            <a:ext cx="819597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56" name="Google Shape;556;p47"/>
          <p:cNvSpPr/>
          <p:nvPr/>
        </p:nvSpPr>
        <p:spPr>
          <a:xfrm>
            <a:off x="25451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7" name="Google Shape;557;p47"/>
          <p:cNvSpPr/>
          <p:nvPr/>
        </p:nvSpPr>
        <p:spPr>
          <a:xfrm>
            <a:off x="28200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58" name="Google Shape;558;p47"/>
          <p:cNvPicPr preferRelativeResize="0"/>
          <p:nvPr/>
        </p:nvPicPr>
        <p:blipFill rotWithShape="1">
          <a:blip r:embed="rId4">
            <a:alphaModFix/>
          </a:blip>
          <a:srcRect b="0" l="0" r="0" t="0"/>
          <a:stretch/>
        </p:blipFill>
        <p:spPr>
          <a:xfrm>
            <a:off x="2703834" y="6977282"/>
            <a:ext cx="3279132" cy="3279131"/>
          </a:xfrm>
          <a:prstGeom prst="rect">
            <a:avLst/>
          </a:prstGeom>
          <a:noFill/>
          <a:ln>
            <a:noFill/>
          </a:ln>
        </p:spPr>
      </p:pic>
      <p:sp>
        <p:nvSpPr>
          <p:cNvPr id="559" name="Google Shape;559;p47"/>
          <p:cNvSpPr txBox="1"/>
          <p:nvPr/>
        </p:nvSpPr>
        <p:spPr>
          <a:xfrm>
            <a:off x="35473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63%</a:t>
            </a:r>
            <a:endParaRPr/>
          </a:p>
        </p:txBody>
      </p:sp>
      <p:sp>
        <p:nvSpPr>
          <p:cNvPr id="560" name="Google Shape;560;p47"/>
          <p:cNvSpPr/>
          <p:nvPr/>
        </p:nvSpPr>
        <p:spPr>
          <a:xfrm>
            <a:off x="77775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1" name="Google Shape;561;p47"/>
          <p:cNvSpPr/>
          <p:nvPr/>
        </p:nvSpPr>
        <p:spPr>
          <a:xfrm>
            <a:off x="80524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2" name="Google Shape;562;p47"/>
          <p:cNvPicPr preferRelativeResize="0"/>
          <p:nvPr/>
        </p:nvPicPr>
        <p:blipFill rotWithShape="1">
          <a:blip r:embed="rId5">
            <a:alphaModFix/>
          </a:blip>
          <a:srcRect b="0" l="0" r="0" t="0"/>
          <a:stretch/>
        </p:blipFill>
        <p:spPr>
          <a:xfrm>
            <a:off x="7936234" y="6977282"/>
            <a:ext cx="3279132" cy="3279131"/>
          </a:xfrm>
          <a:prstGeom prst="rect">
            <a:avLst/>
          </a:prstGeom>
          <a:noFill/>
          <a:ln>
            <a:noFill/>
          </a:ln>
        </p:spPr>
      </p:pic>
      <p:sp>
        <p:nvSpPr>
          <p:cNvPr id="563" name="Google Shape;563;p47"/>
          <p:cNvSpPr txBox="1"/>
          <p:nvPr/>
        </p:nvSpPr>
        <p:spPr>
          <a:xfrm>
            <a:off x="87797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79%</a:t>
            </a:r>
            <a:endParaRPr/>
          </a:p>
        </p:txBody>
      </p:sp>
      <p:sp>
        <p:nvSpPr>
          <p:cNvPr id="564" name="Google Shape;564;p47"/>
          <p:cNvSpPr/>
          <p:nvPr/>
        </p:nvSpPr>
        <p:spPr>
          <a:xfrm>
            <a:off x="130099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5" name="Google Shape;565;p47"/>
          <p:cNvSpPr/>
          <p:nvPr/>
        </p:nvSpPr>
        <p:spPr>
          <a:xfrm>
            <a:off x="132848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6" name="Google Shape;566;p47"/>
          <p:cNvPicPr preferRelativeResize="0"/>
          <p:nvPr/>
        </p:nvPicPr>
        <p:blipFill rotWithShape="1">
          <a:blip r:embed="rId6">
            <a:alphaModFix/>
          </a:blip>
          <a:srcRect b="0" l="0" r="0" t="0"/>
          <a:stretch/>
        </p:blipFill>
        <p:spPr>
          <a:xfrm>
            <a:off x="13168634" y="6977282"/>
            <a:ext cx="3279132" cy="3279131"/>
          </a:xfrm>
          <a:prstGeom prst="rect">
            <a:avLst/>
          </a:prstGeom>
          <a:noFill/>
          <a:ln>
            <a:noFill/>
          </a:ln>
        </p:spPr>
      </p:pic>
      <p:sp>
        <p:nvSpPr>
          <p:cNvPr id="567" name="Google Shape;567;p47"/>
          <p:cNvSpPr txBox="1"/>
          <p:nvPr/>
        </p:nvSpPr>
        <p:spPr>
          <a:xfrm>
            <a:off x="140121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36%</a:t>
            </a:r>
            <a:endParaRPr/>
          </a:p>
        </p:txBody>
      </p:sp>
      <p:sp>
        <p:nvSpPr>
          <p:cNvPr id="568" name="Google Shape;568;p47"/>
          <p:cNvSpPr/>
          <p:nvPr/>
        </p:nvSpPr>
        <p:spPr>
          <a:xfrm>
            <a:off x="182423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9" name="Google Shape;569;p47"/>
          <p:cNvSpPr/>
          <p:nvPr/>
        </p:nvSpPr>
        <p:spPr>
          <a:xfrm>
            <a:off x="185172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0" name="Google Shape;570;p47"/>
          <p:cNvPicPr preferRelativeResize="0"/>
          <p:nvPr/>
        </p:nvPicPr>
        <p:blipFill rotWithShape="1">
          <a:blip r:embed="rId7">
            <a:alphaModFix/>
          </a:blip>
          <a:srcRect b="0" l="0" r="0" t="0"/>
          <a:stretch/>
        </p:blipFill>
        <p:spPr>
          <a:xfrm>
            <a:off x="18401034" y="6977282"/>
            <a:ext cx="3279132" cy="3279131"/>
          </a:xfrm>
          <a:prstGeom prst="rect">
            <a:avLst/>
          </a:prstGeom>
          <a:noFill/>
          <a:ln>
            <a:noFill/>
          </a:ln>
        </p:spPr>
      </p:pic>
      <p:sp>
        <p:nvSpPr>
          <p:cNvPr id="571" name="Google Shape;571;p47"/>
          <p:cNvSpPr txBox="1"/>
          <p:nvPr/>
        </p:nvSpPr>
        <p:spPr>
          <a:xfrm>
            <a:off x="192445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87%</a:t>
            </a:r>
            <a:endParaRPr/>
          </a:p>
        </p:txBody>
      </p:sp>
      <p:sp>
        <p:nvSpPr>
          <p:cNvPr id="572" name="Google Shape;572;p47"/>
          <p:cNvSpPr txBox="1"/>
          <p:nvPr/>
        </p:nvSpPr>
        <p:spPr>
          <a:xfrm>
            <a:off x="81193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3" name="Google Shape;573;p47"/>
          <p:cNvSpPr txBox="1"/>
          <p:nvPr/>
        </p:nvSpPr>
        <p:spPr>
          <a:xfrm>
            <a:off x="82803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4" name="Google Shape;574;p47"/>
          <p:cNvSpPr txBox="1"/>
          <p:nvPr/>
        </p:nvSpPr>
        <p:spPr>
          <a:xfrm>
            <a:off x="133517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5" name="Google Shape;575;p47"/>
          <p:cNvSpPr txBox="1"/>
          <p:nvPr/>
        </p:nvSpPr>
        <p:spPr>
          <a:xfrm>
            <a:off x="135127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6" name="Google Shape;576;p47"/>
          <p:cNvSpPr txBox="1"/>
          <p:nvPr/>
        </p:nvSpPr>
        <p:spPr>
          <a:xfrm>
            <a:off x="28869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7" name="Google Shape;577;p47"/>
          <p:cNvSpPr txBox="1"/>
          <p:nvPr/>
        </p:nvSpPr>
        <p:spPr>
          <a:xfrm>
            <a:off x="30479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8" name="Google Shape;578;p47"/>
          <p:cNvSpPr txBox="1"/>
          <p:nvPr/>
        </p:nvSpPr>
        <p:spPr>
          <a:xfrm>
            <a:off x="185841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9" name="Google Shape;579;p47"/>
          <p:cNvSpPr txBox="1"/>
          <p:nvPr/>
        </p:nvSpPr>
        <p:spPr>
          <a:xfrm>
            <a:off x="187451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pic>
        <p:nvPicPr>
          <p:cNvPr id="584" name="Google Shape;584;p48"/>
          <p:cNvPicPr preferRelativeResize="0"/>
          <p:nvPr/>
        </p:nvPicPr>
        <p:blipFill rotWithShape="1">
          <a:blip r:embed="rId3">
            <a:alphaModFix/>
          </a:blip>
          <a:srcRect b="0" l="0" r="0" t="0"/>
          <a:stretch/>
        </p:blipFill>
        <p:spPr>
          <a:xfrm>
            <a:off x="2061096" y="7030498"/>
            <a:ext cx="8356843" cy="5593860"/>
          </a:xfrm>
          <a:prstGeom prst="rect">
            <a:avLst/>
          </a:prstGeom>
          <a:noFill/>
          <a:ln>
            <a:noFill/>
          </a:ln>
        </p:spPr>
      </p:pic>
      <p:sp>
        <p:nvSpPr>
          <p:cNvPr id="585" name="Google Shape;585;p48"/>
          <p:cNvSpPr txBox="1"/>
          <p:nvPr/>
        </p:nvSpPr>
        <p:spPr>
          <a:xfrm>
            <a:off x="2667000" y="1143676"/>
            <a:ext cx="5162756"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86" name="Google Shape;586;p48"/>
          <p:cNvSpPr txBox="1"/>
          <p:nvPr/>
        </p:nvSpPr>
        <p:spPr>
          <a:xfrm>
            <a:off x="2667000" y="497347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87" name="Google Shape;587;p48"/>
          <p:cNvSpPr txBox="1"/>
          <p:nvPr/>
        </p:nvSpPr>
        <p:spPr>
          <a:xfrm>
            <a:off x="2667000" y="3649266"/>
            <a:ext cx="5856418"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588" name="Google Shape;588;p48"/>
          <p:cNvSpPr/>
          <p:nvPr/>
        </p:nvSpPr>
        <p:spPr>
          <a:xfrm>
            <a:off x="12625309" y="2126388"/>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4F42A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9" name="Google Shape;589;p48"/>
          <p:cNvSpPr txBox="1"/>
          <p:nvPr/>
        </p:nvSpPr>
        <p:spPr>
          <a:xfrm>
            <a:off x="12625309" y="510659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0" name="Google Shape;590;p48"/>
          <p:cNvSpPr txBox="1"/>
          <p:nvPr/>
        </p:nvSpPr>
        <p:spPr>
          <a:xfrm>
            <a:off x="12625309" y="4266367"/>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91" name="Google Shape;591;p48"/>
          <p:cNvSpPr/>
          <p:nvPr/>
        </p:nvSpPr>
        <p:spPr>
          <a:xfrm>
            <a:off x="18645109" y="2126388"/>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2" name="Google Shape;592;p48"/>
          <p:cNvSpPr txBox="1"/>
          <p:nvPr/>
        </p:nvSpPr>
        <p:spPr>
          <a:xfrm>
            <a:off x="18645108" y="510659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3" name="Google Shape;593;p48"/>
          <p:cNvSpPr txBox="1"/>
          <p:nvPr/>
        </p:nvSpPr>
        <p:spPr>
          <a:xfrm>
            <a:off x="18645108" y="4266367"/>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94" name="Google Shape;594;p48"/>
          <p:cNvSpPr/>
          <p:nvPr/>
        </p:nvSpPr>
        <p:spPr>
          <a:xfrm>
            <a:off x="18645108" y="7310119"/>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5" name="Google Shape;595;p48"/>
          <p:cNvSpPr txBox="1"/>
          <p:nvPr/>
        </p:nvSpPr>
        <p:spPr>
          <a:xfrm>
            <a:off x="18645108" y="10290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6" name="Google Shape;596;p48"/>
          <p:cNvSpPr txBox="1"/>
          <p:nvPr/>
        </p:nvSpPr>
        <p:spPr>
          <a:xfrm>
            <a:off x="18645108" y="9450099"/>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97" name="Google Shape;597;p48"/>
          <p:cNvSpPr/>
          <p:nvPr/>
        </p:nvSpPr>
        <p:spPr>
          <a:xfrm>
            <a:off x="12625309" y="7310119"/>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8" name="Google Shape;598;p48"/>
          <p:cNvSpPr txBox="1"/>
          <p:nvPr/>
        </p:nvSpPr>
        <p:spPr>
          <a:xfrm>
            <a:off x="12625309" y="10290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9" name="Google Shape;599;p48"/>
          <p:cNvSpPr txBox="1"/>
          <p:nvPr/>
        </p:nvSpPr>
        <p:spPr>
          <a:xfrm>
            <a:off x="12625309" y="9450099"/>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49"/>
          <p:cNvSpPr txBox="1"/>
          <p:nvPr/>
        </p:nvSpPr>
        <p:spPr>
          <a:xfrm>
            <a:off x="2667000" y="1140237"/>
            <a:ext cx="5162756"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605" name="Google Shape;605;p49"/>
          <p:cNvSpPr txBox="1"/>
          <p:nvPr/>
        </p:nvSpPr>
        <p:spPr>
          <a:xfrm>
            <a:off x="2667000" y="364923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pic>
        <p:nvPicPr>
          <p:cNvPr id="606" name="Google Shape;606;p49"/>
          <p:cNvPicPr preferRelativeResize="0"/>
          <p:nvPr/>
        </p:nvPicPr>
        <p:blipFill rotWithShape="1">
          <a:blip r:embed="rId3">
            <a:alphaModFix/>
          </a:blip>
          <a:srcRect b="0" l="0" r="0" t="0"/>
          <a:stretch/>
        </p:blipFill>
        <p:spPr>
          <a:xfrm>
            <a:off x="12244307" y="3074175"/>
            <a:ext cx="10276552" cy="8356005"/>
          </a:xfrm>
          <a:prstGeom prst="rect">
            <a:avLst/>
          </a:prstGeom>
          <a:noFill/>
          <a:ln>
            <a:noFill/>
          </a:ln>
        </p:spPr>
      </p:pic>
      <p:sp>
        <p:nvSpPr>
          <p:cNvPr id="607" name="Google Shape;607;p49"/>
          <p:cNvSpPr/>
          <p:nvPr/>
        </p:nvSpPr>
        <p:spPr>
          <a:xfrm>
            <a:off x="2643109" y="5587201"/>
            <a:ext cx="635001" cy="64950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4F42A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49"/>
          <p:cNvSpPr txBox="1"/>
          <p:nvPr/>
        </p:nvSpPr>
        <p:spPr>
          <a:xfrm>
            <a:off x="2643109" y="7348208"/>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9" name="Google Shape;609;p49"/>
          <p:cNvSpPr txBox="1"/>
          <p:nvPr/>
        </p:nvSpPr>
        <p:spPr>
          <a:xfrm>
            <a:off x="2643109" y="6507981"/>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10" name="Google Shape;610;p49"/>
          <p:cNvSpPr/>
          <p:nvPr/>
        </p:nvSpPr>
        <p:spPr>
          <a:xfrm>
            <a:off x="7443708" y="5587201"/>
            <a:ext cx="635001" cy="487770"/>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1" name="Google Shape;611;p49"/>
          <p:cNvSpPr txBox="1"/>
          <p:nvPr/>
        </p:nvSpPr>
        <p:spPr>
          <a:xfrm>
            <a:off x="7443708" y="7348208"/>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12" name="Google Shape;612;p49"/>
          <p:cNvSpPr txBox="1"/>
          <p:nvPr/>
        </p:nvSpPr>
        <p:spPr>
          <a:xfrm>
            <a:off x="7443708" y="6507981"/>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13" name="Google Shape;613;p49"/>
          <p:cNvSpPr/>
          <p:nvPr/>
        </p:nvSpPr>
        <p:spPr>
          <a:xfrm>
            <a:off x="7443708" y="9137217"/>
            <a:ext cx="635001" cy="625363"/>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4" name="Google Shape;614;p49"/>
          <p:cNvSpPr txBox="1"/>
          <p:nvPr/>
        </p:nvSpPr>
        <p:spPr>
          <a:xfrm>
            <a:off x="7443708" y="1104718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15" name="Google Shape;615;p49"/>
          <p:cNvSpPr txBox="1"/>
          <p:nvPr/>
        </p:nvSpPr>
        <p:spPr>
          <a:xfrm>
            <a:off x="7443708" y="1020695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16" name="Google Shape;616;p49"/>
          <p:cNvSpPr/>
          <p:nvPr/>
        </p:nvSpPr>
        <p:spPr>
          <a:xfrm>
            <a:off x="2668509" y="9304660"/>
            <a:ext cx="635001" cy="505185"/>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7" name="Google Shape;617;p49"/>
          <p:cNvSpPr txBox="1"/>
          <p:nvPr/>
        </p:nvSpPr>
        <p:spPr>
          <a:xfrm>
            <a:off x="2643109" y="11047185"/>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18" name="Google Shape;618;p49"/>
          <p:cNvSpPr txBox="1"/>
          <p:nvPr/>
        </p:nvSpPr>
        <p:spPr>
          <a:xfrm>
            <a:off x="2643109" y="10206957"/>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pic>
        <p:nvPicPr>
          <p:cNvPr id="623" name="Google Shape;623;p50"/>
          <p:cNvPicPr preferRelativeResize="0"/>
          <p:nvPr/>
        </p:nvPicPr>
        <p:blipFill rotWithShape="1">
          <a:blip r:embed="rId3">
            <a:alphaModFix/>
          </a:blip>
          <a:srcRect b="0" l="0" r="0" t="0"/>
          <a:stretch/>
        </p:blipFill>
        <p:spPr>
          <a:xfrm>
            <a:off x="1509665" y="2597245"/>
            <a:ext cx="12990875" cy="8717598"/>
          </a:xfrm>
          <a:prstGeom prst="rect">
            <a:avLst/>
          </a:prstGeom>
          <a:noFill/>
          <a:ln>
            <a:noFill/>
          </a:ln>
        </p:spPr>
      </p:pic>
      <p:sp>
        <p:nvSpPr>
          <p:cNvPr id="624" name="Google Shape;624;p50"/>
          <p:cNvSpPr txBox="1"/>
          <p:nvPr/>
        </p:nvSpPr>
        <p:spPr>
          <a:xfrm>
            <a:off x="17434066" y="5752807"/>
            <a:ext cx="4144779"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25" name="Google Shape;625;p50"/>
          <p:cNvSpPr txBox="1"/>
          <p:nvPr/>
        </p:nvSpPr>
        <p:spPr>
          <a:xfrm>
            <a:off x="17434066" y="3074816"/>
            <a:ext cx="5740835"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626" name="Google Shape;626;p50"/>
          <p:cNvSpPr txBox="1"/>
          <p:nvPr/>
        </p:nvSpPr>
        <p:spPr>
          <a:xfrm>
            <a:off x="17434066" y="7266337"/>
            <a:ext cx="4923349" cy="9926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27" name="Google Shape;627;p50"/>
          <p:cNvSpPr txBox="1"/>
          <p:nvPr/>
        </p:nvSpPr>
        <p:spPr>
          <a:xfrm>
            <a:off x="17434066" y="8472707"/>
            <a:ext cx="4923349"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51"/>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33" name="Google Shape;633;p51"/>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34" name="Google Shape;634;p51"/>
          <p:cNvSpPr/>
          <p:nvPr/>
        </p:nvSpPr>
        <p:spPr>
          <a:xfrm>
            <a:off x="9321582" y="25908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5" name="Google Shape;635;p51"/>
          <p:cNvSpPr txBox="1"/>
          <p:nvPr/>
        </p:nvSpPr>
        <p:spPr>
          <a:xfrm>
            <a:off x="7922003" y="11247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Registration Flow</a:t>
            </a:r>
            <a:endParaRPr/>
          </a:p>
        </p:txBody>
      </p:sp>
      <p:sp>
        <p:nvSpPr>
          <p:cNvPr id="636" name="Google Shape;636;p51"/>
          <p:cNvSpPr/>
          <p:nvPr/>
        </p:nvSpPr>
        <p:spPr>
          <a:xfrm>
            <a:off x="15573886" y="6077819"/>
            <a:ext cx="2256878"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C46DD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51"/>
          <p:cNvSpPr/>
          <p:nvPr/>
        </p:nvSpPr>
        <p:spPr>
          <a:xfrm>
            <a:off x="6524909" y="6112040"/>
            <a:ext cx="2256878" cy="3611000"/>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4F42A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51"/>
          <p:cNvSpPr/>
          <p:nvPr/>
        </p:nvSpPr>
        <p:spPr>
          <a:xfrm>
            <a:off x="8781786" y="611204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4F42A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9" name="Google Shape;639;p51"/>
          <p:cNvSpPr/>
          <p:nvPr/>
        </p:nvSpPr>
        <p:spPr>
          <a:xfrm>
            <a:off x="9925595" y="8338760"/>
            <a:ext cx="2228412"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8343C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0" name="Google Shape;640;p51"/>
          <p:cNvSpPr/>
          <p:nvPr/>
        </p:nvSpPr>
        <p:spPr>
          <a:xfrm>
            <a:off x="12154005" y="8338760"/>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8343C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p:nvPr/>
        </p:nvSpPr>
        <p:spPr>
          <a:xfrm>
            <a:off x="13312942" y="6077819"/>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C46DD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2" name="Google Shape;642;p51"/>
          <p:cNvSpPr/>
          <p:nvPr/>
        </p:nvSpPr>
        <p:spPr>
          <a:xfrm>
            <a:off x="633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3" name="Google Shape;643;p51"/>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4" name="Google Shape;644;p51"/>
          <p:cNvSpPr/>
          <p:nvPr/>
        </p:nvSpPr>
        <p:spPr>
          <a:xfrm>
            <a:off x="79868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p:nvPr/>
        </p:nvSpPr>
        <p:spPr>
          <a:xfrm>
            <a:off x="1649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6" name="Google Shape;646;p51"/>
          <p:cNvSpPr/>
          <p:nvPr/>
        </p:nvSpPr>
        <p:spPr>
          <a:xfrm>
            <a:off x="11415836" y="9260684"/>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7" name="Google Shape;647;p51"/>
          <p:cNvSpPr/>
          <p:nvPr/>
        </p:nvSpPr>
        <p:spPr>
          <a:xfrm>
            <a:off x="148702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8" name="Google Shape;648;p51"/>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0" name="Google Shape;650;p51"/>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1"/>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1"/>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3" name="Google Shape;653;p51"/>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54" name="Google Shape;654;p51"/>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5" name="Google Shape;655;p51"/>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56" name="Google Shape;656;p51"/>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7" name="Google Shape;657;p51"/>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58" name="Google Shape;658;p51"/>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9" name="Google Shape;659;p51"/>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Image" id="139" name="Google Shape;139;p25"/>
          <p:cNvPicPr preferRelativeResize="0"/>
          <p:nvPr/>
        </p:nvPicPr>
        <p:blipFill rotWithShape="1">
          <a:blip r:embed="rId3">
            <a:alphaModFix/>
          </a:blip>
          <a:srcRect b="0" l="0" r="0" t="0"/>
          <a:stretch/>
        </p:blipFill>
        <p:spPr>
          <a:xfrm>
            <a:off x="-1" y="0"/>
            <a:ext cx="24383997" cy="6382047"/>
          </a:xfrm>
          <a:prstGeom prst="rect">
            <a:avLst/>
          </a:prstGeom>
          <a:noFill/>
          <a:ln>
            <a:noFill/>
          </a:ln>
        </p:spPr>
      </p:pic>
      <p:sp>
        <p:nvSpPr>
          <p:cNvPr id="140" name="Google Shape;140;p25"/>
          <p:cNvSpPr/>
          <p:nvPr/>
        </p:nvSpPr>
        <p:spPr>
          <a:xfrm>
            <a:off x="5970994" y="4959462"/>
            <a:ext cx="12442012" cy="6885890"/>
          </a:xfrm>
          <a:prstGeom prst="rect">
            <a:avLst/>
          </a:prstGeom>
          <a:solidFill>
            <a:srgbClr val="4F42A8">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1" name="Google Shape;141;p25"/>
          <p:cNvSpPr/>
          <p:nvPr/>
        </p:nvSpPr>
        <p:spPr>
          <a:xfrm>
            <a:off x="6664299" y="11708502"/>
            <a:ext cx="11055402" cy="273658"/>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2" name="Google Shape;142;p25"/>
          <p:cNvSpPr txBox="1"/>
          <p:nvPr/>
        </p:nvSpPr>
        <p:spPr>
          <a:xfrm>
            <a:off x="8832887" y="24073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43" name="Google Shape;143;p25"/>
          <p:cNvSpPr txBox="1"/>
          <p:nvPr/>
        </p:nvSpPr>
        <p:spPr>
          <a:xfrm>
            <a:off x="7353438" y="7360750"/>
            <a:ext cx="3625965" cy="12261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44" name="Google Shape;144;p25"/>
          <p:cNvSpPr txBox="1"/>
          <p:nvPr/>
        </p:nvSpPr>
        <p:spPr>
          <a:xfrm>
            <a:off x="7353438" y="8902784"/>
            <a:ext cx="4263743" cy="128987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45" name="Google Shape;145;p25"/>
          <p:cNvSpPr txBox="1"/>
          <p:nvPr/>
        </p:nvSpPr>
        <p:spPr>
          <a:xfrm>
            <a:off x="12557467" y="7386150"/>
            <a:ext cx="4473095" cy="280755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46" name="Google Shape;146;p25"/>
          <p:cNvSpPr txBox="1"/>
          <p:nvPr/>
        </p:nvSpPr>
        <p:spPr>
          <a:xfrm>
            <a:off x="10619320" y="6230104"/>
            <a:ext cx="3145360" cy="5682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Headmaster says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pic>
        <p:nvPicPr>
          <p:cNvPr descr="Image" id="664" name="Google Shape;664;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5" name="Google Shape;665;p52"/>
          <p:cNvSpPr/>
          <p:nvPr/>
        </p:nvSpPr>
        <p:spPr>
          <a:xfrm>
            <a:off x="5407674" y="3041817"/>
            <a:ext cx="13568652" cy="7632367"/>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6" name="Google Shape;666;p52"/>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7" name="Google Shape;667;p52"/>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53"/>
          <p:cNvSpPr txBox="1"/>
          <p:nvPr/>
        </p:nvSpPr>
        <p:spPr>
          <a:xfrm>
            <a:off x="8648300" y="1010326"/>
            <a:ext cx="7087400"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Yearly Agenda</a:t>
            </a:r>
            <a:endParaRPr/>
          </a:p>
        </p:txBody>
      </p:sp>
      <p:graphicFrame>
        <p:nvGraphicFramePr>
          <p:cNvPr id="673" name="Google Shape;673;p53"/>
          <p:cNvGraphicFramePr/>
          <p:nvPr/>
        </p:nvGraphicFramePr>
        <p:xfrm>
          <a:off x="2032000" y="3732361"/>
          <a:ext cx="3000000" cy="3000000"/>
        </p:xfrm>
        <a:graphic>
          <a:graphicData uri="http://schemas.openxmlformats.org/drawingml/2006/table">
            <a:tbl>
              <a:tblPr bandRow="1" firstRow="1">
                <a:noFill/>
                <a:tableStyleId>{D350AA98-D200-4574-A91A-1A437D3114AB}</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noAutofit/>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20000"/>
                        </a:lnSpc>
                        <a:spcBef>
                          <a:spcPts val="0"/>
                        </a:spcBef>
                        <a:spcAft>
                          <a:spcPts val="0"/>
                        </a:spcAft>
                        <a:buClr>
                          <a:srgbClr val="000000"/>
                        </a:buClr>
                        <a:buSzPts val="3200"/>
                        <a:buFont typeface="Source Sans Pro"/>
                        <a:buNone/>
                      </a:pPr>
                      <a:r>
                        <a:rPr b="1" lang="en-US" sz="3200" u="none" cap="none" strike="noStrike">
                          <a:latin typeface="Source Sans Pro"/>
                          <a:ea typeface="Source Sans Pro"/>
                          <a:cs typeface="Source Sans Pro"/>
                          <a:sym typeface="Source Sans Pro"/>
                        </a:rPr>
                        <a:t>Activity</a:t>
                      </a:r>
                      <a:endParaRPr/>
                    </a:p>
                  </a:txBody>
                  <a:tcPr marT="50800" marB="50800" marR="50800" marL="50800" anchor="ctr">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lnB cap="flat" cmpd="sng" w="9525">
                      <a:solidFill>
                        <a:srgbClr val="000000"/>
                      </a:solidFill>
                      <a:prstDash val="solid"/>
                      <a:round/>
                      <a:headEnd len="sm" w="sm" type="none"/>
                      <a:tailEnd len="sm" w="sm" type="none"/>
                    </a:lnB>
                    <a:solidFill>
                      <a:srgbClr val="8343C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lnB cap="flat" cmpd="sng" w="9525">
                      <a:solidFill>
                        <a:srgbClr val="000000"/>
                      </a:solidFill>
                      <a:prstDash val="solid"/>
                      <a:round/>
                      <a:headEnd len="sm" w="sm" type="none"/>
                      <a:tailEnd len="sm" w="sm" type="none"/>
                    </a:lnB>
                    <a:solidFill>
                      <a:srgbClr val="C46DD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lnB cap="flat" cmpd="sng" w="9525">
                      <a:solidFill>
                        <a:srgbClr val="000000"/>
                      </a:solidFill>
                      <a:prstDash val="solid"/>
                      <a:round/>
                      <a:headEnd len="sm" w="sm" type="none"/>
                      <a:tailEnd len="sm" w="sm" type="none"/>
                    </a:lnB>
                    <a:solidFill>
                      <a:srgbClr val="EA949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lnB cap="flat" cmpd="sng" w="9525">
                      <a:solidFill>
                        <a:srgbClr val="000000"/>
                      </a:solidFill>
                      <a:prstDash val="solid"/>
                      <a:round/>
                      <a:headEnd len="sm" w="sm" type="none"/>
                      <a:tailEnd len="sm" w="sm" type="none"/>
                    </a:lnB>
                    <a:solidFill>
                      <a:srgbClr val="8343C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lnB cap="flat" cmpd="sng" w="9525">
                      <a:solidFill>
                        <a:srgbClr val="000000"/>
                      </a:solidFill>
                      <a:prstDash val="solid"/>
                      <a:round/>
                      <a:headEnd len="sm" w="sm" type="none"/>
                      <a:tailEnd len="sm" w="sm" type="none"/>
                    </a:lnB>
                    <a:solidFill>
                      <a:srgbClr val="C46DD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lnB cap="flat" cmpd="sng" w="9525">
                      <a:solidFill>
                        <a:srgbClr val="000000"/>
                      </a:solidFill>
                      <a:prstDash val="solid"/>
                      <a:round/>
                      <a:headEnd len="sm" w="sm" type="none"/>
                      <a:tailEnd len="sm" w="sm" type="none"/>
                    </a:lnB>
                    <a:solidFill>
                      <a:srgbClr val="EA949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lnB cap="flat" cmpd="sng" w="9525">
                      <a:solidFill>
                        <a:srgbClr val="000000"/>
                      </a:solidFill>
                      <a:prstDash val="solid"/>
                      <a:round/>
                      <a:headEnd len="sm" w="sm" type="none"/>
                      <a:tailEnd len="sm" w="sm" type="none"/>
                    </a:lnB>
                    <a:solidFill>
                      <a:srgbClr val="8343C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lnB cap="flat" cmpd="sng" w="9525">
                      <a:solidFill>
                        <a:srgbClr val="000000"/>
                      </a:solidFill>
                      <a:prstDash val="solid"/>
                      <a:round/>
                      <a:headEnd len="sm" w="sm" type="none"/>
                      <a:tailEnd len="sm" w="sm" type="none"/>
                    </a:lnB>
                    <a:solidFill>
                      <a:srgbClr val="C46DD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lnB cap="flat" cmpd="sng" w="9525">
                      <a:solidFill>
                        <a:srgbClr val="000000"/>
                      </a:solidFill>
                      <a:prstDash val="solid"/>
                      <a:round/>
                      <a:headEnd len="sm" w="sm" type="none"/>
                      <a:tailEnd len="sm" w="sm" type="none"/>
                    </a:lnB>
                    <a:solidFill>
                      <a:srgbClr val="EA9494"/>
                    </a:solidFill>
                  </a:tcPr>
                </a:tc>
              </a:tr>
              <a:tr h="77057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EA9494">
                        <a:alpha val="29803"/>
                      </a:srgbClr>
                    </a:solidFill>
                  </a:tcPr>
                </a:tc>
              </a:tr>
              <a:tr h="76035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2.</a:t>
                      </a:r>
                      <a:endParaRPr/>
                    </a:p>
                  </a:txBody>
                  <a:tcPr marT="50800" marB="50800" marR="50800" marL="50800" anchor="ctr">
                    <a:solidFill>
                      <a:srgbClr val="EA9494">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2</a:t>
                      </a:r>
                      <a:endParaRPr/>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r h="75900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3.</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3</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4.</a:t>
                      </a:r>
                      <a:endParaRPr/>
                    </a:p>
                  </a:txBody>
                  <a:tcPr marT="50800" marB="50800" marR="50800" marL="50800" anchor="ctr">
                    <a:solidFill>
                      <a:srgbClr val="EA9494">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4</a:t>
                      </a:r>
                      <a:endParaRPr/>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5.</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5</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6.</a:t>
                      </a:r>
                      <a:endParaRPr/>
                    </a:p>
                  </a:txBody>
                  <a:tcPr marT="50800" marB="50800" marR="50800" marL="50800" anchor="ctr">
                    <a:solidFill>
                      <a:srgbClr val="EA9494">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6</a:t>
                      </a:r>
                      <a:endParaRPr/>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7.</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bl>
          </a:graphicData>
        </a:graphic>
      </p:graphicFrame>
      <p:sp>
        <p:nvSpPr>
          <p:cNvPr id="674" name="Google Shape;674;p53"/>
          <p:cNvSpPr/>
          <p:nvPr/>
        </p:nvSpPr>
        <p:spPr>
          <a:xfrm>
            <a:off x="9321582" y="25908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5" name="Google Shape;675;p53"/>
          <p:cNvSpPr txBox="1"/>
          <p:nvPr/>
        </p:nvSpPr>
        <p:spPr>
          <a:xfrm>
            <a:off x="2032000" y="11343875"/>
            <a:ext cx="2032000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pic>
        <p:nvPicPr>
          <p:cNvPr descr="Image" id="680" name="Google Shape;680;p54"/>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681" name="Google Shape;681;p54"/>
          <p:cNvSpPr txBox="1"/>
          <p:nvPr/>
        </p:nvSpPr>
        <p:spPr>
          <a:xfrm>
            <a:off x="10068394" y="1273068"/>
            <a:ext cx="4247212"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Contact  Us</a:t>
            </a:r>
            <a:endParaRPr/>
          </a:p>
        </p:txBody>
      </p:sp>
      <p:sp>
        <p:nvSpPr>
          <p:cNvPr id="682" name="Google Shape;682;p54"/>
          <p:cNvSpPr/>
          <p:nvPr/>
        </p:nvSpPr>
        <p:spPr>
          <a:xfrm>
            <a:off x="9321582" y="2720225"/>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4"/>
          <p:cNvSpPr txBox="1"/>
          <p:nvPr/>
        </p:nvSpPr>
        <p:spPr>
          <a:xfrm>
            <a:off x="2669104"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4" name="Google Shape;684;p54"/>
          <p:cNvSpPr txBox="1"/>
          <p:nvPr/>
        </p:nvSpPr>
        <p:spPr>
          <a:xfrm>
            <a:off x="2669104" y="10315446"/>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Address</a:t>
            </a:r>
            <a:endParaRPr/>
          </a:p>
        </p:txBody>
      </p:sp>
      <p:sp>
        <p:nvSpPr>
          <p:cNvPr id="685" name="Google Shape;685;p54"/>
          <p:cNvSpPr txBox="1"/>
          <p:nvPr/>
        </p:nvSpPr>
        <p:spPr>
          <a:xfrm>
            <a:off x="76475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6" name="Google Shape;686;p54"/>
          <p:cNvSpPr txBox="1"/>
          <p:nvPr/>
        </p:nvSpPr>
        <p:spPr>
          <a:xfrm>
            <a:off x="76475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Phone</a:t>
            </a:r>
            <a:endParaRPr/>
          </a:p>
        </p:txBody>
      </p:sp>
      <p:sp>
        <p:nvSpPr>
          <p:cNvPr id="687" name="Google Shape;687;p54"/>
          <p:cNvSpPr txBox="1"/>
          <p:nvPr/>
        </p:nvSpPr>
        <p:spPr>
          <a:xfrm>
            <a:off x="126259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8" name="Google Shape;688;p54"/>
          <p:cNvSpPr txBox="1"/>
          <p:nvPr/>
        </p:nvSpPr>
        <p:spPr>
          <a:xfrm>
            <a:off x="126259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Email</a:t>
            </a:r>
            <a:endParaRPr/>
          </a:p>
        </p:txBody>
      </p:sp>
      <p:sp>
        <p:nvSpPr>
          <p:cNvPr id="689" name="Google Shape;689;p54"/>
          <p:cNvSpPr txBox="1"/>
          <p:nvPr/>
        </p:nvSpPr>
        <p:spPr>
          <a:xfrm>
            <a:off x="176043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90" name="Google Shape;690;p54"/>
          <p:cNvSpPr txBox="1"/>
          <p:nvPr/>
        </p:nvSpPr>
        <p:spPr>
          <a:xfrm>
            <a:off x="176043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Website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pic>
        <p:nvPicPr>
          <p:cNvPr descr="Image" id="695" name="Google Shape;695;p55"/>
          <p:cNvPicPr preferRelativeResize="0"/>
          <p:nvPr>
            <p:ph idx="2" type="pic"/>
          </p:nvPr>
        </p:nvPicPr>
        <p:blipFill rotWithShape="1">
          <a:blip r:embed="rId3">
            <a:alphaModFix/>
          </a:blip>
          <a:srcRect b="0" l="0" r="0" t="0"/>
          <a:stretch/>
        </p:blipFill>
        <p:spPr>
          <a:xfrm>
            <a:off x="12431993" y="3484705"/>
            <a:ext cx="10429045" cy="7038283"/>
          </a:xfrm>
          <a:prstGeom prst="rect">
            <a:avLst/>
          </a:prstGeom>
          <a:noFill/>
          <a:ln>
            <a:noFill/>
          </a:ln>
        </p:spPr>
      </p:pic>
      <p:sp>
        <p:nvSpPr>
          <p:cNvPr id="696" name="Google Shape;696;p55"/>
          <p:cNvSpPr/>
          <p:nvPr/>
        </p:nvSpPr>
        <p:spPr>
          <a:xfrm>
            <a:off x="1522925" y="4139235"/>
            <a:ext cx="4523720"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5"/>
          <p:cNvSpPr txBox="1"/>
          <p:nvPr/>
        </p:nvSpPr>
        <p:spPr>
          <a:xfrm>
            <a:off x="1522925" y="2882851"/>
            <a:ext cx="5299572"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Keep in Touch</a:t>
            </a:r>
            <a:endParaRPr/>
          </a:p>
        </p:txBody>
      </p:sp>
      <p:sp>
        <p:nvSpPr>
          <p:cNvPr id="698" name="Google Shape;698;p55"/>
          <p:cNvSpPr txBox="1"/>
          <p:nvPr/>
        </p:nvSpPr>
        <p:spPr>
          <a:xfrm>
            <a:off x="1522925" y="4641518"/>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699" name="Google Shape;699;p55"/>
          <p:cNvSpPr txBox="1"/>
          <p:nvPr/>
        </p:nvSpPr>
        <p:spPr>
          <a:xfrm>
            <a:off x="1522925" y="5829587"/>
            <a:ext cx="9721543" cy="13143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00" name="Google Shape;700;p55"/>
          <p:cNvSpPr txBox="1"/>
          <p:nvPr/>
        </p:nvSpPr>
        <p:spPr>
          <a:xfrm>
            <a:off x="2146618"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701" name="Google Shape;701;p55"/>
          <p:cNvSpPr txBox="1"/>
          <p:nvPr/>
        </p:nvSpPr>
        <p:spPr>
          <a:xfrm>
            <a:off x="2146618" y="77713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Address</a:t>
            </a:r>
            <a:endParaRPr/>
          </a:p>
        </p:txBody>
      </p:sp>
      <p:sp>
        <p:nvSpPr>
          <p:cNvPr id="702" name="Google Shape;702;p55"/>
          <p:cNvSpPr/>
          <p:nvPr/>
        </p:nvSpPr>
        <p:spPr>
          <a:xfrm>
            <a:off x="1644094" y="7894587"/>
            <a:ext cx="196332" cy="317501"/>
          </a:xfrm>
          <a:custGeom>
            <a:rect b="b" l="l" r="r" t="t"/>
            <a:pathLst>
              <a:path extrusionOk="0" h="21600" w="21600">
                <a:moveTo>
                  <a:pt x="10887" y="0"/>
                </a:moveTo>
                <a:cubicBezTo>
                  <a:pt x="4616" y="0"/>
                  <a:pt x="0" y="2923"/>
                  <a:pt x="0" y="6767"/>
                </a:cubicBezTo>
                <a:cubicBezTo>
                  <a:pt x="0" y="12992"/>
                  <a:pt x="10887" y="21600"/>
                  <a:pt x="10887" y="21600"/>
                </a:cubicBezTo>
                <a:cubicBezTo>
                  <a:pt x="10887" y="21600"/>
                  <a:pt x="21600" y="12992"/>
                  <a:pt x="21600" y="6767"/>
                </a:cubicBezTo>
                <a:cubicBezTo>
                  <a:pt x="21600" y="2923"/>
                  <a:pt x="16984" y="0"/>
                  <a:pt x="10887" y="0"/>
                </a:cubicBezTo>
                <a:close/>
                <a:moveTo>
                  <a:pt x="10887" y="10611"/>
                </a:moveTo>
                <a:cubicBezTo>
                  <a:pt x="7664" y="10611"/>
                  <a:pt x="4616" y="8662"/>
                  <a:pt x="4616" y="6767"/>
                </a:cubicBezTo>
                <a:cubicBezTo>
                  <a:pt x="4616" y="4818"/>
                  <a:pt x="7664" y="2923"/>
                  <a:pt x="10887" y="2923"/>
                </a:cubicBezTo>
                <a:cubicBezTo>
                  <a:pt x="13848" y="2923"/>
                  <a:pt x="16984" y="4818"/>
                  <a:pt x="16984" y="6767"/>
                </a:cubicBezTo>
                <a:cubicBezTo>
                  <a:pt x="16984" y="8662"/>
                  <a:pt x="13848" y="10611"/>
                  <a:pt x="10887" y="10611"/>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5"/>
          <p:cNvSpPr/>
          <p:nvPr/>
        </p:nvSpPr>
        <p:spPr>
          <a:xfrm>
            <a:off x="1522925" y="9570987"/>
            <a:ext cx="317501" cy="316558"/>
          </a:xfrm>
          <a:custGeom>
            <a:rect b="b" l="l" r="r" t="t"/>
            <a:pathLst>
              <a:path extrusionOk="0" h="19365" w="19273">
                <a:moveTo>
                  <a:pt x="11045" y="11319"/>
                </a:moveTo>
                <a:cubicBezTo>
                  <a:pt x="9338" y="13030"/>
                  <a:pt x="7144" y="14740"/>
                  <a:pt x="6315" y="13909"/>
                </a:cubicBezTo>
                <a:cubicBezTo>
                  <a:pt x="4999" y="12590"/>
                  <a:pt x="4121" y="11710"/>
                  <a:pt x="1537" y="13909"/>
                </a:cubicBezTo>
                <a:cubicBezTo>
                  <a:pt x="-1486" y="16059"/>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5"/>
          <p:cNvSpPr txBox="1"/>
          <p:nvPr/>
        </p:nvSpPr>
        <p:spPr>
          <a:xfrm>
            <a:off x="2146618"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705" name="Google Shape;705;p55"/>
          <p:cNvSpPr txBox="1"/>
          <p:nvPr/>
        </p:nvSpPr>
        <p:spPr>
          <a:xfrm>
            <a:off x="2146618" y="94477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Phone</a:t>
            </a:r>
            <a:endParaRPr/>
          </a:p>
        </p:txBody>
      </p:sp>
      <p:sp>
        <p:nvSpPr>
          <p:cNvPr id="706" name="Google Shape;706;p55"/>
          <p:cNvSpPr/>
          <p:nvPr/>
        </p:nvSpPr>
        <p:spPr>
          <a:xfrm>
            <a:off x="6647187" y="7894587"/>
            <a:ext cx="317501" cy="202820"/>
          </a:xfrm>
          <a:custGeom>
            <a:rect b="b" l="l" r="r" t="t"/>
            <a:pathLst>
              <a:path extrusionOk="0" h="21600" w="20885">
                <a:moveTo>
                  <a:pt x="488" y="2053"/>
                </a:moveTo>
                <a:cubicBezTo>
                  <a:pt x="1286" y="2662"/>
                  <a:pt x="9175" y="9507"/>
                  <a:pt x="9175" y="9507"/>
                </a:cubicBezTo>
                <a:cubicBezTo>
                  <a:pt x="9598" y="10116"/>
                  <a:pt x="10020" y="10116"/>
                  <a:pt x="10490" y="10116"/>
                </a:cubicBezTo>
                <a:cubicBezTo>
                  <a:pt x="10866" y="10116"/>
                  <a:pt x="11288" y="10116"/>
                  <a:pt x="11288" y="9507"/>
                </a:cubicBezTo>
                <a:cubicBezTo>
                  <a:pt x="11664" y="9507"/>
                  <a:pt x="19600" y="2662"/>
                  <a:pt x="20022" y="2053"/>
                </a:cubicBezTo>
                <a:cubicBezTo>
                  <a:pt x="20867" y="1369"/>
                  <a:pt x="21243" y="0"/>
                  <a:pt x="20445" y="0"/>
                </a:cubicBezTo>
                <a:cubicBezTo>
                  <a:pt x="488" y="0"/>
                  <a:pt x="488" y="0"/>
                  <a:pt x="488" y="0"/>
                </a:cubicBezTo>
                <a:cubicBezTo>
                  <a:pt x="-357" y="0"/>
                  <a:pt x="65" y="1369"/>
                  <a:pt x="488" y="2053"/>
                </a:cubicBezTo>
                <a:close/>
                <a:moveTo>
                  <a:pt x="20445" y="6085"/>
                </a:moveTo>
                <a:cubicBezTo>
                  <a:pt x="20022" y="6085"/>
                  <a:pt x="11664" y="12853"/>
                  <a:pt x="11288" y="13538"/>
                </a:cubicBezTo>
                <a:cubicBezTo>
                  <a:pt x="11288" y="13538"/>
                  <a:pt x="10866" y="13538"/>
                  <a:pt x="10490" y="13538"/>
                </a:cubicBezTo>
                <a:cubicBezTo>
                  <a:pt x="10020" y="13538"/>
                  <a:pt x="9598" y="13538"/>
                  <a:pt x="9175" y="13538"/>
                </a:cubicBezTo>
                <a:cubicBezTo>
                  <a:pt x="8752" y="12853"/>
                  <a:pt x="911" y="6085"/>
                  <a:pt x="488" y="6085"/>
                </a:cubicBezTo>
                <a:cubicBezTo>
                  <a:pt x="65" y="5476"/>
                  <a:pt x="65" y="6085"/>
                  <a:pt x="65" y="6085"/>
                </a:cubicBezTo>
                <a:cubicBezTo>
                  <a:pt x="65" y="6693"/>
                  <a:pt x="65" y="20231"/>
                  <a:pt x="65" y="20231"/>
                </a:cubicBezTo>
                <a:cubicBezTo>
                  <a:pt x="65" y="20916"/>
                  <a:pt x="488" y="21600"/>
                  <a:pt x="1286" y="21600"/>
                </a:cubicBezTo>
                <a:cubicBezTo>
                  <a:pt x="19600" y="21600"/>
                  <a:pt x="19600" y="21600"/>
                  <a:pt x="19600" y="21600"/>
                </a:cubicBezTo>
                <a:cubicBezTo>
                  <a:pt x="20445" y="21600"/>
                  <a:pt x="20867" y="20916"/>
                  <a:pt x="20867" y="20231"/>
                </a:cubicBezTo>
                <a:cubicBezTo>
                  <a:pt x="20867" y="20231"/>
                  <a:pt x="20867" y="6693"/>
                  <a:pt x="20867" y="6085"/>
                </a:cubicBezTo>
                <a:cubicBezTo>
                  <a:pt x="20867" y="6085"/>
                  <a:pt x="20867" y="5476"/>
                  <a:pt x="20445" y="6085"/>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7" name="Google Shape;707;p55"/>
          <p:cNvSpPr txBox="1"/>
          <p:nvPr/>
        </p:nvSpPr>
        <p:spPr>
          <a:xfrm>
            <a:off x="7270880"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708" name="Google Shape;708;p55"/>
          <p:cNvSpPr txBox="1"/>
          <p:nvPr/>
        </p:nvSpPr>
        <p:spPr>
          <a:xfrm>
            <a:off x="7270880" y="77713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Email</a:t>
            </a:r>
            <a:endParaRPr/>
          </a:p>
        </p:txBody>
      </p:sp>
      <p:sp>
        <p:nvSpPr>
          <p:cNvPr id="709" name="Google Shape;709;p55"/>
          <p:cNvSpPr/>
          <p:nvPr/>
        </p:nvSpPr>
        <p:spPr>
          <a:xfrm>
            <a:off x="6768356" y="9568553"/>
            <a:ext cx="317501" cy="319936"/>
          </a:xfrm>
          <a:custGeom>
            <a:rect b="b" l="l" r="r" t="t"/>
            <a:pathLst>
              <a:path extrusionOk="0" h="21600" w="21600">
                <a:moveTo>
                  <a:pt x="10800" y="0"/>
                </a:moveTo>
                <a:cubicBezTo>
                  <a:pt x="4790" y="0"/>
                  <a:pt x="0" y="4790"/>
                  <a:pt x="0" y="10800"/>
                </a:cubicBezTo>
                <a:cubicBezTo>
                  <a:pt x="0" y="16810"/>
                  <a:pt x="4790" y="21600"/>
                  <a:pt x="10800" y="21600"/>
                </a:cubicBezTo>
                <a:cubicBezTo>
                  <a:pt x="16810" y="21600"/>
                  <a:pt x="21600" y="16810"/>
                  <a:pt x="21600" y="10800"/>
                </a:cubicBezTo>
                <a:cubicBezTo>
                  <a:pt x="21600" y="4790"/>
                  <a:pt x="16810" y="0"/>
                  <a:pt x="10800" y="0"/>
                </a:cubicBezTo>
                <a:close/>
                <a:moveTo>
                  <a:pt x="20018" y="10800"/>
                </a:moveTo>
                <a:cubicBezTo>
                  <a:pt x="20018" y="13195"/>
                  <a:pt x="19205" y="14822"/>
                  <a:pt x="18030" y="16403"/>
                </a:cubicBezTo>
                <a:cubicBezTo>
                  <a:pt x="17623" y="16403"/>
                  <a:pt x="17217" y="15590"/>
                  <a:pt x="17623" y="14822"/>
                </a:cubicBezTo>
                <a:cubicBezTo>
                  <a:pt x="18030" y="14008"/>
                  <a:pt x="18030" y="12427"/>
                  <a:pt x="18030" y="11613"/>
                </a:cubicBezTo>
                <a:cubicBezTo>
                  <a:pt x="18030" y="10800"/>
                  <a:pt x="17623" y="9218"/>
                  <a:pt x="16810" y="9218"/>
                </a:cubicBezTo>
                <a:cubicBezTo>
                  <a:pt x="15635" y="9218"/>
                  <a:pt x="15228" y="9218"/>
                  <a:pt x="14415" y="8043"/>
                </a:cubicBezTo>
                <a:cubicBezTo>
                  <a:pt x="13602" y="5603"/>
                  <a:pt x="16810" y="5197"/>
                  <a:pt x="15635" y="3976"/>
                </a:cubicBezTo>
                <a:cubicBezTo>
                  <a:pt x="15228" y="3615"/>
                  <a:pt x="13602" y="5197"/>
                  <a:pt x="13240" y="2802"/>
                </a:cubicBezTo>
                <a:lnTo>
                  <a:pt x="13602" y="2395"/>
                </a:lnTo>
                <a:cubicBezTo>
                  <a:pt x="17217" y="3615"/>
                  <a:pt x="20018" y="6778"/>
                  <a:pt x="20018" y="10800"/>
                </a:cubicBezTo>
                <a:close/>
                <a:moveTo>
                  <a:pt x="9580" y="1988"/>
                </a:moveTo>
                <a:cubicBezTo>
                  <a:pt x="9218" y="2395"/>
                  <a:pt x="8767" y="2395"/>
                  <a:pt x="8405" y="2802"/>
                </a:cubicBezTo>
                <a:cubicBezTo>
                  <a:pt x="7592" y="3615"/>
                  <a:pt x="7185" y="3208"/>
                  <a:pt x="6778" y="3976"/>
                </a:cubicBezTo>
                <a:cubicBezTo>
                  <a:pt x="6371" y="4790"/>
                  <a:pt x="5197" y="5603"/>
                  <a:pt x="5197" y="6010"/>
                </a:cubicBezTo>
                <a:cubicBezTo>
                  <a:pt x="5197" y="6417"/>
                  <a:pt x="6010" y="7185"/>
                  <a:pt x="6010" y="7185"/>
                </a:cubicBezTo>
                <a:cubicBezTo>
                  <a:pt x="6371" y="6778"/>
                  <a:pt x="7185" y="6778"/>
                  <a:pt x="7998" y="7185"/>
                </a:cubicBezTo>
                <a:cubicBezTo>
                  <a:pt x="8405" y="7185"/>
                  <a:pt x="12427" y="7637"/>
                  <a:pt x="11207" y="10800"/>
                </a:cubicBezTo>
                <a:cubicBezTo>
                  <a:pt x="10800" y="12020"/>
                  <a:pt x="8767" y="11613"/>
                  <a:pt x="8405" y="13195"/>
                </a:cubicBezTo>
                <a:cubicBezTo>
                  <a:pt x="8405" y="13602"/>
                  <a:pt x="8405" y="14822"/>
                  <a:pt x="7998" y="15228"/>
                </a:cubicBezTo>
                <a:cubicBezTo>
                  <a:pt x="7998" y="15590"/>
                  <a:pt x="8405" y="17623"/>
                  <a:pt x="7998" y="17623"/>
                </a:cubicBezTo>
                <a:cubicBezTo>
                  <a:pt x="7592" y="17623"/>
                  <a:pt x="6010" y="15590"/>
                  <a:pt x="6010" y="15590"/>
                </a:cubicBezTo>
                <a:cubicBezTo>
                  <a:pt x="6010" y="15228"/>
                  <a:pt x="5603" y="14008"/>
                  <a:pt x="5603" y="12833"/>
                </a:cubicBezTo>
                <a:cubicBezTo>
                  <a:pt x="5603" y="12020"/>
                  <a:pt x="3976" y="12020"/>
                  <a:pt x="3976" y="10800"/>
                </a:cubicBezTo>
                <a:cubicBezTo>
                  <a:pt x="3976" y="9625"/>
                  <a:pt x="4790" y="8812"/>
                  <a:pt x="4790" y="8405"/>
                </a:cubicBezTo>
                <a:cubicBezTo>
                  <a:pt x="4383" y="7637"/>
                  <a:pt x="2802" y="7637"/>
                  <a:pt x="2395" y="7637"/>
                </a:cubicBezTo>
                <a:cubicBezTo>
                  <a:pt x="3615" y="4383"/>
                  <a:pt x="6371" y="2395"/>
                  <a:pt x="9580" y="1988"/>
                </a:cubicBezTo>
                <a:close/>
                <a:moveTo>
                  <a:pt x="7998" y="19612"/>
                </a:moveTo>
                <a:cubicBezTo>
                  <a:pt x="8405" y="19205"/>
                  <a:pt x="8405" y="18798"/>
                  <a:pt x="9218" y="18798"/>
                </a:cubicBezTo>
                <a:cubicBezTo>
                  <a:pt x="9580" y="18798"/>
                  <a:pt x="9987" y="18798"/>
                  <a:pt x="10800" y="18392"/>
                </a:cubicBezTo>
                <a:cubicBezTo>
                  <a:pt x="11207" y="18392"/>
                  <a:pt x="12427" y="17985"/>
                  <a:pt x="13240" y="17623"/>
                </a:cubicBezTo>
                <a:cubicBezTo>
                  <a:pt x="14008" y="17623"/>
                  <a:pt x="15635" y="17985"/>
                  <a:pt x="15997" y="18392"/>
                </a:cubicBezTo>
                <a:cubicBezTo>
                  <a:pt x="14415" y="19612"/>
                  <a:pt x="12833" y="20018"/>
                  <a:pt x="10800" y="20018"/>
                </a:cubicBezTo>
                <a:cubicBezTo>
                  <a:pt x="9987" y="20018"/>
                  <a:pt x="8767" y="20018"/>
                  <a:pt x="7998" y="19612"/>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5"/>
          <p:cNvSpPr txBox="1"/>
          <p:nvPr/>
        </p:nvSpPr>
        <p:spPr>
          <a:xfrm>
            <a:off x="7270880"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711" name="Google Shape;711;p55"/>
          <p:cNvSpPr txBox="1"/>
          <p:nvPr/>
        </p:nvSpPr>
        <p:spPr>
          <a:xfrm>
            <a:off x="7270880" y="94477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Website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pic>
        <p:nvPicPr>
          <p:cNvPr descr="Image" id="716" name="Google Shape;716;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17" name="Google Shape;717;p56"/>
          <p:cNvSpPr/>
          <p:nvPr/>
        </p:nvSpPr>
        <p:spPr>
          <a:xfrm>
            <a:off x="0" y="0"/>
            <a:ext cx="13766802" cy="6858000"/>
          </a:xfrm>
          <a:prstGeom prst="rect">
            <a:avLst/>
          </a:prstGeom>
          <a:solidFill>
            <a:srgbClr val="EA949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8" name="Google Shape;718;p56"/>
          <p:cNvSpPr/>
          <p:nvPr/>
        </p:nvSpPr>
        <p:spPr>
          <a:xfrm>
            <a:off x="1242237" y="2691208"/>
            <a:ext cx="4523719"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9" name="Google Shape;719;p56"/>
          <p:cNvSpPr txBox="1"/>
          <p:nvPr/>
        </p:nvSpPr>
        <p:spPr>
          <a:xfrm>
            <a:off x="1242237" y="1434824"/>
            <a:ext cx="481078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Get in Touch</a:t>
            </a:r>
            <a:endParaRPr/>
          </a:p>
        </p:txBody>
      </p:sp>
      <p:sp>
        <p:nvSpPr>
          <p:cNvPr id="720" name="Google Shape;720;p56"/>
          <p:cNvSpPr txBox="1"/>
          <p:nvPr/>
        </p:nvSpPr>
        <p:spPr>
          <a:xfrm>
            <a:off x="1242237" y="3193491"/>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1" name="Google Shape;721;p56"/>
          <p:cNvSpPr txBox="1"/>
          <p:nvPr/>
        </p:nvSpPr>
        <p:spPr>
          <a:xfrm>
            <a:off x="1242237" y="4381560"/>
            <a:ext cx="11064139" cy="10416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22" name="Google Shape;722;p56"/>
          <p:cNvSpPr/>
          <p:nvPr/>
        </p:nvSpPr>
        <p:spPr>
          <a:xfrm>
            <a:off x="13775828" y="0"/>
            <a:ext cx="5299572" cy="6858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3" name="Google Shape;723;p56"/>
          <p:cNvSpPr/>
          <p:nvPr/>
        </p:nvSpPr>
        <p:spPr>
          <a:xfrm>
            <a:off x="19084428" y="0"/>
            <a:ext cx="5299572" cy="6858000"/>
          </a:xfrm>
          <a:prstGeom prst="rect">
            <a:avLst/>
          </a:prstGeom>
          <a:solidFill>
            <a:srgbClr val="8343C1">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4" name="Google Shape;724;p56"/>
          <p:cNvSpPr/>
          <p:nvPr/>
        </p:nvSpPr>
        <p:spPr>
          <a:xfrm>
            <a:off x="19084428" y="6858000"/>
            <a:ext cx="5299572" cy="6858000"/>
          </a:xfrm>
          <a:prstGeom prst="rect">
            <a:avLst/>
          </a:prstGeom>
          <a:solidFill>
            <a:srgbClr val="EA949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5" name="Google Shape;725;p56"/>
          <p:cNvSpPr/>
          <p:nvPr/>
        </p:nvSpPr>
        <p:spPr>
          <a:xfrm>
            <a:off x="13775828" y="6858000"/>
            <a:ext cx="5299572" cy="6858000"/>
          </a:xfrm>
          <a:prstGeom prst="rect">
            <a:avLst/>
          </a:prstGeom>
          <a:solidFill>
            <a:srgbClr val="C46DD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26" name="Google Shape;726;p56"/>
          <p:cNvGrpSpPr/>
          <p:nvPr/>
        </p:nvGrpSpPr>
        <p:grpSpPr>
          <a:xfrm>
            <a:off x="14370319" y="2374251"/>
            <a:ext cx="4110593" cy="2109498"/>
            <a:chOff x="0" y="0"/>
            <a:chExt cx="4110591" cy="2109496"/>
          </a:xfrm>
        </p:grpSpPr>
        <p:sp>
          <p:nvSpPr>
            <p:cNvPr id="727" name="Google Shape;727;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28" name="Google Shape;728;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grpSp>
      <p:grpSp>
        <p:nvGrpSpPr>
          <p:cNvPr id="729" name="Google Shape;729;p56"/>
          <p:cNvGrpSpPr/>
          <p:nvPr/>
        </p:nvGrpSpPr>
        <p:grpSpPr>
          <a:xfrm>
            <a:off x="19678919" y="2374251"/>
            <a:ext cx="4110593" cy="2109498"/>
            <a:chOff x="0" y="0"/>
            <a:chExt cx="4110591" cy="2109496"/>
          </a:xfrm>
        </p:grpSpPr>
        <p:sp>
          <p:nvSpPr>
            <p:cNvPr id="730" name="Google Shape;730;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1" name="Google Shape;731;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grpSp>
      <p:grpSp>
        <p:nvGrpSpPr>
          <p:cNvPr id="732" name="Google Shape;732;p56"/>
          <p:cNvGrpSpPr/>
          <p:nvPr/>
        </p:nvGrpSpPr>
        <p:grpSpPr>
          <a:xfrm>
            <a:off x="14370319" y="9232251"/>
            <a:ext cx="4110593" cy="2109498"/>
            <a:chOff x="0" y="0"/>
            <a:chExt cx="4110591" cy="2109496"/>
          </a:xfrm>
        </p:grpSpPr>
        <p:sp>
          <p:nvSpPr>
            <p:cNvPr id="733" name="Google Shape;733;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4" name="Google Shape;734;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grpSp>
      <p:grpSp>
        <p:nvGrpSpPr>
          <p:cNvPr id="735" name="Google Shape;735;p56"/>
          <p:cNvGrpSpPr/>
          <p:nvPr/>
        </p:nvGrpSpPr>
        <p:grpSpPr>
          <a:xfrm>
            <a:off x="19678919" y="9232251"/>
            <a:ext cx="4110593" cy="2109498"/>
            <a:chOff x="0" y="0"/>
            <a:chExt cx="4110591" cy="2109496"/>
          </a:xfrm>
        </p:grpSpPr>
        <p:sp>
          <p:nvSpPr>
            <p:cNvPr id="736" name="Google Shape;736;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7" name="Google Shape;737;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pic>
        <p:nvPicPr>
          <p:cNvPr descr="Image" id="742" name="Google Shape;742;p5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43" name="Google Shape;743;p57"/>
          <p:cNvSpPr/>
          <p:nvPr/>
        </p:nvSpPr>
        <p:spPr>
          <a:xfrm>
            <a:off x="4488354" y="2128838"/>
            <a:ext cx="15407292" cy="9458324"/>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4" name="Google Shape;744;p57"/>
          <p:cNvSpPr txBox="1"/>
          <p:nvPr/>
        </p:nvSpPr>
        <p:spPr>
          <a:xfrm>
            <a:off x="6960396" y="5710262"/>
            <a:ext cx="10463208" cy="2295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Image" id="151" name="Google Shape;151;p26"/>
          <p:cNvPicPr preferRelativeResize="0"/>
          <p:nvPr/>
        </p:nvPicPr>
        <p:blipFill rotWithShape="1">
          <a:blip r:embed="rId3">
            <a:alphaModFix/>
          </a:blip>
          <a:srcRect b="0" l="0" r="0" t="0"/>
          <a:stretch/>
        </p:blipFill>
        <p:spPr>
          <a:xfrm>
            <a:off x="-1" y="4191000"/>
            <a:ext cx="24383997" cy="5473699"/>
          </a:xfrm>
          <a:prstGeom prst="rect">
            <a:avLst/>
          </a:prstGeom>
          <a:noFill/>
          <a:ln>
            <a:noFill/>
          </a:ln>
        </p:spPr>
      </p:pic>
      <p:sp>
        <p:nvSpPr>
          <p:cNvPr id="152" name="Google Shape;152;p26"/>
          <p:cNvSpPr/>
          <p:nvPr/>
        </p:nvSpPr>
        <p:spPr>
          <a:xfrm>
            <a:off x="0" y="4191000"/>
            <a:ext cx="24384001" cy="54738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3" name="Google Shape;153;p26"/>
          <p:cNvSpPr txBox="1"/>
          <p:nvPr/>
        </p:nvSpPr>
        <p:spPr>
          <a:xfrm>
            <a:off x="8832887" y="14421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Welcome Message</a:t>
            </a:r>
            <a:endParaRPr/>
          </a:p>
        </p:txBody>
      </p:sp>
      <p:sp>
        <p:nvSpPr>
          <p:cNvPr id="154" name="Google Shape;154;p26"/>
          <p:cNvSpPr txBox="1"/>
          <p:nvPr/>
        </p:nvSpPr>
        <p:spPr>
          <a:xfrm>
            <a:off x="5581691" y="6073531"/>
            <a:ext cx="13220618" cy="17087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55" name="Google Shape;155;p26"/>
          <p:cNvSpPr/>
          <p:nvPr/>
        </p:nvSpPr>
        <p:spPr>
          <a:xfrm>
            <a:off x="9321582" y="2889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6"/>
          <p:cNvSpPr txBox="1"/>
          <p:nvPr/>
        </p:nvSpPr>
        <p:spPr>
          <a:xfrm>
            <a:off x="28060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7" name="Google Shape;157;p26"/>
          <p:cNvSpPr txBox="1"/>
          <p:nvPr/>
        </p:nvSpPr>
        <p:spPr>
          <a:xfrm>
            <a:off x="2806057"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158" name="Google Shape;158;p26"/>
          <p:cNvSpPr txBox="1"/>
          <p:nvPr/>
        </p:nvSpPr>
        <p:spPr>
          <a:xfrm>
            <a:off x="128644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9" name="Google Shape;159;p26"/>
          <p:cNvSpPr txBox="1"/>
          <p:nvPr/>
        </p:nvSpPr>
        <p:spPr>
          <a:xfrm>
            <a:off x="4413291" y="498763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descr="Image" id="164" name="Google Shape;164;p27"/>
          <p:cNvPicPr preferRelativeResize="0"/>
          <p:nvPr/>
        </p:nvPicPr>
        <p:blipFill rotWithShape="1">
          <a:blip r:embed="rId3">
            <a:alphaModFix/>
          </a:blip>
          <a:srcRect b="0" l="0" r="0" t="0"/>
          <a:stretch/>
        </p:blipFill>
        <p:spPr>
          <a:xfrm>
            <a:off x="0" y="7756921"/>
            <a:ext cx="24383897" cy="5959177"/>
          </a:xfrm>
          <a:prstGeom prst="rect">
            <a:avLst/>
          </a:prstGeom>
          <a:noFill/>
          <a:ln>
            <a:noFill/>
          </a:ln>
        </p:spPr>
      </p:pic>
      <p:sp>
        <p:nvSpPr>
          <p:cNvPr id="165" name="Google Shape;165;p27"/>
          <p:cNvSpPr/>
          <p:nvPr/>
        </p:nvSpPr>
        <p:spPr>
          <a:xfrm>
            <a:off x="13245194" y="2128838"/>
            <a:ext cx="6939904" cy="9458324"/>
          </a:xfrm>
          <a:prstGeom prst="rect">
            <a:avLst/>
          </a:prstGeom>
          <a:solidFill>
            <a:srgbClr val="4F42A8">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6" name="Google Shape;166;p27"/>
          <p:cNvSpPr txBox="1"/>
          <p:nvPr/>
        </p:nvSpPr>
        <p:spPr>
          <a:xfrm>
            <a:off x="4198903" y="2260232"/>
            <a:ext cx="8173281" cy="3222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Headmaster says about our educational people</a:t>
            </a:r>
            <a:endParaRPr/>
          </a:p>
        </p:txBody>
      </p:sp>
      <p:sp>
        <p:nvSpPr>
          <p:cNvPr id="167" name="Google Shape;167;p27"/>
          <p:cNvSpPr txBox="1"/>
          <p:nvPr/>
        </p:nvSpPr>
        <p:spPr>
          <a:xfrm>
            <a:off x="14642755" y="4071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8" name="Google Shape;168;p27"/>
          <p:cNvSpPr txBox="1"/>
          <p:nvPr/>
        </p:nvSpPr>
        <p:spPr>
          <a:xfrm>
            <a:off x="14642755" y="5584782"/>
            <a:ext cx="4144780" cy="12491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69" name="Google Shape;169;p27"/>
          <p:cNvSpPr txBox="1"/>
          <p:nvPr/>
        </p:nvSpPr>
        <p:spPr>
          <a:xfrm>
            <a:off x="14642755" y="7045152"/>
            <a:ext cx="4144780" cy="25995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0" name="Google Shape;170;p27"/>
          <p:cNvSpPr/>
          <p:nvPr/>
        </p:nvSpPr>
        <p:spPr>
          <a:xfrm>
            <a:off x="13134630" y="2598668"/>
            <a:ext cx="280273" cy="8518664"/>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1" name="Google Shape;171;p27"/>
          <p:cNvSpPr txBox="1"/>
          <p:nvPr/>
        </p:nvSpPr>
        <p:spPr>
          <a:xfrm>
            <a:off x="4198903" y="6063640"/>
            <a:ext cx="8173281"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descr="Image" id="176" name="Google Shape;176;p28"/>
          <p:cNvPicPr preferRelativeResize="0"/>
          <p:nvPr/>
        </p:nvPicPr>
        <p:blipFill rotWithShape="1">
          <a:blip r:embed="rId3">
            <a:alphaModFix/>
          </a:blip>
          <a:srcRect b="0" l="0" r="0" t="0"/>
          <a:stretch/>
        </p:blipFill>
        <p:spPr>
          <a:xfrm>
            <a:off x="-1" y="97"/>
            <a:ext cx="11906720" cy="13716002"/>
          </a:xfrm>
          <a:prstGeom prst="rect">
            <a:avLst/>
          </a:prstGeom>
          <a:noFill/>
          <a:ln>
            <a:noFill/>
          </a:ln>
        </p:spPr>
      </p:pic>
      <p:sp>
        <p:nvSpPr>
          <p:cNvPr id="177" name="Google Shape;177;p28"/>
          <p:cNvSpPr txBox="1"/>
          <p:nvPr/>
        </p:nvSpPr>
        <p:spPr>
          <a:xfrm>
            <a:off x="12875140" y="6113707"/>
            <a:ext cx="8173282"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Break Session</a:t>
            </a:r>
            <a:endParaRPr/>
          </a:p>
        </p:txBody>
      </p:sp>
      <p:sp>
        <p:nvSpPr>
          <p:cNvPr id="178" name="Google Shape;178;p28"/>
          <p:cNvSpPr txBox="1"/>
          <p:nvPr/>
        </p:nvSpPr>
        <p:spPr>
          <a:xfrm>
            <a:off x="12875140" y="7446809"/>
            <a:ext cx="8173282"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9" name="Google Shape;179;p28"/>
          <p:cNvSpPr/>
          <p:nvPr/>
        </p:nvSpPr>
        <p:spPr>
          <a:xfrm>
            <a:off x="12875140" y="4527573"/>
            <a:ext cx="1178843" cy="1367408"/>
          </a:xfrm>
          <a:custGeom>
            <a:rect b="b" l="l" r="r" t="t"/>
            <a:pathLst>
              <a:path extrusionOk="0" h="21552" w="21599">
                <a:moveTo>
                  <a:pt x="16704" y="9193"/>
                </a:moveTo>
                <a:lnTo>
                  <a:pt x="16704" y="7680"/>
                </a:lnTo>
                <a:cubicBezTo>
                  <a:pt x="16704" y="7132"/>
                  <a:pt x="16187" y="6689"/>
                  <a:pt x="15552" y="6689"/>
                </a:cubicBezTo>
                <a:lnTo>
                  <a:pt x="12559" y="6689"/>
                </a:lnTo>
                <a:cubicBezTo>
                  <a:pt x="13164" y="6010"/>
                  <a:pt x="13413" y="5354"/>
                  <a:pt x="13300" y="4703"/>
                </a:cubicBezTo>
                <a:cubicBezTo>
                  <a:pt x="13158" y="3895"/>
                  <a:pt x="12495" y="3256"/>
                  <a:pt x="11909" y="2691"/>
                </a:cubicBezTo>
                <a:cubicBezTo>
                  <a:pt x="11071" y="1884"/>
                  <a:pt x="10617" y="1394"/>
                  <a:pt x="11022" y="724"/>
                </a:cubicBezTo>
                <a:cubicBezTo>
                  <a:pt x="11152" y="508"/>
                  <a:pt x="11081" y="241"/>
                  <a:pt x="10853" y="97"/>
                </a:cubicBezTo>
                <a:cubicBezTo>
                  <a:pt x="10627" y="-48"/>
                  <a:pt x="10310" y="-29"/>
                  <a:pt x="10108" y="142"/>
                </a:cubicBezTo>
                <a:cubicBezTo>
                  <a:pt x="7416" y="2415"/>
                  <a:pt x="8844" y="3904"/>
                  <a:pt x="9886" y="4992"/>
                </a:cubicBezTo>
                <a:cubicBezTo>
                  <a:pt x="10553" y="5688"/>
                  <a:pt x="10954" y="6149"/>
                  <a:pt x="10822" y="6689"/>
                </a:cubicBezTo>
                <a:lnTo>
                  <a:pt x="7376" y="6689"/>
                </a:lnTo>
                <a:cubicBezTo>
                  <a:pt x="7982" y="6010"/>
                  <a:pt x="8230" y="5354"/>
                  <a:pt x="8117" y="4703"/>
                </a:cubicBezTo>
                <a:cubicBezTo>
                  <a:pt x="7976" y="3895"/>
                  <a:pt x="7312" y="3256"/>
                  <a:pt x="6726" y="2691"/>
                </a:cubicBezTo>
                <a:cubicBezTo>
                  <a:pt x="5888" y="1884"/>
                  <a:pt x="5433" y="1394"/>
                  <a:pt x="5839" y="724"/>
                </a:cubicBezTo>
                <a:cubicBezTo>
                  <a:pt x="5970" y="508"/>
                  <a:pt x="5898" y="241"/>
                  <a:pt x="5671" y="97"/>
                </a:cubicBezTo>
                <a:cubicBezTo>
                  <a:pt x="5443" y="-48"/>
                  <a:pt x="5126" y="-29"/>
                  <a:pt x="4925" y="142"/>
                </a:cubicBezTo>
                <a:cubicBezTo>
                  <a:pt x="2233" y="2415"/>
                  <a:pt x="3661" y="3904"/>
                  <a:pt x="4704" y="4992"/>
                </a:cubicBezTo>
                <a:cubicBezTo>
                  <a:pt x="5370" y="5688"/>
                  <a:pt x="5771" y="6149"/>
                  <a:pt x="5639" y="6689"/>
                </a:cubicBezTo>
                <a:lnTo>
                  <a:pt x="1152" y="6689"/>
                </a:lnTo>
                <a:cubicBezTo>
                  <a:pt x="516" y="6689"/>
                  <a:pt x="0" y="7132"/>
                  <a:pt x="0" y="7680"/>
                </a:cubicBezTo>
                <a:lnTo>
                  <a:pt x="0" y="18084"/>
                </a:lnTo>
                <a:cubicBezTo>
                  <a:pt x="0" y="19996"/>
                  <a:pt x="1809" y="21552"/>
                  <a:pt x="4032" y="21552"/>
                </a:cubicBezTo>
                <a:lnTo>
                  <a:pt x="12672" y="21552"/>
                </a:lnTo>
                <a:cubicBezTo>
                  <a:pt x="14708" y="21552"/>
                  <a:pt x="16392" y="20245"/>
                  <a:pt x="16661" y="18556"/>
                </a:cubicBezTo>
                <a:cubicBezTo>
                  <a:pt x="19428" y="18324"/>
                  <a:pt x="21599" y="16313"/>
                  <a:pt x="21599" y="13872"/>
                </a:cubicBezTo>
                <a:cubicBezTo>
                  <a:pt x="21600" y="11445"/>
                  <a:pt x="19451" y="9441"/>
                  <a:pt x="16704" y="9193"/>
                </a:cubicBezTo>
                <a:close/>
                <a:moveTo>
                  <a:pt x="5184" y="17589"/>
                </a:moveTo>
                <a:cubicBezTo>
                  <a:pt x="5184" y="18136"/>
                  <a:pt x="4668" y="18580"/>
                  <a:pt x="4032" y="18580"/>
                </a:cubicBezTo>
                <a:cubicBezTo>
                  <a:pt x="3396" y="18580"/>
                  <a:pt x="2880" y="18136"/>
                  <a:pt x="2880" y="17589"/>
                </a:cubicBezTo>
                <a:lnTo>
                  <a:pt x="2880" y="10157"/>
                </a:lnTo>
                <a:cubicBezTo>
                  <a:pt x="2880" y="9610"/>
                  <a:pt x="3396" y="9166"/>
                  <a:pt x="4032" y="9166"/>
                </a:cubicBezTo>
                <a:cubicBezTo>
                  <a:pt x="4668" y="9166"/>
                  <a:pt x="5184" y="9610"/>
                  <a:pt x="5184" y="10157"/>
                </a:cubicBezTo>
                <a:lnTo>
                  <a:pt x="5184" y="17589"/>
                </a:lnTo>
                <a:close/>
                <a:moveTo>
                  <a:pt x="16704" y="16551"/>
                </a:moveTo>
                <a:lnTo>
                  <a:pt x="16704" y="11195"/>
                </a:lnTo>
                <a:cubicBezTo>
                  <a:pt x="18176" y="11430"/>
                  <a:pt x="19295" y="12540"/>
                  <a:pt x="19295" y="13873"/>
                </a:cubicBezTo>
                <a:cubicBezTo>
                  <a:pt x="19296" y="15206"/>
                  <a:pt x="18176" y="16316"/>
                  <a:pt x="16704" y="16551"/>
                </a:cubicBezTo>
                <a:close/>
              </a:path>
            </a:pathLst>
          </a:custGeom>
          <a:solidFill>
            <a:srgbClr val="C46DD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p:nvPr/>
        </p:nvSpPr>
        <p:spPr>
          <a:xfrm>
            <a:off x="0" y="-1"/>
            <a:ext cx="10517476" cy="13716002"/>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5" name="Google Shape;185;p29"/>
          <p:cNvSpPr/>
          <p:nvPr/>
        </p:nvSpPr>
        <p:spPr>
          <a:xfrm>
            <a:off x="10357594" y="744308"/>
            <a:ext cx="329585" cy="12227383"/>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86" name="Google Shape;186;p29"/>
          <p:cNvPicPr preferRelativeResize="0"/>
          <p:nvPr/>
        </p:nvPicPr>
        <p:blipFill rotWithShape="1">
          <a:blip r:embed="rId3">
            <a:alphaModFix/>
          </a:blip>
          <a:srcRect b="0" l="0" r="0" t="0"/>
          <a:stretch/>
        </p:blipFill>
        <p:spPr>
          <a:xfrm>
            <a:off x="4195252" y="1320998"/>
            <a:ext cx="8219665" cy="11073861"/>
          </a:xfrm>
          <a:prstGeom prst="rect">
            <a:avLst/>
          </a:prstGeom>
          <a:noFill/>
          <a:ln>
            <a:noFill/>
          </a:ln>
        </p:spPr>
      </p:pic>
      <p:sp>
        <p:nvSpPr>
          <p:cNvPr id="187" name="Google Shape;187;p29"/>
          <p:cNvSpPr txBox="1"/>
          <p:nvPr/>
        </p:nvSpPr>
        <p:spPr>
          <a:xfrm>
            <a:off x="12976005" y="3453253"/>
            <a:ext cx="6523169"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We are the best of the best</a:t>
            </a:r>
            <a:endParaRPr/>
          </a:p>
        </p:txBody>
      </p:sp>
      <p:sp>
        <p:nvSpPr>
          <p:cNvPr id="188" name="Google Shape;188;p29"/>
          <p:cNvSpPr txBox="1"/>
          <p:nvPr/>
        </p:nvSpPr>
        <p:spPr>
          <a:xfrm>
            <a:off x="130679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6A6969"/>
              </a:buClr>
              <a:buSzPts val="1600"/>
              <a:buFont typeface="Source Serif Pro"/>
              <a:buNone/>
            </a:pPr>
            <a:r>
              <a:t/>
            </a:r>
            <a:endParaRPr b="0" i="0" sz="1600" u="none" cap="none" strike="noStrike">
              <a:solidFill>
                <a:srgbClr val="6A6969"/>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189" name="Google Shape;189;p29"/>
          <p:cNvSpPr txBox="1"/>
          <p:nvPr/>
        </p:nvSpPr>
        <p:spPr>
          <a:xfrm>
            <a:off x="130679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descr="Image" id="194" name="Google Shape;194;p30"/>
          <p:cNvPicPr preferRelativeResize="0"/>
          <p:nvPr/>
        </p:nvPicPr>
        <p:blipFill rotWithShape="1">
          <a:blip r:embed="rId3">
            <a:alphaModFix/>
          </a:blip>
          <a:srcRect b="0" l="0" r="0" t="0"/>
          <a:stretch/>
        </p:blipFill>
        <p:spPr>
          <a:xfrm>
            <a:off x="-1" y="6858000"/>
            <a:ext cx="24384095" cy="6858161"/>
          </a:xfrm>
          <a:prstGeom prst="rect">
            <a:avLst/>
          </a:prstGeom>
          <a:noFill/>
          <a:ln>
            <a:noFill/>
          </a:ln>
        </p:spPr>
      </p:pic>
      <p:sp>
        <p:nvSpPr>
          <p:cNvPr id="195" name="Google Shape;195;p30"/>
          <p:cNvSpPr/>
          <p:nvPr/>
        </p:nvSpPr>
        <p:spPr>
          <a:xfrm>
            <a:off x="9678118" y="3397145"/>
            <a:ext cx="5027764"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6" name="Google Shape;196;p30"/>
          <p:cNvSpPr txBox="1"/>
          <p:nvPr/>
        </p:nvSpPr>
        <p:spPr>
          <a:xfrm>
            <a:off x="8925089" y="1902160"/>
            <a:ext cx="653382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About Our School</a:t>
            </a:r>
            <a:endParaRPr/>
          </a:p>
        </p:txBody>
      </p:sp>
      <p:sp>
        <p:nvSpPr>
          <p:cNvPr id="197" name="Google Shape;197;p30"/>
          <p:cNvSpPr txBox="1"/>
          <p:nvPr/>
        </p:nvSpPr>
        <p:spPr>
          <a:xfrm>
            <a:off x="8789264" y="3906624"/>
            <a:ext cx="6805472" cy="814657"/>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198" name="Google Shape;198;p30"/>
          <p:cNvSpPr txBox="1"/>
          <p:nvPr/>
        </p:nvSpPr>
        <p:spPr>
          <a:xfrm>
            <a:off x="6282031" y="5101890"/>
            <a:ext cx="11819938" cy="125159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9" name="Google Shape;199;p30"/>
          <p:cNvSpPr/>
          <p:nvPr/>
        </p:nvSpPr>
        <p:spPr>
          <a:xfrm>
            <a:off x="0" y="13309238"/>
            <a:ext cx="24384001" cy="406762"/>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descr="Image" id="204" name="Google Shape;204;p31"/>
          <p:cNvPicPr preferRelativeResize="0"/>
          <p:nvPr/>
        </p:nvPicPr>
        <p:blipFill rotWithShape="1">
          <a:blip r:embed="rId3">
            <a:alphaModFix/>
          </a:blip>
          <a:srcRect b="0" l="0" r="0" t="0"/>
          <a:stretch/>
        </p:blipFill>
        <p:spPr>
          <a:xfrm>
            <a:off x="0" y="-1"/>
            <a:ext cx="24384095" cy="13716120"/>
          </a:xfrm>
          <a:prstGeom prst="rect">
            <a:avLst/>
          </a:prstGeom>
          <a:noFill/>
          <a:ln>
            <a:noFill/>
          </a:ln>
        </p:spPr>
      </p:pic>
      <p:sp>
        <p:nvSpPr>
          <p:cNvPr id="205" name="Google Shape;205;p31"/>
          <p:cNvSpPr/>
          <p:nvPr/>
        </p:nvSpPr>
        <p:spPr>
          <a:xfrm>
            <a:off x="0" y="0"/>
            <a:ext cx="24384001"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6" name="Google Shape;206;p31"/>
          <p:cNvSpPr/>
          <p:nvPr/>
        </p:nvSpPr>
        <p:spPr>
          <a:xfrm>
            <a:off x="9930140" y="6761188"/>
            <a:ext cx="4523719"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1"/>
          <p:cNvSpPr txBox="1"/>
          <p:nvPr/>
        </p:nvSpPr>
        <p:spPr>
          <a:xfrm>
            <a:off x="8659037" y="4215755"/>
            <a:ext cx="7065927" cy="2168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208" name="Google Shape;208;p31"/>
          <p:cNvSpPr txBox="1"/>
          <p:nvPr/>
        </p:nvSpPr>
        <p:spPr>
          <a:xfrm>
            <a:off x="9074369" y="7267016"/>
            <a:ext cx="6235262" cy="81465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9" name="Google Shape;209;p31"/>
          <p:cNvSpPr txBox="1"/>
          <p:nvPr/>
        </p:nvSpPr>
        <p:spPr>
          <a:xfrm>
            <a:off x="6659930" y="8458630"/>
            <a:ext cx="11064140" cy="104161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