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6" r:id="rId2"/>
    <p:sldId id="275" r:id="rId3"/>
    <p:sldId id="288" r:id="rId4"/>
    <p:sldId id="272" r:id="rId5"/>
    <p:sldId id="256" r:id="rId6"/>
    <p:sldId id="257" r:id="rId7"/>
    <p:sldId id="279" r:id="rId8"/>
    <p:sldId id="280" r:id="rId9"/>
    <p:sldId id="284" r:id="rId10"/>
    <p:sldId id="285" r:id="rId11"/>
    <p:sldId id="286" r:id="rId12"/>
    <p:sldId id="283" r:id="rId13"/>
    <p:sldId id="281" r:id="rId14"/>
    <p:sldId id="282" r:id="rId15"/>
    <p:sldId id="287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660"/>
  </p:normalViewPr>
  <p:slideViewPr>
    <p:cSldViewPr>
      <p:cViewPr varScale="1">
        <p:scale>
          <a:sx n="63" d="100"/>
          <a:sy n="63" d="100"/>
        </p:scale>
        <p:origin x="135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3B3D9-4361-448A-BC04-C86CBF00FAE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813F8-1793-494A-A76A-AE3C5F9AF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813F8-1793-494A-A76A-AE3C5F9AF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2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slide" Target="slide16.xml"/><Relationship Id="rId3" Type="http://schemas.openxmlformats.org/officeDocument/2006/relationships/image" Target="../media/image11.png"/><Relationship Id="rId7" Type="http://schemas.openxmlformats.org/officeDocument/2006/relationships/slide" Target="slide15.xml"/><Relationship Id="rId12" Type="http://schemas.openxmlformats.org/officeDocument/2006/relationships/slide" Target="slide7.xml"/><Relationship Id="rId17" Type="http://schemas.openxmlformats.org/officeDocument/2006/relationships/image" Target="../media/image18.png"/><Relationship Id="rId2" Type="http://schemas.openxmlformats.org/officeDocument/2006/relationships/slide" Target="slide6.xml"/><Relationship Id="rId16" Type="http://schemas.openxmlformats.org/officeDocument/2006/relationships/image" Target="../media/image17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slide" Target="slide14.xml"/><Relationship Id="rId9" Type="http://schemas.openxmlformats.org/officeDocument/2006/relationships/slide" Target="slide8.xml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684A-BD5D-403B-B4E2-5B69853A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24F170-811B-4855-AB4A-A255A29AF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573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59570C-8B83-4ABE-A316-4CB957D06AAE}"/>
              </a:ext>
            </a:extLst>
          </p:cNvPr>
          <p:cNvSpPr txBox="1"/>
          <p:nvPr/>
        </p:nvSpPr>
        <p:spPr>
          <a:xfrm>
            <a:off x="683568" y="5517232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d÷ </a:t>
            </a:r>
            <a:r>
              <a:rPr lang="en-US" sz="2800" dirty="0">
                <a:latin typeface=".VnAvant" panose="020B7200000000000000" pitchFamily="34" charset="0"/>
              </a:rPr>
              <a:t>lµ </a:t>
            </a:r>
            <a:r>
              <a:rPr lang="en-US" sz="2800" dirty="0" err="1">
                <a:latin typeface=".VnAvant" panose="020B7200000000000000" pitchFamily="34" charset="0"/>
              </a:rPr>
              <a:t>loµi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thó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lín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rÊt</a:t>
            </a:r>
            <a:r>
              <a:rPr lang="en-US" sz="2800" dirty="0">
                <a:latin typeface=".VnAvant" panose="020B7200000000000000" pitchFamily="34" charset="0"/>
              </a:rPr>
              <a:t> d÷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thÓ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h¹i con </a:t>
            </a:r>
            <a:r>
              <a:rPr lang="en-US" sz="2800" dirty="0" err="1">
                <a:latin typeface=".VnAvant" panose="020B7200000000000000" pitchFamily="34" charset="0"/>
              </a:rPr>
              <a:t>ng</a:t>
            </a:r>
            <a:r>
              <a:rPr lang="en-US" sz="3200" dirty="0" err="1">
                <a:latin typeface=".VnAvant" panose="020B7200000000000000" pitchFamily="34" charset="0"/>
              </a:rPr>
              <a:t>­­ư</a:t>
            </a:r>
            <a:r>
              <a:rPr lang="en-US" sz="2800" dirty="0" err="1">
                <a:latin typeface=".VnAvant" panose="020B7200000000000000" pitchFamily="34" charset="0"/>
              </a:rPr>
              <a:t>êi</a:t>
            </a:r>
            <a:r>
              <a:rPr lang="en-US" sz="2800" dirty="0">
                <a:latin typeface=".VnAvant" panose="020B7200000000000000" pitchFamily="34" charset="0"/>
              </a:rPr>
              <a:t> vµ </a:t>
            </a:r>
            <a:r>
              <a:rPr lang="en-US" sz="2800" dirty="0" err="1">
                <a:latin typeface=".VnAvant" panose="020B7200000000000000" pitchFamily="34" charset="0"/>
              </a:rPr>
              <a:t>c¸c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loµi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vËt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kh¸c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AF2C0-6AD5-4770-B3EB-DA14B2457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48909"/>
            <a:ext cx="3168352" cy="2309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6D80F-16F6-43F1-BD00-92873A5A7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2667000" cy="3552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497F7-867F-46B2-BA20-6A44239044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013"/>
          <a:stretch/>
        </p:blipFill>
        <p:spPr>
          <a:xfrm>
            <a:off x="5004048" y="290721"/>
            <a:ext cx="3600400" cy="26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7B2A84-C3A5-495C-A443-658FC0E89AD2}"/>
              </a:ext>
            </a:extLst>
          </p:cNvPr>
          <p:cNvSpPr txBox="1"/>
          <p:nvPr/>
        </p:nvSpPr>
        <p:spPr>
          <a:xfrm>
            <a:off x="683568" y="5517232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LËp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bËp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>
                <a:latin typeface=".VnAvant" panose="020B7200000000000000" pitchFamily="34" charset="0"/>
              </a:rPr>
              <a:t>lµ ( </a:t>
            </a:r>
            <a:r>
              <a:rPr lang="en-US" sz="2800" dirty="0" err="1">
                <a:latin typeface=".VnAvant" panose="020B7200000000000000" pitchFamily="34" charset="0"/>
              </a:rPr>
              <a:t>m«i</a:t>
            </a:r>
            <a:r>
              <a:rPr lang="en-US" sz="2800" dirty="0">
                <a:latin typeface=".VnAvant" panose="020B7200000000000000" pitchFamily="34" charset="0"/>
              </a:rPr>
              <a:t> hay </a:t>
            </a:r>
            <a:r>
              <a:rPr lang="en-US" sz="2800" dirty="0" err="1">
                <a:latin typeface=".VnAvant" panose="020B7200000000000000" pitchFamily="34" charset="0"/>
              </a:rPr>
              <a:t>r¨ng</a:t>
            </a:r>
            <a:r>
              <a:rPr lang="en-US" sz="2800" dirty="0">
                <a:latin typeface=".VnAvant" panose="020B7200000000000000" pitchFamily="34" charset="0"/>
              </a:rPr>
              <a:t>) ®</a:t>
            </a:r>
            <a:r>
              <a:rPr lang="en-US" sz="2800" dirty="0" err="1">
                <a:latin typeface=".VnAvant" panose="020B7200000000000000" pitchFamily="34" charset="0"/>
              </a:rPr>
              <a:t>Ëp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tiÕp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nhau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th­</a:t>
            </a:r>
            <a:r>
              <a:rPr lang="en-US" sz="3200" dirty="0" err="1">
                <a:latin typeface=".VnAvant" panose="020B7200000000000000" pitchFamily="34" charset="0"/>
              </a:rPr>
              <a:t>ư</a:t>
            </a:r>
            <a:r>
              <a:rPr lang="en-US" sz="2800" dirty="0" err="1">
                <a:latin typeface=".VnAvant" panose="020B7200000000000000" pitchFamily="34" charset="0"/>
              </a:rPr>
              <a:t>êng</a:t>
            </a:r>
            <a:r>
              <a:rPr lang="en-US" sz="2800" dirty="0">
                <a:latin typeface=".VnAvant" panose="020B7200000000000000" pitchFamily="34" charset="0"/>
              </a:rPr>
              <a:t> v× </a:t>
            </a:r>
            <a:r>
              <a:rPr lang="en-US" sz="2800" dirty="0" err="1">
                <a:latin typeface=".VnAvant" panose="020B7200000000000000" pitchFamily="34" charset="0"/>
              </a:rPr>
              <a:t>rÐt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hoÆc</a:t>
            </a:r>
            <a:r>
              <a:rPr lang="en-US" sz="2800" dirty="0">
                <a:latin typeface=".VnAvant" panose="020B7200000000000000" pitchFamily="34" charset="0"/>
              </a:rPr>
              <a:t> v× </a:t>
            </a:r>
            <a:r>
              <a:rPr lang="en-US" sz="2800" dirty="0" err="1">
                <a:latin typeface=".VnAvant" panose="020B7200000000000000" pitchFamily="34" charset="0"/>
              </a:rPr>
              <a:t>sî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h·i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F8BFD-35FD-4965-96ED-72856CB5C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3758"/>
            <a:ext cx="4572000" cy="3199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387E5-1866-4D92-B2F3-F53FB446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5004048" y="1453758"/>
            <a:ext cx="3528392" cy="31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49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7C1F8-A758-455E-BCB1-D2CBE6C06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9201" r="22666" b="30400"/>
          <a:stretch/>
        </p:blipFill>
        <p:spPr>
          <a:xfrm>
            <a:off x="-39943" y="877144"/>
            <a:ext cx="9223886" cy="59766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FDED0F1-0D3F-4EED-8E2F-2EA90B98FD85}"/>
              </a:ext>
            </a:extLst>
          </p:cNvPr>
          <p:cNvSpPr/>
          <p:nvPr/>
        </p:nvSpPr>
        <p:spPr>
          <a:xfrm>
            <a:off x="683568" y="1986960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8E23C0-9815-41CE-9CEE-AECA1999A013}"/>
              </a:ext>
            </a:extLst>
          </p:cNvPr>
          <p:cNvSpPr/>
          <p:nvPr/>
        </p:nvSpPr>
        <p:spPr>
          <a:xfrm>
            <a:off x="3851920" y="198237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9EE13-B551-410E-8CC7-F4C5C37C5541}"/>
              </a:ext>
            </a:extLst>
          </p:cNvPr>
          <p:cNvSpPr/>
          <p:nvPr/>
        </p:nvSpPr>
        <p:spPr>
          <a:xfrm>
            <a:off x="2267744" y="2564904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258C3-5B6A-4878-A01B-18DBACA2C720}"/>
              </a:ext>
            </a:extLst>
          </p:cNvPr>
          <p:cNvSpPr/>
          <p:nvPr/>
        </p:nvSpPr>
        <p:spPr>
          <a:xfrm>
            <a:off x="971600" y="309677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BEE4958-7168-4876-8CBB-D4CA1766F895}"/>
              </a:ext>
            </a:extLst>
          </p:cNvPr>
          <p:cNvSpPr/>
          <p:nvPr/>
        </p:nvSpPr>
        <p:spPr>
          <a:xfrm>
            <a:off x="755576" y="364945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6658E8-FC21-4AC5-AEC9-37A204AF0299}"/>
              </a:ext>
            </a:extLst>
          </p:cNvPr>
          <p:cNvSpPr/>
          <p:nvPr/>
        </p:nvSpPr>
        <p:spPr>
          <a:xfrm>
            <a:off x="971600" y="420659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3D9AC7-7AE9-4E22-A732-4B0F75CA6747}"/>
              </a:ext>
            </a:extLst>
          </p:cNvPr>
          <p:cNvSpPr/>
          <p:nvPr/>
        </p:nvSpPr>
        <p:spPr>
          <a:xfrm>
            <a:off x="2415191" y="422769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F79D2E-670D-4C3A-86E6-744C3D7BC7A4}"/>
              </a:ext>
            </a:extLst>
          </p:cNvPr>
          <p:cNvSpPr/>
          <p:nvPr/>
        </p:nvSpPr>
        <p:spPr>
          <a:xfrm>
            <a:off x="1187624" y="475926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1070B7-9554-4E76-84E3-7B56C06921A9}"/>
              </a:ext>
            </a:extLst>
          </p:cNvPr>
          <p:cNvSpPr/>
          <p:nvPr/>
        </p:nvSpPr>
        <p:spPr>
          <a:xfrm>
            <a:off x="719324" y="5243904"/>
            <a:ext cx="504552" cy="5045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4DD35D-B42C-4FA2-953C-5C15889409C2}"/>
              </a:ext>
            </a:extLst>
          </p:cNvPr>
          <p:cNvSpPr/>
          <p:nvPr/>
        </p:nvSpPr>
        <p:spPr>
          <a:xfrm>
            <a:off x="611560" y="5805264"/>
            <a:ext cx="1008112" cy="5045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909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AC8D37-1C47-4EA0-818D-D712CC99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9201" r="22666" b="30400"/>
          <a:stretch/>
        </p:blipFill>
        <p:spPr>
          <a:xfrm>
            <a:off x="0" y="440668"/>
            <a:ext cx="9223886" cy="5976664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A94ABF55-EABC-431A-891A-9C658AE29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589240"/>
            <a:ext cx="1468710" cy="12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FC63B40E-CCDE-4832-A86C-639AB7392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9" y="5108905"/>
            <a:ext cx="2036545" cy="1749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2DEFF-F9DF-4CBF-A970-39D1D5A1C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t="59800" r="35825" b="15001"/>
          <a:stretch/>
        </p:blipFill>
        <p:spPr>
          <a:xfrm>
            <a:off x="683568" y="1340768"/>
            <a:ext cx="7605703" cy="2320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3DA65-D302-4FD7-B620-C66389DDA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10" y="3661152"/>
            <a:ext cx="4753814" cy="28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1A4CA8-553A-4EEA-93D0-F9B99957C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20601" r="31887" b="59799"/>
          <a:stretch/>
        </p:blipFill>
        <p:spPr>
          <a:xfrm>
            <a:off x="1835696" y="95729"/>
            <a:ext cx="6552728" cy="151216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5FFCC18-8C9B-419A-85C2-50C0923C8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873751" y="2362883"/>
            <a:ext cx="7897596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3C6B0C-FD94-4B22-AAFC-7F0F48838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296" y="2998746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dirty="0" err="1">
                <a:latin typeface="HP001 4 hàng" panose="020B0603050302020204" pitchFamily="34" charset="0"/>
              </a:rPr>
              <a:t>ǟùa</a:t>
            </a:r>
            <a:r>
              <a:rPr lang="en-US" altLang="en-US" sz="6300" dirty="0">
                <a:latin typeface="HP001 4 hàng" panose="020B0603050302020204" pitchFamily="34" charset="0"/>
              </a:rPr>
              <a:t> </a:t>
            </a:r>
            <a:r>
              <a:rPr lang="en-US" altLang="en-US" sz="6300" dirty="0" err="1">
                <a:latin typeface="HP001 4 hàng" panose="020B0603050302020204" pitchFamily="34" charset="0"/>
              </a:rPr>
              <a:t>ηí</a:t>
            </a:r>
            <a:r>
              <a:rPr lang="en-US" altLang="en-US" sz="6300" dirty="0">
                <a:latin typeface="HP001 4 hàng" panose="020B0603050302020204" pitchFamily="34" charset="0"/>
              </a:rPr>
              <a:t> </a:t>
            </a:r>
            <a:r>
              <a:rPr lang="en-US" altLang="en-US" sz="6300" dirty="0" err="1">
                <a:latin typeface="HP001 4 hàng" panose="020B0603050302020204" pitchFamily="34" charset="0"/>
              </a:rPr>
              <a:t>wΧ</a:t>
            </a:r>
            <a:r>
              <a:rPr lang="en-US" altLang="en-US" sz="6300" dirty="0">
                <a:latin typeface="HP001 4 hàng" panose="020B0603050302020204" pitchFamily="34" charset="0"/>
              </a:rPr>
              <a:t> </a:t>
            </a:r>
            <a:r>
              <a:rPr lang="en-US" altLang="en-US" sz="6300" dirty="0" err="1">
                <a:latin typeface="HP001 4 hàng" panose="020B0603050302020204" pitchFamily="34" charset="0"/>
              </a:rPr>
              <a:t>wġ</a:t>
            </a:r>
            <a:r>
              <a:rPr lang="en-US" altLang="en-US" sz="6300" dirty="0">
                <a:latin typeface="HP001 4 hàng" panose="020B0603050302020204" pitchFamily="34" charset="0"/>
              </a:rPr>
              <a:t> lo. </a:t>
            </a:r>
          </a:p>
          <a:p>
            <a:r>
              <a:rPr lang="en-US" altLang="en-US" sz="6300" dirty="0">
                <a:latin typeface="HP001 4 hàng" panose="020B0603050302020204" pitchFamily="34" charset="0"/>
              </a:rPr>
              <a:t>  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FC63B40E-CCDE-4832-A86C-639AB7392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9" y="5108905"/>
            <a:ext cx="2036545" cy="17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331640" y="1187174"/>
            <a:ext cx="5616624" cy="2817890"/>
          </a:xfrm>
          <a:prstGeom prst="cloudCallout">
            <a:avLst>
              <a:gd name="adj1" fmla="val 56365"/>
              <a:gd name="adj2" fmla="val -52501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Viner Hand ITC" pitchFamily="66" charset="0"/>
              </a:rPr>
              <a:t>Chúc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mừng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các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bạn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đã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thu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thập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được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khá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nhiều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rương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châu</a:t>
            </a:r>
            <a:r>
              <a:rPr lang="en-US" sz="2800" dirty="0">
                <a:latin typeface="Viner Hand ITC" pitchFamily="66" charset="0"/>
              </a:rPr>
              <a:t> </a:t>
            </a:r>
            <a:r>
              <a:rPr lang="en-US" sz="2800" dirty="0" err="1">
                <a:latin typeface="Viner Hand ITC" pitchFamily="66" charset="0"/>
              </a:rPr>
              <a:t>báu</a:t>
            </a:r>
            <a:r>
              <a:rPr lang="en-US" sz="2800" dirty="0">
                <a:latin typeface="Viner Hand ITC" pitchFamily="66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64" y="4645025"/>
            <a:ext cx="5108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úc-mừng-cậu-đã-thu-thập-được15875487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E82E-BDFD-4992-94C5-F7DE5FA3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6EB37-5623-42BA-B33F-27CC2C4B0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95904-2FDC-4208-9248-CC5F9F889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24801" r="27163" b="14444"/>
          <a:stretch/>
        </p:blipFill>
        <p:spPr>
          <a:xfrm>
            <a:off x="0" y="0"/>
            <a:ext cx="9144000" cy="68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AE58-6B8C-4960-B2F9-93E7487E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CA5DD-9869-4079-86DF-D4615A382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0" y="0"/>
            <a:ext cx="11078160" cy="6858000"/>
          </a:xfr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20C8B4AE-3972-41D1-AA50-4935D013C498}"/>
              </a:ext>
            </a:extLst>
          </p:cNvPr>
          <p:cNvSpPr/>
          <p:nvPr/>
        </p:nvSpPr>
        <p:spPr>
          <a:xfrm>
            <a:off x="2592144" y="-99392"/>
            <a:ext cx="5842992" cy="53950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6A1E7-29A1-4B25-AE54-90D1D483AC13}"/>
              </a:ext>
            </a:extLst>
          </p:cNvPr>
          <p:cNvSpPr txBox="1"/>
          <p:nvPr/>
        </p:nvSpPr>
        <p:spPr>
          <a:xfrm>
            <a:off x="3406860" y="1196752"/>
            <a:ext cx="43924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.VnAvant" panose="020B7200000000000000" pitchFamily="34" charset="0"/>
              </a:rPr>
              <a:t>Bµi</a:t>
            </a:r>
            <a:r>
              <a:rPr lang="en-US" sz="4400" dirty="0">
                <a:latin typeface=".VnAvant" panose="020B7200000000000000" pitchFamily="34" charset="0"/>
              </a:rPr>
              <a:t> 51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66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6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dirty="0">
                <a:latin typeface=".VnAvant" panose="020B7200000000000000" pitchFamily="34" charset="0"/>
              </a:rPr>
              <a:t>(tr. 91)</a:t>
            </a:r>
          </a:p>
        </p:txBody>
      </p:sp>
    </p:spTree>
    <p:extLst>
      <p:ext uri="{BB962C8B-B14F-4D97-AF65-F5344CB8AC3E}">
        <p14:creationId xmlns:p14="http://schemas.microsoft.com/office/powerpoint/2010/main" val="3329830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87" y="4465166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8584" y="630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9" y="332655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8612" y="1014785"/>
            <a:ext cx="56749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Chào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mừng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các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bạn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đến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</a:p>
          <a:p>
            <a:r>
              <a:rPr lang="en-US" sz="2800" dirty="0">
                <a:latin typeface="Viner Hand ITC" pitchFamily="66" charset="0"/>
                <a:cs typeface="JasmineUPC" pitchFamily="18" charset="-34"/>
              </a:rPr>
              <a:t>hang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động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bí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mật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đảo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chim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!!!</a:t>
            </a:r>
          </a:p>
          <a:p>
            <a:r>
              <a:rPr lang="en-US" sz="2800" dirty="0">
                <a:latin typeface="Viner Hand ITC" pitchFamily="66" charset="0"/>
                <a:cs typeface="JasmineUPC" pitchFamily="18" charset="-34"/>
              </a:rPr>
              <a:t>Ta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sẽ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tặng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</a:p>
          <a:p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châu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báu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điều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kiện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</a:p>
          <a:p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phải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tự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vượt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qua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thử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thách</a:t>
            </a:r>
            <a:endParaRPr lang="en-US" sz="2800" dirty="0">
              <a:latin typeface="Viner Hand ITC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chiếc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kia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!</a:t>
            </a:r>
          </a:p>
          <a:p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Chúc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 may </a:t>
            </a:r>
            <a:r>
              <a:rPr lang="en-US" sz="2800" dirty="0" err="1">
                <a:latin typeface="Viner Hand ITC" pitchFamily="66" charset="0"/>
                <a:cs typeface="JasmineUPC" pitchFamily="18" charset="-34"/>
              </a:rPr>
              <a:t>mắn</a:t>
            </a:r>
            <a:r>
              <a:rPr lang="en-US" sz="2800" dirty="0">
                <a:latin typeface="Viner Hand ITC" pitchFamily="66" charset="0"/>
                <a:cs typeface="JasmineUPC" pitchFamily="18" charset="-34"/>
              </a:rPr>
              <a:t>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23" y="4490723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944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4139952" y="836712"/>
            <a:ext cx="1179529" cy="1440160"/>
          </a:xfrm>
          <a:prstGeom prst="rect">
            <a:avLst/>
          </a:prstGeom>
        </p:spPr>
      </p:pic>
      <p:pic>
        <p:nvPicPr>
          <p:cNvPr id="13" name="r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245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1979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-74944"/>
            <a:ext cx="1944216" cy="2194365"/>
          </a:xfrm>
          <a:prstGeom prst="rect">
            <a:avLst/>
          </a:prstGeom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C9F8F882-9485-4E4B-9943-3A1549D9AAF5}"/>
              </a:ext>
            </a:extLst>
          </p:cNvPr>
          <p:cNvSpPr/>
          <p:nvPr/>
        </p:nvSpPr>
        <p:spPr>
          <a:xfrm>
            <a:off x="8388424" y="51132"/>
            <a:ext cx="432048" cy="353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793B7E37-5E2D-4E4B-A7FC-5770DEA83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9" y="5108905"/>
            <a:ext cx="2036545" cy="1749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3CCD1-C967-4819-A8E5-F0B951745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65399" r="27643" b="16401"/>
          <a:stretch/>
        </p:blipFill>
        <p:spPr>
          <a:xfrm>
            <a:off x="111241" y="1184242"/>
            <a:ext cx="8853247" cy="1733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EFD05-4750-4060-A053-BDA7B9790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85" t="29765" r="21706" b="52035"/>
          <a:stretch/>
        </p:blipFill>
        <p:spPr>
          <a:xfrm>
            <a:off x="719976" y="3600037"/>
            <a:ext cx="8132357" cy="1440159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DB91772D-22D3-4D23-8A39-46A4FAAA3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85800" y="3777053"/>
            <a:ext cx="1533872" cy="30809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B9E12A-055C-4AD1-97ED-4FECF0E301FB}"/>
              </a:ext>
            </a:extLst>
          </p:cNvPr>
          <p:cNvSpPr/>
          <p:nvPr/>
        </p:nvSpPr>
        <p:spPr>
          <a:xfrm>
            <a:off x="611560" y="95729"/>
            <a:ext cx="7992888" cy="1088513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Dì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hµng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ë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mçi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toa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tµu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vµo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thÝch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hµng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thÝch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hîp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45693D-741D-43F3-B050-7DB37AD53834}"/>
              </a:ext>
            </a:extLst>
          </p:cNvPr>
          <p:cNvCxnSpPr/>
          <p:nvPr/>
        </p:nvCxnSpPr>
        <p:spPr>
          <a:xfrm>
            <a:off x="3347864" y="2492896"/>
            <a:ext cx="4248472" cy="144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6629D-1F63-4DD8-A58B-35B074AA0102}"/>
              </a:ext>
            </a:extLst>
          </p:cNvPr>
          <p:cNvCxnSpPr>
            <a:cxnSpLocks/>
          </p:cNvCxnSpPr>
          <p:nvPr/>
        </p:nvCxnSpPr>
        <p:spPr>
          <a:xfrm>
            <a:off x="4716016" y="2424187"/>
            <a:ext cx="1080120" cy="1577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37BAEC-B33F-4635-B50F-A80F2FB52ADB}"/>
              </a:ext>
            </a:extLst>
          </p:cNvPr>
          <p:cNvCxnSpPr>
            <a:cxnSpLocks/>
          </p:cNvCxnSpPr>
          <p:nvPr/>
        </p:nvCxnSpPr>
        <p:spPr>
          <a:xfrm flipH="1">
            <a:off x="3851920" y="2424187"/>
            <a:ext cx="2336667" cy="1577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92D754-FD5A-4861-BD38-91BBE16E8D79}"/>
              </a:ext>
            </a:extLst>
          </p:cNvPr>
          <p:cNvCxnSpPr>
            <a:cxnSpLocks/>
          </p:cNvCxnSpPr>
          <p:nvPr/>
        </p:nvCxnSpPr>
        <p:spPr>
          <a:xfrm flipH="1">
            <a:off x="1979712" y="2393608"/>
            <a:ext cx="5220581" cy="1539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C42A81-C38E-401E-B675-6C2614D49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19201" r="22666" b="30400"/>
          <a:stretch/>
        </p:blipFill>
        <p:spPr>
          <a:xfrm>
            <a:off x="-39943" y="877144"/>
            <a:ext cx="9223886" cy="59766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AA39CB-4145-45C3-A50E-A2C4B70CBA59}"/>
              </a:ext>
            </a:extLst>
          </p:cNvPr>
          <p:cNvCxnSpPr>
            <a:cxnSpLocks/>
          </p:cNvCxnSpPr>
          <p:nvPr/>
        </p:nvCxnSpPr>
        <p:spPr>
          <a:xfrm>
            <a:off x="6372200" y="2564904"/>
            <a:ext cx="166227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09272-837D-4602-A760-42DC3896D04F}"/>
              </a:ext>
            </a:extLst>
          </p:cNvPr>
          <p:cNvCxnSpPr>
            <a:cxnSpLocks/>
          </p:cNvCxnSpPr>
          <p:nvPr/>
        </p:nvCxnSpPr>
        <p:spPr>
          <a:xfrm>
            <a:off x="1054821" y="2564904"/>
            <a:ext cx="110818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3E2747-1F1E-4D7B-8A88-B80286DF635A}"/>
              </a:ext>
            </a:extLst>
          </p:cNvPr>
          <p:cNvCxnSpPr>
            <a:cxnSpLocks/>
          </p:cNvCxnSpPr>
          <p:nvPr/>
        </p:nvCxnSpPr>
        <p:spPr>
          <a:xfrm>
            <a:off x="1475656" y="3140968"/>
            <a:ext cx="9816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5FCDA6-B345-4D05-B10B-0EF107667E6C}"/>
              </a:ext>
            </a:extLst>
          </p:cNvPr>
          <p:cNvCxnSpPr>
            <a:cxnSpLocks/>
          </p:cNvCxnSpPr>
          <p:nvPr/>
        </p:nvCxnSpPr>
        <p:spPr>
          <a:xfrm>
            <a:off x="4521241" y="3140968"/>
            <a:ext cx="9816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0AA54F-8AE3-4739-8235-D9FA3BB3C1B8}"/>
              </a:ext>
            </a:extLst>
          </p:cNvPr>
          <p:cNvCxnSpPr>
            <a:cxnSpLocks/>
          </p:cNvCxnSpPr>
          <p:nvPr/>
        </p:nvCxnSpPr>
        <p:spPr>
          <a:xfrm>
            <a:off x="1719719" y="4221088"/>
            <a:ext cx="112408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0254C3-CBB6-4D49-AE21-35490DA8B1B7}"/>
              </a:ext>
            </a:extLst>
          </p:cNvPr>
          <p:cNvCxnSpPr>
            <a:cxnSpLocks/>
          </p:cNvCxnSpPr>
          <p:nvPr/>
        </p:nvCxnSpPr>
        <p:spPr>
          <a:xfrm>
            <a:off x="1331640" y="4725144"/>
            <a:ext cx="121119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22CB02-FAFD-4A94-9288-7306BBE7E200}"/>
              </a:ext>
            </a:extLst>
          </p:cNvPr>
          <p:cNvCxnSpPr>
            <a:cxnSpLocks/>
          </p:cNvCxnSpPr>
          <p:nvPr/>
        </p:nvCxnSpPr>
        <p:spPr>
          <a:xfrm>
            <a:off x="1763688" y="5805264"/>
            <a:ext cx="96284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62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BB4A6-4248-4363-BFED-1C7C4C28A218}"/>
              </a:ext>
            </a:extLst>
          </p:cNvPr>
          <p:cNvSpPr txBox="1"/>
          <p:nvPr/>
        </p:nvSpPr>
        <p:spPr>
          <a:xfrm>
            <a:off x="683568" y="551723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N¬n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níp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lo </a:t>
            </a:r>
            <a:r>
              <a:rPr lang="en-US" sz="2800" dirty="0">
                <a:latin typeface=".VnAvant" panose="020B7200000000000000" pitchFamily="34" charset="0"/>
              </a:rPr>
              <a:t>lµ ë tr¹ng </a:t>
            </a:r>
            <a:r>
              <a:rPr lang="en-US" sz="2800" dirty="0" err="1">
                <a:latin typeface=".VnAvant" panose="020B7200000000000000" pitchFamily="34" charset="0"/>
              </a:rPr>
              <a:t>th¸i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lu«n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lu«n</a:t>
            </a:r>
            <a:r>
              <a:rPr lang="en-US" sz="2800" dirty="0">
                <a:latin typeface=".VnAvant" panose="020B7200000000000000" pitchFamily="34" charset="0"/>
              </a:rPr>
              <a:t> lo </a:t>
            </a:r>
            <a:r>
              <a:rPr lang="en-US" sz="2800" dirty="0" err="1">
                <a:latin typeface=".VnAvant" panose="020B7200000000000000" pitchFamily="34" charset="0"/>
              </a:rPr>
              <a:t>sî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vÒ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iÒu</a:t>
            </a:r>
            <a:r>
              <a:rPr lang="en-US" sz="2800" dirty="0">
                <a:latin typeface=".VnAvant" panose="020B7200000000000000" pitchFamily="34" charset="0"/>
              </a:rPr>
              <a:t> g× </a:t>
            </a:r>
            <a:r>
              <a:rPr lang="en-US" sz="2800" dirty="0" err="1">
                <a:latin typeface=".VnAvant" panose="020B7200000000000000" pitchFamily="34" charset="0"/>
              </a:rPr>
              <a:t>xÊu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sÏ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x¶y</a:t>
            </a:r>
            <a:r>
              <a:rPr lang="en-US" sz="2800" dirty="0">
                <a:latin typeface=".VnAvant" panose="020B7200000000000000" pitchFamily="34" charset="0"/>
              </a:rPr>
              <a:t> ra </a:t>
            </a:r>
            <a:r>
              <a:rPr lang="en-US" sz="2800" dirty="0" err="1">
                <a:latin typeface=".VnAvant" panose="020B7200000000000000" pitchFamily="34" charset="0"/>
              </a:rPr>
              <a:t>vµo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bÊt</a:t>
            </a:r>
            <a:r>
              <a:rPr lang="en-US" sz="2800" dirty="0">
                <a:latin typeface=".VnAvant" panose="020B7200000000000000" pitchFamily="34" charset="0"/>
              </a:rPr>
              <a:t> k× </a:t>
            </a:r>
            <a:r>
              <a:rPr lang="en-US" sz="2800" dirty="0" err="1">
                <a:latin typeface=".VnAvant" panose="020B7200000000000000" pitchFamily="34" charset="0"/>
              </a:rPr>
              <a:t>lóc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DA746-9168-4F4A-9227-680F82493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84" y="1679004"/>
            <a:ext cx="3907364" cy="293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8D587-24DC-4EC0-8FC2-EFF40350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79004"/>
            <a:ext cx="3918688" cy="29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49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205</Words>
  <Application>Microsoft Office PowerPoint</Application>
  <PresentationFormat>On-screen Show (4:3)</PresentationFormat>
  <Paragraphs>30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.VnAvant</vt:lpstr>
      <vt:lpstr>Arial</vt:lpstr>
      <vt:lpstr>Calibri</vt:lpstr>
      <vt:lpstr>HP001 4 hàng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Khanh Dương</cp:lastModifiedBy>
  <cp:revision>100</cp:revision>
  <dcterms:created xsi:type="dcterms:W3CDTF">2020-04-21T07:57:46Z</dcterms:created>
  <dcterms:modified xsi:type="dcterms:W3CDTF">2020-08-12T02:47:03Z</dcterms:modified>
</cp:coreProperties>
</file>