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22" y="6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6D29F1-AC43-4E60-9F53-C3977B7E183E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B7F0A-A33E-4043-A0BA-F74DF5DDFF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751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4B7F0A-A33E-4043-A0BA-F74DF5DDFFF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2185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111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36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188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78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90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55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139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280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447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7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468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B8329E-516A-441B-ADF7-1570D22DFFAD}" type="datetimeFigureOut">
              <a:rPr lang="en-US" smtClean="0"/>
              <a:t>9/25/2017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778ED0-E66B-4F4B-B3AF-7E5B183FB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322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Rectangle 222"/>
          <p:cNvSpPr/>
          <p:nvPr/>
        </p:nvSpPr>
        <p:spPr>
          <a:xfrm>
            <a:off x="1981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24" name="Rectangle 223"/>
          <p:cNvSpPr/>
          <p:nvPr/>
        </p:nvSpPr>
        <p:spPr>
          <a:xfrm>
            <a:off x="2362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25" name="Rectangle 224"/>
          <p:cNvSpPr/>
          <p:nvPr/>
        </p:nvSpPr>
        <p:spPr>
          <a:xfrm>
            <a:off x="2743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226" name="Rectangle 225"/>
          <p:cNvSpPr/>
          <p:nvPr/>
        </p:nvSpPr>
        <p:spPr>
          <a:xfrm>
            <a:off x="3124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227" name="Rectangle 226"/>
          <p:cNvSpPr/>
          <p:nvPr/>
        </p:nvSpPr>
        <p:spPr>
          <a:xfrm>
            <a:off x="3505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28" name="Rectangle 227"/>
          <p:cNvSpPr/>
          <p:nvPr/>
        </p:nvSpPr>
        <p:spPr>
          <a:xfrm>
            <a:off x="3886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29" name="Rectangle 228"/>
          <p:cNvSpPr/>
          <p:nvPr/>
        </p:nvSpPr>
        <p:spPr>
          <a:xfrm>
            <a:off x="4267200" y="76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38" name="Rectangle 237"/>
          <p:cNvSpPr/>
          <p:nvPr/>
        </p:nvSpPr>
        <p:spPr>
          <a:xfrm>
            <a:off x="1600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39" name="Rectangle 238"/>
          <p:cNvSpPr/>
          <p:nvPr/>
        </p:nvSpPr>
        <p:spPr>
          <a:xfrm>
            <a:off x="1981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40" name="Rectangle 239"/>
          <p:cNvSpPr/>
          <p:nvPr/>
        </p:nvSpPr>
        <p:spPr>
          <a:xfrm>
            <a:off x="2362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41" name="Rectangle 240"/>
          <p:cNvSpPr/>
          <p:nvPr/>
        </p:nvSpPr>
        <p:spPr>
          <a:xfrm>
            <a:off x="2743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242" name="Rectangle 241"/>
          <p:cNvSpPr/>
          <p:nvPr/>
        </p:nvSpPr>
        <p:spPr>
          <a:xfrm>
            <a:off x="3124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</a:t>
            </a:r>
            <a:endParaRPr lang="en-US" sz="2400" dirty="0"/>
          </a:p>
        </p:txBody>
      </p:sp>
      <p:sp>
        <p:nvSpPr>
          <p:cNvPr id="243" name="Rectangle 242"/>
          <p:cNvSpPr/>
          <p:nvPr/>
        </p:nvSpPr>
        <p:spPr>
          <a:xfrm>
            <a:off x="3505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244" name="Rectangle 243"/>
          <p:cNvSpPr/>
          <p:nvPr/>
        </p:nvSpPr>
        <p:spPr>
          <a:xfrm>
            <a:off x="3886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245" name="Rectangle 244"/>
          <p:cNvSpPr/>
          <p:nvPr/>
        </p:nvSpPr>
        <p:spPr>
          <a:xfrm>
            <a:off x="4267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246" name="Rectangle 245"/>
          <p:cNvSpPr/>
          <p:nvPr/>
        </p:nvSpPr>
        <p:spPr>
          <a:xfrm>
            <a:off x="4648200" y="115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E</a:t>
            </a:r>
          </a:p>
        </p:txBody>
      </p:sp>
      <p:sp>
        <p:nvSpPr>
          <p:cNvPr id="251" name="Rectangle 250"/>
          <p:cNvSpPr/>
          <p:nvPr/>
        </p:nvSpPr>
        <p:spPr>
          <a:xfrm>
            <a:off x="838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252" name="Rectangle 251"/>
          <p:cNvSpPr/>
          <p:nvPr/>
        </p:nvSpPr>
        <p:spPr>
          <a:xfrm>
            <a:off x="1219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253" name="Rectangle 252"/>
          <p:cNvSpPr/>
          <p:nvPr/>
        </p:nvSpPr>
        <p:spPr>
          <a:xfrm>
            <a:off x="1600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54" name="Rectangle 253"/>
          <p:cNvSpPr/>
          <p:nvPr/>
        </p:nvSpPr>
        <p:spPr>
          <a:xfrm>
            <a:off x="1981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255" name="Rectangle 254"/>
          <p:cNvSpPr/>
          <p:nvPr/>
        </p:nvSpPr>
        <p:spPr>
          <a:xfrm>
            <a:off x="2362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56" name="Rectangle 255"/>
          <p:cNvSpPr/>
          <p:nvPr/>
        </p:nvSpPr>
        <p:spPr>
          <a:xfrm>
            <a:off x="2743200" y="152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68" name="Rectangle 267"/>
          <p:cNvSpPr/>
          <p:nvPr/>
        </p:nvSpPr>
        <p:spPr>
          <a:xfrm>
            <a:off x="1600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W</a:t>
            </a:r>
          </a:p>
        </p:txBody>
      </p:sp>
      <p:sp>
        <p:nvSpPr>
          <p:cNvPr id="269" name="Rectangle 268"/>
          <p:cNvSpPr/>
          <p:nvPr/>
        </p:nvSpPr>
        <p:spPr>
          <a:xfrm>
            <a:off x="1981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270" name="Rectangle 269"/>
          <p:cNvSpPr/>
          <p:nvPr/>
        </p:nvSpPr>
        <p:spPr>
          <a:xfrm>
            <a:off x="2362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</a:t>
            </a:r>
          </a:p>
        </p:txBody>
      </p:sp>
      <p:sp>
        <p:nvSpPr>
          <p:cNvPr id="271" name="Rectangle 270"/>
          <p:cNvSpPr/>
          <p:nvPr/>
        </p:nvSpPr>
        <p:spPr>
          <a:xfrm>
            <a:off x="2743200" y="1920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en-US" sz="2400" dirty="0"/>
          </a:p>
        </p:txBody>
      </p:sp>
      <p:sp>
        <p:nvSpPr>
          <p:cNvPr id="281" name="Rectangle 280"/>
          <p:cNvSpPr/>
          <p:nvPr/>
        </p:nvSpPr>
        <p:spPr>
          <a:xfrm>
            <a:off x="838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282" name="Rectangle 281"/>
          <p:cNvSpPr/>
          <p:nvPr/>
        </p:nvSpPr>
        <p:spPr>
          <a:xfrm>
            <a:off x="1219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83" name="Rectangle 282"/>
          <p:cNvSpPr/>
          <p:nvPr/>
        </p:nvSpPr>
        <p:spPr>
          <a:xfrm>
            <a:off x="1600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284" name="Rectangle 283"/>
          <p:cNvSpPr/>
          <p:nvPr/>
        </p:nvSpPr>
        <p:spPr>
          <a:xfrm>
            <a:off x="1981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85" name="Rectangle 284"/>
          <p:cNvSpPr/>
          <p:nvPr/>
        </p:nvSpPr>
        <p:spPr>
          <a:xfrm>
            <a:off x="2362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</a:t>
            </a:r>
          </a:p>
        </p:txBody>
      </p:sp>
      <p:sp>
        <p:nvSpPr>
          <p:cNvPr id="286" name="Rectangle 285"/>
          <p:cNvSpPr/>
          <p:nvPr/>
        </p:nvSpPr>
        <p:spPr>
          <a:xfrm>
            <a:off x="2743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287" name="Rectangle 286"/>
          <p:cNvSpPr/>
          <p:nvPr/>
        </p:nvSpPr>
        <p:spPr>
          <a:xfrm>
            <a:off x="3124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288" name="Rectangle 287"/>
          <p:cNvSpPr/>
          <p:nvPr/>
        </p:nvSpPr>
        <p:spPr>
          <a:xfrm>
            <a:off x="3505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289" name="Rectangle 288"/>
          <p:cNvSpPr/>
          <p:nvPr/>
        </p:nvSpPr>
        <p:spPr>
          <a:xfrm>
            <a:off x="3886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290" name="Rectangle 289"/>
          <p:cNvSpPr/>
          <p:nvPr/>
        </p:nvSpPr>
        <p:spPr>
          <a:xfrm>
            <a:off x="4267200" y="2286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299" name="Rectangle 298"/>
          <p:cNvSpPr/>
          <p:nvPr/>
        </p:nvSpPr>
        <p:spPr>
          <a:xfrm>
            <a:off x="1981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300" name="Rectangle 299"/>
          <p:cNvSpPr/>
          <p:nvPr/>
        </p:nvSpPr>
        <p:spPr>
          <a:xfrm>
            <a:off x="2362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01" name="Rectangle 300"/>
          <p:cNvSpPr/>
          <p:nvPr/>
        </p:nvSpPr>
        <p:spPr>
          <a:xfrm>
            <a:off x="2743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02" name="Rectangle 301"/>
          <p:cNvSpPr/>
          <p:nvPr/>
        </p:nvSpPr>
        <p:spPr>
          <a:xfrm>
            <a:off x="3124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03" name="Rectangle 302"/>
          <p:cNvSpPr/>
          <p:nvPr/>
        </p:nvSpPr>
        <p:spPr>
          <a:xfrm>
            <a:off x="3505200" y="2682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312" name="Rectangle 311"/>
          <p:cNvSpPr/>
          <p:nvPr/>
        </p:nvSpPr>
        <p:spPr>
          <a:xfrm>
            <a:off x="1219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13" name="Rectangle 312"/>
          <p:cNvSpPr/>
          <p:nvPr/>
        </p:nvSpPr>
        <p:spPr>
          <a:xfrm>
            <a:off x="1600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314" name="Rectangle 313"/>
          <p:cNvSpPr/>
          <p:nvPr/>
        </p:nvSpPr>
        <p:spPr>
          <a:xfrm>
            <a:off x="1981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15" name="Rectangle 314"/>
          <p:cNvSpPr/>
          <p:nvPr/>
        </p:nvSpPr>
        <p:spPr>
          <a:xfrm>
            <a:off x="2362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16" name="Rectangle 315"/>
          <p:cNvSpPr/>
          <p:nvPr/>
        </p:nvSpPr>
        <p:spPr>
          <a:xfrm>
            <a:off x="2743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D</a:t>
            </a:r>
            <a:endParaRPr lang="en-US" sz="2400" dirty="0"/>
          </a:p>
        </p:txBody>
      </p:sp>
      <p:sp>
        <p:nvSpPr>
          <p:cNvPr id="317" name="Rectangle 316"/>
          <p:cNvSpPr/>
          <p:nvPr/>
        </p:nvSpPr>
        <p:spPr>
          <a:xfrm>
            <a:off x="3124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318" name="Rectangle 317"/>
          <p:cNvSpPr/>
          <p:nvPr/>
        </p:nvSpPr>
        <p:spPr>
          <a:xfrm>
            <a:off x="3505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19" name="Rectangle 318"/>
          <p:cNvSpPr/>
          <p:nvPr/>
        </p:nvSpPr>
        <p:spPr>
          <a:xfrm>
            <a:off x="3886200" y="3048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30" name="Rectangle 329"/>
          <p:cNvSpPr/>
          <p:nvPr/>
        </p:nvSpPr>
        <p:spPr>
          <a:xfrm>
            <a:off x="2362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F</a:t>
            </a:r>
          </a:p>
        </p:txBody>
      </p:sp>
      <p:sp>
        <p:nvSpPr>
          <p:cNvPr id="331" name="Rectangle 330"/>
          <p:cNvSpPr/>
          <p:nvPr/>
        </p:nvSpPr>
        <p:spPr>
          <a:xfrm>
            <a:off x="2743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332" name="Rectangle 331"/>
          <p:cNvSpPr/>
          <p:nvPr/>
        </p:nvSpPr>
        <p:spPr>
          <a:xfrm>
            <a:off x="3124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333" name="Rectangle 332"/>
          <p:cNvSpPr/>
          <p:nvPr/>
        </p:nvSpPr>
        <p:spPr>
          <a:xfrm>
            <a:off x="3505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G</a:t>
            </a:r>
            <a:endParaRPr lang="en-US" sz="2400" dirty="0"/>
          </a:p>
        </p:txBody>
      </p:sp>
      <p:sp>
        <p:nvSpPr>
          <p:cNvPr id="334" name="Rectangle 333"/>
          <p:cNvSpPr/>
          <p:nvPr/>
        </p:nvSpPr>
        <p:spPr>
          <a:xfrm>
            <a:off x="3886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35" name="Rectangle 334"/>
          <p:cNvSpPr/>
          <p:nvPr/>
        </p:nvSpPr>
        <p:spPr>
          <a:xfrm>
            <a:off x="4267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</a:t>
            </a:r>
            <a:endParaRPr lang="en-US" sz="2400" dirty="0"/>
          </a:p>
        </p:txBody>
      </p:sp>
      <p:sp>
        <p:nvSpPr>
          <p:cNvPr id="336" name="Rectangle 335"/>
          <p:cNvSpPr/>
          <p:nvPr/>
        </p:nvSpPr>
        <p:spPr>
          <a:xfrm>
            <a:off x="4648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37" name="Rectangle 336"/>
          <p:cNvSpPr/>
          <p:nvPr/>
        </p:nvSpPr>
        <p:spPr>
          <a:xfrm>
            <a:off x="5029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38" name="Rectangle 337"/>
          <p:cNvSpPr/>
          <p:nvPr/>
        </p:nvSpPr>
        <p:spPr>
          <a:xfrm>
            <a:off x="5410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39" name="Rectangle 338"/>
          <p:cNvSpPr/>
          <p:nvPr/>
        </p:nvSpPr>
        <p:spPr>
          <a:xfrm>
            <a:off x="5791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40" name="Rectangle 339"/>
          <p:cNvSpPr/>
          <p:nvPr/>
        </p:nvSpPr>
        <p:spPr>
          <a:xfrm>
            <a:off x="6172200" y="3444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44" name="Rectangle 343"/>
          <p:cNvSpPr/>
          <p:nvPr/>
        </p:nvSpPr>
        <p:spPr>
          <a:xfrm>
            <a:off x="1981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345" name="Rectangle 344"/>
          <p:cNvSpPr/>
          <p:nvPr/>
        </p:nvSpPr>
        <p:spPr>
          <a:xfrm>
            <a:off x="2362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346" name="Rectangle 345"/>
          <p:cNvSpPr/>
          <p:nvPr/>
        </p:nvSpPr>
        <p:spPr>
          <a:xfrm>
            <a:off x="2743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347" name="Rectangle 346"/>
          <p:cNvSpPr/>
          <p:nvPr/>
        </p:nvSpPr>
        <p:spPr>
          <a:xfrm>
            <a:off x="3124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348" name="Rectangle 347"/>
          <p:cNvSpPr/>
          <p:nvPr/>
        </p:nvSpPr>
        <p:spPr>
          <a:xfrm>
            <a:off x="3505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49" name="Rectangle 348"/>
          <p:cNvSpPr/>
          <p:nvPr/>
        </p:nvSpPr>
        <p:spPr>
          <a:xfrm>
            <a:off x="3886200" y="3810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358" name="Rectangle 357"/>
          <p:cNvSpPr/>
          <p:nvPr/>
        </p:nvSpPr>
        <p:spPr>
          <a:xfrm>
            <a:off x="1600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359" name="Rectangle 358"/>
          <p:cNvSpPr/>
          <p:nvPr/>
        </p:nvSpPr>
        <p:spPr>
          <a:xfrm>
            <a:off x="1981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360" name="Rectangle 359"/>
          <p:cNvSpPr/>
          <p:nvPr/>
        </p:nvSpPr>
        <p:spPr>
          <a:xfrm>
            <a:off x="2362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M</a:t>
            </a:r>
          </a:p>
        </p:txBody>
      </p:sp>
      <p:sp>
        <p:nvSpPr>
          <p:cNvPr id="361" name="Rectangle 360"/>
          <p:cNvSpPr/>
          <p:nvPr/>
        </p:nvSpPr>
        <p:spPr>
          <a:xfrm>
            <a:off x="2743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362" name="Rectangle 361"/>
          <p:cNvSpPr/>
          <p:nvPr/>
        </p:nvSpPr>
        <p:spPr>
          <a:xfrm>
            <a:off x="3124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363" name="Rectangle 362"/>
          <p:cNvSpPr/>
          <p:nvPr/>
        </p:nvSpPr>
        <p:spPr>
          <a:xfrm>
            <a:off x="3505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64" name="Rectangle 363"/>
          <p:cNvSpPr/>
          <p:nvPr/>
        </p:nvSpPr>
        <p:spPr>
          <a:xfrm>
            <a:off x="3886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65" name="Rectangle 364"/>
          <p:cNvSpPr/>
          <p:nvPr/>
        </p:nvSpPr>
        <p:spPr>
          <a:xfrm>
            <a:off x="4267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</a:t>
            </a:r>
            <a:endParaRPr lang="en-US" sz="2400" dirty="0"/>
          </a:p>
        </p:txBody>
      </p:sp>
      <p:sp>
        <p:nvSpPr>
          <p:cNvPr id="366" name="Rectangle 365"/>
          <p:cNvSpPr/>
          <p:nvPr/>
        </p:nvSpPr>
        <p:spPr>
          <a:xfrm>
            <a:off x="4648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367" name="Rectangle 366"/>
          <p:cNvSpPr/>
          <p:nvPr/>
        </p:nvSpPr>
        <p:spPr>
          <a:xfrm>
            <a:off x="5029200" y="4206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71" name="Rectangle 370"/>
          <p:cNvSpPr/>
          <p:nvPr/>
        </p:nvSpPr>
        <p:spPr>
          <a:xfrm>
            <a:off x="838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H</a:t>
            </a:r>
            <a:endParaRPr lang="en-US" sz="2400" dirty="0"/>
          </a:p>
        </p:txBody>
      </p:sp>
      <p:sp>
        <p:nvSpPr>
          <p:cNvPr id="372" name="Rectangle 371"/>
          <p:cNvSpPr/>
          <p:nvPr/>
        </p:nvSpPr>
        <p:spPr>
          <a:xfrm>
            <a:off x="1219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373" name="Rectangle 372"/>
          <p:cNvSpPr/>
          <p:nvPr/>
        </p:nvSpPr>
        <p:spPr>
          <a:xfrm>
            <a:off x="1600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374" name="Rectangle 373"/>
          <p:cNvSpPr/>
          <p:nvPr/>
        </p:nvSpPr>
        <p:spPr>
          <a:xfrm>
            <a:off x="1981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375" name="Rectangle 374"/>
          <p:cNvSpPr/>
          <p:nvPr/>
        </p:nvSpPr>
        <p:spPr>
          <a:xfrm>
            <a:off x="2362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376" name="Rectangle 375"/>
          <p:cNvSpPr/>
          <p:nvPr/>
        </p:nvSpPr>
        <p:spPr>
          <a:xfrm>
            <a:off x="2743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377" name="Rectangle 376"/>
          <p:cNvSpPr/>
          <p:nvPr/>
        </p:nvSpPr>
        <p:spPr>
          <a:xfrm>
            <a:off x="3124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378" name="Rectangle 377"/>
          <p:cNvSpPr/>
          <p:nvPr/>
        </p:nvSpPr>
        <p:spPr>
          <a:xfrm>
            <a:off x="3505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79" name="Rectangle 378"/>
          <p:cNvSpPr/>
          <p:nvPr/>
        </p:nvSpPr>
        <p:spPr>
          <a:xfrm>
            <a:off x="3886200" y="4572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390" name="Rectangle 389"/>
          <p:cNvSpPr/>
          <p:nvPr/>
        </p:nvSpPr>
        <p:spPr>
          <a:xfrm>
            <a:off x="2362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L</a:t>
            </a:r>
          </a:p>
        </p:txBody>
      </p:sp>
      <p:sp>
        <p:nvSpPr>
          <p:cNvPr id="391" name="Rectangle 390"/>
          <p:cNvSpPr/>
          <p:nvPr/>
        </p:nvSpPr>
        <p:spPr>
          <a:xfrm>
            <a:off x="2743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O</a:t>
            </a:r>
            <a:endParaRPr lang="en-US" sz="2400" dirty="0"/>
          </a:p>
        </p:txBody>
      </p:sp>
      <p:sp>
        <p:nvSpPr>
          <p:cNvPr id="392" name="Rectangle 391"/>
          <p:cNvSpPr/>
          <p:nvPr/>
        </p:nvSpPr>
        <p:spPr>
          <a:xfrm>
            <a:off x="3124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V</a:t>
            </a:r>
            <a:endParaRPr lang="en-US" sz="2400" dirty="0"/>
          </a:p>
        </p:txBody>
      </p:sp>
      <p:sp>
        <p:nvSpPr>
          <p:cNvPr id="393" name="Rectangle 392"/>
          <p:cNvSpPr/>
          <p:nvPr/>
        </p:nvSpPr>
        <p:spPr>
          <a:xfrm>
            <a:off x="3505200" y="496824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402" name="Rectangle 401"/>
          <p:cNvSpPr/>
          <p:nvPr/>
        </p:nvSpPr>
        <p:spPr>
          <a:xfrm>
            <a:off x="1219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P</a:t>
            </a:r>
            <a:endParaRPr lang="en-US" sz="2400" dirty="0"/>
          </a:p>
        </p:txBody>
      </p:sp>
      <p:sp>
        <p:nvSpPr>
          <p:cNvPr id="403" name="Rectangle 402"/>
          <p:cNvSpPr/>
          <p:nvPr/>
        </p:nvSpPr>
        <p:spPr>
          <a:xfrm>
            <a:off x="1600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404" name="Rectangle 403"/>
          <p:cNvSpPr/>
          <p:nvPr/>
        </p:nvSpPr>
        <p:spPr>
          <a:xfrm>
            <a:off x="1981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405" name="Rectangle 404"/>
          <p:cNvSpPr/>
          <p:nvPr/>
        </p:nvSpPr>
        <p:spPr>
          <a:xfrm>
            <a:off x="2362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Y</a:t>
            </a:r>
          </a:p>
        </p:txBody>
      </p:sp>
      <p:sp>
        <p:nvSpPr>
          <p:cNvPr id="406" name="Rectangle 405"/>
          <p:cNvSpPr/>
          <p:nvPr/>
        </p:nvSpPr>
        <p:spPr>
          <a:xfrm>
            <a:off x="2743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407" name="Rectangle 406"/>
          <p:cNvSpPr/>
          <p:nvPr/>
        </p:nvSpPr>
        <p:spPr>
          <a:xfrm>
            <a:off x="3124200" y="5334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476" name="Rectangle 475"/>
          <p:cNvSpPr/>
          <p:nvPr/>
        </p:nvSpPr>
        <p:spPr>
          <a:xfrm>
            <a:off x="2016760" y="767884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2" name="Rectangle 491"/>
          <p:cNvSpPr/>
          <p:nvPr/>
        </p:nvSpPr>
        <p:spPr>
          <a:xfrm>
            <a:off x="2402840" y="77908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3" name="Rectangle 492"/>
          <p:cNvSpPr/>
          <p:nvPr/>
        </p:nvSpPr>
        <p:spPr>
          <a:xfrm>
            <a:off x="2794000" y="767885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4" name="Rectangle 493"/>
          <p:cNvSpPr/>
          <p:nvPr/>
        </p:nvSpPr>
        <p:spPr>
          <a:xfrm>
            <a:off x="3175000" y="767885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5" name="Rectangle 494"/>
          <p:cNvSpPr/>
          <p:nvPr/>
        </p:nvSpPr>
        <p:spPr>
          <a:xfrm>
            <a:off x="3540760" y="767885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6" name="Rectangle 495"/>
          <p:cNvSpPr/>
          <p:nvPr/>
        </p:nvSpPr>
        <p:spPr>
          <a:xfrm>
            <a:off x="3921760" y="767884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7" name="Rectangle 496"/>
          <p:cNvSpPr/>
          <p:nvPr/>
        </p:nvSpPr>
        <p:spPr>
          <a:xfrm>
            <a:off x="4318000" y="767884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7" name="Rectangle 506"/>
          <p:cNvSpPr/>
          <p:nvPr/>
        </p:nvSpPr>
        <p:spPr>
          <a:xfrm>
            <a:off x="838200" y="1530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8" name="Rectangle 507"/>
          <p:cNvSpPr/>
          <p:nvPr/>
        </p:nvSpPr>
        <p:spPr>
          <a:xfrm>
            <a:off x="1219200" y="1530927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9" name="Rectangle 508"/>
          <p:cNvSpPr/>
          <p:nvPr/>
        </p:nvSpPr>
        <p:spPr>
          <a:xfrm>
            <a:off x="1615440" y="1530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0" name="Rectangle 509"/>
          <p:cNvSpPr/>
          <p:nvPr/>
        </p:nvSpPr>
        <p:spPr>
          <a:xfrm>
            <a:off x="1996440" y="1530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1" name="Rectangle 510"/>
          <p:cNvSpPr/>
          <p:nvPr/>
        </p:nvSpPr>
        <p:spPr>
          <a:xfrm>
            <a:off x="2382520" y="1532776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2" name="Rectangle 511"/>
          <p:cNvSpPr/>
          <p:nvPr/>
        </p:nvSpPr>
        <p:spPr>
          <a:xfrm>
            <a:off x="2743200" y="1530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5" name="Rectangle 514"/>
          <p:cNvSpPr/>
          <p:nvPr/>
        </p:nvSpPr>
        <p:spPr>
          <a:xfrm>
            <a:off x="1600200" y="1911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6" name="Rectangle 515"/>
          <p:cNvSpPr/>
          <p:nvPr/>
        </p:nvSpPr>
        <p:spPr>
          <a:xfrm>
            <a:off x="1981200" y="1911927"/>
            <a:ext cx="39624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7" name="Rectangle 516"/>
          <p:cNvSpPr/>
          <p:nvPr/>
        </p:nvSpPr>
        <p:spPr>
          <a:xfrm>
            <a:off x="2392680" y="1918853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8" name="Rectangle 517"/>
          <p:cNvSpPr/>
          <p:nvPr/>
        </p:nvSpPr>
        <p:spPr>
          <a:xfrm>
            <a:off x="2758440" y="1911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3" name="Rectangle 522"/>
          <p:cNvSpPr/>
          <p:nvPr/>
        </p:nvSpPr>
        <p:spPr>
          <a:xfrm>
            <a:off x="838200" y="2292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4" name="Rectangle 523"/>
          <p:cNvSpPr/>
          <p:nvPr/>
        </p:nvSpPr>
        <p:spPr>
          <a:xfrm>
            <a:off x="1219200" y="2292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5" name="Rectangle 524"/>
          <p:cNvSpPr/>
          <p:nvPr/>
        </p:nvSpPr>
        <p:spPr>
          <a:xfrm>
            <a:off x="1600200" y="2292927"/>
            <a:ext cx="38100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6" name="Rectangle 525"/>
          <p:cNvSpPr/>
          <p:nvPr/>
        </p:nvSpPr>
        <p:spPr>
          <a:xfrm>
            <a:off x="1996440" y="2292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7" name="Rectangle 526"/>
          <p:cNvSpPr/>
          <p:nvPr/>
        </p:nvSpPr>
        <p:spPr>
          <a:xfrm>
            <a:off x="2346960" y="2299160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8" name="Rectangle 527"/>
          <p:cNvSpPr/>
          <p:nvPr/>
        </p:nvSpPr>
        <p:spPr>
          <a:xfrm>
            <a:off x="2743200" y="2292926"/>
            <a:ext cx="39624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9" name="Rectangle 528"/>
          <p:cNvSpPr/>
          <p:nvPr/>
        </p:nvSpPr>
        <p:spPr>
          <a:xfrm>
            <a:off x="3139440" y="2292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0" name="Rectangle 529"/>
          <p:cNvSpPr/>
          <p:nvPr/>
        </p:nvSpPr>
        <p:spPr>
          <a:xfrm>
            <a:off x="3520440" y="2292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1" name="Rectangle 530"/>
          <p:cNvSpPr/>
          <p:nvPr/>
        </p:nvSpPr>
        <p:spPr>
          <a:xfrm>
            <a:off x="1981200" y="2673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2" name="Rectangle 531"/>
          <p:cNvSpPr/>
          <p:nvPr/>
        </p:nvSpPr>
        <p:spPr>
          <a:xfrm>
            <a:off x="2362200" y="2667000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3" name="Rectangle 532"/>
          <p:cNvSpPr/>
          <p:nvPr/>
        </p:nvSpPr>
        <p:spPr>
          <a:xfrm>
            <a:off x="2758440" y="2673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4" name="Rectangle 533"/>
          <p:cNvSpPr/>
          <p:nvPr/>
        </p:nvSpPr>
        <p:spPr>
          <a:xfrm>
            <a:off x="3139440" y="2673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5" name="Rectangle 534"/>
          <p:cNvSpPr/>
          <p:nvPr/>
        </p:nvSpPr>
        <p:spPr>
          <a:xfrm>
            <a:off x="3505200" y="2673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9" name="Rectangle 538"/>
          <p:cNvSpPr/>
          <p:nvPr/>
        </p:nvSpPr>
        <p:spPr>
          <a:xfrm>
            <a:off x="1219200" y="3054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0" name="Rectangle 539"/>
          <p:cNvSpPr/>
          <p:nvPr/>
        </p:nvSpPr>
        <p:spPr>
          <a:xfrm>
            <a:off x="1600200" y="3054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1" name="Rectangle 540"/>
          <p:cNvSpPr/>
          <p:nvPr/>
        </p:nvSpPr>
        <p:spPr>
          <a:xfrm>
            <a:off x="1996440" y="3054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2" name="Rectangle 541"/>
          <p:cNvSpPr/>
          <p:nvPr/>
        </p:nvSpPr>
        <p:spPr>
          <a:xfrm>
            <a:off x="2369820" y="3039689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3" name="Rectangle 542"/>
          <p:cNvSpPr/>
          <p:nvPr/>
        </p:nvSpPr>
        <p:spPr>
          <a:xfrm>
            <a:off x="2743200" y="3054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4" name="Rectangle 543"/>
          <p:cNvSpPr/>
          <p:nvPr/>
        </p:nvSpPr>
        <p:spPr>
          <a:xfrm>
            <a:off x="3124200" y="3054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5" name="Rectangle 544"/>
          <p:cNvSpPr/>
          <p:nvPr/>
        </p:nvSpPr>
        <p:spPr>
          <a:xfrm>
            <a:off x="3520440" y="3054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6" name="Rectangle 545"/>
          <p:cNvSpPr/>
          <p:nvPr/>
        </p:nvSpPr>
        <p:spPr>
          <a:xfrm>
            <a:off x="3901440" y="3054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7" name="Rectangle 546"/>
          <p:cNvSpPr/>
          <p:nvPr/>
        </p:nvSpPr>
        <p:spPr>
          <a:xfrm>
            <a:off x="2360583" y="344100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8" name="Rectangle 547"/>
          <p:cNvSpPr/>
          <p:nvPr/>
        </p:nvSpPr>
        <p:spPr>
          <a:xfrm>
            <a:off x="2743200" y="3435927"/>
            <a:ext cx="39624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9" name="Rectangle 548"/>
          <p:cNvSpPr/>
          <p:nvPr/>
        </p:nvSpPr>
        <p:spPr>
          <a:xfrm>
            <a:off x="3139440" y="3435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0" name="Rectangle 549"/>
          <p:cNvSpPr/>
          <p:nvPr/>
        </p:nvSpPr>
        <p:spPr>
          <a:xfrm>
            <a:off x="3520440" y="3435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1" name="Rectangle 550"/>
          <p:cNvSpPr/>
          <p:nvPr/>
        </p:nvSpPr>
        <p:spPr>
          <a:xfrm>
            <a:off x="3886200" y="3435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2" name="Rectangle 551"/>
          <p:cNvSpPr/>
          <p:nvPr/>
        </p:nvSpPr>
        <p:spPr>
          <a:xfrm>
            <a:off x="4267200" y="3435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3" name="Rectangle 552"/>
          <p:cNvSpPr/>
          <p:nvPr/>
        </p:nvSpPr>
        <p:spPr>
          <a:xfrm>
            <a:off x="4632960" y="3435926"/>
            <a:ext cx="39624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4" name="Rectangle 553"/>
          <p:cNvSpPr/>
          <p:nvPr/>
        </p:nvSpPr>
        <p:spPr>
          <a:xfrm>
            <a:off x="5044440" y="3435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5" name="Rectangle 554"/>
          <p:cNvSpPr/>
          <p:nvPr/>
        </p:nvSpPr>
        <p:spPr>
          <a:xfrm>
            <a:off x="1981200" y="3816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6" name="Rectangle 555"/>
          <p:cNvSpPr/>
          <p:nvPr/>
        </p:nvSpPr>
        <p:spPr>
          <a:xfrm>
            <a:off x="2359660" y="3832165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7" name="Rectangle 556"/>
          <p:cNvSpPr/>
          <p:nvPr/>
        </p:nvSpPr>
        <p:spPr>
          <a:xfrm>
            <a:off x="2758440" y="3816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8" name="Rectangle 557"/>
          <p:cNvSpPr/>
          <p:nvPr/>
        </p:nvSpPr>
        <p:spPr>
          <a:xfrm>
            <a:off x="3139440" y="3816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9" name="Rectangle 558"/>
          <p:cNvSpPr/>
          <p:nvPr/>
        </p:nvSpPr>
        <p:spPr>
          <a:xfrm>
            <a:off x="3505200" y="3816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0" name="Rectangle 559"/>
          <p:cNvSpPr/>
          <p:nvPr/>
        </p:nvSpPr>
        <p:spPr>
          <a:xfrm>
            <a:off x="3886200" y="3816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3" name="Rectangle 562"/>
          <p:cNvSpPr/>
          <p:nvPr/>
        </p:nvSpPr>
        <p:spPr>
          <a:xfrm>
            <a:off x="1600200" y="4197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4" name="Rectangle 563"/>
          <p:cNvSpPr/>
          <p:nvPr/>
        </p:nvSpPr>
        <p:spPr>
          <a:xfrm>
            <a:off x="1981200" y="4197926"/>
            <a:ext cx="38100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5" name="Rectangle 564"/>
          <p:cNvSpPr/>
          <p:nvPr/>
        </p:nvSpPr>
        <p:spPr>
          <a:xfrm>
            <a:off x="2377440" y="4213165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6" name="Rectangle 565"/>
          <p:cNvSpPr/>
          <p:nvPr/>
        </p:nvSpPr>
        <p:spPr>
          <a:xfrm>
            <a:off x="2758440" y="4197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7" name="Rectangle 566"/>
          <p:cNvSpPr/>
          <p:nvPr/>
        </p:nvSpPr>
        <p:spPr>
          <a:xfrm>
            <a:off x="3124200" y="4197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8" name="Rectangle 567"/>
          <p:cNvSpPr/>
          <p:nvPr/>
        </p:nvSpPr>
        <p:spPr>
          <a:xfrm>
            <a:off x="3505200" y="4197926"/>
            <a:ext cx="38100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9" name="Rectangle 568"/>
          <p:cNvSpPr/>
          <p:nvPr/>
        </p:nvSpPr>
        <p:spPr>
          <a:xfrm>
            <a:off x="3901440" y="4197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0" name="Rectangle 569"/>
          <p:cNvSpPr/>
          <p:nvPr/>
        </p:nvSpPr>
        <p:spPr>
          <a:xfrm>
            <a:off x="4282440" y="4197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1" name="Rectangle 570"/>
          <p:cNvSpPr/>
          <p:nvPr/>
        </p:nvSpPr>
        <p:spPr>
          <a:xfrm>
            <a:off x="838200" y="4578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2" name="Rectangle 571"/>
          <p:cNvSpPr/>
          <p:nvPr/>
        </p:nvSpPr>
        <p:spPr>
          <a:xfrm>
            <a:off x="1219200" y="4578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3" name="Rectangle 572"/>
          <p:cNvSpPr/>
          <p:nvPr/>
        </p:nvSpPr>
        <p:spPr>
          <a:xfrm>
            <a:off x="1584960" y="4578927"/>
            <a:ext cx="39624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4" name="Rectangle 573"/>
          <p:cNvSpPr/>
          <p:nvPr/>
        </p:nvSpPr>
        <p:spPr>
          <a:xfrm>
            <a:off x="1996440" y="4578927"/>
            <a:ext cx="36576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5" name="Rectangle 574"/>
          <p:cNvSpPr/>
          <p:nvPr/>
        </p:nvSpPr>
        <p:spPr>
          <a:xfrm>
            <a:off x="2372360" y="4579621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6" name="Rectangle 575"/>
          <p:cNvSpPr/>
          <p:nvPr/>
        </p:nvSpPr>
        <p:spPr>
          <a:xfrm>
            <a:off x="2758440" y="4578926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7" name="Rectangle 576"/>
          <p:cNvSpPr/>
          <p:nvPr/>
        </p:nvSpPr>
        <p:spPr>
          <a:xfrm>
            <a:off x="3139440" y="4578926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8" name="Rectangle 577"/>
          <p:cNvSpPr/>
          <p:nvPr/>
        </p:nvSpPr>
        <p:spPr>
          <a:xfrm>
            <a:off x="3520440" y="4578926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9" name="Rectangle 578"/>
          <p:cNvSpPr/>
          <p:nvPr/>
        </p:nvSpPr>
        <p:spPr>
          <a:xfrm>
            <a:off x="2369820" y="4990405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0" name="Rectangle 579"/>
          <p:cNvSpPr/>
          <p:nvPr/>
        </p:nvSpPr>
        <p:spPr>
          <a:xfrm>
            <a:off x="2743200" y="4959927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1" name="Rectangle 580"/>
          <p:cNvSpPr/>
          <p:nvPr/>
        </p:nvSpPr>
        <p:spPr>
          <a:xfrm>
            <a:off x="3139440" y="4959927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2" name="Rectangle 581"/>
          <p:cNvSpPr/>
          <p:nvPr/>
        </p:nvSpPr>
        <p:spPr>
          <a:xfrm>
            <a:off x="3520440" y="4959927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7" name="Rectangle 586"/>
          <p:cNvSpPr/>
          <p:nvPr/>
        </p:nvSpPr>
        <p:spPr>
          <a:xfrm>
            <a:off x="1219200" y="5340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8" name="Rectangle 587"/>
          <p:cNvSpPr/>
          <p:nvPr/>
        </p:nvSpPr>
        <p:spPr>
          <a:xfrm>
            <a:off x="1600200" y="5340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89" name="Rectangle 588"/>
          <p:cNvSpPr/>
          <p:nvPr/>
        </p:nvSpPr>
        <p:spPr>
          <a:xfrm>
            <a:off x="1996440" y="5340927"/>
            <a:ext cx="36576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0" name="Rectangle 589"/>
          <p:cNvSpPr/>
          <p:nvPr/>
        </p:nvSpPr>
        <p:spPr>
          <a:xfrm>
            <a:off x="2372360" y="5359630"/>
            <a:ext cx="365760" cy="358833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1" name="Rectangle 590"/>
          <p:cNvSpPr/>
          <p:nvPr/>
        </p:nvSpPr>
        <p:spPr>
          <a:xfrm>
            <a:off x="2758440" y="5356165"/>
            <a:ext cx="365760" cy="343595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2" name="Rectangle 591"/>
          <p:cNvSpPr/>
          <p:nvPr/>
        </p:nvSpPr>
        <p:spPr>
          <a:xfrm>
            <a:off x="3124200" y="5340927"/>
            <a:ext cx="365760" cy="35883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3" name="Rectangle 602"/>
          <p:cNvSpPr/>
          <p:nvPr/>
        </p:nvSpPr>
        <p:spPr>
          <a:xfrm>
            <a:off x="5029200" y="1158241"/>
            <a:ext cx="365760" cy="36575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605" name="Rectangle 604"/>
          <p:cNvSpPr/>
          <p:nvPr/>
        </p:nvSpPr>
        <p:spPr>
          <a:xfrm>
            <a:off x="1600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A</a:t>
            </a:r>
          </a:p>
        </p:txBody>
      </p:sp>
      <p:sp>
        <p:nvSpPr>
          <p:cNvPr id="607" name="Rectangle 606"/>
          <p:cNvSpPr/>
          <p:nvPr/>
        </p:nvSpPr>
        <p:spPr>
          <a:xfrm>
            <a:off x="2362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T</a:t>
            </a:r>
          </a:p>
        </p:txBody>
      </p:sp>
      <p:sp>
        <p:nvSpPr>
          <p:cNvPr id="611" name="Rectangle 610"/>
          <p:cNvSpPr/>
          <p:nvPr/>
        </p:nvSpPr>
        <p:spPr>
          <a:xfrm>
            <a:off x="3886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12" name="Rectangle 611"/>
          <p:cNvSpPr/>
          <p:nvPr/>
        </p:nvSpPr>
        <p:spPr>
          <a:xfrm>
            <a:off x="1610360" y="1147388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3" name="Rectangle 612"/>
          <p:cNvSpPr/>
          <p:nvPr/>
        </p:nvSpPr>
        <p:spPr>
          <a:xfrm>
            <a:off x="1991360" y="1147389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4" name="Rectangle 613"/>
          <p:cNvSpPr/>
          <p:nvPr/>
        </p:nvSpPr>
        <p:spPr>
          <a:xfrm>
            <a:off x="2398683" y="1136536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5" name="Rectangle 614"/>
          <p:cNvSpPr/>
          <p:nvPr/>
        </p:nvSpPr>
        <p:spPr>
          <a:xfrm>
            <a:off x="2768600" y="1147389"/>
            <a:ext cx="365760" cy="396238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6" name="Rectangle 615"/>
          <p:cNvSpPr/>
          <p:nvPr/>
        </p:nvSpPr>
        <p:spPr>
          <a:xfrm>
            <a:off x="3134360" y="1147389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7" name="Rectangle 616"/>
          <p:cNvSpPr/>
          <p:nvPr/>
        </p:nvSpPr>
        <p:spPr>
          <a:xfrm>
            <a:off x="3515360" y="1147388"/>
            <a:ext cx="365760" cy="3962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8" name="Rectangle 617"/>
          <p:cNvSpPr/>
          <p:nvPr/>
        </p:nvSpPr>
        <p:spPr>
          <a:xfrm>
            <a:off x="3881120" y="1147388"/>
            <a:ext cx="396240" cy="3962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9" name="Rectangle 618"/>
          <p:cNvSpPr/>
          <p:nvPr/>
        </p:nvSpPr>
        <p:spPr>
          <a:xfrm>
            <a:off x="4267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I</a:t>
            </a:r>
          </a:p>
        </p:txBody>
      </p:sp>
      <p:sp>
        <p:nvSpPr>
          <p:cNvPr id="621" name="Rectangle 620"/>
          <p:cNvSpPr/>
          <p:nvPr/>
        </p:nvSpPr>
        <p:spPr>
          <a:xfrm>
            <a:off x="5029200" y="1149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S</a:t>
            </a:r>
          </a:p>
        </p:txBody>
      </p:sp>
      <p:sp>
        <p:nvSpPr>
          <p:cNvPr id="622" name="Rectangle 621"/>
          <p:cNvSpPr/>
          <p:nvPr/>
        </p:nvSpPr>
        <p:spPr>
          <a:xfrm>
            <a:off x="4277360" y="1147389"/>
            <a:ext cx="365760" cy="39624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3" name="Rectangle 622"/>
          <p:cNvSpPr/>
          <p:nvPr/>
        </p:nvSpPr>
        <p:spPr>
          <a:xfrm>
            <a:off x="4658360" y="1162626"/>
            <a:ext cx="365760" cy="36576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4" name="Rectangle 623"/>
          <p:cNvSpPr/>
          <p:nvPr/>
        </p:nvSpPr>
        <p:spPr>
          <a:xfrm>
            <a:off x="5054600" y="1147388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5" name="Rectangle 624"/>
          <p:cNvSpPr/>
          <p:nvPr/>
        </p:nvSpPr>
        <p:spPr>
          <a:xfrm>
            <a:off x="3886200" y="2292928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626" name="Rectangle 625"/>
          <p:cNvSpPr/>
          <p:nvPr/>
        </p:nvSpPr>
        <p:spPr>
          <a:xfrm>
            <a:off x="4267200" y="2292928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endParaRPr lang="en-US" sz="2400" dirty="0"/>
          </a:p>
        </p:txBody>
      </p:sp>
      <p:sp>
        <p:nvSpPr>
          <p:cNvPr id="627" name="Rectangle 626"/>
          <p:cNvSpPr/>
          <p:nvPr/>
        </p:nvSpPr>
        <p:spPr>
          <a:xfrm>
            <a:off x="3886200" y="2292929"/>
            <a:ext cx="365760" cy="38099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8" name="Rectangle 627"/>
          <p:cNvSpPr/>
          <p:nvPr/>
        </p:nvSpPr>
        <p:spPr>
          <a:xfrm>
            <a:off x="4282440" y="2292928"/>
            <a:ext cx="365760" cy="38100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9" name="Rectangle 628"/>
          <p:cNvSpPr/>
          <p:nvPr/>
        </p:nvSpPr>
        <p:spPr>
          <a:xfrm>
            <a:off x="5410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R</a:t>
            </a:r>
            <a:endParaRPr lang="en-US" sz="2400" dirty="0"/>
          </a:p>
        </p:txBody>
      </p:sp>
      <p:sp>
        <p:nvSpPr>
          <p:cNvPr id="630" name="Rectangle 629"/>
          <p:cNvSpPr/>
          <p:nvPr/>
        </p:nvSpPr>
        <p:spPr>
          <a:xfrm>
            <a:off x="5791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E</a:t>
            </a:r>
            <a:endParaRPr lang="en-US" sz="2400" dirty="0"/>
          </a:p>
        </p:txBody>
      </p:sp>
      <p:sp>
        <p:nvSpPr>
          <p:cNvPr id="631" name="Rectangle 630"/>
          <p:cNvSpPr/>
          <p:nvPr/>
        </p:nvSpPr>
        <p:spPr>
          <a:xfrm>
            <a:off x="6172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632" name="Rectangle 631"/>
          <p:cNvSpPr/>
          <p:nvPr/>
        </p:nvSpPr>
        <p:spPr>
          <a:xfrm>
            <a:off x="5410200" y="3435926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3" name="Rectangle 632"/>
          <p:cNvSpPr/>
          <p:nvPr/>
        </p:nvSpPr>
        <p:spPr>
          <a:xfrm>
            <a:off x="5791200" y="3435927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4" name="Rectangle 633"/>
          <p:cNvSpPr/>
          <p:nvPr/>
        </p:nvSpPr>
        <p:spPr>
          <a:xfrm>
            <a:off x="6172200" y="3435927"/>
            <a:ext cx="38100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5" name="Rectangle 634"/>
          <p:cNvSpPr/>
          <p:nvPr/>
        </p:nvSpPr>
        <p:spPr>
          <a:xfrm>
            <a:off x="5029200" y="4175761"/>
            <a:ext cx="365760" cy="418406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6" name="Rectangle 635"/>
          <p:cNvSpPr/>
          <p:nvPr/>
        </p:nvSpPr>
        <p:spPr>
          <a:xfrm>
            <a:off x="4648200" y="4197926"/>
            <a:ext cx="365760" cy="396241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7" name="Rectangle 636"/>
          <p:cNvSpPr/>
          <p:nvPr/>
        </p:nvSpPr>
        <p:spPr>
          <a:xfrm>
            <a:off x="3886200" y="4587241"/>
            <a:ext cx="365760" cy="365760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638" name="Rectangle 637"/>
          <p:cNvSpPr/>
          <p:nvPr/>
        </p:nvSpPr>
        <p:spPr>
          <a:xfrm>
            <a:off x="3886200" y="4594168"/>
            <a:ext cx="365760" cy="38099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9" name="Oval 638"/>
          <p:cNvSpPr/>
          <p:nvPr/>
        </p:nvSpPr>
        <p:spPr>
          <a:xfrm>
            <a:off x="91440" y="784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640" name="Oval 639"/>
          <p:cNvSpPr/>
          <p:nvPr/>
        </p:nvSpPr>
        <p:spPr>
          <a:xfrm>
            <a:off x="76200" y="114992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641" name="Oval 640"/>
          <p:cNvSpPr/>
          <p:nvPr/>
        </p:nvSpPr>
        <p:spPr>
          <a:xfrm>
            <a:off x="91440" y="1546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</a:t>
            </a:r>
            <a:endParaRPr lang="en-US" dirty="0"/>
          </a:p>
        </p:txBody>
      </p:sp>
      <p:sp>
        <p:nvSpPr>
          <p:cNvPr id="642" name="Oval 641"/>
          <p:cNvSpPr/>
          <p:nvPr/>
        </p:nvSpPr>
        <p:spPr>
          <a:xfrm>
            <a:off x="76200" y="1972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643" name="Oval 642"/>
          <p:cNvSpPr/>
          <p:nvPr/>
        </p:nvSpPr>
        <p:spPr>
          <a:xfrm>
            <a:off x="91440" y="2308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en-US" dirty="0"/>
          </a:p>
        </p:txBody>
      </p:sp>
      <p:sp>
        <p:nvSpPr>
          <p:cNvPr id="644" name="Oval 643"/>
          <p:cNvSpPr/>
          <p:nvPr/>
        </p:nvSpPr>
        <p:spPr>
          <a:xfrm>
            <a:off x="76200" y="2734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645" name="Oval 644"/>
          <p:cNvSpPr/>
          <p:nvPr/>
        </p:nvSpPr>
        <p:spPr>
          <a:xfrm>
            <a:off x="76200" y="3070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7</a:t>
            </a:r>
            <a:endParaRPr lang="en-US" dirty="0"/>
          </a:p>
        </p:txBody>
      </p:sp>
      <p:sp>
        <p:nvSpPr>
          <p:cNvPr id="646" name="Oval 645"/>
          <p:cNvSpPr/>
          <p:nvPr/>
        </p:nvSpPr>
        <p:spPr>
          <a:xfrm>
            <a:off x="76200" y="3496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647" name="Oval 646"/>
          <p:cNvSpPr/>
          <p:nvPr/>
        </p:nvSpPr>
        <p:spPr>
          <a:xfrm>
            <a:off x="76200" y="3832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9</a:t>
            </a:r>
            <a:endParaRPr lang="en-US" dirty="0"/>
          </a:p>
        </p:txBody>
      </p:sp>
      <p:sp>
        <p:nvSpPr>
          <p:cNvPr id="648" name="Oval 647"/>
          <p:cNvSpPr/>
          <p:nvPr/>
        </p:nvSpPr>
        <p:spPr>
          <a:xfrm>
            <a:off x="76200" y="4213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649" name="Oval 648"/>
          <p:cNvSpPr/>
          <p:nvPr/>
        </p:nvSpPr>
        <p:spPr>
          <a:xfrm>
            <a:off x="91440" y="459416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11</a:t>
            </a:r>
            <a:endParaRPr lang="en-US" dirty="0"/>
          </a:p>
        </p:txBody>
      </p:sp>
      <p:sp>
        <p:nvSpPr>
          <p:cNvPr id="650" name="Oval 649"/>
          <p:cNvSpPr/>
          <p:nvPr/>
        </p:nvSpPr>
        <p:spPr>
          <a:xfrm>
            <a:off x="91440" y="5020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651" name="Oval 650"/>
          <p:cNvSpPr/>
          <p:nvPr/>
        </p:nvSpPr>
        <p:spPr>
          <a:xfrm>
            <a:off x="76200" y="5401887"/>
            <a:ext cx="640080" cy="274320"/>
          </a:xfrm>
          <a:prstGeom prst="ellipse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13</a:t>
            </a:r>
            <a:endParaRPr lang="en-US" dirty="0"/>
          </a:p>
        </p:txBody>
      </p:sp>
      <p:sp>
        <p:nvSpPr>
          <p:cNvPr id="652" name="TextBox 651"/>
          <p:cNvSpPr txBox="1"/>
          <p:nvPr/>
        </p:nvSpPr>
        <p:spPr>
          <a:xfrm>
            <a:off x="1542703" y="193964"/>
            <a:ext cx="5318760" cy="461665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prstTxWarp prst="textTriangle">
              <a:avLst/>
            </a:prstTxWarp>
            <a:spAutoFit/>
          </a:bodyPr>
          <a:lstStyle/>
          <a:p>
            <a:pPr algn="ctr"/>
            <a:r>
              <a:rPr lang="en-US" sz="2400" dirty="0" smtClean="0"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Times New Roman" pitchFamily="18" charset="0"/>
              </a:rPr>
              <a:t>The Family</a:t>
            </a:r>
            <a:endParaRPr lang="en-US" sz="2400" dirty="0"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55" name="Vertical Scroll 654"/>
          <p:cNvSpPr/>
          <p:nvPr/>
        </p:nvSpPr>
        <p:spPr>
          <a:xfrm>
            <a:off x="283119" y="6243116"/>
            <a:ext cx="8632281" cy="576784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</a:t>
            </a:r>
            <a:r>
              <a:rPr lang="en-US" dirty="0" smtClean="0"/>
              <a:t>o admire and think highly of someone</a:t>
            </a:r>
          </a:p>
        </p:txBody>
      </p:sp>
      <p:sp>
        <p:nvSpPr>
          <p:cNvPr id="249" name="Vertical Scroll 248"/>
          <p:cNvSpPr/>
          <p:nvPr/>
        </p:nvSpPr>
        <p:spPr>
          <a:xfrm>
            <a:off x="299164" y="6243116"/>
            <a:ext cx="8616236" cy="576784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Fun things you do with your family</a:t>
            </a:r>
          </a:p>
        </p:txBody>
      </p:sp>
      <p:sp>
        <p:nvSpPr>
          <p:cNvPr id="2" name="Explosion 1 1"/>
          <p:cNvSpPr/>
          <p:nvPr/>
        </p:nvSpPr>
        <p:spPr>
          <a:xfrm>
            <a:off x="4754880" y="2264988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Explosion 1 340"/>
          <p:cNvSpPr/>
          <p:nvPr/>
        </p:nvSpPr>
        <p:spPr>
          <a:xfrm>
            <a:off x="3962400" y="268916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Explosion 1 341"/>
          <p:cNvSpPr/>
          <p:nvPr/>
        </p:nvSpPr>
        <p:spPr>
          <a:xfrm>
            <a:off x="4404360" y="311011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Explosion 1 342"/>
          <p:cNvSpPr/>
          <p:nvPr/>
        </p:nvSpPr>
        <p:spPr>
          <a:xfrm>
            <a:off x="6565900" y="338443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Explosion 1 349"/>
          <p:cNvSpPr/>
          <p:nvPr/>
        </p:nvSpPr>
        <p:spPr>
          <a:xfrm>
            <a:off x="4480560" y="3859532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Explosion 1 350"/>
          <p:cNvSpPr/>
          <p:nvPr/>
        </p:nvSpPr>
        <p:spPr>
          <a:xfrm>
            <a:off x="5580380" y="4247343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Explosion 1 351"/>
          <p:cNvSpPr/>
          <p:nvPr/>
        </p:nvSpPr>
        <p:spPr>
          <a:xfrm>
            <a:off x="4419600" y="4634115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Explosion 1 352"/>
          <p:cNvSpPr/>
          <p:nvPr/>
        </p:nvSpPr>
        <p:spPr>
          <a:xfrm>
            <a:off x="4023360" y="5031936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Explosion 1 353"/>
          <p:cNvSpPr/>
          <p:nvPr/>
        </p:nvSpPr>
        <p:spPr>
          <a:xfrm>
            <a:off x="3886200" y="5401887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Explosion 1 354"/>
          <p:cNvSpPr/>
          <p:nvPr/>
        </p:nvSpPr>
        <p:spPr>
          <a:xfrm>
            <a:off x="4719320" y="772619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Explosion 1 355"/>
          <p:cNvSpPr/>
          <p:nvPr/>
        </p:nvSpPr>
        <p:spPr>
          <a:xfrm>
            <a:off x="3152140" y="1862279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Explosion 1 356"/>
          <p:cNvSpPr/>
          <p:nvPr/>
        </p:nvSpPr>
        <p:spPr>
          <a:xfrm>
            <a:off x="5562600" y="1182251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Explosion 1 367"/>
          <p:cNvSpPr/>
          <p:nvPr/>
        </p:nvSpPr>
        <p:spPr>
          <a:xfrm>
            <a:off x="3141980" y="1540393"/>
            <a:ext cx="457200" cy="386772"/>
          </a:xfrm>
          <a:prstGeom prst="irregularSeal1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9" name="Vertical Scroll 368"/>
          <p:cNvSpPr/>
          <p:nvPr/>
        </p:nvSpPr>
        <p:spPr>
          <a:xfrm>
            <a:off x="299164" y="6247288"/>
            <a:ext cx="8616236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person who cares for and nurtures you</a:t>
            </a:r>
          </a:p>
        </p:txBody>
      </p:sp>
      <p:sp>
        <p:nvSpPr>
          <p:cNvPr id="370" name="Vertical Scroll 369"/>
          <p:cNvSpPr/>
          <p:nvPr/>
        </p:nvSpPr>
        <p:spPr>
          <a:xfrm>
            <a:off x="299164" y="6247288"/>
            <a:ext cx="8616236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Putting forth effort to accomplish something</a:t>
            </a:r>
          </a:p>
        </p:txBody>
      </p:sp>
      <p:sp>
        <p:nvSpPr>
          <p:cNvPr id="380" name="Vertical Scroll 379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Feeling sorrow for your sins</a:t>
            </a:r>
          </a:p>
        </p:txBody>
      </p:sp>
      <p:sp>
        <p:nvSpPr>
          <p:cNvPr id="381" name="Vertical Scroll 380"/>
          <p:cNvSpPr/>
          <p:nvPr/>
        </p:nvSpPr>
        <p:spPr>
          <a:xfrm>
            <a:off x="411480" y="6244700"/>
            <a:ext cx="8503920" cy="589677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Believing in something you can’t see but know is there</a:t>
            </a:r>
          </a:p>
        </p:txBody>
      </p:sp>
      <p:sp>
        <p:nvSpPr>
          <p:cNvPr id="382" name="Vertical Scroll 381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We are all Heavenly Father’s…………………</a:t>
            </a:r>
          </a:p>
        </p:txBody>
      </p:sp>
      <p:sp>
        <p:nvSpPr>
          <p:cNvPr id="383" name="Vertical Scroll 382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 stop feeling angry with someone who has hurt you</a:t>
            </a:r>
          </a:p>
        </p:txBody>
      </p:sp>
      <p:sp>
        <p:nvSpPr>
          <p:cNvPr id="384" name="Vertical Scroll 383"/>
          <p:cNvSpPr/>
          <p:nvPr/>
        </p:nvSpPr>
        <p:spPr>
          <a:xfrm>
            <a:off x="411480" y="6247288"/>
            <a:ext cx="8503920" cy="610712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person who presides over, provides for and protects the family</a:t>
            </a:r>
          </a:p>
        </p:txBody>
      </p:sp>
      <p:sp>
        <p:nvSpPr>
          <p:cNvPr id="385" name="Vertical Scroll 384"/>
          <p:cNvSpPr/>
          <p:nvPr/>
        </p:nvSpPr>
        <p:spPr>
          <a:xfrm>
            <a:off x="411480" y="6247844"/>
            <a:ext cx="8503920" cy="615236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Sympathy and concern for others</a:t>
            </a:r>
          </a:p>
        </p:txBody>
      </p:sp>
      <p:sp>
        <p:nvSpPr>
          <p:cNvPr id="386" name="Vertical Scroll 385"/>
          <p:cNvSpPr/>
          <p:nvPr/>
        </p:nvSpPr>
        <p:spPr>
          <a:xfrm>
            <a:off x="411480" y="6247844"/>
            <a:ext cx="8503920" cy="615236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Feeling of great joy and please</a:t>
            </a:r>
          </a:p>
        </p:txBody>
      </p:sp>
      <p:sp>
        <p:nvSpPr>
          <p:cNvPr id="387" name="Vertical Scroll 386"/>
          <p:cNvSpPr/>
          <p:nvPr/>
        </p:nvSpPr>
        <p:spPr>
          <a:xfrm>
            <a:off x="411480" y="6248400"/>
            <a:ext cx="8503920" cy="619760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Charity is the pure…………of Christ</a:t>
            </a:r>
          </a:p>
        </p:txBody>
      </p:sp>
      <p:sp>
        <p:nvSpPr>
          <p:cNvPr id="388" name="Vertical Scroll 387"/>
          <p:cNvSpPr/>
          <p:nvPr/>
        </p:nvSpPr>
        <p:spPr>
          <a:xfrm>
            <a:off x="411480" y="6248400"/>
            <a:ext cx="8503920" cy="619760"/>
          </a:xfrm>
          <a:prstGeom prst="verticalScroll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contourClr>
              <a:srgbClr val="FFFFFF"/>
            </a:contourClr>
          </a:sp3d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 way to communicate with Heavenly Father</a:t>
            </a:r>
          </a:p>
        </p:txBody>
      </p:sp>
    </p:spTree>
    <p:extLst>
      <p:ext uri="{BB962C8B-B14F-4D97-AF65-F5344CB8AC3E}">
        <p14:creationId xmlns:p14="http://schemas.microsoft.com/office/powerpoint/2010/main" val="2416913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1551 L -0.14497 0.73449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37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6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4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49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4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4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4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503 -0.02662 L -0.16997 0.73449 " pathEditMode="relative" rAng="0" ptsTypes="AA">
                                      <p:cBhvr>
                                        <p:cTn id="43" dur="2000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50" y="380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9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9" dur="20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2" dur="20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/>
                                        <p:tgtEl>
                                          <p:spTgt spid="6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6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/>
                                        <p:tgtEl>
                                          <p:spTgt spid="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6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1643 L -0.11997 0.67801 " pathEditMode="relative" rAng="0" ptsTypes="AA">
                                      <p:cBhvr>
                                        <p:cTn id="98" dur="2000" fill="hold"/>
                                        <p:tgtEl>
                                          <p:spTgt spid="6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833" y="3472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0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9" dur="500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/>
                                        <p:tgtEl>
                                          <p:spTgt spid="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/>
                                        <p:tgtEl>
                                          <p:spTgt spid="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1" dur="500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/>
                                        <p:tgtEl>
                                          <p:spTgt spid="5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5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5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/>
                                        <p:tgtEl>
                                          <p:spTgt spid="5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833 -0.01551 L -0.06997 0.62454 " pathEditMode="relative" rAng="0" ptsTypes="AA">
                                      <p:cBhvr>
                                        <p:cTn id="135" dur="2000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90" y="3199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1"/>
                  </p:tgtEl>
                </p:cond>
              </p:nextCondLst>
            </p:seq>
            <p:seq concurrent="1" nextAc="seek">
              <p:cTn id="136" restart="whenNotActive" fill="hold" evtFilter="cancelBubble" nodeType="interactiveSeq">
                <p:stCondLst>
                  <p:cond evt="onClick" delay="0">
                    <p:tgtEl>
                      <p:spTgt spid="6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7" fill="hold">
                      <p:stCondLst>
                        <p:cond delay="0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1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4" dur="20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8" dur="500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/>
                                        <p:tgtEl>
                                          <p:spTgt spid="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5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6" dur="5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/>
                                        <p:tgtEl>
                                          <p:spTgt spid="5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0"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1" dur="500"/>
                                        <p:tgtEl>
                                          <p:spTgt spid="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0.00671 L -0.01997 0.56435 " pathEditMode="relative" rAng="0" ptsTypes="AA">
                                      <p:cBhvr>
                                        <p:cTn id="166" dur="2000" fill="hold"/>
                                        <p:tgtEl>
                                          <p:spTgt spid="2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7" y="285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2"/>
                  </p:tgtEl>
                </p:cond>
              </p:nextCondLst>
            </p:seq>
            <p:seq concurrent="1" nextAc="seek">
              <p:cTn id="167" restart="whenNotActive" fill="hold" evtFilter="cancelBubble" nodeType="interactiveSeq">
                <p:stCondLst>
                  <p:cond evt="onClick" delay="0">
                    <p:tgtEl>
                      <p:spTgt spid="6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8" fill="hold">
                      <p:stCondLst>
                        <p:cond delay="0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5" dur="20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5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5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7"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5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1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5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5"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5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9"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5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3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7"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1"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/>
                                        <p:tgtEl>
                                          <p:spTgt spid="6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5"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/>
                                        <p:tgtEl>
                                          <p:spTgt spid="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0.00672 L 0.0184 0.51343 " pathEditMode="relative" rAng="0" ptsTypes="AA">
                                      <p:cBhvr>
                                        <p:cTn id="221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76" y="25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3"/>
                  </p:tgtEl>
                </p:cond>
              </p:nextCondLst>
            </p:seq>
            <p:seq concurrent="1" nextAc="seek">
              <p:cTn id="222" restart="whenNotActive" fill="hold" evtFilter="cancelBubble" nodeType="interactiveSeq">
                <p:stCondLst>
                  <p:cond evt="onClick" delay="0">
                    <p:tgtEl>
                      <p:spTgt spid="6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3" fill="hold">
                      <p:stCondLst>
                        <p:cond delay="0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7" dur="20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0" dur="20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4"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/>
                                        <p:tgtEl>
                                          <p:spTgt spid="5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8"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/>
                                        <p:tgtEl>
                                          <p:spTgt spid="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2" dur="5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3" dur="500"/>
                                        <p:tgtEl>
                                          <p:spTgt spid="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6"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7" dur="500"/>
                                        <p:tgtEl>
                                          <p:spTgt spid="5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0"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11111E-6 L 0.06337 0.44884 " pathEditMode="relative" rAng="0" ptsTypes="AA">
                                      <p:cBhvr>
                                        <p:cTn id="256" dur="2000" fill="hold"/>
                                        <p:tgtEl>
                                          <p:spTgt spid="3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60" y="2243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4"/>
                  </p:tgtEl>
                </p:cond>
              </p:nextCondLst>
            </p:seq>
            <p:seq concurrent="1" nextAc="seek">
              <p:cTn id="257" restart="whenNotActive" fill="hold" evtFilter="cancelBubble" nodeType="interactiveSeq">
                <p:stCondLst>
                  <p:cond evt="onClick" delay="0">
                    <p:tgtEl>
                      <p:spTgt spid="6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8" fill="hold">
                      <p:stCondLst>
                        <p:cond delay="0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62" dur="2000"/>
                                        <p:tgtEl>
                                          <p:spTgt spid="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/>
                                        <p:tgtEl>
                                          <p:spTgt spid="5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5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7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5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1"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/>
                                        <p:tgtEl>
                                          <p:spTgt spid="5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5"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/>
                                        <p:tgtEl>
                                          <p:spTgt spid="5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/>
                                        <p:tgtEl>
                                          <p:spTgt spid="5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3" dur="5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/>
                                        <p:tgtEl>
                                          <p:spTgt spid="5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7" dur="5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/>
                                        <p:tgtEl>
                                          <p:spTgt spid="5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0" fill="hold">
                      <p:stCondLst>
                        <p:cond delay="indefinite"/>
                      </p:stCondLst>
                      <p:childTnLst>
                        <p:par>
                          <p:cTn id="301" fill="hold">
                            <p:stCondLst>
                              <p:cond delay="0"/>
                            </p:stCondLst>
                            <p:childTnLst>
                              <p:par>
                                <p:cTn id="30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4.81481E-6 L 0.05243 -4.81481E-6 C 0.07587 -4.81481E-6 0.10503 0.10903 0.10503 0.19769 L 0.10503 0.39561 " pathEditMode="relative" rAng="0" ptsTypes="FfFF">
                                      <p:cBhvr>
                                        <p:cTn id="303" dur="2000" fill="hold"/>
                                        <p:tgtEl>
                                          <p:spTgt spid="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243" y="197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5"/>
                  </p:tgtEl>
                </p:cond>
              </p:nextCondLst>
            </p:seq>
            <p:seq concurrent="1" nextAc="seek">
              <p:cTn id="304" restart="whenNotActive" fill="hold" evtFilter="cancelBubble" nodeType="interactiveSeq">
                <p:stCondLst>
                  <p:cond evt="onClick" delay="0">
                    <p:tgtEl>
                      <p:spTgt spid="6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5" fill="hold">
                      <p:stCondLst>
                        <p:cond delay="0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9" dur="2000"/>
                                        <p:tgtEl>
                                          <p:spTgt spid="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3" dur="500" fill="hold"/>
                                        <p:tgtEl>
                                          <p:spTgt spid="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4" fill="hold">
                      <p:stCondLst>
                        <p:cond delay="indefinite"/>
                      </p:stCondLst>
                      <p:childTnLst>
                        <p:par>
                          <p:cTn id="315" fill="hold">
                            <p:stCondLst>
                              <p:cond delay="0"/>
                            </p:stCondLst>
                            <p:childTnLst>
                              <p:par>
                                <p:cTn id="31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7"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8" dur="500"/>
                                        <p:tgtEl>
                                          <p:spTgt spid="5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1"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2" dur="500"/>
                                        <p:tgtEl>
                                          <p:spTgt spid="5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6" dur="500"/>
                                        <p:tgtEl>
                                          <p:spTgt spid="5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5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3" dur="5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4" dur="500"/>
                                        <p:tgtEl>
                                          <p:spTgt spid="5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7" dur="5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8" dur="500"/>
                                        <p:tgtEl>
                                          <p:spTgt spid="5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1" dur="5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2" dur="500"/>
                                        <p:tgtEl>
                                          <p:spTgt spid="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5"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/>
                                        <p:tgtEl>
                                          <p:spTgt spid="5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9"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3"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4" dur="500"/>
                                        <p:tgtEl>
                                          <p:spTgt spid="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7"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8" dur="500"/>
                                        <p:tgtEl>
                                          <p:spTgt spid="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07326 4.81481E-6 C 0.10625 4.81481E-6 0.1467 0.09305 0.1467 0.16875 L 0.1467 0.33773 " pathEditMode="relative" rAng="0" ptsTypes="FfFF">
                                      <p:cBhvr>
                                        <p:cTn id="363" dur="2000" fill="hold"/>
                                        <p:tgtEl>
                                          <p:spTgt spid="3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26" y="1687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6"/>
                  </p:tgtEl>
                </p:cond>
              </p:nextCondLst>
            </p:seq>
            <p:seq concurrent="1" nextAc="seek">
              <p:cTn id="364" restart="whenNotActive" fill="hold" evtFilter="cancelBubble" nodeType="interactiveSeq">
                <p:stCondLst>
                  <p:cond evt="onClick" delay="0">
                    <p:tgtEl>
                      <p:spTgt spid="6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5" fill="hold">
                      <p:stCondLst>
                        <p:cond delay="0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4" dur="5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/>
                                        <p:tgtEl>
                                          <p:spTgt spid="5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78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/>
                                        <p:tgtEl>
                                          <p:spTgt spid="5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2"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/>
                                        <p:tgtEl>
                                          <p:spTgt spid="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86"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/>
                                        <p:tgtEl>
                                          <p:spTgt spid="5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0"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/>
                                        <p:tgtEl>
                                          <p:spTgt spid="5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4" dur="5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/>
                                        <p:tgtEl>
                                          <p:spTgt spid="5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7" fill="hold">
                      <p:stCondLst>
                        <p:cond delay="indefinite"/>
                      </p:stCondLst>
                      <p:childTnLst>
                        <p:par>
                          <p:cTn id="398" fill="hold">
                            <p:stCondLst>
                              <p:cond delay="0"/>
                            </p:stCondLst>
                            <p:childTnLst>
                              <p:par>
                                <p:cTn id="399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07407E-6 L 0.09809 4.07407E-6 C 0.14219 4.07407E-6 0.1967 0.07824 0.1967 0.14189 L 0.1967 0.28449 " pathEditMode="relative" rAng="0" ptsTypes="FfFF">
                                      <p:cBhvr>
                                        <p:cTn id="400" dur="2000" fill="hold"/>
                                        <p:tgtEl>
                                          <p:spTgt spid="3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26" y="1421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7"/>
                  </p:tgtEl>
                </p:cond>
              </p:nextCondLst>
            </p:seq>
            <p:seq concurrent="1" nextAc="seek">
              <p:cTn id="401" restart="whenNotActive" fill="hold" evtFilter="cancelBubble" nodeType="interactiveSeq">
                <p:stCondLst>
                  <p:cond evt="onClick" delay="0">
                    <p:tgtEl>
                      <p:spTgt spid="6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2" fill="hold">
                      <p:stCondLst>
                        <p:cond delay="0"/>
                      </p:stCondLst>
                      <p:childTnLst>
                        <p:par>
                          <p:cTn id="403" fill="hold">
                            <p:stCondLst>
                              <p:cond delay="0"/>
                            </p:stCondLst>
                            <p:childTnLst>
                              <p:par>
                                <p:cTn id="4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6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08" dur="2000"/>
                                        <p:tgtEl>
                                          <p:spTgt spid="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2"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3" dur="500"/>
                                        <p:tgtEl>
                                          <p:spTgt spid="5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16" dur="5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7" dur="500"/>
                                        <p:tgtEl>
                                          <p:spTgt spid="5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0" dur="5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1" dur="500"/>
                                        <p:tgtEl>
                                          <p:spTgt spid="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4"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5" dur="500"/>
                                        <p:tgtEl>
                                          <p:spTgt spid="5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28" dur="5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9" dur="500"/>
                                        <p:tgtEl>
                                          <p:spTgt spid="5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2" dur="5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3" dur="500"/>
                                        <p:tgtEl>
                                          <p:spTgt spid="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36" dur="5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7" dur="500"/>
                                        <p:tgtEl>
                                          <p:spTgt spid="5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0" dur="5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1" dur="500"/>
                                        <p:tgtEl>
                                          <p:spTgt spid="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4"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5" dur="500"/>
                                        <p:tgtEl>
                                          <p:spTgt spid="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8"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9" dur="500"/>
                                        <p:tgtEl>
                                          <p:spTgt spid="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1" fill="hold">
                      <p:stCondLst>
                        <p:cond delay="indefinite"/>
                      </p:stCondLst>
                      <p:childTnLst>
                        <p:par>
                          <p:cTn id="452" fill="hold">
                            <p:stCondLst>
                              <p:cond delay="0"/>
                            </p:stCondLst>
                            <p:childTnLst>
                              <p:par>
                                <p:cTn id="45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3.7037E-6 L 0.1191 3.7037E-6 C 0.17257 3.7037E-6 0.23837 0.0625 0.23837 0.11319 L 0.23837 0.22662 " pathEditMode="relative" rAng="0" ptsTypes="FfFF">
                                      <p:cBhvr>
                                        <p:cTn id="454" dur="2000" fill="hold"/>
                                        <p:tgtEl>
                                          <p:spTgt spid="3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10" y="113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8"/>
                  </p:tgtEl>
                </p:cond>
              </p:nextCondLst>
            </p:seq>
            <p:seq concurrent="1" nextAc="seek">
              <p:cTn id="455" restart="whenNotActive" fill="hold" evtFilter="cancelBubble" nodeType="interactiveSeq">
                <p:stCondLst>
                  <p:cond evt="onClick" delay="0">
                    <p:tgtEl>
                      <p:spTgt spid="6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6" fill="hold">
                      <p:stCondLst>
                        <p:cond delay="0"/>
                      </p:stCondLst>
                      <p:childTnLst>
                        <p:par>
                          <p:cTn id="457" fill="hold">
                            <p:stCondLst>
                              <p:cond delay="0"/>
                            </p:stCondLst>
                            <p:childTnLst>
                              <p:par>
                                <p:cTn id="45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0" dur="20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1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63" dur="2000"/>
                                        <p:tgtEl>
                                          <p:spTgt spid="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4" fill="hold">
                      <p:stCondLst>
                        <p:cond delay="indefinite"/>
                      </p:stCondLst>
                      <p:childTnLst>
                        <p:par>
                          <p:cTn id="465" fill="hold">
                            <p:stCondLst>
                              <p:cond delay="0"/>
                            </p:stCondLst>
                            <p:childTnLst>
                              <p:par>
                                <p:cTn id="466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7"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8" dur="500"/>
                                        <p:tgtEl>
                                          <p:spTgt spid="5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1" dur="5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2" dur="500"/>
                                        <p:tgtEl>
                                          <p:spTgt spid="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5" dur="5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6" dur="500"/>
                                        <p:tgtEl>
                                          <p:spTgt spid="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79"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0" dur="500"/>
                                        <p:tgtEl>
                                          <p:spTgt spid="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3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4" dur="500"/>
                                        <p:tgtEl>
                                          <p:spTgt spid="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7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8" dur="500"/>
                                        <p:tgtEl>
                                          <p:spTgt spid="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1" dur="5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2" dur="500"/>
                                        <p:tgtEl>
                                          <p:spTgt spid="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5" dur="5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6" dur="500"/>
                                        <p:tgtEl>
                                          <p:spTgt spid="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9"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0" dur="500"/>
                                        <p:tgtEl>
                                          <p:spTgt spid="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96296E-6 L 0.13576 2.96296E-6 C 0.1967 2.96296E-6 0.2717 0.04768 0.2717 0.08657 L 0.2717 0.17338 " pathEditMode="relative" rAng="0" ptsTypes="FfFF">
                                      <p:cBhvr>
                                        <p:cTn id="505" dur="2000" fill="hold"/>
                                        <p:tgtEl>
                                          <p:spTgt spid="3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76" y="865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9"/>
                  </p:tgtEl>
                </p:cond>
              </p:nextCondLst>
            </p:seq>
            <p:seq concurrent="1" nextAc="seek">
              <p:cTn id="506" restart="whenNotActive" fill="hold" evtFilter="cancelBubble" nodeType="interactiveSeq">
                <p:stCondLst>
                  <p:cond evt="onClick" delay="0">
                    <p:tgtEl>
                      <p:spTgt spid="6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7" fill="hold">
                      <p:stCondLst>
                        <p:cond delay="0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3" fill="hold">
                      <p:stCondLst>
                        <p:cond delay="indefinite"/>
                      </p:stCondLst>
                      <p:childTnLst>
                        <p:par>
                          <p:cTn id="514" fill="hold">
                            <p:stCondLst>
                              <p:cond delay="0"/>
                            </p:stCondLst>
                            <p:childTnLst>
                              <p:par>
                                <p:cTn id="5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6" dur="5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7" dur="500"/>
                                        <p:tgtEl>
                                          <p:spTgt spid="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0" dur="5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1" dur="500"/>
                                        <p:tgtEl>
                                          <p:spTgt spid="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4" dur="5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5" dur="500"/>
                                        <p:tgtEl>
                                          <p:spTgt spid="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8" dur="50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9" dur="500"/>
                                        <p:tgtEl>
                                          <p:spTgt spid="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1" fill="hold">
                      <p:stCondLst>
                        <p:cond delay="indefinite"/>
                      </p:stCondLst>
                      <p:childTnLst>
                        <p:par>
                          <p:cTn id="532" fill="hold">
                            <p:stCondLst>
                              <p:cond delay="0"/>
                            </p:stCondLst>
                            <p:childTnLst>
                              <p:par>
                                <p:cTn id="533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2.59259E-6 L 0.15243 2.59259E-6 C 0.22083 2.59259E-6 0.30503 0.03171 0.30503 0.05764 L 0.30503 0.11551 " pathEditMode="relative" rAng="0" ptsTypes="FfFF">
                                      <p:cBhvr>
                                        <p:cTn id="534" dur="2000" fill="hold"/>
                                        <p:tgtEl>
                                          <p:spTgt spid="3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243" y="57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0"/>
                  </p:tgtEl>
                </p:cond>
              </p:nextCondLst>
            </p:seq>
            <p:seq concurrent="1" nextAc="seek">
              <p:cTn id="535" restart="whenNotActive" fill="hold" evtFilter="cancelBubble" nodeType="interactiveSeq">
                <p:stCondLst>
                  <p:cond evt="onClick" delay="0">
                    <p:tgtEl>
                      <p:spTgt spid="6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6" fill="hold">
                      <p:stCondLst>
                        <p:cond delay="0"/>
                      </p:stCondLst>
                      <p:childTnLst>
                        <p:par>
                          <p:cTn id="537" fill="hold">
                            <p:stCondLst>
                              <p:cond delay="0"/>
                            </p:stCondLst>
                            <p:childTnLst>
                              <p:par>
                                <p:cTn id="5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5" dur="50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6" dur="500"/>
                                        <p:tgtEl>
                                          <p:spTgt spid="5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9" dur="500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0" dur="500"/>
                                        <p:tgtEl>
                                          <p:spTgt spid="5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2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3" dur="500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4" dur="500"/>
                                        <p:tgtEl>
                                          <p:spTgt spid="5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7" dur="500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8" dur="500"/>
                                        <p:tgtEl>
                                          <p:spTgt spid="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0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1" dur="500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2" dur="500"/>
                                        <p:tgtEl>
                                          <p:spTgt spid="5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5" dur="5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6" dur="500"/>
                                        <p:tgtEl>
                                          <p:spTgt spid="5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8" fill="hold">
                      <p:stCondLst>
                        <p:cond delay="indefinite"/>
                      </p:stCondLst>
                      <p:childTnLst>
                        <p:par>
                          <p:cTn id="569" fill="hold">
                            <p:stCondLst>
                              <p:cond delay="0"/>
                            </p:stCondLst>
                            <p:childTnLst>
                              <p:par>
                                <p:cTn id="570" presetID="5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1.85185E-6 L 0.17326 1.85185E-6 C 0.25087 1.85185E-6 0.3467 0.0169 0.3467 0.03102 L 0.3467 0.06227 " pathEditMode="relative" rAng="0" ptsTypes="FfFF">
                                      <p:cBhvr>
                                        <p:cTn id="571" dur="2000" fill="hold"/>
                                        <p:tgtEl>
                                          <p:spTgt spid="4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326" y="310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1"/>
                  </p:tgtEl>
                </p:cond>
              </p:nextCondLst>
            </p:seq>
            <p:seq concurrent="1" nextAc="seek">
              <p:cTn id="572" restart="whenNotActive" fill="hold" evtFilter="cancelBubble" nodeType="interactiveSeq">
                <p:stCondLst>
                  <p:cond evt="onClick" delay="0">
                    <p:tgtEl>
                      <p:spTgt spid="3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3" fill="hold">
                      <p:stCondLst>
                        <p:cond delay="0"/>
                      </p:stCondLst>
                      <p:childTnLst>
                        <p:par>
                          <p:cTn id="574" fill="hold">
                            <p:stCondLst>
                              <p:cond delay="0"/>
                            </p:stCondLst>
                            <p:childTnLst>
                              <p:par>
                                <p:cTn id="57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6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7" dur="500"/>
                                        <p:tgtEl>
                                          <p:spTgt spid="6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5"/>
                  </p:tgtEl>
                </p:cond>
              </p:nextCondLst>
            </p:seq>
            <p:seq concurrent="1" nextAc="seek">
              <p:cTn id="579" restart="whenNotActive" fill="hold" evtFilter="cancelBubble" nodeType="interactiveSeq">
                <p:stCondLst>
                  <p:cond evt="onClick" delay="0">
                    <p:tgtEl>
                      <p:spTgt spid="3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0" fill="hold">
                      <p:stCondLst>
                        <p:cond delay="0"/>
                      </p:stCondLst>
                      <p:childTnLst>
                        <p:par>
                          <p:cTn id="581" fill="hold">
                            <p:stCondLst>
                              <p:cond delay="0"/>
                            </p:stCondLst>
                            <p:childTnLst>
                              <p:par>
                                <p:cTn id="582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3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4" dur="500"/>
                                        <p:tgtEl>
                                          <p:spTgt spid="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7"/>
                  </p:tgtEl>
                </p:cond>
              </p:nextCondLst>
            </p:seq>
            <p:seq concurrent="1" nextAc="seek">
              <p:cTn id="586" restart="whenNotActive" fill="hold" evtFilter="cancelBubble" nodeType="interactiveSeq">
                <p:stCondLst>
                  <p:cond evt="onClick" delay="0">
                    <p:tgtEl>
                      <p:spTgt spid="3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7" fill="hold">
                      <p:stCondLst>
                        <p:cond delay="0"/>
                      </p:stCondLst>
                      <p:childTnLst>
                        <p:par>
                          <p:cTn id="588" fill="hold">
                            <p:stCondLst>
                              <p:cond delay="0"/>
                            </p:stCondLst>
                            <p:childTnLst>
                              <p:par>
                                <p:cTn id="58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0" dur="500"/>
                                        <p:tgtEl>
                                          <p:spTgt spid="3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8"/>
                  </p:tgtEl>
                </p:cond>
              </p:nextCondLst>
            </p:seq>
            <p:seq concurrent="1" nextAc="seek">
              <p:cTn id="592" restart="whenNotActive" fill="hold" evtFilter="cancelBubble" nodeType="interactiveSeq">
                <p:stCondLst>
                  <p:cond evt="onClick" delay="0">
                    <p:tgtEl>
                      <p:spTgt spid="3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3" fill="hold">
                      <p:stCondLst>
                        <p:cond delay="0"/>
                      </p:stCondLst>
                      <p:childTnLst>
                        <p:par>
                          <p:cTn id="594" fill="hold">
                            <p:stCondLst>
                              <p:cond delay="0"/>
                            </p:stCondLst>
                            <p:childTnLst>
                              <p:par>
                                <p:cTn id="59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6" dur="500"/>
                                        <p:tgtEl>
                                          <p:spTgt spid="3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6"/>
                  </p:tgtEl>
                </p:cond>
              </p:nextCondLst>
            </p:seq>
            <p:seq concurrent="1" nextAc="seek">
              <p:cTn id="59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9" fill="hold">
                      <p:stCondLst>
                        <p:cond delay="0"/>
                      </p:stCondLst>
                      <p:childTnLst>
                        <p:par>
                          <p:cTn id="600" fill="hold">
                            <p:stCondLst>
                              <p:cond delay="0"/>
                            </p:stCondLst>
                            <p:childTnLst>
                              <p:par>
                                <p:cTn id="601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602" dur="500"/>
                                        <p:tgtEl>
                                          <p:spTgt spid="3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604" restart="whenNotActive" fill="hold" evtFilter="cancelBubble" nodeType="interactiveSeq">
                <p:stCondLst>
                  <p:cond evt="onClick" delay="0">
                    <p:tgtEl>
                      <p:spTgt spid="3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05" fill="hold">
                      <p:stCondLst>
                        <p:cond delay="0"/>
                      </p:stCondLst>
                      <p:childTnLst>
                        <p:par>
                          <p:cTn id="606" fill="hold">
                            <p:stCondLst>
                              <p:cond delay="0"/>
                            </p:stCondLst>
                            <p:childTnLst>
                              <p:par>
                                <p:cTn id="60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8" dur="500"/>
                                        <p:tgtEl>
                                          <p:spTgt spid="3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1"/>
                  </p:tgtEl>
                </p:cond>
              </p:nextCondLst>
            </p:seq>
            <p:seq concurrent="1" nextAc="seek">
              <p:cTn id="610" restart="whenNotActive" fill="hold" evtFilter="cancelBubble" nodeType="interactiveSeq">
                <p:stCondLst>
                  <p:cond evt="onClick" delay="0">
                    <p:tgtEl>
                      <p:spTgt spid="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1" fill="hold">
                      <p:stCondLst>
                        <p:cond delay="0"/>
                      </p:stCondLst>
                      <p:childTnLst>
                        <p:par>
                          <p:cTn id="612" fill="hold">
                            <p:stCondLst>
                              <p:cond delay="0"/>
                            </p:stCondLst>
                            <p:childTnLst>
                              <p:par>
                                <p:cTn id="6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4" dur="500"/>
                                        <p:tgtEl>
                                          <p:spTgt spid="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"/>
                  </p:tgtEl>
                </p:cond>
              </p:nextCondLst>
            </p:seq>
            <p:seq concurrent="1" nextAc="seek">
              <p:cTn id="616" restart="whenNotActive" fill="hold" evtFilter="cancelBubble" nodeType="interactiveSeq">
                <p:stCondLst>
                  <p:cond evt="onClick" delay="0">
                    <p:tgtEl>
                      <p:spTgt spid="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7" fill="hold">
                      <p:stCondLst>
                        <p:cond delay="0"/>
                      </p:stCondLst>
                      <p:childTnLst>
                        <p:par>
                          <p:cTn id="618" fill="hold">
                            <p:stCondLst>
                              <p:cond delay="0"/>
                            </p:stCondLst>
                            <p:childTnLst>
                              <p:par>
                                <p:cTn id="619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"/>
                  </p:tgtEl>
                </p:cond>
              </p:nextCondLst>
            </p:seq>
            <p:seq concurrent="1" nextAc="seek">
              <p:cTn id="621" restart="whenNotActive" fill="hold" evtFilter="cancelBubble" nodeType="interactiveSeq">
                <p:stCondLst>
                  <p:cond evt="onClick" delay="0">
                    <p:tgtEl>
                      <p:spTgt spid="3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2" fill="hold">
                      <p:stCondLst>
                        <p:cond delay="0"/>
                      </p:stCondLst>
                      <p:childTnLst>
                        <p:par>
                          <p:cTn id="623" fill="hold">
                            <p:stCondLst>
                              <p:cond delay="0"/>
                            </p:stCondLst>
                            <p:childTnLst>
                              <p:par>
                                <p:cTn id="624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5" dur="5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6" dur="500"/>
                                        <p:tgtEl>
                                          <p:spTgt spid="3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0"/>
                  </p:tgtEl>
                </p:cond>
              </p:nextCondLst>
            </p:seq>
            <p:seq concurrent="1" nextAc="seek">
              <p:cTn id="628" restart="whenNotActive" fill="hold" evtFilter="cancelBubble" nodeType="interactiveSeq">
                <p:stCondLst>
                  <p:cond evt="onClick" delay="0">
                    <p:tgtEl>
                      <p:spTgt spid="3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29" fill="hold">
                      <p:stCondLst>
                        <p:cond delay="0"/>
                      </p:stCondLst>
                      <p:childTnLst>
                        <p:par>
                          <p:cTn id="630" fill="hold">
                            <p:stCondLst>
                              <p:cond delay="0"/>
                            </p:stCondLst>
                            <p:childTnLst>
                              <p:par>
                                <p:cTn id="6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1"/>
                  </p:tgtEl>
                </p:cond>
              </p:nextCondLst>
            </p:seq>
            <p:seq concurrent="1" nextAc="seek">
              <p:cTn id="633" restart="whenNotActive" fill="hold" evtFilter="cancelBubble" nodeType="interactiveSeq">
                <p:stCondLst>
                  <p:cond evt="onClick" delay="0">
                    <p:tgtEl>
                      <p:spTgt spid="3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4" fill="hold">
                      <p:stCondLst>
                        <p:cond delay="0"/>
                      </p:stCondLst>
                      <p:childTnLst>
                        <p:par>
                          <p:cTn id="635" fill="hold">
                            <p:stCondLst>
                              <p:cond delay="0"/>
                            </p:stCondLst>
                            <p:childTnLst>
                              <p:par>
                                <p:cTn id="6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2"/>
                  </p:tgtEl>
                </p:cond>
              </p:nextCondLst>
            </p:seq>
            <p:seq concurrent="1" nextAc="seek">
              <p:cTn id="638" restart="whenNotActive" fill="hold" evtFilter="cancelBubble" nodeType="interactiveSeq">
                <p:stCondLst>
                  <p:cond evt="onClick" delay="0">
                    <p:tgtEl>
                      <p:spTgt spid="3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9" fill="hold">
                      <p:stCondLst>
                        <p:cond delay="0"/>
                      </p:stCondLst>
                      <p:childTnLst>
                        <p:par>
                          <p:cTn id="640" fill="hold">
                            <p:stCondLst>
                              <p:cond delay="0"/>
                            </p:stCondLst>
                            <p:childTnLst>
                              <p:par>
                                <p:cTn id="6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3"/>
                  </p:tgtEl>
                </p:cond>
              </p:nextCondLst>
            </p:seq>
            <p:seq concurrent="1" nextAc="seek">
              <p:cTn id="643" restart="whenNotActive" fill="hold" evtFilter="cancelBubble" nodeType="interactiveSeq">
                <p:stCondLst>
                  <p:cond evt="onClick" delay="0">
                    <p:tgtEl>
                      <p:spTgt spid="3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44" fill="hold">
                      <p:stCondLst>
                        <p:cond delay="0"/>
                      </p:stCondLst>
                      <p:childTnLst>
                        <p:par>
                          <p:cTn id="645" fill="hold">
                            <p:stCondLst>
                              <p:cond delay="0"/>
                            </p:stCondLst>
                            <p:childTnLst>
                              <p:par>
                                <p:cTn id="64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4"/>
                  </p:tgtEl>
                </p:cond>
              </p:nextCondLst>
            </p:seq>
          </p:childTnLst>
        </p:cTn>
      </p:par>
    </p:tnLst>
    <p:bldLst>
      <p:bldP spid="224" grpId="0" animBg="1"/>
      <p:bldP spid="224" grpId="1" animBg="1"/>
      <p:bldP spid="255" grpId="0" animBg="1"/>
      <p:bldP spid="270" grpId="0" animBg="1"/>
      <p:bldP spid="285" grpId="0" animBg="1"/>
      <p:bldP spid="300" grpId="0" animBg="1"/>
      <p:bldP spid="315" grpId="0" animBg="1"/>
      <p:bldP spid="330" grpId="0" animBg="1"/>
      <p:bldP spid="345" grpId="0" animBg="1"/>
      <p:bldP spid="360" grpId="0" animBg="1"/>
      <p:bldP spid="375" grpId="0" animBg="1"/>
      <p:bldP spid="390" grpId="0" animBg="1"/>
      <p:bldP spid="405" grpId="0" animBg="1"/>
      <p:bldP spid="476" grpId="0" animBg="1"/>
      <p:bldP spid="492" grpId="0" animBg="1"/>
      <p:bldP spid="493" grpId="0" animBg="1"/>
      <p:bldP spid="494" grpId="0" animBg="1"/>
      <p:bldP spid="495" grpId="0" animBg="1"/>
      <p:bldP spid="496" grpId="0" animBg="1"/>
      <p:bldP spid="497" grpId="0" animBg="1"/>
      <p:bldP spid="507" grpId="0" animBg="1"/>
      <p:bldP spid="508" grpId="0" animBg="1"/>
      <p:bldP spid="509" grpId="0" animBg="1"/>
      <p:bldP spid="510" grpId="0" animBg="1"/>
      <p:bldP spid="511" grpId="0" animBg="1"/>
      <p:bldP spid="512" grpId="0" animBg="1"/>
      <p:bldP spid="515" grpId="0" animBg="1"/>
      <p:bldP spid="516" grpId="0" animBg="1"/>
      <p:bldP spid="517" grpId="0" animBg="1"/>
      <p:bldP spid="518" grpId="0" animBg="1"/>
      <p:bldP spid="523" grpId="0" animBg="1"/>
      <p:bldP spid="524" grpId="0" animBg="1"/>
      <p:bldP spid="525" grpId="0" animBg="1"/>
      <p:bldP spid="526" grpId="0" animBg="1"/>
      <p:bldP spid="527" grpId="0" animBg="1"/>
      <p:bldP spid="528" grpId="0" animBg="1"/>
      <p:bldP spid="529" grpId="0" animBg="1"/>
      <p:bldP spid="530" grpId="0" animBg="1"/>
      <p:bldP spid="531" grpId="0" animBg="1"/>
      <p:bldP spid="532" grpId="0" animBg="1"/>
      <p:bldP spid="533" grpId="0" animBg="1"/>
      <p:bldP spid="534" grpId="0" animBg="1"/>
      <p:bldP spid="535" grpId="0" animBg="1"/>
      <p:bldP spid="539" grpId="0" animBg="1"/>
      <p:bldP spid="540" grpId="0" animBg="1"/>
      <p:bldP spid="541" grpId="0" animBg="1"/>
      <p:bldP spid="542" grpId="0" animBg="1"/>
      <p:bldP spid="543" grpId="0" animBg="1"/>
      <p:bldP spid="544" grpId="0" animBg="1"/>
      <p:bldP spid="545" grpId="0" animBg="1"/>
      <p:bldP spid="546" grpId="0" animBg="1"/>
      <p:bldP spid="547" grpId="0" animBg="1"/>
      <p:bldP spid="548" grpId="0" animBg="1"/>
      <p:bldP spid="549" grpId="0" animBg="1"/>
      <p:bldP spid="550" grpId="0" animBg="1"/>
      <p:bldP spid="551" grpId="0" animBg="1"/>
      <p:bldP spid="552" grpId="0" animBg="1"/>
      <p:bldP spid="553" grpId="0" animBg="1"/>
      <p:bldP spid="554" grpId="0" animBg="1"/>
      <p:bldP spid="555" grpId="0" animBg="1"/>
      <p:bldP spid="556" grpId="0" animBg="1"/>
      <p:bldP spid="557" grpId="0" animBg="1"/>
      <p:bldP spid="558" grpId="0" animBg="1"/>
      <p:bldP spid="559" grpId="0" animBg="1"/>
      <p:bldP spid="560" grpId="0" animBg="1"/>
      <p:bldP spid="563" grpId="0" animBg="1"/>
      <p:bldP spid="564" grpId="0" animBg="1"/>
      <p:bldP spid="565" grpId="0" animBg="1"/>
      <p:bldP spid="566" grpId="0" animBg="1"/>
      <p:bldP spid="567" grpId="0" animBg="1"/>
      <p:bldP spid="568" grpId="0" animBg="1"/>
      <p:bldP spid="569" grpId="0" animBg="1"/>
      <p:bldP spid="570" grpId="0" animBg="1"/>
      <p:bldP spid="571" grpId="0" animBg="1"/>
      <p:bldP spid="572" grpId="0" animBg="1"/>
      <p:bldP spid="573" grpId="0" animBg="1"/>
      <p:bldP spid="574" grpId="0" animBg="1"/>
      <p:bldP spid="575" grpId="0" animBg="1"/>
      <p:bldP spid="576" grpId="0" animBg="1"/>
      <p:bldP spid="577" grpId="0" animBg="1"/>
      <p:bldP spid="578" grpId="0" animBg="1"/>
      <p:bldP spid="579" grpId="0" animBg="1"/>
      <p:bldP spid="580" grpId="0" animBg="1"/>
      <p:bldP spid="581" grpId="0" animBg="1"/>
      <p:bldP spid="582" grpId="0" animBg="1"/>
      <p:bldP spid="587" grpId="0" animBg="1"/>
      <p:bldP spid="588" grpId="0" animBg="1"/>
      <p:bldP spid="589" grpId="0" animBg="1"/>
      <p:bldP spid="590" grpId="0" animBg="1"/>
      <p:bldP spid="591" grpId="0" animBg="1"/>
      <p:bldP spid="592" grpId="0" animBg="1"/>
      <p:bldP spid="607" grpId="0" animBg="1"/>
      <p:bldP spid="612" grpId="0" animBg="1"/>
      <p:bldP spid="613" grpId="0" animBg="1"/>
      <p:bldP spid="614" grpId="0" animBg="1"/>
      <p:bldP spid="615" grpId="0" animBg="1"/>
      <p:bldP spid="616" grpId="0" animBg="1"/>
      <p:bldP spid="617" grpId="0" animBg="1"/>
      <p:bldP spid="618" grpId="0" animBg="1"/>
      <p:bldP spid="622" grpId="0" animBg="1"/>
      <p:bldP spid="623" grpId="0" animBg="1"/>
      <p:bldP spid="624" grpId="0" animBg="1"/>
      <p:bldP spid="627" grpId="0" animBg="1"/>
      <p:bldP spid="628" grpId="0" animBg="1"/>
      <p:bldP spid="632" grpId="0" animBg="1"/>
      <p:bldP spid="633" grpId="0" animBg="1"/>
      <p:bldP spid="634" grpId="0" animBg="1"/>
      <p:bldP spid="635" grpId="0" animBg="1"/>
      <p:bldP spid="636" grpId="0" animBg="1"/>
      <p:bldP spid="638" grpId="0" animBg="1"/>
      <p:bldP spid="655" grpId="0" animBg="1"/>
      <p:bldP spid="655" grpId="1" animBg="1"/>
      <p:bldP spid="249" grpId="0" animBg="1"/>
      <p:bldP spid="249" grpId="1" animBg="1"/>
      <p:bldP spid="2" grpId="0" animBg="1"/>
      <p:bldP spid="341" grpId="0" animBg="1"/>
      <p:bldP spid="342" grpId="0" animBg="1"/>
      <p:bldP spid="343" grpId="0" animBg="1"/>
      <p:bldP spid="350" grpId="0" animBg="1"/>
      <p:bldP spid="351" grpId="0" animBg="1"/>
      <p:bldP spid="352" grpId="0" animBg="1"/>
      <p:bldP spid="353" grpId="0" animBg="1"/>
      <p:bldP spid="354" grpId="0" animBg="1"/>
      <p:bldP spid="355" grpId="0" animBg="1"/>
      <p:bldP spid="356" grpId="0" animBg="1"/>
      <p:bldP spid="357" grpId="0" animBg="1"/>
      <p:bldP spid="368" grpId="0" animBg="1"/>
      <p:bldP spid="369" grpId="0" animBg="1"/>
      <p:bldP spid="369" grpId="1" animBg="1"/>
      <p:bldP spid="370" grpId="0" animBg="1"/>
      <p:bldP spid="370" grpId="1" animBg="1"/>
      <p:bldP spid="380" grpId="0" animBg="1"/>
      <p:bldP spid="380" grpId="1" animBg="1"/>
      <p:bldP spid="381" grpId="0" animBg="1"/>
      <p:bldP spid="381" grpId="1" animBg="1"/>
      <p:bldP spid="382" grpId="0" animBg="1"/>
      <p:bldP spid="382" grpId="1" animBg="1"/>
      <p:bldP spid="383" grpId="0" animBg="1"/>
      <p:bldP spid="383" grpId="2" animBg="1"/>
      <p:bldP spid="384" grpId="0" animBg="1"/>
      <p:bldP spid="384" grpId="1" animBg="1"/>
      <p:bldP spid="385" grpId="0" animBg="1"/>
      <p:bldP spid="385" grpId="1" animBg="1"/>
      <p:bldP spid="386" grpId="0" animBg="1"/>
      <p:bldP spid="386" grpId="1" animBg="1"/>
      <p:bldP spid="387" grpId="0" animBg="1"/>
      <p:bldP spid="387" grpId="1" animBg="1"/>
      <p:bldP spid="388" grpId="0" animBg="1"/>
      <p:bldP spid="388" grpId="1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342</TotalTime>
  <Words>219</Words>
  <PresentationFormat>On-screen Show (4:3)</PresentationFormat>
  <Paragraphs>135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2017-09-17T09:08:02Z</dcterms:created>
  <dcterms:modified xsi:type="dcterms:W3CDTF">2017-09-25T14:43:10Z</dcterms:modified>
</cp:coreProperties>
</file>