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750" r:id="rId4"/>
    <p:sldMasterId id="2147483838" r:id="rId5"/>
    <p:sldMasterId id="2147483850" r:id="rId6"/>
    <p:sldMasterId id="2147483885" r:id="rId7"/>
    <p:sldMasterId id="2147483899" r:id="rId8"/>
  </p:sldMasterIdLst>
  <p:notesMasterIdLst>
    <p:notesMasterId r:id="rId67"/>
  </p:notesMasterIdLst>
  <p:sldIdLst>
    <p:sldId id="842" r:id="rId9"/>
    <p:sldId id="939" r:id="rId10"/>
    <p:sldId id="844" r:id="rId11"/>
    <p:sldId id="853" r:id="rId12"/>
    <p:sldId id="848" r:id="rId13"/>
    <p:sldId id="852" r:id="rId14"/>
    <p:sldId id="889" r:id="rId15"/>
    <p:sldId id="890" r:id="rId16"/>
    <p:sldId id="891" r:id="rId17"/>
    <p:sldId id="920" r:id="rId18"/>
    <p:sldId id="845" r:id="rId19"/>
    <p:sldId id="887" r:id="rId20"/>
    <p:sldId id="851" r:id="rId21"/>
    <p:sldId id="893" r:id="rId22"/>
    <p:sldId id="894" r:id="rId23"/>
    <p:sldId id="895" r:id="rId24"/>
    <p:sldId id="888" r:id="rId25"/>
    <p:sldId id="922" r:id="rId26"/>
    <p:sldId id="923" r:id="rId27"/>
    <p:sldId id="924" r:id="rId28"/>
    <p:sldId id="925" r:id="rId29"/>
    <p:sldId id="926" r:id="rId30"/>
    <p:sldId id="927" r:id="rId31"/>
    <p:sldId id="928" r:id="rId32"/>
    <p:sldId id="929" r:id="rId33"/>
    <p:sldId id="930" r:id="rId34"/>
    <p:sldId id="931" r:id="rId35"/>
    <p:sldId id="896" r:id="rId36"/>
    <p:sldId id="898" r:id="rId37"/>
    <p:sldId id="935" r:id="rId38"/>
    <p:sldId id="936" r:id="rId39"/>
    <p:sldId id="906" r:id="rId40"/>
    <p:sldId id="909" r:id="rId41"/>
    <p:sldId id="913" r:id="rId42"/>
    <p:sldId id="914" r:id="rId43"/>
    <p:sldId id="937" r:id="rId44"/>
    <p:sldId id="932" r:id="rId45"/>
    <p:sldId id="938" r:id="rId46"/>
    <p:sldId id="878" r:id="rId47"/>
    <p:sldId id="257" r:id="rId48"/>
    <p:sldId id="258" r:id="rId49"/>
    <p:sldId id="259" r:id="rId50"/>
    <p:sldId id="260" r:id="rId51"/>
    <p:sldId id="261" r:id="rId52"/>
    <p:sldId id="262" r:id="rId53"/>
    <p:sldId id="263" r:id="rId54"/>
    <p:sldId id="264" r:id="rId55"/>
    <p:sldId id="265" r:id="rId56"/>
    <p:sldId id="266" r:id="rId57"/>
    <p:sldId id="916" r:id="rId58"/>
    <p:sldId id="268" r:id="rId59"/>
    <p:sldId id="917" r:id="rId60"/>
    <p:sldId id="267" r:id="rId61"/>
    <p:sldId id="881" r:id="rId62"/>
    <p:sldId id="918" r:id="rId63"/>
    <p:sldId id="919" r:id="rId64"/>
    <p:sldId id="840" r:id="rId65"/>
    <p:sldId id="884" r:id="rId66"/>
  </p:sldIdLst>
  <p:sldSz cx="12190413" cy="6859588"/>
  <p:notesSz cx="6858000" cy="9144000"/>
  <p:custDataLst>
    <p:tags r:id="rId6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266E"/>
    <a:srgbClr val="418765"/>
    <a:srgbClr val="3296A8"/>
    <a:srgbClr val="6D8AAB"/>
    <a:srgbClr val="31709C"/>
    <a:srgbClr val="7697B3"/>
    <a:srgbClr val="6FA094"/>
    <a:srgbClr val="94BCB4"/>
    <a:srgbClr val="59503C"/>
    <a:srgbClr val="1FB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7778" autoAdjust="0"/>
  </p:normalViewPr>
  <p:slideViewPr>
    <p:cSldViewPr snapToGrid="0" showGuides="1">
      <p:cViewPr varScale="1">
        <p:scale>
          <a:sx n="74" d="100"/>
          <a:sy n="74" d="100"/>
        </p:scale>
        <p:origin x="-540" y="-90"/>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in="-2.14748E9"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2:36:45.893"/>
    </inkml:context>
    <inkml:brush xml:id="br0">
      <inkml:brushProperty name="width" value="0.07938" units="cm"/>
      <inkml:brushProperty name="height" value="0.07938" units="cm"/>
      <inkml:brushProperty name="color" value="#C0266E"/>
      <inkml:brushProperty name="fitToCurve" value="1"/>
    </inkml:brush>
  </inkml:definitions>
  <inkml:trace contextRef="#ctx0" brushRef="#br0">76 99 0,'-34'0'63,"34"23"-32,0 1-15,0-1-16,0 24 15,0-24 1,34 47-16,-34-47 16,0 24-1,33-24-15,-33 24 16,32-47-16,-32 23 15,0 0 1,0 0 0,0 1-16,0-1 15,0 0-15,33-23 16,-33 24-16,0 22 16,0-22-1,0-1 1,0 0-16,0 0 15,0 1-15,0-1 16,0 0-16,0 24 16,0 0-1,0-24-15,0 0 16,33 25-16,-33-2 16,0-22-1,0-1 1,33 0-16,-33 1 15,0-1 1,0 0-16,0 1 16,0 22-1,0-23 17,0 1-32,0-1 15,0 0-15,0 1 16,0 22-1,0-22 17,0-1-1,32 0-15,2 0-1,-34 1 1,0-1-1,0 0 1,0 24 15,0-24 47,0 1 126,0-1-173,33 0-16,-1 1-15,2-24 16,-2 23 0,33-23-16,-31 23 15,-1-23 1,-1 0-16,34 0 16,-33 23-16,1 1 15,30-24 1,3 0-1,-2 0-15,33 0 16,-64 0-16,65 0 16,-2 0-16,-30 0 15,31 0-15,1 0 16,-34 0-16,1 0 16,-33 0-16,33 0 15,-34 0-15,35 0 16,-3 0-16,-30 0 15,-1 0-15,-1 0 16,2 0-16,31 0 16,-31 0-16,31 0 15,1 0 1,-34 0 0,1 0-16,33 0 15,0 0-15,-1 0 16,2 0-16,31 0 15,-33 0-15,1 0 16,-33 0-16,1 0 16,63-24-1,-31 24-15,-33 0 16,1 0-16,31 0 16,1 0-16,-34 0 15,1 0-15,1 0 16,-2 0-16,0 0 15,35 0-15,-1 0 16,-1 0-16,1 0 16,33 0-16,0 0 15,-1 0-15,0 0 16,0 0-16,1 0 16,-65 0-16,-2 0 15,33 0-15,34 0 16,0-23-16,-65 23 15,31 0-15,-32 0 16,32 0-16,-32 0 16,1 0-16,-2 0 15,34 0-15,-1-23 16,1 23-16,-1 0 16,2-23-16,31 23 15,-65 0-15,1 0 16,-2 0-16,33 0 15,-31 0-15,31 0 16,-31 0-16,64 0 16,-33 0-1,-32 0-15,0 0 16,32 0-16,34-24 16,-33 1-16,1 23 15,-2 0-15,1 0 16,-1 0-16,1 0 15,65 0-15,-32 0 16,-67 0-16,2 0 16,-1 0-16,33 0 15,-1 0-15,34 0 16,-33 0-16,33 0 16,32 0-16,-33 0 15,34 0-15,-34 0 16,1 0-16,0 0 15,0 0-15,64-23 16,-64 23-16,66 0 16,-68 0-16,3 0 15,-1 0-15,-1 0 16,1 0-16,0 0 16,65 0-1,-98 0-15,0 0 16,33 0-16,32 0 15,0 0-15,34 0 16,-1 0-16,-33 0 16,-65 0-16,33 0 15,32 0-15,0 0 16,1 0-16,0 0 16,-33 0-16,32 0 15,0 0-15,0 0 16,67 0-16,-67 0 15,-65 0-15,-1 0 16,1 0-16,33 0 16,0 0-16,32 0 15,34 0-15,-68-24 16,36 24-16,-34 0 16,32 0-16,-32 0 15,-1 0-15,0-23 16,-32 23-16,33 0 15,32 0-15,-32 0 16,32 0-16,-33 0 16,1 0-1,0 0-15,-33 0 16,-1 0-16,1 0 16,-1-23-16,2-1 15,-1 24-15,-1-23 16,1 0-16,-34 23 15,2 0-15,31 0 16,-32 0-16,1-24 16,30 24-16,3-23 15,-35 23 1,2 0 0,-2 0-16,33 0 15,-31 0 1,-34-23-16,33 23 15,-1 0 1,2 0 0,-2 0-1,1 0 1,1-23-16,30 23 31,-31 0-15,1 0-16,31 0 15,-32 0 1,32 0-16,-31 0 16,31 0-1,-31 0-15,31 0 32,-33 0-17,2 0-15,31 0 16,-31 0-16,-2 0 15,35 0-15,-3 0 16,-31 0-16,1 0 16,-2 0-16,1 0 15,0 0-15,0 0 16,-1 0 0,2 0-16,31-24 15,-32 24-15,0 0 16,0 0-1,-1 0 1,2 0-16,-1 0 16,33 0 15,-66-23-15,32 23-1,1 0 1,-1 0-16,2 0 15,-34-23-15,65 23 16,-65-24-16,34 24 16,-34-23-16,32 23 15,1-47 79,-33 24-47,0 0-31,0 0-16,0-1 15,33 1 1,-33 0-1,0-1 1,33-22 0,-33 22-1,0 1 1,0 0 0,0 0-1,0-2 1,0 2-16,0 0 15,0-24 1,0 0 0,0 24-1,0-24-15,0 24 16,-33 0-16,0 0 16,0-1 15,33 1-16,-32 0-15,32-1 16,-34 1-16,34-24 16,-33 47-1,33-23 1,0 0 0,0 0-16,0-1 15,-32 24-15,32-23 16,0 0-1,0-1-15,-34-22 47,2 46-31,32-24 46,0 1-46,-33-23 47,1 46-48,-2-24 1,2 24-1,-1-23 1,-1 23 0,2 0-16,-1 0 15,33-23-15,-33 23 16,-32 0 0,-2-24-1,35 24 1,-1 0-16,0 0 15,-32 0-15,31 0 16,1 0-16,-31 0 16,-3 0-16,35 0 15,-2 0-15,2 0 16,-1 0-16,-1 0 16,-31 0-16,-1 0 15,1 0-15,-1 0 16,33 0-16,0 0 15,-66 0-15,66 0 16,-31 0-16,30 0 16,-31-23-16,-1 23 15,-1 0-15,35 0 16,-33 0-16,31-23 16,2 23-16,-35 0 15,3 0-15,30 0 16,1 0-16,1 0 15,-35 0-15,35-24 16,-34 24 0,33 0-16,1 0 15,-34 0 1,-1 0-16,2 0 16,-1 0-16,34 0 15,-1 0-15,-33 0 16,34 0-1,-2 0-15,1 0 16,1 0 0,-35 0-16,35 0 15,-99 0 1,97 0-16,-31 0 16,33 0-16,-35 0 15,35 0-15,-34 24 16,33-24-16,-1 0 15,-30 0-15,-35 0 16,66 0-16,-1 0 16,2 0-16,-67 0 15,67 23-15,-2-23 16,-31 0-16,-1 0 16,33 0-16,1 0 15,-2 23-15,2-23 16,-1 24-16,-1-24 15,-30 0 1,31 0 0,-1 0-1,-31 0-15,31 23 16,-30-23-16,30 0 16,1 0-16,1 0 15,-1 0-15,0 0 16,-32 0-16,-2 0 15,35 0-15,-2 0 16,-31 23-16,-1-23 16,34 0-16,-35 0 15,35 0 1,-1 0-16,-33 0 16,34 0-16,-67 0 15,0 0-15,33 0 16,-33 0-16,34 0 15,-1 0-15,34 0 16,-67 0-16,66 0 16,-33 0-16,0 0 15,33 0-15,-65 0 16,33 0-16,31 0 16,-65 0-1,67 0-15,-33 0 16,31 0-16,2 0 15,-67 0-15,33 0 16,1 0-16,32 0 16,-33 0-16,0 0 15,1 0-15,-2 0 16,1 0-16,1 0 16,-1 0-16,-33-23 15,67 23-15,-34 0 16,-32 0-16,32 0 15,33 0-15,0 0 16,-32 0-16,-2-23 16,35 23-16,0-24 15,-2 24-15,1 0 16,1 0-16,-34 0 16,33 0-16,-2 0 15,-30 0-15,-1 0 16,34 0-16,-1 0 15,-33-23-15,0 0 16,1 23 0,-2 0-1,3 0-15,-3 0 16,35 0-16,-67 0 16,0 0-16,67 0 15,-34 0-15,33 0 16,-1 0-16,-31 0 15,-33 0-15,31 0 16,-31 0-16,65 0 16,-65 0-16,65 0 15,-33 0-15,1 0 16,-34 0-16,33 0 16,0 0-16,-32-24 15,32 24-15,0 0 16,-33 0-16,2 0 15,-2 0-15,-34 0 16,35 0-16,33 0 16,-2 0-16,3 0 15,30 0-15,1 0 16,-33 0-16,34 0 16,-33 0-16,31 0 15,-65 0-15,34 0 16,-34 0-16,33 0 15,-33 0-15,-32 0 16,66 0 0,-1 0-16,-33 0 15,-66 0-15,34 0 16,0 0-16,-66 0 16,65 0-16,-31 0 15,-35 0-15,66 0 16,1 0-16,-1 0 15,1 0-15,32 24 16,33-24-16,1 0 16,31 0-16,-30 0 15,-3 0-15,35 0 16,-34 0 15,33 0-15,1 0-1,-2 0-15,1 0 16,1 0-16,-2 0 16,2 0-16,-33 0 31,31 0-15,-31 0-1,31 0-15,2 0 16,-1 0-16,-33 0 15,1 0-15,-34 23 16,66-23-16,0 0 16,-66 0-16,67 0 15,0 0-15,-2 0 16,1 0-16,1 0 16,-2 0-16,2 0 15,-1 0-15,-1 0 16,-31 0-1,33 0-15,-2 0 16,2 0-16,-1 0 16,-33 0-16,33 0 15,0 0-15,0 0 16,-33 0 0,33 0-1,1 0-15,0 0 16,-2 0-16,1 0 15,1 0-15,-34 23 16,33-23 15,-1 0-15,2 0 15,-33 0-15,31 0-1,2 0 1,-1 0 0,-1 0-1,2 0 17,-1 0-17,0 0 1,0 0 31,1 0-32,-1 0 1,-1 0 78</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in="-2.14748E9"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2:36:45.893"/>
    </inkml:context>
    <inkml:brush xml:id="br0">
      <inkml:brushProperty name="width" value="0.07938" units="cm"/>
      <inkml:brushProperty name="height" value="0.07938" units="cm"/>
      <inkml:brushProperty name="color" value="#C0266E"/>
      <inkml:brushProperty name="fitToCurve" value="1"/>
    </inkml:brush>
  </inkml:definitions>
  <inkml:trace contextRef="#ctx0" brushRef="#br0">76 99 0,'-34'0'63,"34"23"-32,0 1-15,0-1-16,0 24 15,0-24 1,34 47-16,-34-47 16,0 24-1,33-24-15,-33 24 16,32-47-16,-32 23 15,0 0 1,0 0 0,0 1-16,0-1 15,0 0-15,33-23 16,-33 24-16,0 22 16,0-22-1,0-1 1,0 0-16,0 0 15,0 1-15,0-1 16,0 0-16,0 24 16,0 0-1,0-24-15,0 0 16,33 25-16,-33-2 16,0-22-1,0-1 1,33 0-16,-33 1 15,0-1 1,0 0-16,0 1 16,0 22-1,0-23 17,0 1-32,0-1 15,0 0-15,0 1 16,0 22-1,0-22 17,0-1-1,32 0-15,2 0-1,-34 1 1,0-1-1,0 0 1,0 24 15,0-24 47,0 1 126,0-1-173,33 0-16,-1 1-15,2-24 16,-2 23 0,33-23-16,-31 23 15,-1-23 1,-1 0-16,34 0 16,-33 23-16,1 1 15,30-24 1,3 0-1,-2 0-15,33 0 16,-64 0-16,65 0 16,-2 0-16,-30 0 15,31 0-15,1 0 16,-34 0-16,1 0 16,-33 0-16,33 0 15,-34 0-15,35 0 16,-3 0-16,-30 0 15,-1 0-15,-1 0 16,2 0-16,31 0 16,-31 0-16,31 0 15,1 0 1,-34 0 0,1 0-16,33 0 15,0 0-15,-1 0 16,2 0-16,31 0 15,-33 0-15,1 0 16,-33 0-16,1 0 16,63-24-1,-31 24-15,-33 0 16,1 0-16,31 0 16,1 0-16,-34 0 15,1 0-15,1 0 16,-2 0-16,0 0 15,35 0-15,-1 0 16,-1 0-16,1 0 16,33 0-16,0 0 15,-1 0-15,0 0 16,0 0-16,1 0 16,-65 0-16,-2 0 15,33 0-15,34 0 16,0-23-16,-65 23 15,31 0-15,-32 0 16,32 0-16,-32 0 16,1 0-16,-2 0 15,34 0-15,-1-23 16,1 23-16,-1 0 16,2-23-16,31 23 15,-65 0-15,1 0 16,-2 0-16,33 0 15,-31 0-15,31 0 16,-31 0-16,64 0 16,-33 0-1,-32 0-15,0 0 16,32 0-16,34-24 16,-33 1-16,1 23 15,-2 0-15,1 0 16,-1 0-16,1 0 15,65 0-15,-32 0 16,-67 0-16,2 0 16,-1 0-16,33 0 15,-1 0-15,34 0 16,-33 0-16,33 0 16,32 0-16,-33 0 15,34 0-15,-34 0 16,1 0-16,0 0 15,0 0-15,64-23 16,-64 23-16,66 0 16,-68 0-16,3 0 15,-1 0-15,-1 0 16,1 0-16,0 0 16,65 0-1,-98 0-15,0 0 16,33 0-16,32 0 15,0 0-15,34 0 16,-1 0-16,-33 0 16,-65 0-16,33 0 15,32 0-15,0 0 16,1 0-16,0 0 16,-33 0-16,32 0 15,0 0-15,0 0 16,67 0-16,-67 0 15,-65 0-15,-1 0 16,1 0-16,33 0 16,0 0-16,32 0 15,34 0-15,-68-24 16,36 24-16,-34 0 16,32 0-16,-32 0 15,-1 0-15,0-23 16,-32 23-16,33 0 15,32 0-15,-32 0 16,32 0-16,-33 0 16,1 0-1,0 0-15,-33 0 16,-1 0-16,1 0 16,-1-23-16,2-1 15,-1 24-15,-1-23 16,1 0-16,-34 23 15,2 0-15,31 0 16,-32 0-16,1-24 16,30 24-16,3-23 15,-35 23 1,2 0 0,-2 0-16,33 0 15,-31 0 1,-34-23-16,33 23 15,-1 0 1,2 0 0,-2 0-1,1 0 1,1-23-16,30 23 31,-31 0-15,1 0-16,31 0 15,-32 0 1,32 0-16,-31 0 16,31 0-1,-31 0-15,31 0 32,-33 0-17,2 0-15,31 0 16,-31 0-16,-2 0 15,35 0-15,-3 0 16,-31 0-16,1 0 16,-2 0-16,1 0 15,0 0-15,0 0 16,-1 0 0,2 0-16,31-24 15,-32 24-15,0 0 16,0 0-1,-1 0 1,2 0-16,-1 0 16,33 0 15,-66-23-15,32 23-1,1 0 1,-1 0-16,2 0 15,-34-23-15,65 23 16,-65-24-16,34 24 16,-34-23-16,32 23 15,1-47 79,-33 24-47,0 0-31,0 0-16,0-1 15,33 1 1,-33 0-1,0-1 1,33-22 0,-33 22-1,0 1 1,0 0 0,0 0-1,0-2 1,0 2-16,0 0 15,0-24 1,0 0 0,0 24-1,0-24-15,0 24 16,-33 0-16,0 0 16,0-1 15,33 1-16,-32 0-15,32-1 16,-34 1-16,34-24 16,-33 47-1,33-23 1,0 0 0,0 0-16,0-1 15,-32 24-15,32-23 16,0 0-1,0-1-15,-34-22 47,2 46-31,32-24 46,0 1-46,-33-23 47,1 46-48,-2-24 1,2 24-1,-1-23 1,-1 23 0,2 0-16,-1 0 15,33-23-15,-33 23 16,-32 0 0,-2-24-1,35 24 1,-1 0-16,0 0 15,-32 0-15,31 0 16,1 0-16,-31 0 16,-3 0-16,35 0 15,-2 0-15,2 0 16,-1 0-16,-1 0 16,-31 0-16,-1 0 15,1 0-15,-1 0 16,33 0-16,0 0 15,-66 0-15,66 0 16,-31 0-16,30 0 16,-31-23-16,-1 23 15,-1 0-15,35 0 16,-33 0-16,31-23 16,2 23-16,-35 0 15,3 0-15,30 0 16,1 0-16,1 0 15,-35 0-15,35-24 16,-34 24 0,33 0-16,1 0 15,-34 0 1,-1 0-16,2 0 16,-1 0-16,34 0 15,-1 0-15,-33 0 16,34 0-1,-2 0-15,1 0 16,1 0 0,-35 0-16,35 0 15,-99 0 1,97 0-16,-31 0 16,33 0-16,-35 0 15,35 0-15,-34 24 16,33-24-16,-1 0 15,-30 0-15,-35 0 16,66 0-16,-1 0 16,2 0-16,-67 0 15,67 23-15,-2-23 16,-31 0-16,-1 0 16,33 0-16,1 0 15,-2 23-15,2-23 16,-1 24-16,-1-24 15,-30 0 1,31 0 0,-1 0-1,-31 0-15,31 23 16,-30-23-16,30 0 16,1 0-16,1 0 15,-1 0-15,0 0 16,-32 0-16,-2 0 15,35 0-15,-2 0 16,-31 23-16,-1-23 16,34 0-16,-35 0 15,35 0 1,-1 0-16,-33 0 16,34 0-16,-67 0 15,0 0-15,33 0 16,-33 0-16,34 0 15,-1 0-15,34 0 16,-67 0-16,66 0 16,-33 0-16,0 0 15,33 0-15,-65 0 16,33 0-16,31 0 16,-65 0-1,67 0-15,-33 0 16,31 0-16,2 0 15,-67 0-15,33 0 16,1 0-16,32 0 16,-33 0-16,0 0 15,1 0-15,-2 0 16,1 0-16,1 0 16,-1 0-16,-33-23 15,67 23-15,-34 0 16,-32 0-16,32 0 15,33 0-15,0 0 16,-32 0-16,-2-23 16,35 23-16,0-24 15,-2 24-15,1 0 16,1 0-16,-34 0 16,33 0-16,-2 0 15,-30 0-15,-1 0 16,34 0-16,-1 0 15,-33-23-15,0 0 16,1 23 0,-2 0-1,3 0-15,-3 0 16,35 0-16,-67 0 16,0 0-16,67 0 15,-34 0-15,33 0 16,-1 0-16,-31 0 15,-33 0-15,31 0 16,-31 0-16,65 0 16,-65 0-16,65 0 15,-33 0-15,1 0 16,-34 0-16,33 0 16,0 0-16,-32-24 15,32 24-15,0 0 16,-33 0-16,2 0 15,-2 0-15,-34 0 16,35 0-16,33 0 16,-2 0-16,3 0 15,30 0-15,1 0 16,-33 0-16,34 0 16,-33 0-16,31 0 15,-65 0-15,34 0 16,-34 0-16,33 0 15,-33 0-15,-32 0 16,66 0 0,-1 0-16,-33 0 15,-66 0-15,34 0 16,0 0-16,-66 0 16,65 0-16,-31 0 15,-35 0-15,66 0 16,1 0-16,-1 0 15,1 0-15,32 24 16,33-24-16,1 0 16,31 0-16,-30 0 15,-3 0-15,35 0 16,-34 0 15,33 0-15,1 0-1,-2 0-15,1 0 16,1 0-16,-2 0 16,2 0-16,-33 0 31,31 0-15,-31 0-1,31 0-15,2 0 16,-1 0-16,-33 0 15,1 0-15,-34 23 16,66-23-16,0 0 16,-66 0-16,67 0 15,0 0-15,-2 0 16,1 0-16,1 0 16,-2 0-16,2 0 15,-1 0-15,-1 0 16,-31 0-1,33 0-15,-2 0 16,2 0-16,-1 0 16,-33 0-16,33 0 15,0 0-15,0 0 16,-33 0 0,33 0-1,1 0-15,0 0 16,-2 0-16,1 0 15,1 0-15,-34 23 16,33-23 15,-1 0-15,2 0 15,-33 0-15,31 0-1,2 0 1,-1 0 0,-1 0-1,2 0 17,-1 0-17,0 0 1,0 0 31,1 0-32,-1 0 1,-1 0 78</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in="-2.14748E9"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2:39:12.443"/>
    </inkml:context>
    <inkml:brush xml:id="br0">
      <inkml:brushProperty name="width" value="0.2" units="cm"/>
      <inkml:brushProperty name="height" value="0.4" units="cm"/>
      <inkml:brushProperty name="color" value="#00FF00"/>
      <inkml:brushProperty name="tip" value="rectangle"/>
      <inkml:brushProperty name="rasterOp" value="maskPen"/>
      <inkml:brushProperty name="fitToCurve" value="1"/>
    </inkml:brush>
  </inkml:definitions>
  <inkml:trace contextRef="#ctx0" brushRef="#br0">100 237 0,'0'-37'485,"34"37"-470,0 0 1,1 0-1,0 0 1,0 0-16,-1 0 16,1 0-1,0 0 17,-1 0-32,2 0 15,-2 0 1,34 0-16,2 37 15,-36-37 1,2 0-16,-2 0 31,0 0-15,2 0 0,32 0 15,-33 0 0,0 0-31,0 0 16,-1 36-1,2-36-15,32 0 32,-32 0-17,-2 0 1,36 0-16,-36 37 15,0-37 1,0 0 0,2 0-1,-2 0-15,36 0 16,-36 0 0,1 0-1,0 0 1,-1 0-1,1 0 1,-1 0-16,2 0 16,32 0-1,-32 0 1,-2 0-16,0 0 16,2 0-16,-2 0 15,34 0 16,-32 0-15,-2 0-16,1 0 16,0 0-1,-1 0-15,1 0 16,0 0-16,34 0 16,-34 0-1,0 0 1,-1 0-1,0 0 1,2 0 0,32 0-1,-32 0 1,-2 0 0,0 0-1,2 0-15,-2 0 16,0 0-16,1 0 15,35 0 1,-36 0 0,1 0-16,0 0 15,-1 0 1,2 0 0,32 0-1,-34 0 1,2 0-1,-2 0-15,0 0 16,2 0 0,-2 0-16,0 0 15,36 0-15,-36 0 32,1 0-32,0 0 15,0 0-15,-1 0 16,36 0-1,-36 0 1,2 0 0,-2 0-16,0 0 15,2 0 1,-2 0-16,0 0 16,36 0-1,-36 0 1,0 0-16,2 0 15,-2 0-15,1 0 16,34 0 0,-34 0-1,-1 0-15,2 0 16,-2 0-16,0 0 16,2 0-1,-2 0-15,36 0 16,-36 0 15,0 0-31,0 0 16,2 0-1,-2 0-15,36 0 32,-36 0-17,1 0-15,0 0 16,34 37-16,-34-37 15,0 0 1,-1 0-16,0 0 16,36 0-1,-36 0 1,2 0-16,-2 0 16,36 0-16,-36 0 15,0 0-15,1 0 16,34 0-16,-34 0 15,35 0 1,-36 0 0,2 0-1,-2 0 1,0 0-16,0 0 16,2 0-1,-2 0 1,36 0-1,-36 0 17,0 0-32,2 0 15,-2 0 1,0 0-16,36 0 31,-35 0 0,-1 0-31,1 0 16,0 0 0,-1 0-16,2 0 0,-2 0 15,36 0 1,-36 0 0,0 0-1,0 0 1,2 0-1,-2 0 1,36 0 0,-36 0 31,1 0-32,0 0 1,-1 0-1,1 0 1,-1 0 0,36 0-16,-36 0 15,36 0 1,-36 0 0,2 0-1,-2 0 1,0 0-1,0-37-15,2 37 16,-2 0 0,36 0-1,-1 0 1,-34 0-16,34 0 16,-34 0-16,34 0 15,-35 0-15,2 0 16,-2 0-1,0 0-15,36 0 16,0 0-16,-36 0 16,0 0-16,36 0 15,34 0-15,-69 0 16,-1 0-16,36 0 16,-36-37-16,0 37 15,2-36-15,-2 36 16,0 0-16,2 0 15,-2 0 1,0 0-16,36 0 16,0 0-16,-36 0 15,1 0-15,34 0 16,-34 0-16,-1 0 16,36 0-16,-36 0 15,2 0-15,-2 0 16,34 0-1,-32 0 1,-2 0-16,0 0 16,2 0-16,-2 0 15,1 36-15,34-36 16,-34 0 0,35 0-1,-36 0 1,36 0-16,-2 0 15,2 0-15,-36 0 16,36 0-16,-36 0 16,0 0-1,2 0-15,-2 0 16,1 0-16,35 0 16,-36 0-1,1 0 1,0 0-16,-1 0 15,0 0-15,2 0 16,32 0-16,-32 0 16,32 0-1,2 0-15,-36 0 16,1 0 0,0 0-16,-1 0 15,1 0-15,0 0 16,0 0-16,-1 0 15,1 0 1,0 0-16,-1 0 16,0 0-16,2 0 15,-2 0 1,36 0 0,-2 0-16,-32 0 15,-2 0-15,36 0 16,-36 0-1,1 0-15,-1 0 16,1 0-16,0 0 16,-1 0-1,2 0 17,32 0-1,-32 0-16,-2 0 1,0 0 0,0 0-16,2 0 15,32 0 1,-32 0 0,-2 0-16,1 0 15,0 0-15,34 0 16,-35 0-1,2 0-15,-2 0 16,0 0-16,-34 37 16,36-37-16,32 0 31</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3:18:57.911"/>
    </inkml:context>
    <inkml:brush xml:id="br0">
      <inkml:brushProperty name="width" value="0.05" units="cm"/>
      <inkml:brushProperty name="height" value="0.05" units="cm"/>
      <inkml:brushProperty name="color" value="#ED1C24"/>
      <inkml:brushProperty name="fitToCurve" value="1"/>
    </inkml:brush>
  </inkml:definitions>
  <inkml:trace contextRef="#ctx0" brushRef="#br0">23 355 0,'0'23'63,"0"24"-48,23-24 1,-23 24 0,47-1-16,-47-22 15,46-1-15,-46 0 16,24 1-16,-1-1 16,0 0-16,1 0 15,22-23 1,-22 24-1,22-24 17,-46 23-32,23-23 15,1 23 1,-1-23-16,-23 24 16,23-24-16,1 0 15,-1 23-15,0-23 31,47 23-31,-70 1 16,24-24-16,22 0 16,-23 0-16,24 0 15,-24 23-15,24 0 16,0-23-16,-24 0 16,47 23-16,-24 1 15,1-1-15,23-23 16,-24 0-16,1 23 15,23 1-15,0-24 16,0 23-16,-24-23 16,1 0-16,0 23 15,23-23-15,-1 0 16,25 24-16,-24-1 16,46 0-16,-46-23 15,23 0-15,0 0 16,24 0-16,23 0 15,-47 0-15,0 0 16,0 0-16,24 0 16,-1 0-16,-22 0 15,-24 0-15,23 0 16,0 0-16,0 0 16,0 0-1,1 0-15,-25 0 16,1 0-16,47 0 15,-1 0-15,-69 0 16,23 0-16,23 0 16,-70 0-16,24-23 15,0 23-15,-1 0 16,24-23-16,-47 23 16,1 0-16,22 0 15,24-24-15,0 1 16,0-24-16,-47 47 15,1 0-15,46-23 16,-24 0-16,1 23 16,-24 0-16,24 0 15,-24 0-15,0 0 16,24-24-16,-47 1 47,0 0-47,47 23 15,-24-23 1,-23-1 0,46 1-1,-46 0-15,0-24 32,0 0-17,0 24 1,0 0-1,0 0 1,0-1 0,-23 24-16,23-46 15,-23 46-15,23-24 16,-47 24-16,1 0 16,-1-46-16,0 22 15,-22 24-15,-1-23 16,23 0-16,-23 0 15,0 23-15,0-24 16,24 24-16,-1-23 16,-23 0-16,24 23 15,-24 0-15,0-24 16,46-22-16,-45 46 16,-1 0-16,46-24 15,1 1-15,-24 23 16,24 0-16,0-23 15,-24 23-15,24-24 16,0 24 0,-1 0-16,1 0 15,-24 0-15,24-23 16,0 0-16,-1 23 16,24-23-16,-46 23 15,46-24-15,-23 1 16,-24 23-16,24 0 15,-1-23 1,1 23-16,0-24 16,-1 24-16,1 0 15,0 0-15,-24 0 16,24 0 0,-24 0-16,1 0 15,-1 0-15,1 0 16,-1 0-16,24 0 15,-1 0-15,-22 0 16,-1 0-16,24 0 16,-1 0-16,-22 0 15,-1 0-15,1 0 16,-1 0-16,-23 0 16,24 0-1,-24 0-15,23 0 16,-23 24-16,-23-24 15,23 0-15,0 0 16,0 0-16,24 0 16,22 0-16,1 0 15,0 0 1,-1 0-16,1 0 16,0 0-16,-1 0 15,-22 0-15,-1 0 16,-23 0-16,0 0 15,24 23-15,-1-23 16,24 0-16,-24 0 16,1 0-16,-24 0 15,23 0-15,1 0 16,-1 0-16,0 0 16,1 0-16,-1 0 15,-23 0-15,24 0 16,-24 0-16,23 0 15,-23 0-15,0 0 16,0 0-16,24 0 16,-1 0-16,24 0 15,-24 0-15,1 0 16,22 0 0,1 0-16,-24 0 15,1 0-15,23 0 16,-1 23-1,24 1-15,-23-24 32,-24 0 15,24 0-32,0 23 1,-1 0-1,1-23-15,0 23 32,0 1-1,-1-24-15,1 23 15,23 0 0,-23 1 63,23-1-32,0 0-30,0 24 14</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3:19:02.238"/>
    </inkml:context>
    <inkml:brush xml:id="br0">
      <inkml:brushProperty name="width" value="0.05" units="cm"/>
      <inkml:brushProperty name="height" value="0.05" units="cm"/>
      <inkml:brushProperty name="color" value="#ED1C24"/>
      <inkml:brushProperty name="fitToCurve" value="1"/>
    </inkml:brush>
  </inkml:definitions>
  <inkml:trace contextRef="#ctx0" brushRef="#br0">93 234 0,'46'23'15,"-69"1"16,23 22-15,-23-46 0,23 24-16,-24-1 15,1 0-15,23 1 32,0-1-32,0 0 15,0 0-15,-23-23 16,23 47-1,0 0-15,0-24 16,0 24 0,0-24-1,0 0 1,0 0 15,0 1-15,0-1-1,0 0 1,0 1-16,23-1 16,0 24-16,1-47 15,-1 23-15,-23 0 16,47 0-16,-1-23 16,-22 0-1,-1 0 1,0 24-16,0-1 15,24-23-15,23 0 16,0 0-16,-24 0 16,24 0-16,0 23 15,0 1-15,0-1 16,23 0-16,-23-23 16,0 0-1,23 0-15,-23 0 16,0 0-16,0 0 15,0 0-15,0 0 16,-24 0-16,1 0 16,23 0-16,-23 0 15,23 0-15,-1 0 16,-22 0-16,23 0 16,-47 0-16,47 0 15,-23 0-15,-1 0 16,24 0-16,0 0 15,23 0-15,-46 0 16,46 0-16,-23 0 16,0-93-16,-23 93 15,46 0-15,-23 0 16,-24 0-16,1-23 16,23-1-16,0 24 15,0 0-15,-24 0 16,1-23-16,0 23 15,-1-23-15,-23 23 16,1-23-16,22 23 16,1 0-16,-24 0 15,1-24 1,22 1-16,1 23 16,-1 0-16,1 0 15,23-23-15,-24 23 16,1 0-16,-24 0 15,1 0-15,22 0 16,1 0-16,-1 0 16,1 0-16,-24 0 15,24 0-15,0 0 16,-1 0 0,1 0-16,-1 0 15,1 0-15,0 0 16,-24 0-16,24 0 15,-1 0-15,-23 0 16,24 0 15,-24 0-15,1 0-16,-1 0 16,0 0-1,24 0-15,-24 0 0,0 0 16,24-24-16,-24 24 31,24 0-15,-24-23-1,1 0 32,-24-1-31,23 1-1,-23 0-15,0 0 16,0-1 0,0 1-1,0 0 1,0-1 0,0-22-1,0-1 16,-47 47-31,47-46 16,-23 46-16,23-24 16,-23 24-1,23-23-15,-24 23 16,-22-23-16,22 23 16,1 0-1,23-24-15,-46 24 16,46-23-16,-47 23 15,24-23-15,-24 23 16,-23 0 0,47-24-16,-24 1 15,24 23-15,0 0 16,-1-47-16,1 47 16,-24 0-16,1 0 15,23-23-15,-1 23 16,-22-23-16,-1 0 15,0 23-15,-23 0 16,1 0-16,22 0 16,0 0-16,1 0 15,22 0-15,1 0 16,0 0-16,0-24 16,-24 24-16,0 0 15,-23 0-15,24 0 16,23 0-16,-1 0 15,-22 0-15,-1 0 16,0 0-16,24 0 16,0-23-16,0 23 15,-1 0-15,-22-23 16,22 23 0,1 0-16,-24-24 15,1 24-15,22 0 16,-22 0-16,-24 0 15,23 0-15,1 0 16,-24 0-16,0 0 16,23 0-16,-46 0 15,23 0-15,0 0 16,-23 0-16,0 0 16,23 0-16,0 0 15,0 0-15,24 0 16,-24 0-16,23 0 15,0 0-15,-22 0 16,-1-23-16,23 23 16,24 0-16,-24 0 15,-23 23-15,0 1 16,24-24-16,-1 0 16,-23 0-16,24 0 15,-1 0-15,0 23 16,1-23-16,-1 0 15,1 0 1,-24 0-16,46 0 16,1 0-16,0 0 15,-1 0-15,1 0 16,-23 0-16,-1 0 16,0 0-16,24 0 15,0 0-15,-1 0 16,1 0-16,-24 23 15,24-23-15,0 24 16,0-24-16,-24 0 16,0 0-1,24 0 1,0 23 46,-24-23 48,47 23-95,-23 0 1,-24-23 0,24 0-1,0 24 1,-1-24-16,1 0 47,0 0-16,-1 23-15,1-23-1,-23 23 110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3:19:07.023"/>
    </inkml:context>
    <inkml:brush xml:id="br0">
      <inkml:brushProperty name="width" value="0.05" units="cm"/>
      <inkml:brushProperty name="height" value="0.05" units="cm"/>
      <inkml:brushProperty name="color" value="#ED1C24"/>
      <inkml:brushProperty name="fitToCurve" value="1"/>
    </inkml:brush>
  </inkml:definitions>
  <inkml:trace contextRef="#ctx0" brushRef="#br0">311 362 0,'-47'-24'16,"24"24"0,0 0-1,-1 0 1,24 24 0,-23-1-1,0-23 1,23 23-16,-23-23 15,23 24-15,-24-24 16,24 46 0,-23-46-16,0 47 15,-1-24 1,24 1-16,0-1 31,-23-23-15,23 46-1,0-22 17,0-1-17,0 0 1,0 1 15,0-1-15,0 24 31,0-24-32,0 0 1,0 0-16,0 1 31,0-1-31,0 0 16,23 1-1,1-24 1,-24 23-16,23 0 16,24 1 15,-24-24-15,0 0-1,24 23-15,-24-23 16,0 0-16,1 0 15,22 23-15,24 0 16,-47-23 0,24 24-16,23-24 15,-23 23-15,-1-23 16,-22 0 0,22 0-16,-23 0 15,24 23-15,-24 1 16,24-24-16,0 0 15,46 0 1,-47 0-16,1 0 16,0 23-16,-1 0 15,1 1-15,-1-24 16,-22 0-16,22 23 16,1-23-16,23 0 15,-24 0-15,1 0 16,23 0-16,0 0 15,0 0-15,0 0 16,0 0-16,-24 0 16,1 0-16,23 0 15,-24 0-15,1 0 16,-1 0-16,1 0 16,23 0-16,23 0 15,-23 0-15,-23 0 16,-1 0-16,1 23 15,0-23 1,-1 0-16,24 0 16,-23 0-16,-1 0 15,1 0-15,-1 0 16,1 0-16,0 0 16,-1 0-16,1-23 15,-24 23-15,24 0 16,23 0-16,-24 0 15,24 0-15,-23 0 16,23 0-16,-24 0 16,1 0-16,0 0 15,-24 0-15,23 0 16,1 0-16,-24 0 16,24 0-16,0 0 15,-1 0-15,1 0 16,-1 0-16,1 0 15,-24 0-15,24 0 16,-24-23-16,1-1 16,22 24-16,-23 0 15,1 0 1,-1 0-16,0 0 16,47 0-1,-46 0-15,-1 0 16,23 0-16,1-23 15,0 23-15,-24 0 16,0 0-16,1 0 16,-1 0-16,0 0 15,0 0-15,1 0 16,-1 0-16,0 0 16,1 0-16,22-23 15,-22 23 1,-1 0-1,0-24-15,24 24 16,-24-23-16,0 23 16,24 0-16,0-23 15,-1 23-15,-22-24 16,22 24-16,-23 0 16,1 0-16,-1-23 15,0 0-15,1 23 16,-1-23-16,0 23 15,1 0 1,-1-24 0,0 24 15,0 0-15,-23-23-1,0 0 32,0-1-47,47 1 16,-47 0-1,0-1 17,0 1-32,0 0 15,0 0-15,0-1 16,0 1-16,0 0 15,0-24 1,-23 24 15,23-1-15,-24-22 0,1-1-1,0 47 1,23-46-1,-23 46-15,23-24 16,-24 1 0,1 0-1,-24-1 1,47 1 0,-23 23-16,0 0 15,-1-47-15,1 24 16,-23 23-1,46-23-15,-47 0 16,0-1 0,1 1-16,-1 23 15,24-23-15,0 23 16,-24 0-16,24-24 16,-24 24-16,0-23 15,-23 23-15,1-23 16,-1-1-16,0 24 15,46 0-15,-45 0 16,45-23-16,-22 0 16,-24 23-16,0 0 15,-23 0-15,23 0 16,23 0-16,-23 0 16,-23 0-1,46 0-15,24 0 16,-24 0-16,-22 0 15,45 0-15,-46 0 16,24 0-16,-1 0 16,1 0-16,-1 0 15,24-23-15,-24-1 16,0 24-16,1 0 16,23 0-16,-47 0 15,23 0-15,24 0 16,-1 0-16,-22 0 15,-1 0-15,1 0 16,22 0-16,1 0 16,-47 0-16,23 0 15,1 0-15,-1 0 16,1 0-16,-1 0 16,0 0-16,-22 0 15,22 0-15,-23 0 16,23 0-16,24 0 15,0 24-15,-24-24 16,24 23-16,-24-23 16,1 0-16,-1 0 15,-23 23-15,47-23 16,0 0 0,-24 0-16,24 0 15,-24 0-15,24 0 16,-24 0-16,24 0 15,0 0-15,-24 0 16,24 0 0,-24 0-16,24 0 15,-1 0-15,1 0 16,-24 0-16,1 0 16,23 0-16,-1 0 15,-22 0-15,22 0 16,1 0-16,0 0 15,-1 0 1,1 0-16,-47 23 16,47-23-16,0 0 15,-24 24-15,24-1 16,-1-23-16,1 0 16,0 23-16,0-23 15,-1 0-15,1 0 16,0 0-16,-24 24 31,24-24-15,-1 23-16,-22-23 31,46 23-31,-23-23 16,-1 0-1,1 0 1,-24 0-1,24 0 1,0 0 0,-1 0-16,1 0 15,-24 0-15,24 0 16,0 0-16,0 0 16,-1 0-1,1 0 1,0 0 46,-1 0-15,1 0 0,23 47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2022/3/5</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1646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16466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8227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5898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5305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296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05/03/2022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05/03/2022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05/03/2022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283235065"/>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547299" y="496050"/>
            <a:ext cx="11096450" cy="586685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8960"/>
            <a:ext cx="12178984" cy="1760628"/>
          </a:xfrm>
          <a:prstGeom prst="rect">
            <a:avLst/>
          </a:prstGeom>
        </p:spPr>
      </p:pic>
    </p:spTree>
    <p:extLst>
      <p:ext uri="{BB962C8B-B14F-4D97-AF65-F5344CB8AC3E}">
        <p14:creationId xmlns:p14="http://schemas.microsoft.com/office/powerpoint/2010/main" val="1376848701"/>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276774540"/>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13497540"/>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821476496"/>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0307149"/>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154434942"/>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659952587"/>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624800257"/>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1897146"/>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043405191"/>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92304218"/>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339590" y="182923"/>
            <a:ext cx="11304159" cy="6179981"/>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8960"/>
            <a:ext cx="12178984" cy="1760628"/>
          </a:xfrm>
          <a:prstGeom prst="rect">
            <a:avLst/>
          </a:prstGeom>
        </p:spPr>
      </p:pic>
    </p:spTree>
    <p:extLst>
      <p:ext uri="{BB962C8B-B14F-4D97-AF65-F5344CB8AC3E}">
        <p14:creationId xmlns:p14="http://schemas.microsoft.com/office/powerpoint/2010/main" val="143985435"/>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753926635"/>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12247906"/>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877477662"/>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61314688"/>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539011493"/>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281894934"/>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383727870"/>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061973721"/>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678385531"/>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679" y="2505656"/>
            <a:ext cx="5157116" cy="3685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1398" y="2505656"/>
            <a:ext cx="5182513" cy="3685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2022/3/5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4"/>
        <p:cNvGrpSpPr/>
        <p:nvPr/>
      </p:nvGrpSpPr>
      <p:grpSpPr>
        <a:xfrm>
          <a:off x="0" y="0"/>
          <a:ext cx="0" cy="0"/>
          <a:chOff x="0" y="0"/>
          <a:chExt cx="0" cy="0"/>
        </a:xfrm>
      </p:grpSpPr>
      <p:sp>
        <p:nvSpPr>
          <p:cNvPr id="95" name="Google Shape;95;p3"/>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96" name="Google Shape;96;p3"/>
          <p:cNvSpPr txBox="1">
            <a:spLocks noGrp="1"/>
          </p:cNvSpPr>
          <p:nvPr>
            <p:ph type="title"/>
          </p:nvPr>
        </p:nvSpPr>
        <p:spPr>
          <a:xfrm>
            <a:off x="950676" y="3138126"/>
            <a:ext cx="7292251" cy="1110257"/>
          </a:xfrm>
          <a:prstGeom prst="rect">
            <a:avLst/>
          </a:prstGeom>
        </p:spPr>
        <p:txBody>
          <a:bodyPr spcFirstLastPara="1" wrap="square" lIns="91425" tIns="91425" rIns="91425" bIns="91425" anchor="ctr" anchorCtr="0">
            <a:noAutofit/>
          </a:bodyPr>
          <a:lstStyle>
            <a:lvl1pPr lvl="0">
              <a:spcBef>
                <a:spcPts val="0"/>
              </a:spcBef>
              <a:spcAft>
                <a:spcPts val="0"/>
              </a:spcAft>
              <a:buClr>
                <a:srgbClr val="2A4849"/>
              </a:buClr>
              <a:buSzPts val="3600"/>
              <a:buNone/>
              <a:defRPr sz="9599">
                <a:solidFill>
                  <a:srgbClr val="2A4849"/>
                </a:solidFill>
              </a:defRPr>
            </a:lvl1pPr>
            <a:lvl2pPr lvl="1" algn="ctr">
              <a:spcBef>
                <a:spcPts val="0"/>
              </a:spcBef>
              <a:spcAft>
                <a:spcPts val="0"/>
              </a:spcAft>
              <a:buClr>
                <a:srgbClr val="2A4849"/>
              </a:buClr>
              <a:buSzPts val="3600"/>
              <a:buNone/>
              <a:defRPr sz="4800">
                <a:solidFill>
                  <a:srgbClr val="2A4849"/>
                </a:solidFill>
              </a:defRPr>
            </a:lvl2pPr>
            <a:lvl3pPr lvl="2" algn="ctr">
              <a:spcBef>
                <a:spcPts val="0"/>
              </a:spcBef>
              <a:spcAft>
                <a:spcPts val="0"/>
              </a:spcAft>
              <a:buClr>
                <a:srgbClr val="2A4849"/>
              </a:buClr>
              <a:buSzPts val="3600"/>
              <a:buNone/>
              <a:defRPr sz="4800">
                <a:solidFill>
                  <a:srgbClr val="2A4849"/>
                </a:solidFill>
              </a:defRPr>
            </a:lvl3pPr>
            <a:lvl4pPr lvl="3" algn="ctr">
              <a:spcBef>
                <a:spcPts val="0"/>
              </a:spcBef>
              <a:spcAft>
                <a:spcPts val="0"/>
              </a:spcAft>
              <a:buClr>
                <a:srgbClr val="2A4849"/>
              </a:buClr>
              <a:buSzPts val="3600"/>
              <a:buNone/>
              <a:defRPr sz="4800">
                <a:solidFill>
                  <a:srgbClr val="2A4849"/>
                </a:solidFill>
              </a:defRPr>
            </a:lvl4pPr>
            <a:lvl5pPr lvl="4" algn="ctr">
              <a:spcBef>
                <a:spcPts val="0"/>
              </a:spcBef>
              <a:spcAft>
                <a:spcPts val="0"/>
              </a:spcAft>
              <a:buClr>
                <a:srgbClr val="2A4849"/>
              </a:buClr>
              <a:buSzPts val="3600"/>
              <a:buNone/>
              <a:defRPr sz="4800">
                <a:solidFill>
                  <a:srgbClr val="2A4849"/>
                </a:solidFill>
              </a:defRPr>
            </a:lvl5pPr>
            <a:lvl6pPr lvl="5" algn="ctr">
              <a:spcBef>
                <a:spcPts val="0"/>
              </a:spcBef>
              <a:spcAft>
                <a:spcPts val="0"/>
              </a:spcAft>
              <a:buClr>
                <a:srgbClr val="2A4849"/>
              </a:buClr>
              <a:buSzPts val="3600"/>
              <a:buNone/>
              <a:defRPr sz="4800">
                <a:solidFill>
                  <a:srgbClr val="2A4849"/>
                </a:solidFill>
              </a:defRPr>
            </a:lvl6pPr>
            <a:lvl7pPr lvl="6" algn="ctr">
              <a:spcBef>
                <a:spcPts val="0"/>
              </a:spcBef>
              <a:spcAft>
                <a:spcPts val="0"/>
              </a:spcAft>
              <a:buClr>
                <a:srgbClr val="2A4849"/>
              </a:buClr>
              <a:buSzPts val="3600"/>
              <a:buNone/>
              <a:defRPr sz="4800">
                <a:solidFill>
                  <a:srgbClr val="2A4849"/>
                </a:solidFill>
              </a:defRPr>
            </a:lvl7pPr>
            <a:lvl8pPr lvl="7" algn="ctr">
              <a:spcBef>
                <a:spcPts val="0"/>
              </a:spcBef>
              <a:spcAft>
                <a:spcPts val="0"/>
              </a:spcAft>
              <a:buClr>
                <a:srgbClr val="2A4849"/>
              </a:buClr>
              <a:buSzPts val="3600"/>
              <a:buNone/>
              <a:defRPr sz="4800">
                <a:solidFill>
                  <a:srgbClr val="2A4849"/>
                </a:solidFill>
              </a:defRPr>
            </a:lvl8pPr>
            <a:lvl9pPr lvl="8" algn="ctr">
              <a:spcBef>
                <a:spcPts val="0"/>
              </a:spcBef>
              <a:spcAft>
                <a:spcPts val="0"/>
              </a:spcAft>
              <a:buClr>
                <a:srgbClr val="2A4849"/>
              </a:buClr>
              <a:buSzPts val="3600"/>
              <a:buNone/>
              <a:defRPr sz="4800">
                <a:solidFill>
                  <a:srgbClr val="2A4849"/>
                </a:solidFill>
              </a:defRPr>
            </a:lvl9pPr>
          </a:lstStyle>
          <a:p>
            <a:endParaRPr/>
          </a:p>
        </p:txBody>
      </p:sp>
      <p:sp>
        <p:nvSpPr>
          <p:cNvPr id="97" name="Google Shape;97;p3"/>
          <p:cNvSpPr txBox="1">
            <a:spLocks noGrp="1"/>
          </p:cNvSpPr>
          <p:nvPr>
            <p:ph type="title" idx="2" hasCustomPrompt="1"/>
          </p:nvPr>
        </p:nvSpPr>
        <p:spPr>
          <a:xfrm>
            <a:off x="753202"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98" name="Google Shape;98;p3"/>
          <p:cNvSpPr txBox="1">
            <a:spLocks noGrp="1"/>
          </p:cNvSpPr>
          <p:nvPr>
            <p:ph type="subTitle" idx="1"/>
          </p:nvPr>
        </p:nvSpPr>
        <p:spPr>
          <a:xfrm>
            <a:off x="950676" y="4248383"/>
            <a:ext cx="7292251" cy="780981"/>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26B69"/>
              </a:buClr>
              <a:buSzPts val="1400"/>
              <a:buNone/>
              <a:defRPr sz="2400">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9" name="Google Shape;99;p3"/>
          <p:cNvGrpSpPr/>
          <p:nvPr/>
        </p:nvGrpSpPr>
        <p:grpSpPr>
          <a:xfrm>
            <a:off x="11716382" y="6240728"/>
            <a:ext cx="40898" cy="69188"/>
            <a:chOff x="5822805" y="3872050"/>
            <a:chExt cx="30677" cy="51879"/>
          </a:xfrm>
        </p:grpSpPr>
        <p:sp>
          <p:nvSpPr>
            <p:cNvPr id="100" name="Google Shape;100;p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a:off x="1132938" y="6789959"/>
            <a:ext cx="110505" cy="83456"/>
            <a:chOff x="4915963" y="3914014"/>
            <a:chExt cx="82889" cy="62578"/>
          </a:xfrm>
        </p:grpSpPr>
        <p:sp>
          <p:nvSpPr>
            <p:cNvPr id="103" name="Google Shape;103;p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3"/>
          <p:cNvGrpSpPr/>
          <p:nvPr/>
        </p:nvGrpSpPr>
        <p:grpSpPr>
          <a:xfrm>
            <a:off x="9653529" y="6309923"/>
            <a:ext cx="107921" cy="83456"/>
            <a:chOff x="4981850" y="4484221"/>
            <a:chExt cx="80951" cy="62578"/>
          </a:xfrm>
        </p:grpSpPr>
        <p:sp>
          <p:nvSpPr>
            <p:cNvPr id="107" name="Google Shape;107;p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10939871" y="6484185"/>
            <a:ext cx="106994" cy="84564"/>
            <a:chOff x="5437246" y="4899713"/>
            <a:chExt cx="80256" cy="63408"/>
          </a:xfrm>
        </p:grpSpPr>
        <p:sp>
          <p:nvSpPr>
            <p:cNvPr id="111" name="Google Shape;111;p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3862981" y="6697457"/>
            <a:ext cx="46161" cy="118572"/>
            <a:chOff x="997737" y="4927704"/>
            <a:chExt cx="34625" cy="88909"/>
          </a:xfrm>
        </p:grpSpPr>
        <p:sp>
          <p:nvSpPr>
            <p:cNvPr id="115" name="Google Shape;115;p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3"/>
          <p:cNvGrpSpPr/>
          <p:nvPr/>
        </p:nvGrpSpPr>
        <p:grpSpPr>
          <a:xfrm>
            <a:off x="9321846" y="6908666"/>
            <a:ext cx="44406" cy="105412"/>
            <a:chOff x="3922394" y="4890674"/>
            <a:chExt cx="33309" cy="79041"/>
          </a:xfrm>
        </p:grpSpPr>
        <p:sp>
          <p:nvSpPr>
            <p:cNvPr id="118" name="Google Shape;118;p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8155745" y="6438087"/>
            <a:ext cx="147892" cy="176778"/>
            <a:chOff x="4148103" y="5123543"/>
            <a:chExt cx="269125" cy="321576"/>
          </a:xfrm>
        </p:grpSpPr>
        <p:sp>
          <p:nvSpPr>
            <p:cNvPr id="121" name="Google Shape;121;p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289978" y="6789962"/>
            <a:ext cx="55716" cy="125154"/>
            <a:chOff x="4891832" y="3454067"/>
            <a:chExt cx="41792" cy="93844"/>
          </a:xfrm>
        </p:grpSpPr>
        <p:sp>
          <p:nvSpPr>
            <p:cNvPr id="125" name="Google Shape;125;p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7522312" y="6688105"/>
            <a:ext cx="108750" cy="137269"/>
            <a:chOff x="2802243" y="4633955"/>
            <a:chExt cx="81573" cy="102928"/>
          </a:xfrm>
        </p:grpSpPr>
        <p:sp>
          <p:nvSpPr>
            <p:cNvPr id="128" name="Google Shape;128;p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3"/>
          <p:cNvGrpSpPr/>
          <p:nvPr/>
        </p:nvGrpSpPr>
        <p:grpSpPr>
          <a:xfrm>
            <a:off x="6370570" y="6690870"/>
            <a:ext cx="118304" cy="131734"/>
            <a:chOff x="2483887" y="5072504"/>
            <a:chExt cx="88739" cy="98778"/>
          </a:xfrm>
        </p:grpSpPr>
        <p:sp>
          <p:nvSpPr>
            <p:cNvPr id="132" name="Google Shape;132;p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3"/>
          <p:cNvGrpSpPr/>
          <p:nvPr/>
        </p:nvGrpSpPr>
        <p:grpSpPr>
          <a:xfrm>
            <a:off x="5065902" y="6630205"/>
            <a:ext cx="147892" cy="117466"/>
            <a:chOff x="1400920" y="4965564"/>
            <a:chExt cx="110933" cy="88079"/>
          </a:xfrm>
        </p:grpSpPr>
        <p:sp>
          <p:nvSpPr>
            <p:cNvPr id="136" name="Google Shape;136;p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0167995"/>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9"/>
        <p:cNvGrpSpPr/>
        <p:nvPr/>
      </p:nvGrpSpPr>
      <p:grpSpPr>
        <a:xfrm>
          <a:off x="0" y="0"/>
          <a:ext cx="0" cy="0"/>
          <a:chOff x="0" y="0"/>
          <a:chExt cx="0" cy="0"/>
        </a:xfrm>
      </p:grpSpPr>
      <p:grpSp>
        <p:nvGrpSpPr>
          <p:cNvPr id="140" name="Google Shape;140;p4"/>
          <p:cNvGrpSpPr/>
          <p:nvPr/>
        </p:nvGrpSpPr>
        <p:grpSpPr>
          <a:xfrm>
            <a:off x="-72957" y="2466534"/>
            <a:ext cx="12263031" cy="4275482"/>
            <a:chOff x="-54725" y="1849472"/>
            <a:chExt cx="9198470" cy="3205869"/>
          </a:xfrm>
        </p:grpSpPr>
        <p:sp>
          <p:nvSpPr>
            <p:cNvPr id="141" name="Google Shape;141;p4"/>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 name="Google Shape;142;p4"/>
            <p:cNvGrpSpPr/>
            <p:nvPr/>
          </p:nvGrpSpPr>
          <p:grpSpPr>
            <a:xfrm>
              <a:off x="220100" y="2421150"/>
              <a:ext cx="8653600" cy="2015700"/>
              <a:chOff x="220100" y="2421150"/>
              <a:chExt cx="8653600" cy="2015700"/>
            </a:xfrm>
          </p:grpSpPr>
          <p:sp>
            <p:nvSpPr>
              <p:cNvPr id="143" name="Google Shape;143;p4"/>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44" name="Google Shape;144;p4"/>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45" name="Google Shape;145;p4"/>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46" name="Google Shape;146;p4"/>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47" name="Google Shape;147;p4"/>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48" name="Google Shape;148;p4"/>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49" name="Google Shape;149;p4"/>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50" name="Google Shape;150;p4"/>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51" name="Google Shape;151;p4"/>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52" name="Google Shape;152;p4"/>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53" name="Google Shape;153;p4"/>
          <p:cNvSpPr txBox="1">
            <a:spLocks noGrp="1"/>
          </p:cNvSpPr>
          <p:nvPr>
            <p:ph type="title"/>
          </p:nvPr>
        </p:nvSpPr>
        <p:spPr>
          <a:xfrm>
            <a:off x="959875" y="728773"/>
            <a:ext cx="10279862" cy="725368"/>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rgbClr val="2A4849"/>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959875" y="1621375"/>
            <a:ext cx="10279862" cy="4518646"/>
          </a:xfrm>
          <a:prstGeom prst="rect">
            <a:avLst/>
          </a:prstGeom>
        </p:spPr>
        <p:txBody>
          <a:bodyPr spcFirstLastPara="1" wrap="square" lIns="91425" tIns="91425" rIns="91425" bIns="91425" anchor="ctr" anchorCtr="0">
            <a:noAutofit/>
          </a:bodyPr>
          <a:lstStyle>
            <a:lvl1pPr marL="609524" lvl="0" indent="-406349" rtl="0">
              <a:lnSpc>
                <a:spcPct val="100000"/>
              </a:lnSpc>
              <a:spcBef>
                <a:spcPts val="0"/>
              </a:spcBef>
              <a:spcAft>
                <a:spcPts val="0"/>
              </a:spcAft>
              <a:buClr>
                <a:srgbClr val="434343"/>
              </a:buClr>
              <a:buSzPts val="1200"/>
              <a:buAutoNum type="arabicPeriod"/>
              <a:defRPr sz="1467">
                <a:solidFill>
                  <a:srgbClr val="434343"/>
                </a:solidFill>
              </a:defRPr>
            </a:lvl1pPr>
            <a:lvl2pPr marL="1219048" lvl="1"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571" lvl="2"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095" lvl="3"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619" lvl="4"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143" lvl="5"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6666" lvl="6"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190" lvl="7"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5714" lvl="8" indent="-406349"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grpSp>
        <p:nvGrpSpPr>
          <p:cNvPr id="155" name="Google Shape;155;p4"/>
          <p:cNvGrpSpPr/>
          <p:nvPr/>
        </p:nvGrpSpPr>
        <p:grpSpPr>
          <a:xfrm>
            <a:off x="-72956" y="6134153"/>
            <a:ext cx="12372276" cy="725315"/>
            <a:chOff x="-54725" y="4599549"/>
            <a:chExt cx="9280415" cy="543860"/>
          </a:xfrm>
        </p:grpSpPr>
        <p:sp>
          <p:nvSpPr>
            <p:cNvPr id="156" name="Google Shape;156;p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58" name="Google Shape;158;p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59" name="Google Shape;159;p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60" name="Google Shape;160;p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61" name="Google Shape;161;p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62" name="Google Shape;162;p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63" name="Google Shape;163;p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64" name="Google Shape;164;p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65" name="Google Shape;165;p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66" name="Google Shape;166;p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524339556"/>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7"/>
        <p:cNvGrpSpPr/>
        <p:nvPr/>
      </p:nvGrpSpPr>
      <p:grpSpPr>
        <a:xfrm>
          <a:off x="0" y="0"/>
          <a:ext cx="0" cy="0"/>
          <a:chOff x="0" y="0"/>
          <a:chExt cx="0" cy="0"/>
        </a:xfrm>
      </p:grpSpPr>
      <p:sp>
        <p:nvSpPr>
          <p:cNvPr id="168" name="Google Shape;168;p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5"/>
          <p:cNvSpPr txBox="1">
            <a:spLocks noGrp="1"/>
          </p:cNvSpPr>
          <p:nvPr>
            <p:ph type="title" idx="2"/>
          </p:nvPr>
        </p:nvSpPr>
        <p:spPr>
          <a:xfrm>
            <a:off x="2799169"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5"/>
          <p:cNvSpPr txBox="1">
            <a:spLocks noGrp="1"/>
          </p:cNvSpPr>
          <p:nvPr>
            <p:ph type="title" idx="3"/>
          </p:nvPr>
        </p:nvSpPr>
        <p:spPr>
          <a:xfrm>
            <a:off x="7157120"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 name="Google Shape;171;p5"/>
          <p:cNvSpPr txBox="1">
            <a:spLocks noGrp="1"/>
          </p:cNvSpPr>
          <p:nvPr>
            <p:ph type="subTitle" idx="1"/>
          </p:nvPr>
        </p:nvSpPr>
        <p:spPr>
          <a:xfrm>
            <a:off x="715711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2" name="Google Shape;172;p5"/>
          <p:cNvSpPr txBox="1">
            <a:spLocks noGrp="1"/>
          </p:cNvSpPr>
          <p:nvPr>
            <p:ph type="subTitle" idx="4"/>
          </p:nvPr>
        </p:nvSpPr>
        <p:spPr>
          <a:xfrm>
            <a:off x="279918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73" name="Google Shape;173;p5"/>
          <p:cNvGrpSpPr/>
          <p:nvPr/>
        </p:nvGrpSpPr>
        <p:grpSpPr>
          <a:xfrm>
            <a:off x="-72956" y="6134153"/>
            <a:ext cx="12372276" cy="725315"/>
            <a:chOff x="-54725" y="4599549"/>
            <a:chExt cx="9280415" cy="543860"/>
          </a:xfrm>
        </p:grpSpPr>
        <p:sp>
          <p:nvSpPr>
            <p:cNvPr id="174" name="Google Shape;174;p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76" name="Google Shape;176;p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77" name="Google Shape;177;p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78" name="Google Shape;178;p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79" name="Google Shape;179;p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80" name="Google Shape;180;p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81" name="Google Shape;181;p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82" name="Google Shape;182;p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83" name="Google Shape;183;p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84" name="Google Shape;184;p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144006681"/>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 name="Google Shape;187;p6"/>
          <p:cNvGrpSpPr/>
          <p:nvPr/>
        </p:nvGrpSpPr>
        <p:grpSpPr>
          <a:xfrm>
            <a:off x="-72956" y="6134153"/>
            <a:ext cx="12372276" cy="725315"/>
            <a:chOff x="-54725" y="4599549"/>
            <a:chExt cx="9280415" cy="543860"/>
          </a:xfrm>
        </p:grpSpPr>
        <p:sp>
          <p:nvSpPr>
            <p:cNvPr id="188" name="Google Shape;188;p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90" name="Google Shape;190;p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91" name="Google Shape;191;p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92" name="Google Shape;192;p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93" name="Google Shape;193;p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94" name="Google Shape;194;p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95" name="Google Shape;195;p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96" name="Google Shape;196;p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97" name="Google Shape;197;p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98" name="Google Shape;198;p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82784340"/>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9"/>
        <p:cNvGrpSpPr/>
        <p:nvPr/>
      </p:nvGrpSpPr>
      <p:grpSpPr>
        <a:xfrm>
          <a:off x="0" y="0"/>
          <a:ext cx="0" cy="0"/>
          <a:chOff x="0" y="0"/>
          <a:chExt cx="0" cy="0"/>
        </a:xfrm>
      </p:grpSpPr>
      <p:sp>
        <p:nvSpPr>
          <p:cNvPr id="200" name="Google Shape;200;p7"/>
          <p:cNvSpPr/>
          <p:nvPr/>
        </p:nvSpPr>
        <p:spPr>
          <a:xfrm>
            <a:off x="3782844" y="4716514"/>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201" name="Google Shape;201;p7"/>
          <p:cNvGrpSpPr/>
          <p:nvPr/>
        </p:nvGrpSpPr>
        <p:grpSpPr>
          <a:xfrm>
            <a:off x="4711466" y="4794071"/>
            <a:ext cx="6261809" cy="1792318"/>
            <a:chOff x="3534109" y="3625695"/>
            <a:chExt cx="4696968" cy="1343927"/>
          </a:xfrm>
        </p:grpSpPr>
        <p:sp>
          <p:nvSpPr>
            <p:cNvPr id="202" name="Google Shape;202;p7"/>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7"/>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7"/>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7"/>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7"/>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7"/>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7"/>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7"/>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8" name="Google Shape;268;p7"/>
          <p:cNvSpPr txBox="1">
            <a:spLocks noGrp="1"/>
          </p:cNvSpPr>
          <p:nvPr>
            <p:ph type="body" idx="1"/>
          </p:nvPr>
        </p:nvSpPr>
        <p:spPr>
          <a:xfrm>
            <a:off x="959875" y="1699526"/>
            <a:ext cx="5489685" cy="3191539"/>
          </a:xfrm>
          <a:prstGeom prst="rect">
            <a:avLst/>
          </a:prstGeom>
        </p:spPr>
        <p:txBody>
          <a:bodyPr spcFirstLastPara="1" wrap="square" lIns="91425" tIns="91425" rIns="91425" bIns="91425" anchor="ctr" anchorCtr="0">
            <a:noAutofit/>
          </a:bodyPr>
          <a:lstStyle>
            <a:lvl1pPr marL="609524" lvl="0" indent="-389418" rtl="0">
              <a:lnSpc>
                <a:spcPct val="100000"/>
              </a:lnSpc>
              <a:spcBef>
                <a:spcPts val="0"/>
              </a:spcBef>
              <a:spcAft>
                <a:spcPts val="0"/>
              </a:spcAft>
              <a:buSzPts val="1000"/>
              <a:buChar char="●"/>
              <a:defRPr>
                <a:solidFill>
                  <a:srgbClr val="434343"/>
                </a:solidFill>
              </a:defRPr>
            </a:lvl1pPr>
            <a:lvl2pPr marL="1219048" lvl="1" indent="-423281" rtl="0">
              <a:lnSpc>
                <a:spcPct val="115000"/>
              </a:lnSpc>
              <a:spcBef>
                <a:spcPts val="0"/>
              </a:spcBef>
              <a:spcAft>
                <a:spcPts val="0"/>
              </a:spcAft>
              <a:buSzPts val="1400"/>
              <a:buChar char="○"/>
              <a:defRPr>
                <a:solidFill>
                  <a:srgbClr val="434343"/>
                </a:solidFill>
              </a:defRPr>
            </a:lvl2pPr>
            <a:lvl3pPr marL="1828571" lvl="2" indent="-423281" rtl="0">
              <a:lnSpc>
                <a:spcPct val="115000"/>
              </a:lnSpc>
              <a:spcBef>
                <a:spcPts val="2133"/>
              </a:spcBef>
              <a:spcAft>
                <a:spcPts val="0"/>
              </a:spcAft>
              <a:buSzPts val="1400"/>
              <a:buChar char="■"/>
              <a:defRPr>
                <a:solidFill>
                  <a:srgbClr val="434343"/>
                </a:solidFill>
              </a:defRPr>
            </a:lvl3pPr>
            <a:lvl4pPr marL="2438095" lvl="3" indent="-423281" rtl="0">
              <a:lnSpc>
                <a:spcPct val="115000"/>
              </a:lnSpc>
              <a:spcBef>
                <a:spcPts val="2133"/>
              </a:spcBef>
              <a:spcAft>
                <a:spcPts val="0"/>
              </a:spcAft>
              <a:buSzPts val="1400"/>
              <a:buChar char="●"/>
              <a:defRPr>
                <a:solidFill>
                  <a:srgbClr val="434343"/>
                </a:solidFill>
              </a:defRPr>
            </a:lvl4pPr>
            <a:lvl5pPr marL="3047619" lvl="4" indent="-423281" rtl="0">
              <a:lnSpc>
                <a:spcPct val="115000"/>
              </a:lnSpc>
              <a:spcBef>
                <a:spcPts val="2133"/>
              </a:spcBef>
              <a:spcAft>
                <a:spcPts val="0"/>
              </a:spcAft>
              <a:buSzPts val="1400"/>
              <a:buChar char="○"/>
              <a:defRPr>
                <a:solidFill>
                  <a:srgbClr val="434343"/>
                </a:solidFill>
              </a:defRPr>
            </a:lvl5pPr>
            <a:lvl6pPr marL="3657143" lvl="5" indent="-423281" rtl="0">
              <a:lnSpc>
                <a:spcPct val="115000"/>
              </a:lnSpc>
              <a:spcBef>
                <a:spcPts val="2133"/>
              </a:spcBef>
              <a:spcAft>
                <a:spcPts val="0"/>
              </a:spcAft>
              <a:buSzPts val="1400"/>
              <a:buChar char="■"/>
              <a:defRPr>
                <a:solidFill>
                  <a:srgbClr val="434343"/>
                </a:solidFill>
              </a:defRPr>
            </a:lvl6pPr>
            <a:lvl7pPr marL="4266666" lvl="6" indent="-423281" rtl="0">
              <a:lnSpc>
                <a:spcPct val="115000"/>
              </a:lnSpc>
              <a:spcBef>
                <a:spcPts val="2133"/>
              </a:spcBef>
              <a:spcAft>
                <a:spcPts val="0"/>
              </a:spcAft>
              <a:buSzPts val="1400"/>
              <a:buChar char="●"/>
              <a:defRPr>
                <a:solidFill>
                  <a:srgbClr val="434343"/>
                </a:solidFill>
              </a:defRPr>
            </a:lvl7pPr>
            <a:lvl8pPr marL="4876190" lvl="7" indent="-423281" rtl="0">
              <a:lnSpc>
                <a:spcPct val="115000"/>
              </a:lnSpc>
              <a:spcBef>
                <a:spcPts val="2133"/>
              </a:spcBef>
              <a:spcAft>
                <a:spcPts val="0"/>
              </a:spcAft>
              <a:buSzPts val="1400"/>
              <a:buChar char="○"/>
              <a:defRPr>
                <a:solidFill>
                  <a:srgbClr val="434343"/>
                </a:solidFill>
              </a:defRPr>
            </a:lvl8pPr>
            <a:lvl9pPr marL="5485714" lvl="8" indent="-423281" rtl="0">
              <a:lnSpc>
                <a:spcPct val="115000"/>
              </a:lnSpc>
              <a:spcBef>
                <a:spcPts val="2133"/>
              </a:spcBef>
              <a:spcAft>
                <a:spcPts val="2133"/>
              </a:spcAft>
              <a:buSzPts val="1400"/>
              <a:buChar char="■"/>
              <a:defRPr>
                <a:solidFill>
                  <a:srgbClr val="434343"/>
                </a:solidFill>
              </a:defRPr>
            </a:lvl9pPr>
          </a:lstStyle>
          <a:p>
            <a:endParaRPr/>
          </a:p>
        </p:txBody>
      </p:sp>
      <p:sp>
        <p:nvSpPr>
          <p:cNvPr id="269" name="Google Shape;269;p7"/>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0" name="Google Shape;270;p7"/>
          <p:cNvGrpSpPr/>
          <p:nvPr/>
        </p:nvGrpSpPr>
        <p:grpSpPr>
          <a:xfrm>
            <a:off x="-507933" y="5728958"/>
            <a:ext cx="1743737" cy="1435535"/>
            <a:chOff x="-381000" y="4295723"/>
            <a:chExt cx="1307973" cy="1076402"/>
          </a:xfrm>
        </p:grpSpPr>
        <p:sp>
          <p:nvSpPr>
            <p:cNvPr id="271" name="Google Shape;271;p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359449"/>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6"/>
        <p:cNvGrpSpPr/>
        <p:nvPr/>
      </p:nvGrpSpPr>
      <p:grpSpPr>
        <a:xfrm>
          <a:off x="0" y="0"/>
          <a:ext cx="0" cy="0"/>
          <a:chOff x="0" y="0"/>
          <a:chExt cx="0" cy="0"/>
        </a:xfrm>
      </p:grpSpPr>
      <p:grpSp>
        <p:nvGrpSpPr>
          <p:cNvPr id="277" name="Google Shape;277;p8"/>
          <p:cNvGrpSpPr/>
          <p:nvPr/>
        </p:nvGrpSpPr>
        <p:grpSpPr>
          <a:xfrm>
            <a:off x="-72957" y="2669781"/>
            <a:ext cx="12263031" cy="4275482"/>
            <a:chOff x="-54725" y="1849472"/>
            <a:chExt cx="9198470" cy="3205869"/>
          </a:xfrm>
        </p:grpSpPr>
        <p:sp>
          <p:nvSpPr>
            <p:cNvPr id="278" name="Google Shape;278;p8"/>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9" name="Google Shape;279;p8"/>
            <p:cNvGrpSpPr/>
            <p:nvPr/>
          </p:nvGrpSpPr>
          <p:grpSpPr>
            <a:xfrm>
              <a:off x="220100" y="2421150"/>
              <a:ext cx="8653600" cy="2015700"/>
              <a:chOff x="220100" y="2421150"/>
              <a:chExt cx="8653600" cy="2015700"/>
            </a:xfrm>
          </p:grpSpPr>
          <p:sp>
            <p:nvSpPr>
              <p:cNvPr id="280" name="Google Shape;280;p8"/>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281" name="Google Shape;281;p8"/>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282" name="Google Shape;282;p8"/>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283" name="Google Shape;283;p8"/>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284" name="Google Shape;284;p8"/>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285" name="Google Shape;285;p8"/>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286" name="Google Shape;286;p8"/>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287" name="Google Shape;287;p8"/>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288" name="Google Shape;288;p8"/>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289" name="Google Shape;289;p8"/>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290" name="Google Shape;290;p8"/>
          <p:cNvSpPr txBox="1">
            <a:spLocks noGrp="1"/>
          </p:cNvSpPr>
          <p:nvPr>
            <p:ph type="title"/>
          </p:nvPr>
        </p:nvSpPr>
        <p:spPr>
          <a:xfrm>
            <a:off x="2020337" y="719366"/>
            <a:ext cx="8149739" cy="410295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9998"/>
            </a:lvl1pPr>
            <a:lvl2pPr lvl="1">
              <a:spcBef>
                <a:spcPts val="0"/>
              </a:spcBef>
              <a:spcAft>
                <a:spcPts val="0"/>
              </a:spcAft>
              <a:buSzPts val="4800"/>
              <a:buNone/>
              <a:defRPr sz="6399"/>
            </a:lvl2pPr>
            <a:lvl3pPr lvl="2">
              <a:spcBef>
                <a:spcPts val="0"/>
              </a:spcBef>
              <a:spcAft>
                <a:spcPts val="0"/>
              </a:spcAft>
              <a:buSzPts val="4800"/>
              <a:buNone/>
              <a:defRPr sz="6399"/>
            </a:lvl3pPr>
            <a:lvl4pPr lvl="3">
              <a:spcBef>
                <a:spcPts val="0"/>
              </a:spcBef>
              <a:spcAft>
                <a:spcPts val="0"/>
              </a:spcAft>
              <a:buSzPts val="4800"/>
              <a:buNone/>
              <a:defRPr sz="6399"/>
            </a:lvl4pPr>
            <a:lvl5pPr lvl="4">
              <a:spcBef>
                <a:spcPts val="0"/>
              </a:spcBef>
              <a:spcAft>
                <a:spcPts val="0"/>
              </a:spcAft>
              <a:buSzPts val="4800"/>
              <a:buNone/>
              <a:defRPr sz="6399"/>
            </a:lvl5pPr>
            <a:lvl6pPr lvl="5">
              <a:spcBef>
                <a:spcPts val="0"/>
              </a:spcBef>
              <a:spcAft>
                <a:spcPts val="0"/>
              </a:spcAft>
              <a:buSzPts val="4800"/>
              <a:buNone/>
              <a:defRPr sz="6399"/>
            </a:lvl6pPr>
            <a:lvl7pPr lvl="6">
              <a:spcBef>
                <a:spcPts val="0"/>
              </a:spcBef>
              <a:spcAft>
                <a:spcPts val="0"/>
              </a:spcAft>
              <a:buSzPts val="4800"/>
              <a:buNone/>
              <a:defRPr sz="6399"/>
            </a:lvl7pPr>
            <a:lvl8pPr lvl="7">
              <a:spcBef>
                <a:spcPts val="0"/>
              </a:spcBef>
              <a:spcAft>
                <a:spcPts val="0"/>
              </a:spcAft>
              <a:buSzPts val="4800"/>
              <a:buNone/>
              <a:defRPr sz="6399"/>
            </a:lvl8pPr>
            <a:lvl9pPr lvl="8">
              <a:spcBef>
                <a:spcPts val="0"/>
              </a:spcBef>
              <a:spcAft>
                <a:spcPts val="0"/>
              </a:spcAft>
              <a:buSzPts val="4800"/>
              <a:buNone/>
              <a:defRPr sz="6399"/>
            </a:lvl9pPr>
          </a:lstStyle>
          <a:p>
            <a:endParaRPr/>
          </a:p>
        </p:txBody>
      </p:sp>
    </p:spTree>
    <p:extLst>
      <p:ext uri="{BB962C8B-B14F-4D97-AF65-F5344CB8AC3E}">
        <p14:creationId xmlns:p14="http://schemas.microsoft.com/office/powerpoint/2010/main" val="525735924"/>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3241678" y="719367"/>
            <a:ext cx="5707257" cy="1046642"/>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999"/>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9"/>
          <p:cNvSpPr txBox="1">
            <a:spLocks noGrp="1"/>
          </p:cNvSpPr>
          <p:nvPr>
            <p:ph type="subTitle" idx="1"/>
          </p:nvPr>
        </p:nvSpPr>
        <p:spPr>
          <a:xfrm>
            <a:off x="3241478" y="1766009"/>
            <a:ext cx="5707257" cy="224772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94" name="Google Shape;294;p9"/>
          <p:cNvGrpSpPr/>
          <p:nvPr/>
        </p:nvGrpSpPr>
        <p:grpSpPr>
          <a:xfrm>
            <a:off x="1714712" y="3094291"/>
            <a:ext cx="1244662" cy="1722372"/>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9"/>
          <p:cNvGrpSpPr/>
          <p:nvPr/>
        </p:nvGrpSpPr>
        <p:grpSpPr>
          <a:xfrm>
            <a:off x="-56973" y="2883249"/>
            <a:ext cx="2045598" cy="1941228"/>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0" y="4422258"/>
            <a:ext cx="12310693" cy="2437353"/>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0" y="4918472"/>
            <a:ext cx="12310693" cy="1941185"/>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303" name="Google Shape;303;p9"/>
          <p:cNvGrpSpPr/>
          <p:nvPr/>
        </p:nvGrpSpPr>
        <p:grpSpPr>
          <a:xfrm>
            <a:off x="8522552" y="5595916"/>
            <a:ext cx="99195" cy="90037"/>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9"/>
          <p:cNvGrpSpPr/>
          <p:nvPr/>
        </p:nvGrpSpPr>
        <p:grpSpPr>
          <a:xfrm>
            <a:off x="7623715" y="5854472"/>
            <a:ext cx="40898" cy="69188"/>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9"/>
          <p:cNvGrpSpPr/>
          <p:nvPr/>
        </p:nvGrpSpPr>
        <p:grpSpPr>
          <a:xfrm>
            <a:off x="5704343" y="5666531"/>
            <a:ext cx="110505" cy="83456"/>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9"/>
          <p:cNvGrpSpPr/>
          <p:nvPr/>
        </p:nvGrpSpPr>
        <p:grpSpPr>
          <a:xfrm>
            <a:off x="6101391" y="6198931"/>
            <a:ext cx="107921" cy="83456"/>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9"/>
          <p:cNvGrpSpPr/>
          <p:nvPr/>
        </p:nvGrpSpPr>
        <p:grpSpPr>
          <a:xfrm>
            <a:off x="8254124" y="6436802"/>
            <a:ext cx="106994" cy="83456"/>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9"/>
          <p:cNvGrpSpPr/>
          <p:nvPr/>
        </p:nvGrpSpPr>
        <p:grpSpPr>
          <a:xfrm>
            <a:off x="9197773" y="6385265"/>
            <a:ext cx="107043" cy="83456"/>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9"/>
          <p:cNvGrpSpPr/>
          <p:nvPr/>
        </p:nvGrpSpPr>
        <p:grpSpPr>
          <a:xfrm>
            <a:off x="230822" y="5440490"/>
            <a:ext cx="106994" cy="83456"/>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9"/>
          <p:cNvGrpSpPr/>
          <p:nvPr/>
        </p:nvGrpSpPr>
        <p:grpSpPr>
          <a:xfrm>
            <a:off x="10205680" y="6436223"/>
            <a:ext cx="107043" cy="84564"/>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9"/>
          <p:cNvGrpSpPr/>
          <p:nvPr/>
        </p:nvGrpSpPr>
        <p:grpSpPr>
          <a:xfrm>
            <a:off x="7248717" y="6534464"/>
            <a:ext cx="106994" cy="84564"/>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9"/>
          <p:cNvGrpSpPr/>
          <p:nvPr/>
        </p:nvGrpSpPr>
        <p:grpSpPr>
          <a:xfrm>
            <a:off x="9489097" y="5550725"/>
            <a:ext cx="107043" cy="84564"/>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 name="Google Shape;343;p9"/>
          <p:cNvGrpSpPr/>
          <p:nvPr/>
        </p:nvGrpSpPr>
        <p:grpSpPr>
          <a:xfrm>
            <a:off x="11776575" y="6419783"/>
            <a:ext cx="93980" cy="117467"/>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9"/>
          <p:cNvGrpSpPr/>
          <p:nvPr/>
        </p:nvGrpSpPr>
        <p:grpSpPr>
          <a:xfrm>
            <a:off x="465290" y="6311186"/>
            <a:ext cx="46161" cy="118572"/>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9"/>
          <p:cNvGrpSpPr/>
          <p:nvPr/>
        </p:nvGrpSpPr>
        <p:grpSpPr>
          <a:xfrm>
            <a:off x="10749506" y="5839909"/>
            <a:ext cx="98318" cy="130627"/>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9"/>
          <p:cNvGrpSpPr/>
          <p:nvPr/>
        </p:nvGrpSpPr>
        <p:grpSpPr>
          <a:xfrm>
            <a:off x="7126955" y="5489819"/>
            <a:ext cx="50450" cy="93358"/>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 name="Google Shape;357;p9"/>
          <p:cNvGrpSpPr/>
          <p:nvPr/>
        </p:nvGrpSpPr>
        <p:grpSpPr>
          <a:xfrm>
            <a:off x="5229178" y="6522409"/>
            <a:ext cx="44406" cy="105412"/>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 name="Google Shape;360;p9"/>
          <p:cNvGrpSpPr/>
          <p:nvPr/>
        </p:nvGrpSpPr>
        <p:grpSpPr>
          <a:xfrm>
            <a:off x="4063077" y="6051830"/>
            <a:ext cx="147892" cy="176778"/>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9"/>
          <p:cNvGrpSpPr/>
          <p:nvPr/>
        </p:nvGrpSpPr>
        <p:grpSpPr>
          <a:xfrm>
            <a:off x="4696009" y="5540312"/>
            <a:ext cx="119229" cy="105412"/>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9"/>
          <p:cNvGrpSpPr/>
          <p:nvPr/>
        </p:nvGrpSpPr>
        <p:grpSpPr>
          <a:xfrm>
            <a:off x="5347434" y="5166143"/>
            <a:ext cx="50498" cy="94403"/>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9"/>
          <p:cNvGrpSpPr/>
          <p:nvPr/>
        </p:nvGrpSpPr>
        <p:grpSpPr>
          <a:xfrm>
            <a:off x="2459823" y="5645697"/>
            <a:ext cx="55716" cy="125154"/>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9"/>
          <p:cNvGrpSpPr/>
          <p:nvPr/>
        </p:nvGrpSpPr>
        <p:grpSpPr>
          <a:xfrm>
            <a:off x="3538423" y="5353779"/>
            <a:ext cx="59176" cy="86716"/>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9"/>
          <p:cNvGrpSpPr/>
          <p:nvPr/>
        </p:nvGrpSpPr>
        <p:grpSpPr>
          <a:xfrm>
            <a:off x="3429644" y="6301849"/>
            <a:ext cx="108750" cy="137269"/>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9"/>
          <p:cNvGrpSpPr/>
          <p:nvPr/>
        </p:nvGrpSpPr>
        <p:grpSpPr>
          <a:xfrm>
            <a:off x="1988634" y="5214985"/>
            <a:ext cx="53961" cy="93297"/>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9"/>
          <p:cNvGrpSpPr/>
          <p:nvPr/>
        </p:nvGrpSpPr>
        <p:grpSpPr>
          <a:xfrm>
            <a:off x="2277903" y="6304615"/>
            <a:ext cx="118304" cy="131734"/>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9"/>
          <p:cNvGrpSpPr/>
          <p:nvPr/>
        </p:nvGrpSpPr>
        <p:grpSpPr>
          <a:xfrm>
            <a:off x="936226" y="5419650"/>
            <a:ext cx="59224" cy="125154"/>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9"/>
          <p:cNvGrpSpPr/>
          <p:nvPr/>
        </p:nvGrpSpPr>
        <p:grpSpPr>
          <a:xfrm>
            <a:off x="1358018" y="6081478"/>
            <a:ext cx="147892" cy="117466"/>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9"/>
          <p:cNvGrpSpPr/>
          <p:nvPr/>
        </p:nvGrpSpPr>
        <p:grpSpPr>
          <a:xfrm>
            <a:off x="370653" y="4526716"/>
            <a:ext cx="11459408" cy="1004199"/>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704127213"/>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8"/>
        <p:cNvGrpSpPr/>
        <p:nvPr/>
      </p:nvGrpSpPr>
      <p:grpSpPr>
        <a:xfrm>
          <a:off x="0" y="0"/>
          <a:ext cx="0" cy="0"/>
          <a:chOff x="0" y="0"/>
          <a:chExt cx="0" cy="0"/>
        </a:xfrm>
      </p:grpSpPr>
      <p:sp>
        <p:nvSpPr>
          <p:cNvPr id="409" name="Google Shape;409;p10"/>
          <p:cNvSpPr/>
          <p:nvPr/>
        </p:nvSpPr>
        <p:spPr>
          <a:xfrm flipH="1">
            <a:off x="0" y="0"/>
            <a:ext cx="12190413" cy="6859588"/>
          </a:xfrm>
          <a:prstGeom prst="rect">
            <a:avLst/>
          </a:prstGeom>
          <a:gradFill>
            <a:gsLst>
              <a:gs pos="0">
                <a:srgbClr val="2A4849">
                  <a:alpha val="49019"/>
                </a:srgbClr>
              </a:gs>
              <a:gs pos="52000">
                <a:srgbClr val="95A4A4">
                  <a:alpha val="18823"/>
                </a:srgbClr>
              </a:gs>
              <a:gs pos="100000">
                <a:srgbClr val="FFFFFF">
                  <a:alpha val="0"/>
                </a:srgbClr>
              </a:gs>
            </a:gsLst>
            <a:path path="circle">
              <a:fillToRect l="100000" b="100000"/>
            </a:path>
            <a:tileRect t="-100000" r="-100000"/>
          </a:gra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410" name="Google Shape;410;p10"/>
          <p:cNvSpPr txBox="1">
            <a:spLocks noGrp="1"/>
          </p:cNvSpPr>
          <p:nvPr>
            <p:ph type="title"/>
          </p:nvPr>
        </p:nvSpPr>
        <p:spPr>
          <a:xfrm>
            <a:off x="950676" y="719367"/>
            <a:ext cx="4588603" cy="1898039"/>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798516922"/>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1"/>
        <p:cNvGrpSpPr/>
        <p:nvPr/>
      </p:nvGrpSpPr>
      <p:grpSpPr>
        <a:xfrm>
          <a:off x="0" y="0"/>
          <a:ext cx="0" cy="0"/>
          <a:chOff x="0" y="0"/>
          <a:chExt cx="0" cy="0"/>
        </a:xfrm>
      </p:grpSpPr>
      <p:sp>
        <p:nvSpPr>
          <p:cNvPr id="412" name="Google Shape;412;p11"/>
          <p:cNvSpPr txBox="1">
            <a:spLocks noGrp="1"/>
          </p:cNvSpPr>
          <p:nvPr>
            <p:ph type="title" hasCustomPrompt="1"/>
          </p:nvPr>
        </p:nvSpPr>
        <p:spPr>
          <a:xfrm>
            <a:off x="2472878" y="719367"/>
            <a:ext cx="8766859" cy="2437364"/>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19998"/>
            </a:lvl1pPr>
            <a:lvl2pPr lvl="1" algn="ctr">
              <a:spcBef>
                <a:spcPts val="0"/>
              </a:spcBef>
              <a:spcAft>
                <a:spcPts val="0"/>
              </a:spcAft>
              <a:buSzPts val="9600"/>
              <a:buNone/>
              <a:defRPr sz="12799"/>
            </a:lvl2pPr>
            <a:lvl3pPr lvl="2" algn="ctr">
              <a:spcBef>
                <a:spcPts val="0"/>
              </a:spcBef>
              <a:spcAft>
                <a:spcPts val="0"/>
              </a:spcAft>
              <a:buSzPts val="9600"/>
              <a:buNone/>
              <a:defRPr sz="12799"/>
            </a:lvl3pPr>
            <a:lvl4pPr lvl="3" algn="ctr">
              <a:spcBef>
                <a:spcPts val="0"/>
              </a:spcBef>
              <a:spcAft>
                <a:spcPts val="0"/>
              </a:spcAft>
              <a:buSzPts val="9600"/>
              <a:buNone/>
              <a:defRPr sz="12799"/>
            </a:lvl4pPr>
            <a:lvl5pPr lvl="4" algn="ctr">
              <a:spcBef>
                <a:spcPts val="0"/>
              </a:spcBef>
              <a:spcAft>
                <a:spcPts val="0"/>
              </a:spcAft>
              <a:buSzPts val="9600"/>
              <a:buNone/>
              <a:defRPr sz="12799"/>
            </a:lvl5pPr>
            <a:lvl6pPr lvl="5" algn="ctr">
              <a:spcBef>
                <a:spcPts val="0"/>
              </a:spcBef>
              <a:spcAft>
                <a:spcPts val="0"/>
              </a:spcAft>
              <a:buSzPts val="9600"/>
              <a:buNone/>
              <a:defRPr sz="12799"/>
            </a:lvl6pPr>
            <a:lvl7pPr lvl="6" algn="ctr">
              <a:spcBef>
                <a:spcPts val="0"/>
              </a:spcBef>
              <a:spcAft>
                <a:spcPts val="0"/>
              </a:spcAft>
              <a:buSzPts val="9600"/>
              <a:buNone/>
              <a:defRPr sz="12799"/>
            </a:lvl7pPr>
            <a:lvl8pPr lvl="7" algn="ctr">
              <a:spcBef>
                <a:spcPts val="0"/>
              </a:spcBef>
              <a:spcAft>
                <a:spcPts val="0"/>
              </a:spcAft>
              <a:buSzPts val="9600"/>
              <a:buNone/>
              <a:defRPr sz="12799"/>
            </a:lvl8pPr>
            <a:lvl9pPr lvl="8" algn="ctr">
              <a:spcBef>
                <a:spcPts val="0"/>
              </a:spcBef>
              <a:spcAft>
                <a:spcPts val="0"/>
              </a:spcAft>
              <a:buSzPts val="9600"/>
              <a:buNone/>
              <a:defRPr sz="12799"/>
            </a:lvl9pPr>
          </a:lstStyle>
          <a:p>
            <a:r>
              <a:t>xx%</a:t>
            </a:r>
          </a:p>
        </p:txBody>
      </p:sp>
      <p:sp>
        <p:nvSpPr>
          <p:cNvPr id="413" name="Google Shape;413;p11"/>
          <p:cNvSpPr txBox="1">
            <a:spLocks noGrp="1"/>
          </p:cNvSpPr>
          <p:nvPr>
            <p:ph type="subTitle" idx="1"/>
          </p:nvPr>
        </p:nvSpPr>
        <p:spPr>
          <a:xfrm>
            <a:off x="2472878" y="3156398"/>
            <a:ext cx="8766859" cy="662953"/>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414" name="Google Shape;414;p11"/>
          <p:cNvGrpSpPr/>
          <p:nvPr/>
        </p:nvGrpSpPr>
        <p:grpSpPr>
          <a:xfrm flipH="1">
            <a:off x="1" y="4546801"/>
            <a:ext cx="12190410" cy="2312938"/>
            <a:chOff x="0" y="2768725"/>
            <a:chExt cx="9143998" cy="2374780"/>
          </a:xfrm>
        </p:grpSpPr>
        <p:sp>
          <p:nvSpPr>
            <p:cNvPr id="415" name="Google Shape;415;p11"/>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9635298"/>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1"/>
        <p:cNvGrpSpPr/>
        <p:nvPr/>
      </p:nvGrpSpPr>
      <p:grpSpPr>
        <a:xfrm>
          <a:off x="0" y="0"/>
          <a:ext cx="0" cy="0"/>
          <a:chOff x="0" y="0"/>
          <a:chExt cx="0" cy="0"/>
        </a:xfrm>
      </p:grpSpPr>
    </p:spTree>
    <p:extLst>
      <p:ext uri="{BB962C8B-B14F-4D97-AF65-F5344CB8AC3E}">
        <p14:creationId xmlns:p14="http://schemas.microsoft.com/office/powerpoint/2010/main" val="1010023503"/>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2022/3/5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sp>
        <p:nvSpPr>
          <p:cNvPr id="514" name="Google Shape;514;p14"/>
          <p:cNvSpPr txBox="1">
            <a:spLocks noGrp="1"/>
          </p:cNvSpPr>
          <p:nvPr>
            <p:ph type="title"/>
          </p:nvPr>
        </p:nvSpPr>
        <p:spPr>
          <a:xfrm>
            <a:off x="3947486" y="3138126"/>
            <a:ext cx="7292251" cy="1110257"/>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A4849"/>
              </a:buClr>
              <a:buSzPts val="3600"/>
              <a:buNone/>
              <a:defRPr sz="9599">
                <a:solidFill>
                  <a:srgbClr val="2A4849"/>
                </a:solidFill>
              </a:defRPr>
            </a:lvl1pPr>
            <a:lvl2pPr lvl="1" algn="r" rtl="0">
              <a:spcBef>
                <a:spcPts val="0"/>
              </a:spcBef>
              <a:spcAft>
                <a:spcPts val="0"/>
              </a:spcAft>
              <a:buClr>
                <a:srgbClr val="2A4849"/>
              </a:buClr>
              <a:buSzPts val="3600"/>
              <a:buNone/>
              <a:defRPr sz="4800">
                <a:solidFill>
                  <a:srgbClr val="2A4849"/>
                </a:solidFill>
              </a:defRPr>
            </a:lvl2pPr>
            <a:lvl3pPr lvl="2" algn="r" rtl="0">
              <a:spcBef>
                <a:spcPts val="0"/>
              </a:spcBef>
              <a:spcAft>
                <a:spcPts val="0"/>
              </a:spcAft>
              <a:buClr>
                <a:srgbClr val="2A4849"/>
              </a:buClr>
              <a:buSzPts val="3600"/>
              <a:buNone/>
              <a:defRPr sz="4800">
                <a:solidFill>
                  <a:srgbClr val="2A4849"/>
                </a:solidFill>
              </a:defRPr>
            </a:lvl3pPr>
            <a:lvl4pPr lvl="3" algn="r" rtl="0">
              <a:spcBef>
                <a:spcPts val="0"/>
              </a:spcBef>
              <a:spcAft>
                <a:spcPts val="0"/>
              </a:spcAft>
              <a:buClr>
                <a:srgbClr val="2A4849"/>
              </a:buClr>
              <a:buSzPts val="3600"/>
              <a:buNone/>
              <a:defRPr sz="4800">
                <a:solidFill>
                  <a:srgbClr val="2A4849"/>
                </a:solidFill>
              </a:defRPr>
            </a:lvl4pPr>
            <a:lvl5pPr lvl="4" algn="r" rtl="0">
              <a:spcBef>
                <a:spcPts val="0"/>
              </a:spcBef>
              <a:spcAft>
                <a:spcPts val="0"/>
              </a:spcAft>
              <a:buClr>
                <a:srgbClr val="2A4849"/>
              </a:buClr>
              <a:buSzPts val="3600"/>
              <a:buNone/>
              <a:defRPr sz="4800">
                <a:solidFill>
                  <a:srgbClr val="2A4849"/>
                </a:solidFill>
              </a:defRPr>
            </a:lvl5pPr>
            <a:lvl6pPr lvl="5" algn="r" rtl="0">
              <a:spcBef>
                <a:spcPts val="0"/>
              </a:spcBef>
              <a:spcAft>
                <a:spcPts val="0"/>
              </a:spcAft>
              <a:buClr>
                <a:srgbClr val="2A4849"/>
              </a:buClr>
              <a:buSzPts val="3600"/>
              <a:buNone/>
              <a:defRPr sz="4800">
                <a:solidFill>
                  <a:srgbClr val="2A4849"/>
                </a:solidFill>
              </a:defRPr>
            </a:lvl6pPr>
            <a:lvl7pPr lvl="6" algn="r" rtl="0">
              <a:spcBef>
                <a:spcPts val="0"/>
              </a:spcBef>
              <a:spcAft>
                <a:spcPts val="0"/>
              </a:spcAft>
              <a:buClr>
                <a:srgbClr val="2A4849"/>
              </a:buClr>
              <a:buSzPts val="3600"/>
              <a:buNone/>
              <a:defRPr sz="4800">
                <a:solidFill>
                  <a:srgbClr val="2A4849"/>
                </a:solidFill>
              </a:defRPr>
            </a:lvl7pPr>
            <a:lvl8pPr lvl="7" algn="r" rtl="0">
              <a:spcBef>
                <a:spcPts val="0"/>
              </a:spcBef>
              <a:spcAft>
                <a:spcPts val="0"/>
              </a:spcAft>
              <a:buClr>
                <a:srgbClr val="2A4849"/>
              </a:buClr>
              <a:buSzPts val="3600"/>
              <a:buNone/>
              <a:defRPr sz="4800">
                <a:solidFill>
                  <a:srgbClr val="2A4849"/>
                </a:solidFill>
              </a:defRPr>
            </a:lvl8pPr>
            <a:lvl9pPr lvl="8" algn="r" rtl="0">
              <a:spcBef>
                <a:spcPts val="0"/>
              </a:spcBef>
              <a:spcAft>
                <a:spcPts val="0"/>
              </a:spcAft>
              <a:buClr>
                <a:srgbClr val="2A4849"/>
              </a:buClr>
              <a:buSzPts val="3600"/>
              <a:buNone/>
              <a:defRPr sz="4800">
                <a:solidFill>
                  <a:srgbClr val="2A4849"/>
                </a:solidFill>
              </a:defRPr>
            </a:lvl9pPr>
          </a:lstStyle>
          <a:p>
            <a:endParaRPr/>
          </a:p>
        </p:txBody>
      </p:sp>
      <p:sp>
        <p:nvSpPr>
          <p:cNvPr id="515" name="Google Shape;515;p14"/>
          <p:cNvSpPr txBox="1">
            <a:spLocks noGrp="1"/>
          </p:cNvSpPr>
          <p:nvPr>
            <p:ph type="title" idx="2" hasCustomPrompt="1"/>
          </p:nvPr>
        </p:nvSpPr>
        <p:spPr>
          <a:xfrm>
            <a:off x="8570484"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516" name="Google Shape;516;p14"/>
          <p:cNvSpPr txBox="1">
            <a:spLocks noGrp="1"/>
          </p:cNvSpPr>
          <p:nvPr>
            <p:ph type="subTitle" idx="1"/>
          </p:nvPr>
        </p:nvSpPr>
        <p:spPr>
          <a:xfrm>
            <a:off x="3947486" y="4248383"/>
            <a:ext cx="7292251" cy="103464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426B69"/>
              </a:buClr>
              <a:buSzPts val="1400"/>
              <a:buNone/>
              <a:defRPr sz="2400">
                <a:solidFill>
                  <a:srgbClr val="426B69"/>
                </a:solidFill>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517" name="Google Shape;517;p14"/>
          <p:cNvGrpSpPr/>
          <p:nvPr/>
        </p:nvGrpSpPr>
        <p:grpSpPr>
          <a:xfrm flipH="1">
            <a:off x="1" y="5936575"/>
            <a:ext cx="12254838" cy="1504724"/>
            <a:chOff x="0" y="4451401"/>
            <a:chExt cx="9192325" cy="1128282"/>
          </a:xfrm>
        </p:grpSpPr>
        <p:sp>
          <p:nvSpPr>
            <p:cNvPr id="518" name="Google Shape;518;p14"/>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9" name="Google Shape;519;p14"/>
            <p:cNvGrpSpPr/>
            <p:nvPr/>
          </p:nvGrpSpPr>
          <p:grpSpPr>
            <a:xfrm>
              <a:off x="8788430" y="4679462"/>
              <a:ext cx="30677" cy="51879"/>
              <a:chOff x="5822805" y="3872050"/>
              <a:chExt cx="30677" cy="51879"/>
            </a:xfrm>
          </p:grpSpPr>
          <p:sp>
            <p:nvSpPr>
              <p:cNvPr id="520" name="Google Shape;520;p1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14"/>
            <p:cNvGrpSpPr/>
            <p:nvPr/>
          </p:nvGrpSpPr>
          <p:grpSpPr>
            <a:xfrm>
              <a:off x="849813" y="5091289"/>
              <a:ext cx="82889" cy="62578"/>
              <a:chOff x="4915963" y="3914014"/>
              <a:chExt cx="82889" cy="62578"/>
            </a:xfrm>
          </p:grpSpPr>
          <p:sp>
            <p:nvSpPr>
              <p:cNvPr id="523" name="Google Shape;523;p1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 name="Google Shape;526;p14"/>
            <p:cNvGrpSpPr/>
            <p:nvPr/>
          </p:nvGrpSpPr>
          <p:grpSpPr>
            <a:xfrm>
              <a:off x="7241088" y="4731346"/>
              <a:ext cx="80951" cy="62578"/>
              <a:chOff x="4981850" y="4484221"/>
              <a:chExt cx="80951" cy="62578"/>
            </a:xfrm>
          </p:grpSpPr>
          <p:sp>
            <p:nvSpPr>
              <p:cNvPr id="527" name="Google Shape;527;p1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4"/>
            <p:cNvGrpSpPr/>
            <p:nvPr/>
          </p:nvGrpSpPr>
          <p:grpSpPr>
            <a:xfrm>
              <a:off x="8205971" y="4862013"/>
              <a:ext cx="80256" cy="63408"/>
              <a:chOff x="5437246" y="4899713"/>
              <a:chExt cx="80256" cy="63408"/>
            </a:xfrm>
          </p:grpSpPr>
          <p:sp>
            <p:nvSpPr>
              <p:cNvPr id="531" name="Google Shape;531;p1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14"/>
            <p:cNvGrpSpPr/>
            <p:nvPr/>
          </p:nvGrpSpPr>
          <p:grpSpPr>
            <a:xfrm>
              <a:off x="2897612" y="5021929"/>
              <a:ext cx="34625" cy="88909"/>
              <a:chOff x="997737" y="4927704"/>
              <a:chExt cx="34625" cy="88909"/>
            </a:xfrm>
          </p:grpSpPr>
          <p:sp>
            <p:nvSpPr>
              <p:cNvPr id="535" name="Google Shape;535;p1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 name="Google Shape;537;p14"/>
            <p:cNvGrpSpPr/>
            <p:nvPr/>
          </p:nvGrpSpPr>
          <p:grpSpPr>
            <a:xfrm>
              <a:off x="6117604" y="4827446"/>
              <a:ext cx="110933" cy="132553"/>
              <a:chOff x="4148103" y="5123543"/>
              <a:chExt cx="269125" cy="321576"/>
            </a:xfrm>
          </p:grpSpPr>
          <p:sp>
            <p:nvSpPr>
              <p:cNvPr id="538" name="Google Shape;538;p1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4"/>
            <p:cNvGrpSpPr/>
            <p:nvPr/>
          </p:nvGrpSpPr>
          <p:grpSpPr>
            <a:xfrm>
              <a:off x="1717707" y="5091292"/>
              <a:ext cx="41792" cy="93844"/>
              <a:chOff x="4891832" y="3454067"/>
              <a:chExt cx="41792" cy="93844"/>
            </a:xfrm>
          </p:grpSpPr>
          <p:sp>
            <p:nvSpPr>
              <p:cNvPr id="542" name="Google Shape;542;p1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4" name="Google Shape;544;p14"/>
            <p:cNvGrpSpPr/>
            <p:nvPr/>
          </p:nvGrpSpPr>
          <p:grpSpPr>
            <a:xfrm>
              <a:off x="5642468" y="5014917"/>
              <a:ext cx="81573" cy="102928"/>
              <a:chOff x="2802243" y="4633955"/>
              <a:chExt cx="81573" cy="102928"/>
            </a:xfrm>
          </p:grpSpPr>
          <p:sp>
            <p:nvSpPr>
              <p:cNvPr id="545" name="Google Shape;545;p1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14"/>
            <p:cNvGrpSpPr/>
            <p:nvPr/>
          </p:nvGrpSpPr>
          <p:grpSpPr>
            <a:xfrm>
              <a:off x="4778549" y="5016991"/>
              <a:ext cx="88739" cy="98778"/>
              <a:chOff x="2483887" y="5072504"/>
              <a:chExt cx="88739" cy="98778"/>
            </a:xfrm>
          </p:grpSpPr>
          <p:sp>
            <p:nvSpPr>
              <p:cNvPr id="549" name="Google Shape;549;p1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4"/>
            <p:cNvGrpSpPr/>
            <p:nvPr/>
          </p:nvGrpSpPr>
          <p:grpSpPr>
            <a:xfrm>
              <a:off x="3799920" y="4971502"/>
              <a:ext cx="110933" cy="88079"/>
              <a:chOff x="1400920" y="4965564"/>
              <a:chExt cx="110933" cy="88079"/>
            </a:xfrm>
          </p:grpSpPr>
          <p:sp>
            <p:nvSpPr>
              <p:cNvPr id="553" name="Google Shape;553;p1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50310858"/>
      </p:ext>
    </p:extLst>
  </p:cSld>
  <p:clrMapOvr>
    <a:masterClrMapping/>
  </p:clrMapOvr>
  <p:transition spd="slow" advClick="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56"/>
        <p:cNvGrpSpPr/>
        <p:nvPr/>
      </p:nvGrpSpPr>
      <p:grpSpPr>
        <a:xfrm>
          <a:off x="0" y="0"/>
          <a:ext cx="0" cy="0"/>
          <a:chOff x="0" y="0"/>
          <a:chExt cx="0" cy="0"/>
        </a:xfrm>
      </p:grpSpPr>
      <p:sp>
        <p:nvSpPr>
          <p:cNvPr id="557" name="Google Shape;557;p15"/>
          <p:cNvSpPr txBox="1">
            <a:spLocks noGrp="1"/>
          </p:cNvSpPr>
          <p:nvPr>
            <p:ph type="title"/>
          </p:nvPr>
        </p:nvSpPr>
        <p:spPr>
          <a:xfrm>
            <a:off x="2878892" y="1413527"/>
            <a:ext cx="6496354" cy="2502179"/>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9998">
                <a:solidFill>
                  <a:srgbClr val="2A4849"/>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58" name="Google Shape;558;p15"/>
          <p:cNvSpPr txBox="1">
            <a:spLocks noGrp="1"/>
          </p:cNvSpPr>
          <p:nvPr>
            <p:ph type="subTitle" idx="1"/>
          </p:nvPr>
        </p:nvSpPr>
        <p:spPr>
          <a:xfrm>
            <a:off x="3305037" y="3915707"/>
            <a:ext cx="5644065" cy="1530354"/>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rgbClr val="2A484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9" name="Google Shape;559;p15"/>
          <p:cNvGrpSpPr/>
          <p:nvPr/>
        </p:nvGrpSpPr>
        <p:grpSpPr>
          <a:xfrm>
            <a:off x="-72956" y="6134153"/>
            <a:ext cx="12372276" cy="725315"/>
            <a:chOff x="-54725" y="4599549"/>
            <a:chExt cx="9280415" cy="543860"/>
          </a:xfrm>
        </p:grpSpPr>
        <p:sp>
          <p:nvSpPr>
            <p:cNvPr id="560" name="Google Shape;560;p1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562" name="Google Shape;562;p1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563" name="Google Shape;563;p1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564" name="Google Shape;564;p1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565" name="Google Shape;565;p1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566" name="Google Shape;566;p1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567" name="Google Shape;567;p1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568" name="Google Shape;568;p1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569" name="Google Shape;569;p1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570" name="Google Shape;570;p1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498861376"/>
      </p:ext>
    </p:extLst>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71"/>
        <p:cNvGrpSpPr/>
        <p:nvPr/>
      </p:nvGrpSpPr>
      <p:grpSpPr>
        <a:xfrm>
          <a:off x="0" y="0"/>
          <a:ext cx="0" cy="0"/>
          <a:chOff x="0" y="0"/>
          <a:chExt cx="0" cy="0"/>
        </a:xfrm>
      </p:grpSpPr>
      <p:sp>
        <p:nvSpPr>
          <p:cNvPr id="572" name="Google Shape;572;p16"/>
          <p:cNvSpPr txBox="1">
            <a:spLocks noGrp="1"/>
          </p:cNvSpPr>
          <p:nvPr>
            <p:ph type="title"/>
          </p:nvPr>
        </p:nvSpPr>
        <p:spPr>
          <a:xfrm>
            <a:off x="2319298" y="2641912"/>
            <a:ext cx="8920439" cy="709364"/>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rgbClr val="2A4849"/>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73" name="Google Shape;573;p16"/>
          <p:cNvSpPr txBox="1">
            <a:spLocks noGrp="1"/>
          </p:cNvSpPr>
          <p:nvPr>
            <p:ph type="subTitle" idx="1"/>
          </p:nvPr>
        </p:nvSpPr>
        <p:spPr>
          <a:xfrm>
            <a:off x="2319298" y="719367"/>
            <a:ext cx="8920439" cy="1922445"/>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200">
                <a:solidFill>
                  <a:srgbClr val="426B69"/>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574" name="Google Shape;574;p16"/>
          <p:cNvGrpSpPr/>
          <p:nvPr/>
        </p:nvGrpSpPr>
        <p:grpSpPr>
          <a:xfrm>
            <a:off x="1" y="3936967"/>
            <a:ext cx="12190410" cy="2922924"/>
            <a:chOff x="0" y="2768725"/>
            <a:chExt cx="9143998" cy="2374780"/>
          </a:xfrm>
        </p:grpSpPr>
        <p:sp>
          <p:nvSpPr>
            <p:cNvPr id="575" name="Google Shape;575;p16"/>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6"/>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6"/>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6"/>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6"/>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1791115"/>
      </p:ext>
    </p:extLst>
  </p:cSld>
  <p:clrMapOvr>
    <a:masterClrMapping/>
  </p:clrMapOvr>
  <p:transition spd="slow" advClick="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81"/>
        <p:cNvGrpSpPr/>
        <p:nvPr/>
      </p:nvGrpSpPr>
      <p:grpSpPr>
        <a:xfrm>
          <a:off x="0" y="0"/>
          <a:ext cx="0" cy="0"/>
          <a:chOff x="0" y="0"/>
          <a:chExt cx="0" cy="0"/>
        </a:xfrm>
      </p:grpSpPr>
      <p:sp>
        <p:nvSpPr>
          <p:cNvPr id="582" name="Google Shape;582;p17"/>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83" name="Google Shape;583;p17"/>
          <p:cNvGrpSpPr/>
          <p:nvPr/>
        </p:nvGrpSpPr>
        <p:grpSpPr>
          <a:xfrm>
            <a:off x="-72956" y="6303096"/>
            <a:ext cx="12372276" cy="556026"/>
            <a:chOff x="-54725" y="4599549"/>
            <a:chExt cx="9280415" cy="543860"/>
          </a:xfrm>
        </p:grpSpPr>
        <p:sp>
          <p:nvSpPr>
            <p:cNvPr id="584" name="Google Shape;584;p1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586" name="Google Shape;586;p1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587" name="Google Shape;587;p1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588" name="Google Shape;588;p1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589" name="Google Shape;589;p1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590" name="Google Shape;590;p1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591" name="Google Shape;591;p1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592" name="Google Shape;592;p1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593" name="Google Shape;593;p1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594" name="Google Shape;594;p1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630412757"/>
      </p:ext>
    </p:extLst>
  </p:cSld>
  <p:clrMapOvr>
    <a:masterClrMapping/>
  </p:clrMapOvr>
  <p:transition spd="slow" advClick="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97" name="Google Shape;597;p18"/>
          <p:cNvGrpSpPr/>
          <p:nvPr/>
        </p:nvGrpSpPr>
        <p:grpSpPr>
          <a:xfrm>
            <a:off x="-72956" y="6134153"/>
            <a:ext cx="12372276" cy="725315"/>
            <a:chOff x="-54725" y="4599549"/>
            <a:chExt cx="9280415" cy="543860"/>
          </a:xfrm>
        </p:grpSpPr>
        <p:sp>
          <p:nvSpPr>
            <p:cNvPr id="598" name="Google Shape;598;p1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600" name="Google Shape;600;p1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601" name="Google Shape;601;p1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602" name="Google Shape;602;p1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603" name="Google Shape;603;p1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604" name="Google Shape;604;p1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605" name="Google Shape;605;p1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606" name="Google Shape;606;p1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607" name="Google Shape;607;p1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608" name="Google Shape;608;p1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15127562"/>
      </p:ext>
    </p:extLst>
  </p:cSld>
  <p:clrMapOvr>
    <a:masterClrMapping/>
  </p:clrMapOvr>
  <p:transition spd="slow" advClick="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52"/>
        <p:cNvGrpSpPr/>
        <p:nvPr/>
      </p:nvGrpSpPr>
      <p:grpSpPr>
        <a:xfrm>
          <a:off x="0" y="0"/>
          <a:ext cx="0" cy="0"/>
          <a:chOff x="0" y="0"/>
          <a:chExt cx="0" cy="0"/>
        </a:xfrm>
      </p:grpSpPr>
      <p:sp>
        <p:nvSpPr>
          <p:cNvPr id="653" name="Google Shape;653;p20"/>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54" name="Google Shape;654;p20"/>
          <p:cNvGrpSpPr/>
          <p:nvPr/>
        </p:nvGrpSpPr>
        <p:grpSpPr>
          <a:xfrm>
            <a:off x="8677343" y="5356285"/>
            <a:ext cx="3622432" cy="1150895"/>
            <a:chOff x="7196900" y="3819825"/>
            <a:chExt cx="1947100" cy="632075"/>
          </a:xfrm>
        </p:grpSpPr>
        <p:sp>
          <p:nvSpPr>
            <p:cNvPr id="655" name="Google Shape;655;p20"/>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0"/>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0"/>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0"/>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0"/>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0"/>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1" name="Google Shape;661;p20"/>
          <p:cNvGrpSpPr/>
          <p:nvPr/>
        </p:nvGrpSpPr>
        <p:grpSpPr>
          <a:xfrm>
            <a:off x="-72956" y="6134153"/>
            <a:ext cx="12372276" cy="725315"/>
            <a:chOff x="-54725" y="4599549"/>
            <a:chExt cx="9280415" cy="543860"/>
          </a:xfrm>
        </p:grpSpPr>
        <p:sp>
          <p:nvSpPr>
            <p:cNvPr id="662" name="Google Shape;662;p2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664" name="Google Shape;664;p2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665" name="Google Shape;665;p2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666" name="Google Shape;666;p2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667" name="Google Shape;667;p2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668" name="Google Shape;668;p2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669" name="Google Shape;669;p2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670" name="Google Shape;670;p2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671" name="Google Shape;671;p2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672" name="Google Shape;672;p2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834333727"/>
      </p:ext>
    </p:extLst>
  </p:cSld>
  <p:clrMapOvr>
    <a:masterClrMapping/>
  </p:clrMapOvr>
  <p:transition spd="slow" advClick="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701"/>
        <p:cNvGrpSpPr/>
        <p:nvPr/>
      </p:nvGrpSpPr>
      <p:grpSpPr>
        <a:xfrm>
          <a:off x="0" y="0"/>
          <a:ext cx="0" cy="0"/>
          <a:chOff x="0" y="0"/>
          <a:chExt cx="0" cy="0"/>
        </a:xfrm>
      </p:grpSpPr>
      <p:sp>
        <p:nvSpPr>
          <p:cNvPr id="702" name="Google Shape;702;p2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3" name="Google Shape;703;p23"/>
          <p:cNvGrpSpPr/>
          <p:nvPr/>
        </p:nvGrpSpPr>
        <p:grpSpPr>
          <a:xfrm>
            <a:off x="-72956" y="6134153"/>
            <a:ext cx="12372276" cy="725315"/>
            <a:chOff x="-54725" y="4599549"/>
            <a:chExt cx="9280415" cy="543860"/>
          </a:xfrm>
        </p:grpSpPr>
        <p:sp>
          <p:nvSpPr>
            <p:cNvPr id="704" name="Google Shape;704;p2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706" name="Google Shape;706;p2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707" name="Google Shape;707;p2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708" name="Google Shape;708;p2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709" name="Google Shape;709;p2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710" name="Google Shape;710;p2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711" name="Google Shape;711;p2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712" name="Google Shape;712;p2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713" name="Google Shape;713;p2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714" name="Google Shape;714;p2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62535922"/>
      </p:ext>
    </p:extLst>
  </p:cSld>
  <p:clrMapOvr>
    <a:masterClrMapping/>
  </p:clrMapOvr>
  <p:transition spd="slow" advClick="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715"/>
        <p:cNvGrpSpPr/>
        <p:nvPr/>
      </p:nvGrpSpPr>
      <p:grpSpPr>
        <a:xfrm>
          <a:off x="0" y="0"/>
          <a:ext cx="0" cy="0"/>
          <a:chOff x="0" y="0"/>
          <a:chExt cx="0" cy="0"/>
        </a:xfrm>
      </p:grpSpPr>
      <p:sp>
        <p:nvSpPr>
          <p:cNvPr id="716" name="Google Shape;716;p2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17" name="Google Shape;717;p24"/>
          <p:cNvGrpSpPr/>
          <p:nvPr/>
        </p:nvGrpSpPr>
        <p:grpSpPr>
          <a:xfrm>
            <a:off x="-72956" y="6134153"/>
            <a:ext cx="12372276" cy="725315"/>
            <a:chOff x="-54725" y="4599549"/>
            <a:chExt cx="9280415" cy="543860"/>
          </a:xfrm>
        </p:grpSpPr>
        <p:sp>
          <p:nvSpPr>
            <p:cNvPr id="718" name="Google Shape;718;p2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20" name="Google Shape;720;p2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21" name="Google Shape;721;p2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22" name="Google Shape;722;p2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23" name="Google Shape;723;p2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24" name="Google Shape;724;p2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25" name="Google Shape;725;p2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26" name="Google Shape;726;p2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27" name="Google Shape;727;p2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28" name="Google Shape;728;p2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587342021"/>
      </p:ext>
    </p:extLst>
  </p:cSld>
  <p:clrMapOvr>
    <a:masterClrMapping/>
  </p:clrMapOvr>
  <p:transition spd="slow" advClick="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29"/>
        <p:cNvGrpSpPr/>
        <p:nvPr/>
      </p:nvGrpSpPr>
      <p:grpSpPr>
        <a:xfrm>
          <a:off x="0" y="0"/>
          <a:ext cx="0" cy="0"/>
          <a:chOff x="0" y="0"/>
          <a:chExt cx="0" cy="0"/>
        </a:xfrm>
      </p:grpSpPr>
      <p:grpSp>
        <p:nvGrpSpPr>
          <p:cNvPr id="730" name="Google Shape;730;p25"/>
          <p:cNvGrpSpPr/>
          <p:nvPr/>
        </p:nvGrpSpPr>
        <p:grpSpPr>
          <a:xfrm>
            <a:off x="10640983" y="4461073"/>
            <a:ext cx="1244662" cy="1722372"/>
            <a:chOff x="3200450" y="2118325"/>
            <a:chExt cx="442075" cy="611525"/>
          </a:xfrm>
        </p:grpSpPr>
        <p:sp>
          <p:nvSpPr>
            <p:cNvPr id="731" name="Google Shape;731;p25"/>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5"/>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5"/>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25"/>
          <p:cNvSpPr txBox="1">
            <a:spLocks noGrp="1"/>
          </p:cNvSpPr>
          <p:nvPr>
            <p:ph type="title"/>
          </p:nvPr>
        </p:nvSpPr>
        <p:spPr>
          <a:xfrm>
            <a:off x="950676" y="1468173"/>
            <a:ext cx="3294771" cy="1878435"/>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5" name="Google Shape;735;p25"/>
          <p:cNvSpPr txBox="1">
            <a:spLocks noGrp="1"/>
          </p:cNvSpPr>
          <p:nvPr>
            <p:ph type="subTitle" idx="1"/>
          </p:nvPr>
        </p:nvSpPr>
        <p:spPr>
          <a:xfrm>
            <a:off x="950676" y="3346608"/>
            <a:ext cx="3294771" cy="187843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6" name="Google Shape;736;p25"/>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737" name="Google Shape;737;p25"/>
          <p:cNvGrpSpPr/>
          <p:nvPr/>
        </p:nvGrpSpPr>
        <p:grpSpPr>
          <a:xfrm>
            <a:off x="11716382" y="6240728"/>
            <a:ext cx="40898" cy="69188"/>
            <a:chOff x="5822805" y="3872050"/>
            <a:chExt cx="30677" cy="51879"/>
          </a:xfrm>
        </p:grpSpPr>
        <p:sp>
          <p:nvSpPr>
            <p:cNvPr id="738" name="Google Shape;738;p25"/>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5"/>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0" name="Google Shape;740;p25"/>
          <p:cNvGrpSpPr/>
          <p:nvPr/>
        </p:nvGrpSpPr>
        <p:grpSpPr>
          <a:xfrm>
            <a:off x="1132938" y="6789959"/>
            <a:ext cx="110505" cy="83456"/>
            <a:chOff x="4915963" y="3914014"/>
            <a:chExt cx="82889" cy="62578"/>
          </a:xfrm>
        </p:grpSpPr>
        <p:sp>
          <p:nvSpPr>
            <p:cNvPr id="741" name="Google Shape;741;p25"/>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5"/>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5"/>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25"/>
          <p:cNvGrpSpPr/>
          <p:nvPr/>
        </p:nvGrpSpPr>
        <p:grpSpPr>
          <a:xfrm>
            <a:off x="9653529" y="6309923"/>
            <a:ext cx="107921" cy="83456"/>
            <a:chOff x="4981850" y="4484221"/>
            <a:chExt cx="80951" cy="62578"/>
          </a:xfrm>
        </p:grpSpPr>
        <p:sp>
          <p:nvSpPr>
            <p:cNvPr id="745" name="Google Shape;745;p25"/>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5"/>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5"/>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8" name="Google Shape;748;p25"/>
          <p:cNvGrpSpPr/>
          <p:nvPr/>
        </p:nvGrpSpPr>
        <p:grpSpPr>
          <a:xfrm>
            <a:off x="10939871" y="6484185"/>
            <a:ext cx="106994" cy="84564"/>
            <a:chOff x="5437246" y="4899713"/>
            <a:chExt cx="80256" cy="63408"/>
          </a:xfrm>
        </p:grpSpPr>
        <p:sp>
          <p:nvSpPr>
            <p:cNvPr id="749" name="Google Shape;749;p25"/>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5"/>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5"/>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 name="Google Shape;752;p25"/>
          <p:cNvGrpSpPr/>
          <p:nvPr/>
        </p:nvGrpSpPr>
        <p:grpSpPr>
          <a:xfrm>
            <a:off x="3862981" y="6697457"/>
            <a:ext cx="46161" cy="118572"/>
            <a:chOff x="997737" y="4927704"/>
            <a:chExt cx="34625" cy="88909"/>
          </a:xfrm>
        </p:grpSpPr>
        <p:sp>
          <p:nvSpPr>
            <p:cNvPr id="753" name="Google Shape;753;p25"/>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5"/>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5"/>
          <p:cNvGrpSpPr/>
          <p:nvPr/>
        </p:nvGrpSpPr>
        <p:grpSpPr>
          <a:xfrm>
            <a:off x="9321846" y="6908666"/>
            <a:ext cx="44406" cy="105412"/>
            <a:chOff x="3922394" y="4890674"/>
            <a:chExt cx="33309" cy="79041"/>
          </a:xfrm>
        </p:grpSpPr>
        <p:sp>
          <p:nvSpPr>
            <p:cNvPr id="756" name="Google Shape;756;p25"/>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5"/>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8" name="Google Shape;758;p25"/>
          <p:cNvGrpSpPr/>
          <p:nvPr/>
        </p:nvGrpSpPr>
        <p:grpSpPr>
          <a:xfrm>
            <a:off x="8155745" y="6438087"/>
            <a:ext cx="147892" cy="176778"/>
            <a:chOff x="4148103" y="5123543"/>
            <a:chExt cx="269125" cy="321576"/>
          </a:xfrm>
        </p:grpSpPr>
        <p:sp>
          <p:nvSpPr>
            <p:cNvPr id="759" name="Google Shape;759;p25"/>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5"/>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5"/>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5"/>
          <p:cNvGrpSpPr/>
          <p:nvPr/>
        </p:nvGrpSpPr>
        <p:grpSpPr>
          <a:xfrm>
            <a:off x="2289978" y="6789962"/>
            <a:ext cx="55716" cy="125154"/>
            <a:chOff x="4891832" y="3454067"/>
            <a:chExt cx="41792" cy="93844"/>
          </a:xfrm>
        </p:grpSpPr>
        <p:sp>
          <p:nvSpPr>
            <p:cNvPr id="763" name="Google Shape;763;p25"/>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5"/>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5"/>
          <p:cNvGrpSpPr/>
          <p:nvPr/>
        </p:nvGrpSpPr>
        <p:grpSpPr>
          <a:xfrm>
            <a:off x="7522312" y="6688105"/>
            <a:ext cx="108750" cy="137269"/>
            <a:chOff x="2802243" y="4633955"/>
            <a:chExt cx="81573" cy="102928"/>
          </a:xfrm>
        </p:grpSpPr>
        <p:sp>
          <p:nvSpPr>
            <p:cNvPr id="766" name="Google Shape;766;p25"/>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5"/>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5"/>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5"/>
          <p:cNvGrpSpPr/>
          <p:nvPr/>
        </p:nvGrpSpPr>
        <p:grpSpPr>
          <a:xfrm>
            <a:off x="6370570" y="6690870"/>
            <a:ext cx="118304" cy="131734"/>
            <a:chOff x="2483887" y="5072504"/>
            <a:chExt cx="88739" cy="98778"/>
          </a:xfrm>
        </p:grpSpPr>
        <p:sp>
          <p:nvSpPr>
            <p:cNvPr id="770" name="Google Shape;770;p25"/>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5"/>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5"/>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3" name="Google Shape;773;p25"/>
          <p:cNvGrpSpPr/>
          <p:nvPr/>
        </p:nvGrpSpPr>
        <p:grpSpPr>
          <a:xfrm>
            <a:off x="5065902" y="6630205"/>
            <a:ext cx="147892" cy="117466"/>
            <a:chOff x="1400920" y="4965564"/>
            <a:chExt cx="110933" cy="88079"/>
          </a:xfrm>
        </p:grpSpPr>
        <p:sp>
          <p:nvSpPr>
            <p:cNvPr id="774" name="Google Shape;774;p25"/>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5"/>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5"/>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8210346"/>
      </p:ext>
    </p:extLst>
  </p:cSld>
  <p:clrMapOvr>
    <a:masterClrMapping/>
  </p:clrMapOvr>
  <p:transition spd="slow" advClick="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7"/>
        <p:cNvGrpSpPr/>
        <p:nvPr/>
      </p:nvGrpSpPr>
      <p:grpSpPr>
        <a:xfrm>
          <a:off x="0" y="0"/>
          <a:ext cx="0" cy="0"/>
          <a:chOff x="0" y="0"/>
          <a:chExt cx="0" cy="0"/>
        </a:xfrm>
      </p:grpSpPr>
      <p:sp>
        <p:nvSpPr>
          <p:cNvPr id="778" name="Google Shape;778;p26"/>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9" name="Google Shape;779;p26"/>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80" name="Google Shape;780;p26"/>
          <p:cNvGrpSpPr/>
          <p:nvPr/>
        </p:nvGrpSpPr>
        <p:grpSpPr>
          <a:xfrm flipH="1">
            <a:off x="-72957" y="5356285"/>
            <a:ext cx="3622432" cy="1150895"/>
            <a:chOff x="7196900" y="3819825"/>
            <a:chExt cx="1947100" cy="632075"/>
          </a:xfrm>
        </p:grpSpPr>
        <p:sp>
          <p:nvSpPr>
            <p:cNvPr id="781" name="Google Shape;781;p26"/>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6"/>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6"/>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6"/>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6"/>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6"/>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26"/>
          <p:cNvGrpSpPr/>
          <p:nvPr/>
        </p:nvGrpSpPr>
        <p:grpSpPr>
          <a:xfrm flipH="1">
            <a:off x="-72956" y="6134153"/>
            <a:ext cx="12372276" cy="725315"/>
            <a:chOff x="-54725" y="4599549"/>
            <a:chExt cx="9280415" cy="543860"/>
          </a:xfrm>
        </p:grpSpPr>
        <p:sp>
          <p:nvSpPr>
            <p:cNvPr id="788" name="Google Shape;788;p2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90" name="Google Shape;790;p2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91" name="Google Shape;791;p2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92" name="Google Shape;792;p2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93" name="Google Shape;793;p2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94" name="Google Shape;794;p2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95" name="Google Shape;795;p2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96" name="Google Shape;796;p2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97" name="Google Shape;797;p2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98" name="Google Shape;798;p2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34454012"/>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99"/>
        <p:cNvGrpSpPr/>
        <p:nvPr/>
      </p:nvGrpSpPr>
      <p:grpSpPr>
        <a:xfrm>
          <a:off x="0" y="0"/>
          <a:ext cx="0" cy="0"/>
          <a:chOff x="0" y="0"/>
          <a:chExt cx="0" cy="0"/>
        </a:xfrm>
      </p:grpSpPr>
      <p:sp>
        <p:nvSpPr>
          <p:cNvPr id="800" name="Google Shape;800;p27"/>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1" name="Google Shape;801;p27"/>
          <p:cNvSpPr txBox="1">
            <a:spLocks noGrp="1"/>
          </p:cNvSpPr>
          <p:nvPr>
            <p:ph type="body" idx="1"/>
          </p:nvPr>
        </p:nvSpPr>
        <p:spPr>
          <a:xfrm>
            <a:off x="950676" y="1570697"/>
            <a:ext cx="8609279" cy="3176735"/>
          </a:xfrm>
          <a:prstGeom prst="rect">
            <a:avLst/>
          </a:prstGeom>
        </p:spPr>
        <p:txBody>
          <a:bodyPr spcFirstLastPara="1" wrap="square" lIns="91425" tIns="91425" rIns="91425" bIns="91425" anchor="ctr" anchorCtr="0">
            <a:noAutofit/>
          </a:bodyPr>
          <a:lstStyle>
            <a:lvl1pPr marL="609524" lvl="0" indent="-423281" rtl="0">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grpSp>
        <p:nvGrpSpPr>
          <p:cNvPr id="802" name="Google Shape;802;p27"/>
          <p:cNvGrpSpPr/>
          <p:nvPr/>
        </p:nvGrpSpPr>
        <p:grpSpPr>
          <a:xfrm>
            <a:off x="1" y="5021074"/>
            <a:ext cx="12190410" cy="1838506"/>
            <a:chOff x="0" y="2768725"/>
            <a:chExt cx="9143998" cy="2374780"/>
          </a:xfrm>
        </p:grpSpPr>
        <p:sp>
          <p:nvSpPr>
            <p:cNvPr id="803" name="Google Shape;803;p27"/>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3554777"/>
      </p:ext>
    </p:extLst>
  </p:cSld>
  <p:clrMapOvr>
    <a:masterClrMapping/>
  </p:clrMapOvr>
  <p:transition spd="slow" advClick="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09"/>
        <p:cNvGrpSpPr/>
        <p:nvPr/>
      </p:nvGrpSpPr>
      <p:grpSpPr>
        <a:xfrm>
          <a:off x="0" y="0"/>
          <a:ext cx="0" cy="0"/>
          <a:chOff x="0" y="0"/>
          <a:chExt cx="0" cy="0"/>
        </a:xfrm>
      </p:grpSpPr>
      <p:sp>
        <p:nvSpPr>
          <p:cNvPr id="810" name="Google Shape;810;p28"/>
          <p:cNvSpPr txBox="1">
            <a:spLocks noGrp="1"/>
          </p:cNvSpPr>
          <p:nvPr>
            <p:ph type="title"/>
          </p:nvPr>
        </p:nvSpPr>
        <p:spPr>
          <a:xfrm>
            <a:off x="6433963" y="1914243"/>
            <a:ext cx="4805774" cy="883805"/>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1" name="Google Shape;811;p28"/>
          <p:cNvSpPr txBox="1">
            <a:spLocks noGrp="1"/>
          </p:cNvSpPr>
          <p:nvPr>
            <p:ph type="subTitle" idx="1"/>
          </p:nvPr>
        </p:nvSpPr>
        <p:spPr>
          <a:xfrm>
            <a:off x="6433963" y="2798048"/>
            <a:ext cx="4805774" cy="256459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812" name="Google Shape;812;p28"/>
          <p:cNvGrpSpPr/>
          <p:nvPr/>
        </p:nvGrpSpPr>
        <p:grpSpPr>
          <a:xfrm>
            <a:off x="8677343" y="5356285"/>
            <a:ext cx="3622432" cy="1150895"/>
            <a:chOff x="7196900" y="3819825"/>
            <a:chExt cx="1947100" cy="632075"/>
          </a:xfrm>
        </p:grpSpPr>
        <p:sp>
          <p:nvSpPr>
            <p:cNvPr id="813" name="Google Shape;813;p28"/>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8"/>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8"/>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9" name="Google Shape;819;p28"/>
          <p:cNvGrpSpPr/>
          <p:nvPr/>
        </p:nvGrpSpPr>
        <p:grpSpPr>
          <a:xfrm>
            <a:off x="-72956" y="6134153"/>
            <a:ext cx="12372276" cy="725315"/>
            <a:chOff x="-54725" y="4599549"/>
            <a:chExt cx="9280415" cy="543860"/>
          </a:xfrm>
        </p:grpSpPr>
        <p:sp>
          <p:nvSpPr>
            <p:cNvPr id="820" name="Google Shape;820;p2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822" name="Google Shape;822;p2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823" name="Google Shape;823;p2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824" name="Google Shape;824;p2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825" name="Google Shape;825;p2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826" name="Google Shape;826;p2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827" name="Google Shape;827;p2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828" name="Google Shape;828;p2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829" name="Google Shape;829;p2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830" name="Google Shape;830;p2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145546244"/>
      </p:ext>
    </p:extLst>
  </p:cSld>
  <p:clrMapOvr>
    <a:masterClrMapping/>
  </p:clrMapOvr>
  <p:transition spd="slow" advClick="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31"/>
        <p:cNvGrpSpPr/>
        <p:nvPr/>
      </p:nvGrpSpPr>
      <p:grpSpPr>
        <a:xfrm>
          <a:off x="0" y="0"/>
          <a:ext cx="0" cy="0"/>
          <a:chOff x="0" y="0"/>
          <a:chExt cx="0" cy="0"/>
        </a:xfrm>
      </p:grpSpPr>
      <p:sp>
        <p:nvSpPr>
          <p:cNvPr id="832" name="Google Shape;832;p29"/>
          <p:cNvSpPr txBox="1">
            <a:spLocks noGrp="1"/>
          </p:cNvSpPr>
          <p:nvPr>
            <p:ph type="title"/>
          </p:nvPr>
        </p:nvSpPr>
        <p:spPr>
          <a:xfrm>
            <a:off x="6164798" y="2141763"/>
            <a:ext cx="5074939" cy="1175072"/>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833" name="Google Shape;833;p29"/>
          <p:cNvSpPr txBox="1">
            <a:spLocks noGrp="1"/>
          </p:cNvSpPr>
          <p:nvPr>
            <p:ph type="subTitle" idx="1"/>
          </p:nvPr>
        </p:nvSpPr>
        <p:spPr>
          <a:xfrm>
            <a:off x="6164798" y="3316701"/>
            <a:ext cx="5074939" cy="140112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34" name="Google Shape;834;p29"/>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835" name="Google Shape;835;p29"/>
          <p:cNvGrpSpPr/>
          <p:nvPr/>
        </p:nvGrpSpPr>
        <p:grpSpPr>
          <a:xfrm>
            <a:off x="11716382" y="6240728"/>
            <a:ext cx="40898" cy="69188"/>
            <a:chOff x="5822805" y="3872050"/>
            <a:chExt cx="30677" cy="51879"/>
          </a:xfrm>
        </p:grpSpPr>
        <p:sp>
          <p:nvSpPr>
            <p:cNvPr id="836" name="Google Shape;836;p2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8" name="Google Shape;838;p29"/>
          <p:cNvGrpSpPr/>
          <p:nvPr/>
        </p:nvGrpSpPr>
        <p:grpSpPr>
          <a:xfrm>
            <a:off x="1132938" y="6789959"/>
            <a:ext cx="110505" cy="83456"/>
            <a:chOff x="4915963" y="3914014"/>
            <a:chExt cx="82889" cy="62578"/>
          </a:xfrm>
        </p:grpSpPr>
        <p:sp>
          <p:nvSpPr>
            <p:cNvPr id="839" name="Google Shape;839;p2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29"/>
          <p:cNvGrpSpPr/>
          <p:nvPr/>
        </p:nvGrpSpPr>
        <p:grpSpPr>
          <a:xfrm>
            <a:off x="9653529" y="6309923"/>
            <a:ext cx="107921" cy="83456"/>
            <a:chOff x="4981850" y="4484221"/>
            <a:chExt cx="80951" cy="62578"/>
          </a:xfrm>
        </p:grpSpPr>
        <p:sp>
          <p:nvSpPr>
            <p:cNvPr id="843" name="Google Shape;843;p2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6" name="Google Shape;846;p29"/>
          <p:cNvGrpSpPr/>
          <p:nvPr/>
        </p:nvGrpSpPr>
        <p:grpSpPr>
          <a:xfrm>
            <a:off x="10939871" y="6484185"/>
            <a:ext cx="106994" cy="84564"/>
            <a:chOff x="5437246" y="4899713"/>
            <a:chExt cx="80256" cy="63408"/>
          </a:xfrm>
        </p:grpSpPr>
        <p:sp>
          <p:nvSpPr>
            <p:cNvPr id="847" name="Google Shape;847;p2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0" name="Google Shape;850;p29"/>
          <p:cNvGrpSpPr/>
          <p:nvPr/>
        </p:nvGrpSpPr>
        <p:grpSpPr>
          <a:xfrm>
            <a:off x="3862981" y="6697457"/>
            <a:ext cx="46161" cy="118572"/>
            <a:chOff x="997737" y="4927704"/>
            <a:chExt cx="34625" cy="88909"/>
          </a:xfrm>
        </p:grpSpPr>
        <p:sp>
          <p:nvSpPr>
            <p:cNvPr id="851" name="Google Shape;851;p2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29"/>
          <p:cNvGrpSpPr/>
          <p:nvPr/>
        </p:nvGrpSpPr>
        <p:grpSpPr>
          <a:xfrm>
            <a:off x="9321846" y="6908666"/>
            <a:ext cx="44406" cy="105412"/>
            <a:chOff x="3922394" y="4890674"/>
            <a:chExt cx="33309" cy="79041"/>
          </a:xfrm>
        </p:grpSpPr>
        <p:sp>
          <p:nvSpPr>
            <p:cNvPr id="854" name="Google Shape;854;p2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29"/>
          <p:cNvGrpSpPr/>
          <p:nvPr/>
        </p:nvGrpSpPr>
        <p:grpSpPr>
          <a:xfrm>
            <a:off x="8155745" y="6438087"/>
            <a:ext cx="147892" cy="176778"/>
            <a:chOff x="4148103" y="5123543"/>
            <a:chExt cx="269125" cy="321576"/>
          </a:xfrm>
        </p:grpSpPr>
        <p:sp>
          <p:nvSpPr>
            <p:cNvPr id="857" name="Google Shape;857;p2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0" name="Google Shape;860;p29"/>
          <p:cNvGrpSpPr/>
          <p:nvPr/>
        </p:nvGrpSpPr>
        <p:grpSpPr>
          <a:xfrm>
            <a:off x="2289978" y="6789962"/>
            <a:ext cx="55716" cy="125154"/>
            <a:chOff x="4891832" y="3454067"/>
            <a:chExt cx="41792" cy="93844"/>
          </a:xfrm>
        </p:grpSpPr>
        <p:sp>
          <p:nvSpPr>
            <p:cNvPr id="861" name="Google Shape;861;p2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3" name="Google Shape;863;p29"/>
          <p:cNvGrpSpPr/>
          <p:nvPr/>
        </p:nvGrpSpPr>
        <p:grpSpPr>
          <a:xfrm>
            <a:off x="7522312" y="6688105"/>
            <a:ext cx="108750" cy="137269"/>
            <a:chOff x="2802243" y="4633955"/>
            <a:chExt cx="81573" cy="102928"/>
          </a:xfrm>
        </p:grpSpPr>
        <p:sp>
          <p:nvSpPr>
            <p:cNvPr id="864" name="Google Shape;864;p2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29"/>
          <p:cNvGrpSpPr/>
          <p:nvPr/>
        </p:nvGrpSpPr>
        <p:grpSpPr>
          <a:xfrm>
            <a:off x="6370570" y="6690870"/>
            <a:ext cx="118304" cy="131734"/>
            <a:chOff x="2483887" y="5072504"/>
            <a:chExt cx="88739" cy="98778"/>
          </a:xfrm>
        </p:grpSpPr>
        <p:sp>
          <p:nvSpPr>
            <p:cNvPr id="868" name="Google Shape;868;p2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29"/>
          <p:cNvGrpSpPr/>
          <p:nvPr/>
        </p:nvGrpSpPr>
        <p:grpSpPr>
          <a:xfrm>
            <a:off x="5065902" y="6630205"/>
            <a:ext cx="147892" cy="117466"/>
            <a:chOff x="1400920" y="4965564"/>
            <a:chExt cx="110933" cy="88079"/>
          </a:xfrm>
        </p:grpSpPr>
        <p:sp>
          <p:nvSpPr>
            <p:cNvPr id="872" name="Google Shape;872;p2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89956584"/>
      </p:ext>
    </p:extLst>
  </p:cSld>
  <p:clrMapOvr>
    <a:masterClrMapping/>
  </p:clrMapOvr>
  <p:transition spd="slow" advClick="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75"/>
        <p:cNvGrpSpPr/>
        <p:nvPr/>
      </p:nvGrpSpPr>
      <p:grpSpPr>
        <a:xfrm>
          <a:off x="0" y="0"/>
          <a:ext cx="0" cy="0"/>
          <a:chOff x="0" y="0"/>
          <a:chExt cx="0" cy="0"/>
        </a:xfrm>
      </p:grpSpPr>
      <p:grpSp>
        <p:nvGrpSpPr>
          <p:cNvPr id="876" name="Google Shape;876;p30"/>
          <p:cNvGrpSpPr/>
          <p:nvPr/>
        </p:nvGrpSpPr>
        <p:grpSpPr>
          <a:xfrm>
            <a:off x="-72956" y="6134153"/>
            <a:ext cx="12372276" cy="725315"/>
            <a:chOff x="-54725" y="4599549"/>
            <a:chExt cx="9280415" cy="543860"/>
          </a:xfrm>
        </p:grpSpPr>
        <p:sp>
          <p:nvSpPr>
            <p:cNvPr id="877" name="Google Shape;877;p3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879" name="Google Shape;879;p3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880" name="Google Shape;880;p3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881" name="Google Shape;881;p3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882" name="Google Shape;882;p3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883" name="Google Shape;883;p3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884" name="Google Shape;884;p3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885" name="Google Shape;885;p3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886" name="Google Shape;886;p3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887" name="Google Shape;887;p3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
        <p:nvSpPr>
          <p:cNvPr id="888" name="Google Shape;888;p30"/>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9" name="Google Shape;889;p30"/>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90" name="Google Shape;890;p30"/>
          <p:cNvGrpSpPr/>
          <p:nvPr/>
        </p:nvGrpSpPr>
        <p:grpSpPr>
          <a:xfrm>
            <a:off x="-253714" y="5057887"/>
            <a:ext cx="2045598" cy="1941228"/>
            <a:chOff x="362575" y="2018900"/>
            <a:chExt cx="854675" cy="810775"/>
          </a:xfrm>
        </p:grpSpPr>
        <p:sp>
          <p:nvSpPr>
            <p:cNvPr id="891" name="Google Shape;891;p30"/>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01117913"/>
      </p:ext>
    </p:extLst>
  </p:cSld>
  <p:clrMapOvr>
    <a:masterClrMapping/>
  </p:clrMapOvr>
  <p:transition spd="slow" advClick="0">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3"/>
        <p:cNvGrpSpPr/>
        <p:nvPr/>
      </p:nvGrpSpPr>
      <p:grpSpPr>
        <a:xfrm>
          <a:off x="0" y="0"/>
          <a:ext cx="0" cy="0"/>
          <a:chOff x="0" y="0"/>
          <a:chExt cx="0" cy="0"/>
        </a:xfrm>
      </p:grpSpPr>
      <p:sp>
        <p:nvSpPr>
          <p:cNvPr id="894" name="Google Shape;894;p31"/>
          <p:cNvSpPr txBox="1">
            <a:spLocks noGrp="1"/>
          </p:cNvSpPr>
          <p:nvPr>
            <p:ph type="body" idx="1"/>
          </p:nvPr>
        </p:nvSpPr>
        <p:spPr>
          <a:xfrm>
            <a:off x="950609"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5" name="Google Shape;895;p31"/>
          <p:cNvSpPr txBox="1">
            <a:spLocks noGrp="1"/>
          </p:cNvSpPr>
          <p:nvPr>
            <p:ph type="body" idx="2"/>
          </p:nvPr>
        </p:nvSpPr>
        <p:spPr>
          <a:xfrm>
            <a:off x="6258452"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1333"/>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6" name="Google Shape;896;p31"/>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7" name="Google Shape;897;p31"/>
          <p:cNvGrpSpPr/>
          <p:nvPr/>
        </p:nvGrpSpPr>
        <p:grpSpPr>
          <a:xfrm>
            <a:off x="-72956" y="6134153"/>
            <a:ext cx="12372276" cy="725315"/>
            <a:chOff x="-54725" y="4599549"/>
            <a:chExt cx="9280415" cy="543860"/>
          </a:xfrm>
        </p:grpSpPr>
        <p:sp>
          <p:nvSpPr>
            <p:cNvPr id="898" name="Google Shape;898;p3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00" name="Google Shape;900;p3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01" name="Google Shape;901;p3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02" name="Google Shape;902;p3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03" name="Google Shape;903;p3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04" name="Google Shape;904;p3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05" name="Google Shape;905;p3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06" name="Google Shape;906;p3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07" name="Google Shape;907;p3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08" name="Google Shape;908;p3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02799784"/>
      </p:ext>
    </p:extLst>
  </p:cSld>
  <p:clrMapOvr>
    <a:masterClrMapping/>
  </p:clrMapOvr>
  <p:transition spd="slow" advClick="0">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27"/>
        <p:cNvGrpSpPr/>
        <p:nvPr/>
      </p:nvGrpSpPr>
      <p:grpSpPr>
        <a:xfrm>
          <a:off x="0" y="0"/>
          <a:ext cx="0" cy="0"/>
          <a:chOff x="0" y="0"/>
          <a:chExt cx="0" cy="0"/>
        </a:xfrm>
      </p:grpSpPr>
      <p:sp>
        <p:nvSpPr>
          <p:cNvPr id="928" name="Google Shape;928;p3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9" name="Google Shape;929;p33"/>
          <p:cNvSpPr txBox="1">
            <a:spLocks noGrp="1"/>
          </p:cNvSpPr>
          <p:nvPr>
            <p:ph type="title" idx="2"/>
          </p:nvPr>
        </p:nvSpPr>
        <p:spPr>
          <a:xfrm>
            <a:off x="1250005"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0" name="Google Shape;930;p33"/>
          <p:cNvSpPr txBox="1">
            <a:spLocks noGrp="1"/>
          </p:cNvSpPr>
          <p:nvPr>
            <p:ph type="subTitle" idx="1"/>
          </p:nvPr>
        </p:nvSpPr>
        <p:spPr>
          <a:xfrm>
            <a:off x="1250005"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1" name="Google Shape;931;p33"/>
          <p:cNvSpPr txBox="1">
            <a:spLocks noGrp="1"/>
          </p:cNvSpPr>
          <p:nvPr>
            <p:ph type="title" idx="3"/>
          </p:nvPr>
        </p:nvSpPr>
        <p:spPr>
          <a:xfrm>
            <a:off x="4645188"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2" name="Google Shape;932;p33"/>
          <p:cNvSpPr txBox="1">
            <a:spLocks noGrp="1"/>
          </p:cNvSpPr>
          <p:nvPr>
            <p:ph type="subTitle" idx="4"/>
          </p:nvPr>
        </p:nvSpPr>
        <p:spPr>
          <a:xfrm>
            <a:off x="4645192"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3" name="Google Shape;933;p33"/>
          <p:cNvSpPr txBox="1">
            <a:spLocks noGrp="1"/>
          </p:cNvSpPr>
          <p:nvPr>
            <p:ph type="title" idx="5"/>
          </p:nvPr>
        </p:nvSpPr>
        <p:spPr>
          <a:xfrm>
            <a:off x="8040382"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4" name="Google Shape;934;p33"/>
          <p:cNvSpPr txBox="1">
            <a:spLocks noGrp="1"/>
          </p:cNvSpPr>
          <p:nvPr>
            <p:ph type="subTitle" idx="6"/>
          </p:nvPr>
        </p:nvSpPr>
        <p:spPr>
          <a:xfrm>
            <a:off x="8040386"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35" name="Google Shape;935;p33"/>
          <p:cNvGrpSpPr/>
          <p:nvPr/>
        </p:nvGrpSpPr>
        <p:grpSpPr>
          <a:xfrm>
            <a:off x="-72956" y="6134153"/>
            <a:ext cx="12372276" cy="725315"/>
            <a:chOff x="-54725" y="4599549"/>
            <a:chExt cx="9280415" cy="543860"/>
          </a:xfrm>
        </p:grpSpPr>
        <p:sp>
          <p:nvSpPr>
            <p:cNvPr id="936" name="Google Shape;936;p3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938" name="Google Shape;938;p3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939" name="Google Shape;939;p3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940" name="Google Shape;940;p3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941" name="Google Shape;941;p3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942" name="Google Shape;942;p3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943" name="Google Shape;943;p3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944" name="Google Shape;944;p3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945" name="Google Shape;945;p3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946" name="Google Shape;946;p3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3370649557"/>
      </p:ext>
    </p:extLst>
  </p:cSld>
  <p:clrMapOvr>
    <a:masterClrMapping/>
  </p:clrMapOvr>
  <p:transition spd="slow" advClick="0">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47"/>
        <p:cNvGrpSpPr/>
        <p:nvPr/>
      </p:nvGrpSpPr>
      <p:grpSpPr>
        <a:xfrm>
          <a:off x="0" y="0"/>
          <a:ext cx="0" cy="0"/>
          <a:chOff x="0" y="0"/>
          <a:chExt cx="0" cy="0"/>
        </a:xfrm>
      </p:grpSpPr>
      <p:sp>
        <p:nvSpPr>
          <p:cNvPr id="948" name="Google Shape;948;p3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9" name="Google Shape;949;p34"/>
          <p:cNvSpPr txBox="1">
            <a:spLocks noGrp="1"/>
          </p:cNvSpPr>
          <p:nvPr>
            <p:ph type="title" idx="2"/>
          </p:nvPr>
        </p:nvSpPr>
        <p:spPr>
          <a:xfrm>
            <a:off x="2046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0" name="Google Shape;950;p34"/>
          <p:cNvSpPr txBox="1">
            <a:spLocks noGrp="1"/>
          </p:cNvSpPr>
          <p:nvPr>
            <p:ph type="subTitle" idx="1"/>
          </p:nvPr>
        </p:nvSpPr>
        <p:spPr>
          <a:xfrm>
            <a:off x="2046584"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1" name="Google Shape;951;p34"/>
          <p:cNvSpPr txBox="1">
            <a:spLocks noGrp="1"/>
          </p:cNvSpPr>
          <p:nvPr>
            <p:ph type="title" idx="3"/>
          </p:nvPr>
        </p:nvSpPr>
        <p:spPr>
          <a:xfrm>
            <a:off x="4830562"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2" name="Google Shape;952;p34"/>
          <p:cNvSpPr txBox="1">
            <a:spLocks noGrp="1"/>
          </p:cNvSpPr>
          <p:nvPr>
            <p:ph type="subTitle" idx="4"/>
          </p:nvPr>
        </p:nvSpPr>
        <p:spPr>
          <a:xfrm>
            <a:off x="4830571"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3" name="Google Shape;953;p34"/>
          <p:cNvSpPr txBox="1">
            <a:spLocks noGrp="1"/>
          </p:cNvSpPr>
          <p:nvPr>
            <p:ph type="title" idx="5"/>
          </p:nvPr>
        </p:nvSpPr>
        <p:spPr>
          <a:xfrm>
            <a:off x="7614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4" name="Google Shape;954;p34"/>
          <p:cNvSpPr txBox="1">
            <a:spLocks noGrp="1"/>
          </p:cNvSpPr>
          <p:nvPr>
            <p:ph type="subTitle" idx="6"/>
          </p:nvPr>
        </p:nvSpPr>
        <p:spPr>
          <a:xfrm>
            <a:off x="7614566"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55" name="Google Shape;955;p34"/>
          <p:cNvGrpSpPr/>
          <p:nvPr/>
        </p:nvGrpSpPr>
        <p:grpSpPr>
          <a:xfrm>
            <a:off x="-72956" y="6134153"/>
            <a:ext cx="12372276" cy="725315"/>
            <a:chOff x="-54725" y="4599549"/>
            <a:chExt cx="9280415" cy="543860"/>
          </a:xfrm>
        </p:grpSpPr>
        <p:sp>
          <p:nvSpPr>
            <p:cNvPr id="956" name="Google Shape;956;p3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58" name="Google Shape;958;p3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59" name="Google Shape;959;p3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60" name="Google Shape;960;p3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61" name="Google Shape;961;p3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62" name="Google Shape;962;p3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63" name="Google Shape;963;p3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64" name="Google Shape;964;p3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65" name="Google Shape;965;p3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66" name="Google Shape;966;p3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91031492"/>
      </p:ext>
    </p:extLst>
  </p:cSld>
  <p:clrMapOvr>
    <a:masterClrMapping/>
  </p:clrMapOvr>
  <p:transition spd="slow" advClick="0">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67"/>
        <p:cNvGrpSpPr/>
        <p:nvPr/>
      </p:nvGrpSpPr>
      <p:grpSpPr>
        <a:xfrm>
          <a:off x="0" y="0"/>
          <a:ext cx="0" cy="0"/>
          <a:chOff x="0" y="0"/>
          <a:chExt cx="0" cy="0"/>
        </a:xfrm>
      </p:grpSpPr>
      <p:sp>
        <p:nvSpPr>
          <p:cNvPr id="968" name="Google Shape;968;p3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9" name="Google Shape;969;p35"/>
          <p:cNvSpPr txBox="1">
            <a:spLocks noGrp="1"/>
          </p:cNvSpPr>
          <p:nvPr>
            <p:ph type="title" idx="2"/>
          </p:nvPr>
        </p:nvSpPr>
        <p:spPr>
          <a:xfrm>
            <a:off x="3232712"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0" name="Google Shape;970;p35"/>
          <p:cNvSpPr txBox="1">
            <a:spLocks noGrp="1"/>
          </p:cNvSpPr>
          <p:nvPr>
            <p:ph type="subTitle" idx="1"/>
          </p:nvPr>
        </p:nvSpPr>
        <p:spPr>
          <a:xfrm>
            <a:off x="3232712"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1" name="Google Shape;971;p35"/>
          <p:cNvSpPr txBox="1">
            <a:spLocks noGrp="1"/>
          </p:cNvSpPr>
          <p:nvPr>
            <p:ph type="title" idx="3"/>
          </p:nvPr>
        </p:nvSpPr>
        <p:spPr>
          <a:xfrm>
            <a:off x="6320449"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2" name="Google Shape;972;p35"/>
          <p:cNvSpPr txBox="1">
            <a:spLocks noGrp="1"/>
          </p:cNvSpPr>
          <p:nvPr>
            <p:ph type="subTitle" idx="4"/>
          </p:nvPr>
        </p:nvSpPr>
        <p:spPr>
          <a:xfrm>
            <a:off x="6320444"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3" name="Google Shape;973;p35"/>
          <p:cNvSpPr txBox="1">
            <a:spLocks noGrp="1"/>
          </p:cNvSpPr>
          <p:nvPr>
            <p:ph type="title" idx="5"/>
          </p:nvPr>
        </p:nvSpPr>
        <p:spPr>
          <a:xfrm>
            <a:off x="3232712"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4" name="Google Shape;974;p35"/>
          <p:cNvSpPr txBox="1">
            <a:spLocks noGrp="1"/>
          </p:cNvSpPr>
          <p:nvPr>
            <p:ph type="subTitle" idx="6"/>
          </p:nvPr>
        </p:nvSpPr>
        <p:spPr>
          <a:xfrm>
            <a:off x="3232712"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5" name="Google Shape;975;p35"/>
          <p:cNvSpPr txBox="1">
            <a:spLocks noGrp="1"/>
          </p:cNvSpPr>
          <p:nvPr>
            <p:ph type="title" idx="7"/>
          </p:nvPr>
        </p:nvSpPr>
        <p:spPr>
          <a:xfrm>
            <a:off x="6320445"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6" name="Google Shape;976;p35"/>
          <p:cNvSpPr txBox="1">
            <a:spLocks noGrp="1"/>
          </p:cNvSpPr>
          <p:nvPr>
            <p:ph type="subTitle" idx="8"/>
          </p:nvPr>
        </p:nvSpPr>
        <p:spPr>
          <a:xfrm>
            <a:off x="6320446"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7" name="Google Shape;977;p35"/>
          <p:cNvGrpSpPr/>
          <p:nvPr/>
        </p:nvGrpSpPr>
        <p:grpSpPr>
          <a:xfrm>
            <a:off x="-72956" y="6134153"/>
            <a:ext cx="12372276" cy="725315"/>
            <a:chOff x="-54725" y="4599549"/>
            <a:chExt cx="9280415" cy="543860"/>
          </a:xfrm>
        </p:grpSpPr>
        <p:sp>
          <p:nvSpPr>
            <p:cNvPr id="978" name="Google Shape;978;p3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80" name="Google Shape;980;p3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81" name="Google Shape;981;p3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82" name="Google Shape;982;p3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83" name="Google Shape;983;p3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84" name="Google Shape;984;p3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85" name="Google Shape;985;p3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86" name="Google Shape;986;p3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87" name="Google Shape;987;p3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88" name="Google Shape;988;p3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56887762"/>
      </p:ext>
    </p:extLst>
  </p:cSld>
  <p:clrMapOvr>
    <a:masterClrMapping/>
  </p:clrMapOvr>
  <p:transition spd="slow" advClick="0">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5"/>
        <p:cNvGrpSpPr/>
        <p:nvPr/>
      </p:nvGrpSpPr>
      <p:grpSpPr>
        <a:xfrm>
          <a:off x="0" y="0"/>
          <a:ext cx="0" cy="0"/>
          <a:chOff x="0" y="0"/>
          <a:chExt cx="0" cy="0"/>
        </a:xfrm>
      </p:grpSpPr>
      <p:grpSp>
        <p:nvGrpSpPr>
          <p:cNvPr id="1016" name="Google Shape;1016;p37"/>
          <p:cNvGrpSpPr/>
          <p:nvPr/>
        </p:nvGrpSpPr>
        <p:grpSpPr>
          <a:xfrm>
            <a:off x="-72957" y="2771404"/>
            <a:ext cx="12263031" cy="4275482"/>
            <a:chOff x="-54725" y="1849472"/>
            <a:chExt cx="9198470" cy="3205869"/>
          </a:xfrm>
        </p:grpSpPr>
        <p:sp>
          <p:nvSpPr>
            <p:cNvPr id="1017" name="Google Shape;1017;p37"/>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8" name="Google Shape;1018;p37"/>
            <p:cNvGrpSpPr/>
            <p:nvPr/>
          </p:nvGrpSpPr>
          <p:grpSpPr>
            <a:xfrm>
              <a:off x="220100" y="2421150"/>
              <a:ext cx="8653600" cy="2015700"/>
              <a:chOff x="220100" y="2421150"/>
              <a:chExt cx="8653600" cy="2015700"/>
            </a:xfrm>
          </p:grpSpPr>
          <p:sp>
            <p:nvSpPr>
              <p:cNvPr id="1019" name="Google Shape;1019;p37"/>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020" name="Google Shape;1020;p37"/>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021" name="Google Shape;1021;p37"/>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022" name="Google Shape;1022;p37"/>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023" name="Google Shape;1023;p37"/>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024" name="Google Shape;1024;p37"/>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025" name="Google Shape;1025;p37"/>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026" name="Google Shape;1026;p37"/>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027" name="Google Shape;1027;p37"/>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028" name="Google Shape;1028;p37"/>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029" name="Google Shape;1029;p37"/>
          <p:cNvSpPr txBox="1">
            <a:spLocks noGrp="1"/>
          </p:cNvSpPr>
          <p:nvPr>
            <p:ph type="title" hasCustomPrompt="1"/>
          </p:nvPr>
        </p:nvSpPr>
        <p:spPr>
          <a:xfrm>
            <a:off x="950676" y="820990"/>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0" name="Google Shape;1030;p37"/>
          <p:cNvSpPr txBox="1">
            <a:spLocks noGrp="1"/>
          </p:cNvSpPr>
          <p:nvPr>
            <p:ph type="subTitle" idx="1"/>
          </p:nvPr>
        </p:nvSpPr>
        <p:spPr>
          <a:xfrm>
            <a:off x="950676" y="1619575"/>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1" name="Google Shape;1031;p37"/>
          <p:cNvSpPr txBox="1">
            <a:spLocks noGrp="1"/>
          </p:cNvSpPr>
          <p:nvPr>
            <p:ph type="title" idx="2" hasCustomPrompt="1"/>
          </p:nvPr>
        </p:nvSpPr>
        <p:spPr>
          <a:xfrm>
            <a:off x="950676" y="2631209"/>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2" name="Google Shape;1032;p37"/>
          <p:cNvSpPr txBox="1">
            <a:spLocks noGrp="1"/>
          </p:cNvSpPr>
          <p:nvPr>
            <p:ph type="subTitle" idx="3"/>
          </p:nvPr>
        </p:nvSpPr>
        <p:spPr>
          <a:xfrm>
            <a:off x="950676" y="3429794"/>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3" name="Google Shape;1033;p37"/>
          <p:cNvSpPr txBox="1">
            <a:spLocks noGrp="1"/>
          </p:cNvSpPr>
          <p:nvPr>
            <p:ph type="title" idx="4" hasCustomPrompt="1"/>
          </p:nvPr>
        </p:nvSpPr>
        <p:spPr>
          <a:xfrm>
            <a:off x="950676" y="4441424"/>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4" name="Google Shape;1034;p37"/>
          <p:cNvSpPr txBox="1">
            <a:spLocks noGrp="1"/>
          </p:cNvSpPr>
          <p:nvPr>
            <p:ph type="subTitle" idx="5"/>
          </p:nvPr>
        </p:nvSpPr>
        <p:spPr>
          <a:xfrm>
            <a:off x="950676" y="5240013"/>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035" name="Google Shape;1035;p37"/>
          <p:cNvGrpSpPr/>
          <p:nvPr/>
        </p:nvGrpSpPr>
        <p:grpSpPr>
          <a:xfrm>
            <a:off x="8619445" y="5713487"/>
            <a:ext cx="1743737" cy="1435535"/>
            <a:chOff x="-381000" y="4295723"/>
            <a:chExt cx="1307973" cy="1076402"/>
          </a:xfrm>
        </p:grpSpPr>
        <p:sp>
          <p:nvSpPr>
            <p:cNvPr id="1036" name="Google Shape;1036;p3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1859359"/>
      </p:ext>
    </p:extLst>
  </p:cSld>
  <p:clrMapOvr>
    <a:masterClrMapping/>
  </p:clrMapOvr>
  <p:transition spd="slow" advClick="0">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1"/>
        <p:cNvGrpSpPr/>
        <p:nvPr/>
      </p:nvGrpSpPr>
      <p:grpSpPr>
        <a:xfrm>
          <a:off x="0" y="0"/>
          <a:ext cx="0" cy="0"/>
          <a:chOff x="0" y="0"/>
          <a:chExt cx="0" cy="0"/>
        </a:xfrm>
      </p:grpSpPr>
      <p:sp>
        <p:nvSpPr>
          <p:cNvPr id="1042" name="Google Shape;1042;p38"/>
          <p:cNvSpPr txBox="1">
            <a:spLocks noGrp="1"/>
          </p:cNvSpPr>
          <p:nvPr>
            <p:ph type="title" hasCustomPrompt="1"/>
          </p:nvPr>
        </p:nvSpPr>
        <p:spPr>
          <a:xfrm>
            <a:off x="210452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3" name="Google Shape;1043;p38"/>
          <p:cNvSpPr txBox="1">
            <a:spLocks noGrp="1"/>
          </p:cNvSpPr>
          <p:nvPr>
            <p:ph type="subTitle" idx="1"/>
          </p:nvPr>
        </p:nvSpPr>
        <p:spPr>
          <a:xfrm>
            <a:off x="210452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4" name="Google Shape;1044;p38"/>
          <p:cNvSpPr txBox="1">
            <a:spLocks noGrp="1"/>
          </p:cNvSpPr>
          <p:nvPr>
            <p:ph type="title" idx="2" hasCustomPrompt="1"/>
          </p:nvPr>
        </p:nvSpPr>
        <p:spPr>
          <a:xfrm>
            <a:off x="764460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5" name="Google Shape;1045;p38"/>
          <p:cNvSpPr txBox="1">
            <a:spLocks noGrp="1"/>
          </p:cNvSpPr>
          <p:nvPr>
            <p:ph type="subTitle" idx="3"/>
          </p:nvPr>
        </p:nvSpPr>
        <p:spPr>
          <a:xfrm>
            <a:off x="764460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6" name="Google Shape;1046;p38"/>
          <p:cNvSpPr txBox="1">
            <a:spLocks noGrp="1"/>
          </p:cNvSpPr>
          <p:nvPr>
            <p:ph type="title" idx="4" hasCustomPrompt="1"/>
          </p:nvPr>
        </p:nvSpPr>
        <p:spPr>
          <a:xfrm>
            <a:off x="4874553"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7" name="Google Shape;1047;p38"/>
          <p:cNvSpPr txBox="1">
            <a:spLocks noGrp="1"/>
          </p:cNvSpPr>
          <p:nvPr>
            <p:ph type="subTitle" idx="5"/>
          </p:nvPr>
        </p:nvSpPr>
        <p:spPr>
          <a:xfrm>
            <a:off x="4874553"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8" name="Google Shape;1048;p38"/>
          <p:cNvSpPr txBox="1">
            <a:spLocks noGrp="1"/>
          </p:cNvSpPr>
          <p:nvPr>
            <p:ph type="title" idx="6"/>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49" name="Google Shape;1049;p38"/>
          <p:cNvGrpSpPr/>
          <p:nvPr/>
        </p:nvGrpSpPr>
        <p:grpSpPr>
          <a:xfrm>
            <a:off x="10234636" y="4969191"/>
            <a:ext cx="1244662" cy="1722372"/>
            <a:chOff x="3200450" y="2118325"/>
            <a:chExt cx="442075" cy="611525"/>
          </a:xfrm>
        </p:grpSpPr>
        <p:sp>
          <p:nvSpPr>
            <p:cNvPr id="1050" name="Google Shape;1050;p38"/>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8"/>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8"/>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3" name="Google Shape;1053;p38"/>
          <p:cNvGrpSpPr/>
          <p:nvPr/>
        </p:nvGrpSpPr>
        <p:grpSpPr>
          <a:xfrm>
            <a:off x="-72956" y="6134153"/>
            <a:ext cx="12372276" cy="725315"/>
            <a:chOff x="-54725" y="4599549"/>
            <a:chExt cx="9280415" cy="543860"/>
          </a:xfrm>
        </p:grpSpPr>
        <p:sp>
          <p:nvSpPr>
            <p:cNvPr id="1054" name="Google Shape;1054;p3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056" name="Google Shape;1056;p3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057" name="Google Shape;1057;p3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058" name="Google Shape;1058;p3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059" name="Google Shape;1059;p3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060" name="Google Shape;1060;p3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061" name="Google Shape;1061;p3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062" name="Google Shape;1062;p3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063" name="Google Shape;1063;p3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064" name="Google Shape;1064;p3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9120049"/>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65"/>
        <p:cNvGrpSpPr/>
        <p:nvPr/>
      </p:nvGrpSpPr>
      <p:grpSpPr>
        <a:xfrm>
          <a:off x="0" y="0"/>
          <a:ext cx="0" cy="0"/>
          <a:chOff x="0" y="0"/>
          <a:chExt cx="0" cy="0"/>
        </a:xfrm>
      </p:grpSpPr>
      <p:sp>
        <p:nvSpPr>
          <p:cNvPr id="1066" name="Google Shape;1066;p39"/>
          <p:cNvSpPr txBox="1">
            <a:spLocks noGrp="1"/>
          </p:cNvSpPr>
          <p:nvPr>
            <p:ph type="title" hasCustomPrompt="1"/>
          </p:nvPr>
        </p:nvSpPr>
        <p:spPr>
          <a:xfrm>
            <a:off x="950676"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67" name="Google Shape;1067;p39"/>
          <p:cNvSpPr txBox="1">
            <a:spLocks noGrp="1"/>
          </p:cNvSpPr>
          <p:nvPr>
            <p:ph type="subTitle" idx="1"/>
          </p:nvPr>
        </p:nvSpPr>
        <p:spPr>
          <a:xfrm>
            <a:off x="950676"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8" name="Google Shape;1068;p39"/>
          <p:cNvSpPr txBox="1">
            <a:spLocks noGrp="1"/>
          </p:cNvSpPr>
          <p:nvPr>
            <p:ph type="title" idx="2"/>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69" name="Google Shape;1069;p39"/>
          <p:cNvGrpSpPr/>
          <p:nvPr/>
        </p:nvGrpSpPr>
        <p:grpSpPr>
          <a:xfrm>
            <a:off x="-72956" y="6134153"/>
            <a:ext cx="12372276" cy="725315"/>
            <a:chOff x="-54725" y="4599549"/>
            <a:chExt cx="9280415" cy="543860"/>
          </a:xfrm>
        </p:grpSpPr>
        <p:sp>
          <p:nvSpPr>
            <p:cNvPr id="1070" name="Google Shape;1070;p39"/>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9"/>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072" name="Google Shape;1072;p39"/>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073" name="Google Shape;1073;p39"/>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074" name="Google Shape;1074;p39"/>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075" name="Google Shape;1075;p39"/>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076" name="Google Shape;1076;p39"/>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077" name="Google Shape;1077;p39"/>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078" name="Google Shape;1078;p39"/>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079" name="Google Shape;1079;p39"/>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080" name="Google Shape;1080;p39"/>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
        <p:nvSpPr>
          <p:cNvPr id="1081" name="Google Shape;1081;p39"/>
          <p:cNvSpPr txBox="1">
            <a:spLocks noGrp="1"/>
          </p:cNvSpPr>
          <p:nvPr>
            <p:ph type="title" idx="3" hasCustomPrompt="1"/>
          </p:nvPr>
        </p:nvSpPr>
        <p:spPr>
          <a:xfrm>
            <a:off x="950676"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2" name="Google Shape;1082;p39"/>
          <p:cNvSpPr txBox="1">
            <a:spLocks noGrp="1"/>
          </p:cNvSpPr>
          <p:nvPr>
            <p:ph type="subTitle" idx="4"/>
          </p:nvPr>
        </p:nvSpPr>
        <p:spPr>
          <a:xfrm>
            <a:off x="950676"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3" name="Google Shape;1083;p39"/>
          <p:cNvSpPr txBox="1">
            <a:spLocks noGrp="1"/>
          </p:cNvSpPr>
          <p:nvPr>
            <p:ph type="title" idx="5" hasCustomPrompt="1"/>
          </p:nvPr>
        </p:nvSpPr>
        <p:spPr>
          <a:xfrm>
            <a:off x="8278523"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4" name="Google Shape;1084;p39"/>
          <p:cNvSpPr txBox="1">
            <a:spLocks noGrp="1"/>
          </p:cNvSpPr>
          <p:nvPr>
            <p:ph type="subTitle" idx="6"/>
          </p:nvPr>
        </p:nvSpPr>
        <p:spPr>
          <a:xfrm>
            <a:off x="8278523"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5" name="Google Shape;1085;p39"/>
          <p:cNvSpPr txBox="1">
            <a:spLocks noGrp="1"/>
          </p:cNvSpPr>
          <p:nvPr>
            <p:ph type="title" idx="7" hasCustomPrompt="1"/>
          </p:nvPr>
        </p:nvSpPr>
        <p:spPr>
          <a:xfrm>
            <a:off x="8278523"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6" name="Google Shape;1086;p39"/>
          <p:cNvSpPr txBox="1">
            <a:spLocks noGrp="1"/>
          </p:cNvSpPr>
          <p:nvPr>
            <p:ph type="subTitle" idx="8"/>
          </p:nvPr>
        </p:nvSpPr>
        <p:spPr>
          <a:xfrm>
            <a:off x="8278523"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520259"/>
      </p:ext>
    </p:extLst>
  </p:cSld>
  <p:clrMapOvr>
    <a:masterClrMapping/>
  </p:clrMapOvr>
  <p:transition spd="slow" advClick="0">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7"/>
        <p:cNvGrpSpPr/>
        <p:nvPr/>
      </p:nvGrpSpPr>
      <p:grpSpPr>
        <a:xfrm>
          <a:off x="0" y="0"/>
          <a:ext cx="0" cy="0"/>
          <a:chOff x="0" y="0"/>
          <a:chExt cx="0" cy="0"/>
        </a:xfrm>
      </p:grpSpPr>
      <p:sp>
        <p:nvSpPr>
          <p:cNvPr id="1088" name="Google Shape;1088;p40"/>
          <p:cNvSpPr txBox="1">
            <a:spLocks noGrp="1"/>
          </p:cNvSpPr>
          <p:nvPr>
            <p:ph type="title"/>
          </p:nvPr>
        </p:nvSpPr>
        <p:spPr>
          <a:xfrm>
            <a:off x="952876" y="719367"/>
            <a:ext cx="10284661" cy="1590768"/>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1279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9" name="Google Shape;1089;p40"/>
          <p:cNvSpPr txBox="1">
            <a:spLocks noGrp="1"/>
          </p:cNvSpPr>
          <p:nvPr>
            <p:ph type="subTitle" idx="1"/>
          </p:nvPr>
        </p:nvSpPr>
        <p:spPr>
          <a:xfrm>
            <a:off x="6084208" y="3200474"/>
            <a:ext cx="4546208" cy="148074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0" name="Google Shape;1090;p40"/>
          <p:cNvSpPr txBox="1">
            <a:spLocks noGrp="1"/>
          </p:cNvSpPr>
          <p:nvPr>
            <p:ph type="subTitle" idx="2"/>
          </p:nvPr>
        </p:nvSpPr>
        <p:spPr>
          <a:xfrm>
            <a:off x="6084208" y="2499912"/>
            <a:ext cx="4546208" cy="700562"/>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lvl1pPr>
            <a:lvl2pPr lvl="1" algn="ctr" rtl="0">
              <a:lnSpc>
                <a:spcPct val="100000"/>
              </a:lnSpc>
              <a:spcBef>
                <a:spcPts val="0"/>
              </a:spcBef>
              <a:spcAft>
                <a:spcPts val="0"/>
              </a:spcAft>
              <a:buSzPts val="1400"/>
              <a:buNone/>
              <a:defRPr b="1"/>
            </a:lvl2pPr>
            <a:lvl3pPr lvl="2" algn="ctr" rtl="0">
              <a:lnSpc>
                <a:spcPct val="100000"/>
              </a:lnSpc>
              <a:spcBef>
                <a:spcPts val="2133"/>
              </a:spcBef>
              <a:spcAft>
                <a:spcPts val="0"/>
              </a:spcAft>
              <a:buSzPts val="1400"/>
              <a:buNone/>
              <a:defRPr b="1"/>
            </a:lvl3pPr>
            <a:lvl4pPr lvl="3" algn="ctr" rtl="0">
              <a:lnSpc>
                <a:spcPct val="100000"/>
              </a:lnSpc>
              <a:spcBef>
                <a:spcPts val="2133"/>
              </a:spcBef>
              <a:spcAft>
                <a:spcPts val="0"/>
              </a:spcAft>
              <a:buSzPts val="1400"/>
              <a:buNone/>
              <a:defRPr b="1"/>
            </a:lvl4pPr>
            <a:lvl5pPr lvl="4" algn="ctr" rtl="0">
              <a:lnSpc>
                <a:spcPct val="100000"/>
              </a:lnSpc>
              <a:spcBef>
                <a:spcPts val="2133"/>
              </a:spcBef>
              <a:spcAft>
                <a:spcPts val="0"/>
              </a:spcAft>
              <a:buSzPts val="1400"/>
              <a:buNone/>
              <a:defRPr b="1"/>
            </a:lvl5pPr>
            <a:lvl6pPr lvl="5" algn="ctr" rtl="0">
              <a:lnSpc>
                <a:spcPct val="100000"/>
              </a:lnSpc>
              <a:spcBef>
                <a:spcPts val="2133"/>
              </a:spcBef>
              <a:spcAft>
                <a:spcPts val="0"/>
              </a:spcAft>
              <a:buSzPts val="1400"/>
              <a:buNone/>
              <a:defRPr b="1"/>
            </a:lvl6pPr>
            <a:lvl7pPr lvl="6" algn="ctr" rtl="0">
              <a:lnSpc>
                <a:spcPct val="100000"/>
              </a:lnSpc>
              <a:spcBef>
                <a:spcPts val="2133"/>
              </a:spcBef>
              <a:spcAft>
                <a:spcPts val="0"/>
              </a:spcAft>
              <a:buSzPts val="1400"/>
              <a:buNone/>
              <a:defRPr b="1"/>
            </a:lvl7pPr>
            <a:lvl8pPr lvl="7" algn="ctr" rtl="0">
              <a:lnSpc>
                <a:spcPct val="100000"/>
              </a:lnSpc>
              <a:spcBef>
                <a:spcPts val="2133"/>
              </a:spcBef>
              <a:spcAft>
                <a:spcPts val="0"/>
              </a:spcAft>
              <a:buSzPts val="1400"/>
              <a:buNone/>
              <a:defRPr b="1"/>
            </a:lvl8pPr>
            <a:lvl9pPr lvl="8" algn="ctr" rtl="0">
              <a:lnSpc>
                <a:spcPct val="100000"/>
              </a:lnSpc>
              <a:spcBef>
                <a:spcPts val="2133"/>
              </a:spcBef>
              <a:spcAft>
                <a:spcPts val="2133"/>
              </a:spcAft>
              <a:buSzPts val="1400"/>
              <a:buNone/>
              <a:defRPr b="1"/>
            </a:lvl9pPr>
          </a:lstStyle>
          <a:p>
            <a:endParaRPr/>
          </a:p>
        </p:txBody>
      </p:sp>
      <p:sp>
        <p:nvSpPr>
          <p:cNvPr id="1091" name="Google Shape;1091;p40"/>
          <p:cNvSpPr txBox="1"/>
          <p:nvPr/>
        </p:nvSpPr>
        <p:spPr>
          <a:xfrm>
            <a:off x="8015157" y="4681217"/>
            <a:ext cx="3222380" cy="1205079"/>
          </a:xfrm>
          <a:prstGeom prst="rect">
            <a:avLst/>
          </a:prstGeom>
          <a:noFill/>
          <a:ln>
            <a:noFill/>
          </a:ln>
        </p:spPr>
        <p:txBody>
          <a:bodyPr spcFirstLastPara="1" wrap="square" lIns="121884" tIns="121884" rIns="121884" bIns="121884" anchor="ctr" anchorCtr="0">
            <a:noAutofit/>
          </a:bodyPr>
          <a:lstStyle/>
          <a:p>
            <a:pPr marL="0" lvl="0" indent="0" algn="r" rtl="0">
              <a:lnSpc>
                <a:spcPct val="100000"/>
              </a:lnSpc>
              <a:spcBef>
                <a:spcPts val="400"/>
              </a:spcBef>
              <a:spcAft>
                <a:spcPts val="0"/>
              </a:spcAft>
              <a:buNone/>
            </a:pPr>
            <a:r>
              <a:rPr lang="en" sz="1333">
                <a:solidFill>
                  <a:schemeClr val="dk2"/>
                </a:solidFill>
                <a:latin typeface="Open Sans"/>
                <a:ea typeface="Open Sans"/>
                <a:cs typeface="Open Sans"/>
                <a:sym typeface="Open Sans"/>
              </a:rPr>
              <a:t>CREDITS: This presentation template was created by </a:t>
            </a:r>
            <a:r>
              <a:rPr lang="en" sz="1333" b="1">
                <a:solidFill>
                  <a:schemeClr val="dk2"/>
                </a:solidFill>
                <a:uFill>
                  <a:noFill/>
                </a:uFill>
                <a:latin typeface="Open Sans"/>
                <a:ea typeface="Open Sans"/>
                <a:cs typeface="Open Sans"/>
                <a:sym typeface="Open Sans"/>
                <a:hlinkClick r:id="rId2">
                  <a:extLst>
                    <a:ext uri="{A12FA001-AC4F-418D-AE19-62706E023703}">
                      <ahyp:hlinkClr xmlns="" xmlns:ahyp="http://schemas.microsoft.com/office/drawing/2018/hyperlinkcolor" val="tx"/>
                    </a:ext>
                  </a:extLst>
                </a:hlinkClick>
              </a:rPr>
              <a:t>Slidesgo</a:t>
            </a:r>
            <a:r>
              <a:rPr lang="en" sz="1333">
                <a:solidFill>
                  <a:schemeClr val="dk2"/>
                </a:solidFill>
                <a:latin typeface="Open Sans"/>
                <a:ea typeface="Open Sans"/>
                <a:cs typeface="Open Sans"/>
                <a:sym typeface="Open Sans"/>
              </a:rPr>
              <a:t>, including icons by </a:t>
            </a:r>
            <a:r>
              <a:rPr lang="en" sz="1333" b="1">
                <a:solidFill>
                  <a:schemeClr val="dk2"/>
                </a:solidFill>
                <a:uFill>
                  <a:noFill/>
                </a:uFill>
                <a:latin typeface="Open Sans"/>
                <a:ea typeface="Open Sans"/>
                <a:cs typeface="Open Sans"/>
                <a:sym typeface="Open Sans"/>
                <a:hlinkClick r:id="rId3">
                  <a:extLst>
                    <a:ext uri="{A12FA001-AC4F-418D-AE19-62706E023703}">
                      <ahyp:hlinkClr xmlns="" xmlns:ahyp="http://schemas.microsoft.com/office/drawing/2018/hyperlinkcolor" val="tx"/>
                    </a:ext>
                  </a:extLst>
                </a:hlinkClick>
              </a:rPr>
              <a:t>Flaticon</a:t>
            </a:r>
            <a:r>
              <a:rPr lang="en" sz="1333">
                <a:solidFill>
                  <a:schemeClr val="dk2"/>
                </a:solidFill>
                <a:latin typeface="Open Sans"/>
                <a:ea typeface="Open Sans"/>
                <a:cs typeface="Open Sans"/>
                <a:sym typeface="Open Sans"/>
              </a:rPr>
              <a:t> and infographics &amp; images by </a:t>
            </a:r>
            <a:r>
              <a:rPr lang="en" sz="1333" b="1">
                <a:solidFill>
                  <a:schemeClr val="dk2"/>
                </a:solidFill>
                <a:uFill>
                  <a:noFill/>
                </a:uFill>
                <a:latin typeface="Open Sans"/>
                <a:ea typeface="Open Sans"/>
                <a:cs typeface="Open Sans"/>
                <a:sym typeface="Open Sans"/>
                <a:hlinkClick r:id="rId4">
                  <a:extLst>
                    <a:ext uri="{A12FA001-AC4F-418D-AE19-62706E023703}">
                      <ahyp:hlinkClr xmlns="" xmlns:ahyp="http://schemas.microsoft.com/office/drawing/2018/hyperlinkcolor" val="tx"/>
                    </a:ext>
                  </a:extLst>
                </a:hlinkClick>
              </a:rPr>
              <a:t>Freepik</a:t>
            </a:r>
            <a:endParaRPr sz="1333" b="1">
              <a:solidFill>
                <a:schemeClr val="dk2"/>
              </a:solidFill>
              <a:highlight>
                <a:srgbClr val="DFDEFC"/>
              </a:highlight>
              <a:latin typeface="Open Sans"/>
              <a:ea typeface="Open Sans"/>
              <a:cs typeface="Open Sans"/>
              <a:sym typeface="Open Sans"/>
            </a:endParaRPr>
          </a:p>
        </p:txBody>
      </p:sp>
      <p:sp>
        <p:nvSpPr>
          <p:cNvPr id="1092" name="Google Shape;1092;p40"/>
          <p:cNvSpPr/>
          <p:nvPr/>
        </p:nvSpPr>
        <p:spPr>
          <a:xfrm flipH="1">
            <a:off x="4" y="4689508"/>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r>
              <a:rPr lang="en" sz="2400"/>
              <a:t>&lt;</a:t>
            </a:r>
            <a:endParaRPr sz="2400"/>
          </a:p>
        </p:txBody>
      </p:sp>
      <p:grpSp>
        <p:nvGrpSpPr>
          <p:cNvPr id="1093" name="Google Shape;1093;p40"/>
          <p:cNvGrpSpPr/>
          <p:nvPr/>
        </p:nvGrpSpPr>
        <p:grpSpPr>
          <a:xfrm flipH="1">
            <a:off x="1217128" y="4767065"/>
            <a:ext cx="6261809" cy="1792318"/>
            <a:chOff x="3534109" y="3625695"/>
            <a:chExt cx="4696968" cy="1343927"/>
          </a:xfrm>
        </p:grpSpPr>
        <p:sp>
          <p:nvSpPr>
            <p:cNvPr id="1094" name="Google Shape;1094;p40"/>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40"/>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40"/>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40"/>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40"/>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40"/>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40"/>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40"/>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40"/>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40"/>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40"/>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40"/>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40"/>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40"/>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40"/>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40"/>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40"/>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40"/>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40"/>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40"/>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40"/>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40"/>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40"/>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40"/>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40"/>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40"/>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40"/>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40"/>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40"/>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40"/>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40"/>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40"/>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40"/>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40"/>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0"/>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0"/>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0"/>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0"/>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0"/>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40"/>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40"/>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40"/>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0"/>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0"/>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0"/>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0"/>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0"/>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0"/>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0"/>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0"/>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40"/>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40"/>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0"/>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0"/>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0"/>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0"/>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0"/>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40"/>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40"/>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40"/>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40"/>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40"/>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40"/>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40"/>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40"/>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40"/>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40"/>
          <p:cNvGrpSpPr/>
          <p:nvPr/>
        </p:nvGrpSpPr>
        <p:grpSpPr>
          <a:xfrm>
            <a:off x="-392232" y="5052853"/>
            <a:ext cx="2685823" cy="2174730"/>
            <a:chOff x="-294213" y="3788762"/>
            <a:chExt cx="2014630" cy="1630670"/>
          </a:xfrm>
        </p:grpSpPr>
        <p:sp>
          <p:nvSpPr>
            <p:cNvPr id="1161" name="Google Shape;1161;p40"/>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40"/>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7509800"/>
      </p:ext>
    </p:extLst>
  </p:cSld>
  <p:clrMapOvr>
    <a:masterClrMapping/>
  </p:clrMapOvr>
  <p:transition spd="slow" advClick="0">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63"/>
        <p:cNvGrpSpPr/>
        <p:nvPr/>
      </p:nvGrpSpPr>
      <p:grpSpPr>
        <a:xfrm>
          <a:off x="0" y="0"/>
          <a:ext cx="0" cy="0"/>
          <a:chOff x="0" y="0"/>
          <a:chExt cx="0" cy="0"/>
        </a:xfrm>
      </p:grpSpPr>
      <p:grpSp>
        <p:nvGrpSpPr>
          <p:cNvPr id="1164" name="Google Shape;1164;p41"/>
          <p:cNvGrpSpPr/>
          <p:nvPr/>
        </p:nvGrpSpPr>
        <p:grpSpPr>
          <a:xfrm>
            <a:off x="-72957" y="2568157"/>
            <a:ext cx="12263031" cy="4275482"/>
            <a:chOff x="-54725" y="1849472"/>
            <a:chExt cx="9198470" cy="3205869"/>
          </a:xfrm>
        </p:grpSpPr>
        <p:sp>
          <p:nvSpPr>
            <p:cNvPr id="1165" name="Google Shape;1165;p41"/>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41"/>
            <p:cNvGrpSpPr/>
            <p:nvPr/>
          </p:nvGrpSpPr>
          <p:grpSpPr>
            <a:xfrm>
              <a:off x="220100" y="2421150"/>
              <a:ext cx="8653600" cy="2015700"/>
              <a:chOff x="220100" y="2421150"/>
              <a:chExt cx="8653600" cy="2015700"/>
            </a:xfrm>
          </p:grpSpPr>
          <p:sp>
            <p:nvSpPr>
              <p:cNvPr id="1167" name="Google Shape;1167;p41"/>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168" name="Google Shape;1168;p41"/>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169" name="Google Shape;1169;p41"/>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170" name="Google Shape;1170;p41"/>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171" name="Google Shape;1171;p41"/>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172" name="Google Shape;1172;p41"/>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173" name="Google Shape;1173;p41"/>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174" name="Google Shape;1174;p41"/>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175" name="Google Shape;1175;p41"/>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176" name="Google Shape;1176;p41"/>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grpSp>
        <p:nvGrpSpPr>
          <p:cNvPr id="1177" name="Google Shape;1177;p41"/>
          <p:cNvGrpSpPr/>
          <p:nvPr/>
        </p:nvGrpSpPr>
        <p:grpSpPr>
          <a:xfrm>
            <a:off x="-72956" y="6134153"/>
            <a:ext cx="12372276" cy="725315"/>
            <a:chOff x="-54725" y="4599549"/>
            <a:chExt cx="9280415" cy="543860"/>
          </a:xfrm>
        </p:grpSpPr>
        <p:sp>
          <p:nvSpPr>
            <p:cNvPr id="1178" name="Google Shape;1178;p4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4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180" name="Google Shape;1180;p4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181" name="Google Shape;1181;p4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182" name="Google Shape;1182;p4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183" name="Google Shape;1183;p4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184" name="Google Shape;1184;p4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185" name="Google Shape;1185;p4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186" name="Google Shape;1186;p4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187" name="Google Shape;1187;p4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188" name="Google Shape;1188;p4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1189" name="Google Shape;1189;p41"/>
          <p:cNvGrpSpPr/>
          <p:nvPr/>
        </p:nvGrpSpPr>
        <p:grpSpPr>
          <a:xfrm>
            <a:off x="-304759" y="5525711"/>
            <a:ext cx="1743737" cy="1435535"/>
            <a:chOff x="-381000" y="4295723"/>
            <a:chExt cx="1307973" cy="1076402"/>
          </a:xfrm>
        </p:grpSpPr>
        <p:sp>
          <p:nvSpPr>
            <p:cNvPr id="1190" name="Google Shape;1190;p41"/>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41"/>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41"/>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41"/>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41"/>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41"/>
          <p:cNvGrpSpPr/>
          <p:nvPr/>
        </p:nvGrpSpPr>
        <p:grpSpPr>
          <a:xfrm>
            <a:off x="266772" y="195912"/>
            <a:ext cx="11616056" cy="4609911"/>
            <a:chOff x="200105" y="146900"/>
            <a:chExt cx="8713176" cy="3456633"/>
          </a:xfrm>
        </p:grpSpPr>
        <p:grpSp>
          <p:nvGrpSpPr>
            <p:cNvPr id="1196" name="Google Shape;1196;p41"/>
            <p:cNvGrpSpPr/>
            <p:nvPr/>
          </p:nvGrpSpPr>
          <p:grpSpPr>
            <a:xfrm>
              <a:off x="4830333" y="1834459"/>
              <a:ext cx="543053" cy="354885"/>
              <a:chOff x="7218550" y="1264450"/>
              <a:chExt cx="1810175" cy="1182950"/>
            </a:xfrm>
          </p:grpSpPr>
          <p:sp>
            <p:nvSpPr>
              <p:cNvPr id="1197" name="Google Shape;1197;p41"/>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41"/>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41"/>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41"/>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41"/>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41"/>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41"/>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41"/>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41"/>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41"/>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41"/>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41"/>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41"/>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0" name="Google Shape;1210;p41"/>
            <p:cNvGrpSpPr/>
            <p:nvPr/>
          </p:nvGrpSpPr>
          <p:grpSpPr>
            <a:xfrm>
              <a:off x="8257067" y="2781797"/>
              <a:ext cx="347646" cy="354973"/>
              <a:chOff x="7348550" y="1658600"/>
              <a:chExt cx="1664175" cy="1699250"/>
            </a:xfrm>
          </p:grpSpPr>
          <p:sp>
            <p:nvSpPr>
              <p:cNvPr id="1211" name="Google Shape;1211;p4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4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4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4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4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4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4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4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4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4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4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4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4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4" name="Google Shape;1224;p41"/>
            <p:cNvGrpSpPr/>
            <p:nvPr/>
          </p:nvGrpSpPr>
          <p:grpSpPr>
            <a:xfrm>
              <a:off x="200105" y="146900"/>
              <a:ext cx="793379" cy="585576"/>
              <a:chOff x="7757175" y="1399875"/>
              <a:chExt cx="1347450" cy="994525"/>
            </a:xfrm>
          </p:grpSpPr>
          <p:sp>
            <p:nvSpPr>
              <p:cNvPr id="1225" name="Google Shape;1225;p4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4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4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4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4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4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4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4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4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41"/>
            <p:cNvGrpSpPr/>
            <p:nvPr/>
          </p:nvGrpSpPr>
          <p:grpSpPr>
            <a:xfrm>
              <a:off x="8257081" y="151524"/>
              <a:ext cx="656201" cy="775759"/>
              <a:chOff x="4377350" y="3576850"/>
              <a:chExt cx="1070125" cy="1265100"/>
            </a:xfrm>
          </p:grpSpPr>
          <p:sp>
            <p:nvSpPr>
              <p:cNvPr id="1235" name="Google Shape;1235;p4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4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4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4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4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4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1" name="Google Shape;1241;p41"/>
            <p:cNvGrpSpPr/>
            <p:nvPr/>
          </p:nvGrpSpPr>
          <p:grpSpPr>
            <a:xfrm>
              <a:off x="3267176" y="3186920"/>
              <a:ext cx="399301" cy="416613"/>
              <a:chOff x="2105350" y="2220525"/>
              <a:chExt cx="1113500" cy="1161775"/>
            </a:xfrm>
          </p:grpSpPr>
          <p:sp>
            <p:nvSpPr>
              <p:cNvPr id="1242" name="Google Shape;1242;p41"/>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41"/>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41"/>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41"/>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41"/>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41"/>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8" name="Google Shape;1248;p41"/>
            <p:cNvGrpSpPr/>
            <p:nvPr/>
          </p:nvGrpSpPr>
          <p:grpSpPr>
            <a:xfrm>
              <a:off x="7675559" y="1583013"/>
              <a:ext cx="929164" cy="543026"/>
              <a:chOff x="3973200" y="2218800"/>
              <a:chExt cx="1850925" cy="1081725"/>
            </a:xfrm>
          </p:grpSpPr>
          <p:sp>
            <p:nvSpPr>
              <p:cNvPr id="1249" name="Google Shape;1249;p4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4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4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4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4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4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6723119"/>
      </p:ext>
    </p:extLst>
  </p:cSld>
  <p:clrMapOvr>
    <a:masterClrMapping/>
  </p:clrMapOvr>
  <p:transition spd="slow" advClick="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64"/>
        <p:cNvGrpSpPr/>
        <p:nvPr/>
      </p:nvGrpSpPr>
      <p:grpSpPr>
        <a:xfrm>
          <a:off x="0" y="0"/>
          <a:ext cx="0" cy="0"/>
          <a:chOff x="0" y="0"/>
          <a:chExt cx="0" cy="0"/>
        </a:xfrm>
      </p:grpSpPr>
      <p:sp>
        <p:nvSpPr>
          <p:cNvPr id="1265" name="Google Shape;1265;p42"/>
          <p:cNvSpPr/>
          <p:nvPr/>
        </p:nvSpPr>
        <p:spPr>
          <a:xfrm flipH="1">
            <a:off x="-32228" y="5460482"/>
            <a:ext cx="12254838" cy="168086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6" name="Google Shape;1266;p42"/>
          <p:cNvSpPr/>
          <p:nvPr/>
        </p:nvSpPr>
        <p:spPr>
          <a:xfrm flipH="1">
            <a:off x="-32195" y="5962279"/>
            <a:ext cx="12254838" cy="117902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7" name="Google Shape;1267;p42"/>
          <p:cNvSpPr/>
          <p:nvPr/>
        </p:nvSpPr>
        <p:spPr>
          <a:xfrm>
            <a:off x="3816907" y="4792232"/>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1268" name="Google Shape;1268;p42"/>
          <p:cNvGrpSpPr/>
          <p:nvPr/>
        </p:nvGrpSpPr>
        <p:grpSpPr>
          <a:xfrm>
            <a:off x="4745527" y="4869789"/>
            <a:ext cx="6261809" cy="1792318"/>
            <a:chOff x="3534109" y="3625695"/>
            <a:chExt cx="4696968" cy="1343927"/>
          </a:xfrm>
        </p:grpSpPr>
        <p:sp>
          <p:nvSpPr>
            <p:cNvPr id="1269" name="Google Shape;1269;p4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4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4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4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4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4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4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4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4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4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4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4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4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4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4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4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4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4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4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4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4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4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4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4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4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4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4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4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4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4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4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4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4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4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4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4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4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4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4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4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4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4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4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4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4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4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4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4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4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4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4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4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4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4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4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4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4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4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5" name="Google Shape;1335;p42"/>
          <p:cNvGrpSpPr/>
          <p:nvPr/>
        </p:nvGrpSpPr>
        <p:grpSpPr>
          <a:xfrm>
            <a:off x="-392232" y="5052853"/>
            <a:ext cx="2685823" cy="2174730"/>
            <a:chOff x="-294213" y="3788762"/>
            <a:chExt cx="2014630" cy="1630670"/>
          </a:xfrm>
        </p:grpSpPr>
        <p:sp>
          <p:nvSpPr>
            <p:cNvPr id="1336" name="Google Shape;1336;p4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4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42"/>
          <p:cNvGrpSpPr/>
          <p:nvPr/>
        </p:nvGrpSpPr>
        <p:grpSpPr>
          <a:xfrm>
            <a:off x="2445649" y="6197819"/>
            <a:ext cx="1754319" cy="599790"/>
            <a:chOff x="1834475" y="4647288"/>
            <a:chExt cx="1315910" cy="449738"/>
          </a:xfrm>
        </p:grpSpPr>
        <p:sp>
          <p:nvSpPr>
            <p:cNvPr id="1339" name="Google Shape;1339;p4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0" name="Google Shape;1340;p4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1" name="Google Shape;1341;p4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2" name="Google Shape;1342;p4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3" name="Google Shape;1343;p4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4" name="Google Shape;1344;p4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1345" name="Google Shape;1345;p42"/>
          <p:cNvGrpSpPr/>
          <p:nvPr/>
        </p:nvGrpSpPr>
        <p:grpSpPr>
          <a:xfrm>
            <a:off x="2280138" y="5673815"/>
            <a:ext cx="2388702" cy="134848"/>
            <a:chOff x="1710325" y="4254375"/>
            <a:chExt cx="1791760" cy="101113"/>
          </a:xfrm>
        </p:grpSpPr>
        <p:sp>
          <p:nvSpPr>
            <p:cNvPr id="1346" name="Google Shape;1346;p4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1347" name="Google Shape;1347;p4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grpSp>
        <p:nvGrpSpPr>
          <p:cNvPr id="1348" name="Google Shape;1348;p42"/>
          <p:cNvGrpSpPr/>
          <p:nvPr/>
        </p:nvGrpSpPr>
        <p:grpSpPr>
          <a:xfrm>
            <a:off x="2640958" y="4150526"/>
            <a:ext cx="4899819" cy="1658148"/>
            <a:chOff x="1980975" y="3112173"/>
            <a:chExt cx="3675343" cy="1243323"/>
          </a:xfrm>
        </p:grpSpPr>
        <p:grpSp>
          <p:nvGrpSpPr>
            <p:cNvPr id="1349" name="Google Shape;1349;p42"/>
            <p:cNvGrpSpPr/>
            <p:nvPr/>
          </p:nvGrpSpPr>
          <p:grpSpPr>
            <a:xfrm>
              <a:off x="1980975" y="3471400"/>
              <a:ext cx="929121" cy="884096"/>
              <a:chOff x="307925" y="4041975"/>
              <a:chExt cx="929121" cy="884096"/>
            </a:xfrm>
          </p:grpSpPr>
          <p:sp>
            <p:nvSpPr>
              <p:cNvPr id="1350" name="Google Shape;1350;p42"/>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2"/>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2"/>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2"/>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2"/>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5" name="Google Shape;1355;p42"/>
            <p:cNvGrpSpPr/>
            <p:nvPr/>
          </p:nvGrpSpPr>
          <p:grpSpPr>
            <a:xfrm>
              <a:off x="4532312" y="3401532"/>
              <a:ext cx="347775" cy="572773"/>
              <a:chOff x="1789625" y="3319825"/>
              <a:chExt cx="1097775" cy="1807425"/>
            </a:xfrm>
          </p:grpSpPr>
          <p:sp>
            <p:nvSpPr>
              <p:cNvPr id="1356" name="Google Shape;1356;p4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7" name="Google Shape;1377;p42"/>
            <p:cNvGrpSpPr/>
            <p:nvPr/>
          </p:nvGrpSpPr>
          <p:grpSpPr>
            <a:xfrm>
              <a:off x="5092198" y="3112173"/>
              <a:ext cx="564119" cy="809913"/>
              <a:chOff x="3732423" y="4038948"/>
              <a:chExt cx="564119" cy="809913"/>
            </a:xfrm>
          </p:grpSpPr>
          <p:sp>
            <p:nvSpPr>
              <p:cNvPr id="1378" name="Google Shape;1378;p4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4" name="Google Shape;1394;p42"/>
              <p:cNvGrpSpPr/>
              <p:nvPr/>
            </p:nvGrpSpPr>
            <p:grpSpPr>
              <a:xfrm>
                <a:off x="3755574" y="4057815"/>
                <a:ext cx="513968" cy="231129"/>
                <a:chOff x="3755574" y="4057815"/>
                <a:chExt cx="513968" cy="231129"/>
              </a:xfrm>
            </p:grpSpPr>
            <p:sp>
              <p:nvSpPr>
                <p:cNvPr id="1395" name="Google Shape;1395;p4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7" name="Google Shape;1427;p4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9" name="Google Shape;1429;p42"/>
          <p:cNvGrpSpPr/>
          <p:nvPr/>
        </p:nvGrpSpPr>
        <p:grpSpPr>
          <a:xfrm>
            <a:off x="308928" y="563058"/>
            <a:ext cx="11537053" cy="4111533"/>
            <a:chOff x="231726" y="422195"/>
            <a:chExt cx="8653916" cy="3082936"/>
          </a:xfrm>
        </p:grpSpPr>
        <p:sp>
          <p:nvSpPr>
            <p:cNvPr id="1430" name="Google Shape;1430;p42"/>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rgbClr val="EF9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42"/>
            <p:cNvGrpSpPr/>
            <p:nvPr/>
          </p:nvGrpSpPr>
          <p:grpSpPr>
            <a:xfrm>
              <a:off x="231726" y="521563"/>
              <a:ext cx="8653916" cy="2983568"/>
              <a:chOff x="231726" y="521563"/>
              <a:chExt cx="8653916" cy="2983568"/>
            </a:xfrm>
          </p:grpSpPr>
          <p:grpSp>
            <p:nvGrpSpPr>
              <p:cNvPr id="1432" name="Google Shape;1432;p42"/>
              <p:cNvGrpSpPr/>
              <p:nvPr/>
            </p:nvGrpSpPr>
            <p:grpSpPr>
              <a:xfrm>
                <a:off x="4303933" y="1107959"/>
                <a:ext cx="543053" cy="354885"/>
                <a:chOff x="7218550" y="1264450"/>
                <a:chExt cx="1810175" cy="1182950"/>
              </a:xfrm>
            </p:grpSpPr>
            <p:sp>
              <p:nvSpPr>
                <p:cNvPr id="1433" name="Google Shape;1433;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6" name="Google Shape;1446;p42"/>
              <p:cNvGrpSpPr/>
              <p:nvPr/>
            </p:nvGrpSpPr>
            <p:grpSpPr>
              <a:xfrm>
                <a:off x="231726" y="1042995"/>
                <a:ext cx="399301" cy="416613"/>
                <a:chOff x="2105350" y="2220525"/>
                <a:chExt cx="1113500" cy="1161775"/>
              </a:xfrm>
            </p:grpSpPr>
            <p:sp>
              <p:nvSpPr>
                <p:cNvPr id="1447" name="Google Shape;1447;p4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42"/>
              <p:cNvGrpSpPr/>
              <p:nvPr/>
            </p:nvGrpSpPr>
            <p:grpSpPr>
              <a:xfrm>
                <a:off x="5463284" y="521563"/>
                <a:ext cx="929164" cy="543026"/>
                <a:chOff x="3973200" y="2218800"/>
                <a:chExt cx="1850925" cy="1081725"/>
              </a:xfrm>
            </p:grpSpPr>
            <p:sp>
              <p:nvSpPr>
                <p:cNvPr id="1454" name="Google Shape;1454;p4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4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4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2"/>
              <p:cNvGrpSpPr/>
              <p:nvPr/>
            </p:nvGrpSpPr>
            <p:grpSpPr>
              <a:xfrm flipH="1">
                <a:off x="8486317" y="3244172"/>
                <a:ext cx="399325" cy="260959"/>
                <a:chOff x="7218550" y="1264450"/>
                <a:chExt cx="1810175" cy="1182950"/>
              </a:xfrm>
            </p:grpSpPr>
            <p:sp>
              <p:nvSpPr>
                <p:cNvPr id="1470" name="Google Shape;1470;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623470164"/>
      </p:ext>
    </p:extLst>
  </p:cSld>
  <p:clrMapOvr>
    <a:masterClrMapping/>
  </p:clrMapOvr>
  <p:transition spd="slow" advClick="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632546"/>
      </p:ext>
    </p:extLst>
  </p:cSld>
  <p:clrMapOvr>
    <a:masterClrMapping/>
  </p:clrMapOvr>
  <p:transition spd="slow" advClick="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20"/>
            <a:ext cx="10361851" cy="1470365"/>
          </a:xfrm>
        </p:spPr>
        <p:txBody>
          <a:bodyPr/>
          <a:lstStyle/>
          <a:p>
            <a:r>
              <a:rPr lang="en-US"/>
              <a:t>Click to edit Master title style</a:t>
            </a:r>
          </a:p>
        </p:txBody>
      </p:sp>
      <p:sp>
        <p:nvSpPr>
          <p:cNvPr id="3" name="Subtitle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016250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3894217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2"/>
            <a:ext cx="10361851" cy="136239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59" y="2907387"/>
            <a:ext cx="10361851" cy="1500534"/>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7" indent="0">
              <a:buNone/>
              <a:defRPr sz="1400">
                <a:solidFill>
                  <a:schemeClr val="tx1">
                    <a:tint val="75000"/>
                  </a:schemeClr>
                </a:solidFill>
              </a:defRPr>
            </a:lvl5pPr>
            <a:lvl6pPr marL="2285771"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7833623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1" y="1600572"/>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572"/>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9647342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469"/>
            <a:ext cx="5386216" cy="639910"/>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5379"/>
            <a:ext cx="5386216"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2" y="1535469"/>
            <a:ext cx="5388332" cy="639910"/>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2" y="2175379"/>
            <a:ext cx="5388332"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476828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0099041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050827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3113"/>
            <a:ext cx="4010562" cy="116231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13" y="273115"/>
            <a:ext cx="681478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2" y="1435434"/>
            <a:ext cx="4010562" cy="4692149"/>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437283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6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917"/>
            <a:ext cx="7314248" cy="4115753"/>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2389406" y="5368581"/>
            <a:ext cx="7314248" cy="805048"/>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8850746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1551279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3"/>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74703"/>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095109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84.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9.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2022/3/5</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05/03/2022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2022/3/5</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67263007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2022/3/5</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62666235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676" y="719367"/>
            <a:ext cx="10289061" cy="752974"/>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676" y="1649291"/>
            <a:ext cx="10289061" cy="449104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24410644"/>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Lst>
  <p:transition spd="slow" advClick="0">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C4ECF9"/>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CFBB6E3C-5E82-40FB-9CDC-C13AC2D92A9E}"/>
              </a:ext>
            </a:extLst>
          </p:cNvPr>
          <p:cNvGrpSpPr/>
          <p:nvPr userDrawn="1"/>
        </p:nvGrpSpPr>
        <p:grpSpPr>
          <a:xfrm>
            <a:off x="-1" y="22069"/>
            <a:ext cx="12190414" cy="6859588"/>
            <a:chOff x="-2" y="22064"/>
            <a:chExt cx="12192001" cy="6858000"/>
          </a:xfrm>
        </p:grpSpPr>
        <p:pic>
          <p:nvPicPr>
            <p:cNvPr id="4" name="背景云">
              <a:extLst>
                <a:ext uri="{FF2B5EF4-FFF2-40B4-BE49-F238E27FC236}">
                  <a16:creationId xmlns:a16="http://schemas.microsoft.com/office/drawing/2014/main" xmlns="" id="{6DE5D701-B660-42DC-9DA9-259E3210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2064"/>
              <a:ext cx="12192000" cy="6858000"/>
            </a:xfrm>
            <a:prstGeom prst="rect">
              <a:avLst/>
            </a:prstGeom>
          </p:spPr>
        </p:pic>
        <p:pic>
          <p:nvPicPr>
            <p:cNvPr id="5" name="远方山坡">
              <a:extLst>
                <a:ext uri="{FF2B5EF4-FFF2-40B4-BE49-F238E27FC236}">
                  <a16:creationId xmlns:a16="http://schemas.microsoft.com/office/drawing/2014/main" xmlns="" id="{AD5B6BCB-72D5-4D69-A844-B301CF880D9E}"/>
                </a:ext>
              </a:extLst>
            </p:cNvPr>
            <p:cNvPicPr>
              <a:picLocks noChangeAspect="1"/>
            </p:cNvPicPr>
            <p:nvPr/>
          </p:nvPicPr>
          <p:blipFill rotWithShape="1">
            <a:blip r:embed="rId4">
              <a:extLst>
                <a:ext uri="{28A0092B-C50C-407E-A947-70E740481C1C}">
                  <a14:useLocalDpi xmlns:a14="http://schemas.microsoft.com/office/drawing/2010/main" val="0"/>
                </a:ext>
              </a:extLst>
            </a:blip>
            <a:srcRect t="25248" b="23027"/>
            <a:stretch/>
          </p:blipFill>
          <p:spPr>
            <a:xfrm>
              <a:off x="-1" y="991062"/>
              <a:ext cx="12192000" cy="5855033"/>
            </a:xfrm>
            <a:prstGeom prst="rect">
              <a:avLst/>
            </a:prstGeom>
          </p:spPr>
        </p:pic>
        <p:sp>
          <p:nvSpPr>
            <p:cNvPr id="6" name="矩形 5">
              <a:extLst>
                <a:ext uri="{FF2B5EF4-FFF2-40B4-BE49-F238E27FC236}">
                  <a16:creationId xmlns:a16="http://schemas.microsoft.com/office/drawing/2014/main" xmlns="" id="{9ECE3771-2864-4F1B-97E9-BF549EE593A1}"/>
                </a:ext>
              </a:extLst>
            </p:cNvPr>
            <p:cNvSpPr/>
            <p:nvPr/>
          </p:nvSpPr>
          <p:spPr>
            <a:xfrm>
              <a:off x="516771" y="523547"/>
              <a:ext cx="11158451" cy="5855033"/>
            </a:xfrm>
            <a:prstGeom prst="rect">
              <a:avLst/>
            </a:prstGeom>
            <a:solidFill>
              <a:schemeClr val="bg1">
                <a:alpha val="95000"/>
              </a:schemeClr>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00"/>
            </a:p>
          </p:txBody>
        </p:sp>
        <p:pic>
          <p:nvPicPr>
            <p:cNvPr id="9" name="几棵树">
              <a:extLst>
                <a:ext uri="{FF2B5EF4-FFF2-40B4-BE49-F238E27FC236}">
                  <a16:creationId xmlns:a16="http://schemas.microsoft.com/office/drawing/2014/main" xmlns="" id="{1EDD0029-4DA4-414A-96BB-8A3A4FBF33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28" t="37854" r="51638" b="23371"/>
            <a:stretch/>
          </p:blipFill>
          <p:spPr>
            <a:xfrm>
              <a:off x="10683614" y="5368324"/>
              <a:ext cx="1508380" cy="1397876"/>
            </a:xfrm>
            <a:prstGeom prst="rect">
              <a:avLst/>
            </a:prstGeom>
          </p:spPr>
        </p:pic>
      </p:grpSp>
    </p:spTree>
    <p:extLst>
      <p:ext uri="{BB962C8B-B14F-4D97-AF65-F5344CB8AC3E}">
        <p14:creationId xmlns:p14="http://schemas.microsoft.com/office/powerpoint/2010/main" val="2701433260"/>
      </p:ext>
    </p:extLst>
  </p:cSld>
  <p:clrMap bg1="lt1" tx1="dk1" bg2="lt2" tx2="dk2" accent1="accent1" accent2="accent2" accent3="accent3" accent4="accent4" accent5="accent5" accent6="accent6" hlink="hlink" folHlink="folHlink"/>
  <p:sldLayoutIdLst>
    <p:sldLayoutId id="2147483886" r:id="rId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1"/>
            <a:ext cx="10971372" cy="11432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3"/>
            <a:ext cx="2844430"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09">
              <a:defRPr/>
            </a:pPr>
            <a:fld id="{1D8BD707-D9CF-40AE-B4C6-C98DA3205C09}" type="datetimeFigureOut">
              <a:rPr lang="en-US" smtClean="0">
                <a:solidFill>
                  <a:prstClr val="black">
                    <a:tint val="75000"/>
                  </a:prstClr>
                </a:solidFill>
              </a:rPr>
              <a:pPr defTabSz="914309">
                <a:defRPr/>
              </a:pPr>
              <a:t>3/5/2022</a:t>
            </a:fld>
            <a:endParaRPr lang="en-US">
              <a:solidFill>
                <a:prstClr val="black">
                  <a:tint val="75000"/>
                </a:prstClr>
              </a:solidFill>
            </a:endParaRPr>
          </a:p>
        </p:txBody>
      </p:sp>
      <p:sp>
        <p:nvSpPr>
          <p:cNvPr id="5" name="Footer Placeholder 4"/>
          <p:cNvSpPr>
            <a:spLocks noGrp="1"/>
          </p:cNvSpPr>
          <p:nvPr>
            <p:ph type="ftr" sz="quarter" idx="3"/>
          </p:nvPr>
        </p:nvSpPr>
        <p:spPr>
          <a:xfrm>
            <a:off x="4165058" y="6357823"/>
            <a:ext cx="3860297"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6463" y="6357823"/>
            <a:ext cx="2844430"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765500352"/>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6" indent="-285721" algn="l" defTabSz="91430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6" indent="-228577" algn="l" defTabSz="9143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4"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9.xml"/><Relationship Id="rId5" Type="http://schemas.microsoft.com/office/2007/relationships/hdphoto" Target="../media/hdphoto3.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9.xml"/><Relationship Id="rId5" Type="http://schemas.microsoft.com/office/2007/relationships/hdphoto" Target="../media/hdphoto3.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9.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0.xml"/><Relationship Id="rId6" Type="http://schemas.microsoft.com/office/2007/relationships/hdphoto" Target="../media/hdphoto7.wdp"/><Relationship Id="rId5" Type="http://schemas.openxmlformats.org/officeDocument/2006/relationships/image" Target="../media/image40.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40.xml"/><Relationship Id="rId6" Type="http://schemas.microsoft.com/office/2007/relationships/hdphoto" Target="../media/hdphoto7.wdp"/><Relationship Id="rId5" Type="http://schemas.openxmlformats.org/officeDocument/2006/relationships/image" Target="../media/image40.png"/><Relationship Id="rId4" Type="http://schemas.microsoft.com/office/2007/relationships/hdphoto" Target="../media/hdphoto6.wdp"/><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40.xml"/><Relationship Id="rId6" Type="http://schemas.microsoft.com/office/2007/relationships/hdphoto" Target="../media/hdphoto7.wdp"/><Relationship Id="rId5" Type="http://schemas.openxmlformats.org/officeDocument/2006/relationships/image" Target="../media/image40.png"/><Relationship Id="rId4" Type="http://schemas.microsoft.com/office/2007/relationships/hdphoto" Target="../media/hdphoto6.wdp"/><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0.xml"/><Relationship Id="rId6" Type="http://schemas.microsoft.com/office/2007/relationships/hdphoto" Target="../media/hdphoto7.wdp"/><Relationship Id="rId5" Type="http://schemas.openxmlformats.org/officeDocument/2006/relationships/image" Target="../media/image40.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0.xml"/><Relationship Id="rId6" Type="http://schemas.microsoft.com/office/2007/relationships/hdphoto" Target="../media/hdphoto7.wdp"/><Relationship Id="rId5" Type="http://schemas.openxmlformats.org/officeDocument/2006/relationships/image" Target="../media/image40.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0.xml"/><Relationship Id="rId6" Type="http://schemas.microsoft.com/office/2007/relationships/hdphoto" Target="../media/hdphoto7.wdp"/><Relationship Id="rId5" Type="http://schemas.openxmlformats.org/officeDocument/2006/relationships/image" Target="../media/image40.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0.xml"/><Relationship Id="rId6" Type="http://schemas.microsoft.com/office/2007/relationships/hdphoto" Target="../media/hdphoto7.wdp"/><Relationship Id="rId5" Type="http://schemas.openxmlformats.org/officeDocument/2006/relationships/image" Target="../media/image40.pn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9.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9.xml"/><Relationship Id="rId5" Type="http://schemas.openxmlformats.org/officeDocument/2006/relationships/image" Target="../media/image48.emf"/><Relationship Id="rId4" Type="http://schemas.openxmlformats.org/officeDocument/2006/relationships/customXml" Target="../ink/ink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emf"/><Relationship Id="rId2" Type="http://schemas.openxmlformats.org/officeDocument/2006/relationships/image" Target="../media/image45.png"/><Relationship Id="rId1" Type="http://schemas.openxmlformats.org/officeDocument/2006/relationships/slideLayout" Target="../slideLayouts/slideLayout29.xml"/><Relationship Id="rId6" Type="http://schemas.openxmlformats.org/officeDocument/2006/relationships/customXml" Target="../ink/ink3.xml"/><Relationship Id="rId5" Type="http://schemas.openxmlformats.org/officeDocument/2006/relationships/image" Target="../media/image48.emf"/><Relationship Id="rId4" Type="http://schemas.openxmlformats.org/officeDocument/2006/relationships/customXml" Target="../ink/ink2.xml"/></Relationships>
</file>

<file path=ppt/slides/_rels/slide3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8" Type="http://schemas.openxmlformats.org/officeDocument/2006/relationships/image" Target="../media/image490.emf"/><Relationship Id="rId3" Type="http://schemas.openxmlformats.org/officeDocument/2006/relationships/image" Target="../media/image49.png"/><Relationship Id="rId7" Type="http://schemas.openxmlformats.org/officeDocument/2006/relationships/customXml" Target="../ink/ink5.xml"/><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480.emf"/><Relationship Id="rId5" Type="http://schemas.openxmlformats.org/officeDocument/2006/relationships/customXml" Target="../ink/ink4.xml"/><Relationship Id="rId10" Type="http://schemas.openxmlformats.org/officeDocument/2006/relationships/image" Target="../media/image500.emf"/><Relationship Id="rId4" Type="http://schemas.openxmlformats.org/officeDocument/2006/relationships/image" Target="../media/image50.png"/><Relationship Id="rId9" Type="http://schemas.openxmlformats.org/officeDocument/2006/relationships/customXml" Target="../ink/ink6.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9.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9.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audio" Target="../media/audio1.wav"/><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64.png"/><Relationship Id="rId18" Type="http://schemas.openxmlformats.org/officeDocument/2006/relationships/image" Target="../media/image68.png"/><Relationship Id="rId26" Type="http://schemas.openxmlformats.org/officeDocument/2006/relationships/image" Target="../media/image72.png"/><Relationship Id="rId39" Type="http://schemas.openxmlformats.org/officeDocument/2006/relationships/image" Target="../media/image78.png"/><Relationship Id="rId3" Type="http://schemas.openxmlformats.org/officeDocument/2006/relationships/image" Target="../media/image58.png"/><Relationship Id="rId21" Type="http://schemas.microsoft.com/office/2007/relationships/hdphoto" Target="../media/hdphoto9.wdp"/><Relationship Id="rId34" Type="http://schemas.microsoft.com/office/2007/relationships/hdphoto" Target="../media/hdphoto13.wdp"/><Relationship Id="rId42" Type="http://schemas.openxmlformats.org/officeDocument/2006/relationships/image" Target="../media/image81.png"/><Relationship Id="rId7" Type="http://schemas.openxmlformats.org/officeDocument/2006/relationships/image" Target="../media/image62.png"/><Relationship Id="rId12" Type="http://schemas.openxmlformats.org/officeDocument/2006/relationships/slide" Target="slide45.xml"/><Relationship Id="rId17" Type="http://schemas.openxmlformats.org/officeDocument/2006/relationships/image" Target="../media/image67.png"/><Relationship Id="rId25" Type="http://schemas.microsoft.com/office/2007/relationships/hdphoto" Target="../media/hdphoto11.wdp"/><Relationship Id="rId33" Type="http://schemas.openxmlformats.org/officeDocument/2006/relationships/image" Target="../media/image73.png"/><Relationship Id="rId38" Type="http://schemas.openxmlformats.org/officeDocument/2006/relationships/image" Target="../media/image77.png"/><Relationship Id="rId2" Type="http://schemas.openxmlformats.org/officeDocument/2006/relationships/image" Target="../media/image57.png"/><Relationship Id="rId16" Type="http://schemas.openxmlformats.org/officeDocument/2006/relationships/image" Target="../media/image66.png"/><Relationship Id="rId20" Type="http://schemas.openxmlformats.org/officeDocument/2006/relationships/image" Target="../media/image69.png"/><Relationship Id="rId29" Type="http://schemas.openxmlformats.org/officeDocument/2006/relationships/slide" Target="slide47.xml"/><Relationship Id="rId41" Type="http://schemas.openxmlformats.org/officeDocument/2006/relationships/image" Target="../media/image80.png"/><Relationship Id="rId1" Type="http://schemas.openxmlformats.org/officeDocument/2006/relationships/slideLayout" Target="../slideLayouts/slideLayout85.xml"/><Relationship Id="rId6" Type="http://schemas.openxmlformats.org/officeDocument/2006/relationships/image" Target="../media/image61.png"/><Relationship Id="rId11" Type="http://schemas.openxmlformats.org/officeDocument/2006/relationships/slide" Target="slide49.xml"/><Relationship Id="rId24" Type="http://schemas.openxmlformats.org/officeDocument/2006/relationships/image" Target="../media/image71.png"/><Relationship Id="rId32" Type="http://schemas.openxmlformats.org/officeDocument/2006/relationships/slide" Target="slide42.xml"/><Relationship Id="rId37" Type="http://schemas.openxmlformats.org/officeDocument/2006/relationships/image" Target="../media/image76.png"/><Relationship Id="rId40" Type="http://schemas.openxmlformats.org/officeDocument/2006/relationships/image" Target="../media/image79.png"/><Relationship Id="rId5" Type="http://schemas.openxmlformats.org/officeDocument/2006/relationships/image" Target="../media/image60.png"/><Relationship Id="rId15" Type="http://schemas.openxmlformats.org/officeDocument/2006/relationships/image" Target="../media/image65.png"/><Relationship Id="rId23" Type="http://schemas.microsoft.com/office/2007/relationships/hdphoto" Target="../media/hdphoto10.wdp"/><Relationship Id="rId28" Type="http://schemas.openxmlformats.org/officeDocument/2006/relationships/slide" Target="slide43.xml"/><Relationship Id="rId36" Type="http://schemas.openxmlformats.org/officeDocument/2006/relationships/image" Target="../media/image75.png"/><Relationship Id="rId10" Type="http://schemas.openxmlformats.org/officeDocument/2006/relationships/slide" Target="slide46.xml"/><Relationship Id="rId19" Type="http://schemas.microsoft.com/office/2007/relationships/hdphoto" Target="../media/hdphoto8.wdp"/><Relationship Id="rId31" Type="http://schemas.openxmlformats.org/officeDocument/2006/relationships/slide" Target="slide51.xml"/><Relationship Id="rId44" Type="http://schemas.openxmlformats.org/officeDocument/2006/relationships/image" Target="../media/image83.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slide" Target="slide48.xml"/><Relationship Id="rId22" Type="http://schemas.openxmlformats.org/officeDocument/2006/relationships/image" Target="../media/image70.png"/><Relationship Id="rId27" Type="http://schemas.microsoft.com/office/2007/relationships/hdphoto" Target="../media/hdphoto12.wdp"/><Relationship Id="rId30" Type="http://schemas.openxmlformats.org/officeDocument/2006/relationships/slide" Target="slide50.xml"/><Relationship Id="rId35" Type="http://schemas.openxmlformats.org/officeDocument/2006/relationships/image" Target="../media/image74.png"/><Relationship Id="rId43"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 Target="slide41.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41.xm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41.xml"/><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41.xml"/><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41.xm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 Target="slide41.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 Target="slide41.xml"/><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41.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slide" Target="slide8.xml"/><Relationship Id="rId12" Type="http://schemas.openxmlformats.org/officeDocument/2006/relationships/image" Target="../media/image22.png"/><Relationship Id="rId2" Type="http://schemas.openxmlformats.org/officeDocument/2006/relationships/audio" Target="../media/audio1.wav"/><Relationship Id="rId16" Type="http://schemas.microsoft.com/office/2007/relationships/hdphoto" Target="../media/hdphoto3.wdp"/><Relationship Id="rId1" Type="http://schemas.openxmlformats.org/officeDocument/2006/relationships/slideLayout" Target="../slideLayouts/slideLayout29.xml"/><Relationship Id="rId6" Type="http://schemas.openxmlformats.org/officeDocument/2006/relationships/slide" Target="slide7.xml"/><Relationship Id="rId11" Type="http://schemas.openxmlformats.org/officeDocument/2006/relationships/image" Target="../media/image21.png"/><Relationship Id="rId5" Type="http://schemas.openxmlformats.org/officeDocument/2006/relationships/slide" Target="slide6.xml"/><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slide" Target="slide10.xml"/><Relationship Id="rId9" Type="http://schemas.openxmlformats.org/officeDocument/2006/relationships/image" Target="../media/image19.png"/><Relationship Id="rId1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41.xml"/><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41.xml"/><Relationship Id="rId1" Type="http://schemas.openxmlformats.org/officeDocument/2006/relationships/slideLayout" Target="../slideLayouts/slideLayout86.xml"/><Relationship Id="rId4" Type="http://schemas.microsoft.com/office/2007/relationships/hdphoto" Target="../media/hdphoto14.wdp"/></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microsoft.com/office/2007/relationships/hdphoto" Target="../media/hdphoto15.wdp"/><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4.png"/></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slide" Target="slide5.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slide" Target="slide5.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slide" Target="slide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slide" Target="slide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5BE6E9B-67E7-4DEF-8472-94EB01FCAA16}"/>
              </a:ext>
            </a:extLst>
          </p:cNvPr>
          <p:cNvSpPr/>
          <p:nvPr/>
        </p:nvSpPr>
        <p:spPr>
          <a:xfrm>
            <a:off x="4115513" y="1374664"/>
            <a:ext cx="1996059" cy="769441"/>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BÀI</a:t>
            </a:r>
            <a:r>
              <a:rPr kumimoji="0" lang="en-US" altLang="zh-CN" sz="4400" b="1" i="0" u="none" strike="noStrike" kern="1200" cap="none" spc="600" normalizeH="0" noProof="0" dirty="0"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9</a:t>
            </a:r>
            <a:endParaRPr kumimoji="0" lang="zh-CN" altLang="en-US"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1" name="图片 6" descr="惊蛰2">
            <a:extLst>
              <a:ext uri="{FF2B5EF4-FFF2-40B4-BE49-F238E27FC236}">
                <a16:creationId xmlns:a16="http://schemas.microsoft.com/office/drawing/2014/main" xmlns="" id="{825E33DB-AC51-4055-A373-4151503B7452}"/>
              </a:ext>
            </a:extLst>
          </p:cNvPr>
          <p:cNvPicPr>
            <a:picLocks noChangeAspect="1"/>
          </p:cNvPicPr>
          <p:nvPr/>
        </p:nvPicPr>
        <p:blipFill>
          <a:blip r:embed="rId3"/>
          <a:srcRect b="45467"/>
          <a:stretch>
            <a:fillRect/>
          </a:stretch>
        </p:blipFill>
        <p:spPr>
          <a:xfrm>
            <a:off x="0" y="3967089"/>
            <a:ext cx="12180570" cy="2890911"/>
          </a:xfrm>
          <a:prstGeom prst="rect">
            <a:avLst/>
          </a:prstGeom>
        </p:spPr>
      </p:pic>
      <p:pic>
        <p:nvPicPr>
          <p:cNvPr id="3" name="Picture 2">
            <a:extLst>
              <a:ext uri="{FF2B5EF4-FFF2-40B4-BE49-F238E27FC236}">
                <a16:creationId xmlns:a16="http://schemas.microsoft.com/office/drawing/2014/main" xmlns=""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a16="http://schemas.microsoft.com/office/drawing/2014/main" xmlns=""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194123" y="715104"/>
            <a:ext cx="1323080" cy="1692371"/>
          </a:xfrm>
          <a:prstGeom prst="rect">
            <a:avLst/>
          </a:prstGeom>
        </p:spPr>
      </p:pic>
      <p:sp>
        <p:nvSpPr>
          <p:cNvPr id="8" name="矩形 6">
            <a:extLst>
              <a:ext uri="{FF2B5EF4-FFF2-40B4-BE49-F238E27FC236}">
                <a16:creationId xmlns:a16="http://schemas.microsoft.com/office/drawing/2014/main" xmlns="" id="{7CAD8C32-ADAC-4CEA-AB73-96613E4C594B}"/>
              </a:ext>
            </a:extLst>
          </p:cNvPr>
          <p:cNvSpPr/>
          <p:nvPr/>
        </p:nvSpPr>
        <p:spPr>
          <a:xfrm>
            <a:off x="2035270" y="2265465"/>
            <a:ext cx="8273420" cy="1938992"/>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600" normalizeH="0" baseline="0" noProof="0" dirty="0" err="1"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TRÁI</a:t>
            </a:r>
            <a:r>
              <a:rPr kumimoji="0" lang="en-US" altLang="zh-CN" sz="6000" b="1" i="0" u="none" strike="noStrike" kern="1200" cap="none" spc="600" normalizeH="0" noProof="0" dirty="0"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6000" b="1" i="0" u="none" strike="noStrike" kern="1200" cap="none" spc="600" normalizeH="0" noProof="0" dirty="0" err="1"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ĐẤT</a:t>
            </a:r>
            <a:r>
              <a:rPr kumimoji="0" lang="en-US" altLang="zh-CN" sz="6000" b="1" i="0" u="none" strike="noStrike" kern="1200" cap="none" spc="600" normalizeH="0" noProof="0" dirty="0"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600" normalizeH="0" noProof="0" dirty="0" err="1"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NGÔI</a:t>
            </a:r>
            <a:r>
              <a:rPr kumimoji="0" lang="en-US" altLang="zh-CN" sz="6000" b="1" i="0" u="none" strike="noStrike" kern="1200" cap="none" spc="600" normalizeH="0" noProof="0" dirty="0"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6000" b="1" i="0" u="none" strike="noStrike" kern="1200" cap="none" spc="600" normalizeH="0" noProof="0" dirty="0" err="1"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NHÀ</a:t>
            </a:r>
            <a:r>
              <a:rPr kumimoji="0" lang="en-US" altLang="zh-CN" sz="6000" b="1" i="0" u="none" strike="noStrike" kern="1200" cap="none" spc="600" normalizeH="0" noProof="0" dirty="0"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CHUNG</a:t>
            </a:r>
            <a:endParaRPr kumimoji="0" lang="zh-CN" altLang="en-US" sz="60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FCC4ECC5-179C-4045-ABCB-4DCF4B0D402E}"/>
              </a:ext>
            </a:extLst>
          </p:cNvPr>
          <p:cNvPicPr>
            <a:picLocks noChangeAspect="1"/>
          </p:cNvPicPr>
          <p:nvPr/>
        </p:nvPicPr>
        <p:blipFill>
          <a:blip r:embed="rId5"/>
          <a:stretch>
            <a:fillRect/>
          </a:stretch>
        </p:blipFill>
        <p:spPr>
          <a:xfrm>
            <a:off x="7197754" y="4127383"/>
            <a:ext cx="4038688" cy="3257316"/>
          </a:xfrm>
          <a:prstGeom prst="rect">
            <a:avLst/>
          </a:prstGeom>
        </p:spPr>
      </p:pic>
      <p:pic>
        <p:nvPicPr>
          <p:cNvPr id="5" name="Picture 4">
            <a:extLst>
              <a:ext uri="{FF2B5EF4-FFF2-40B4-BE49-F238E27FC236}">
                <a16:creationId xmlns:a16="http://schemas.microsoft.com/office/drawing/2014/main" xmlns="" id="{FB4E69EB-7F59-4B13-8A88-06CB89CAFF76}"/>
              </a:ext>
            </a:extLst>
          </p:cNvPr>
          <p:cNvPicPr>
            <a:picLocks noChangeAspect="1"/>
          </p:cNvPicPr>
          <p:nvPr/>
        </p:nvPicPr>
        <p:blipFill>
          <a:blip r:embed="rId6"/>
          <a:stretch>
            <a:fillRect/>
          </a:stretch>
        </p:blipFill>
        <p:spPr>
          <a:xfrm>
            <a:off x="7891398" y="439841"/>
            <a:ext cx="1761897" cy="1176630"/>
          </a:xfrm>
          <a:prstGeom prst="rect">
            <a:avLst/>
          </a:prstGeom>
        </p:spPr>
      </p:pic>
      <p:pic>
        <p:nvPicPr>
          <p:cNvPr id="6" name="Picture 5">
            <a:extLst>
              <a:ext uri="{FF2B5EF4-FFF2-40B4-BE49-F238E27FC236}">
                <a16:creationId xmlns:a16="http://schemas.microsoft.com/office/drawing/2014/main" xmlns="" id="{3DDE7AA2-0C19-4671-B72E-09CF0B51D845}"/>
              </a:ext>
            </a:extLst>
          </p:cNvPr>
          <p:cNvPicPr>
            <a:picLocks noChangeAspect="1"/>
          </p:cNvPicPr>
          <p:nvPr/>
        </p:nvPicPr>
        <p:blipFill>
          <a:blip r:embed="rId7"/>
          <a:stretch>
            <a:fillRect/>
          </a:stretch>
        </p:blipFill>
        <p:spPr>
          <a:xfrm>
            <a:off x="2245610" y="4478130"/>
            <a:ext cx="3065831" cy="3065831"/>
          </a:xfrm>
          <a:prstGeom prst="rect">
            <a:avLst/>
          </a:prstGeom>
        </p:spPr>
      </p:pic>
    </p:spTree>
    <p:extLst>
      <p:ext uri="{BB962C8B-B14F-4D97-AF65-F5344CB8AC3E}">
        <p14:creationId xmlns:p14="http://schemas.microsoft.com/office/powerpoint/2010/main" val="240417169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1550831" y="488538"/>
            <a:ext cx="3499341" cy="646331"/>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GÓC CHIA SẺ</a:t>
            </a:r>
            <a:endPar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170" y="981511"/>
            <a:ext cx="8313490" cy="6090407"/>
          </a:xfrm>
          <a:prstGeom prst="rect">
            <a:avLst/>
          </a:prstGeom>
        </p:spPr>
      </p:pic>
      <p:sp>
        <p:nvSpPr>
          <p:cNvPr id="4" name="文本框 5">
            <a:extLst>
              <a:ext uri="{FF2B5EF4-FFF2-40B4-BE49-F238E27FC236}">
                <a16:creationId xmlns:a16="http://schemas.microsoft.com/office/drawing/2014/main" xmlns="" id="{6FBE961B-C3CD-43BF-81E0-C61B25AF7AD0}"/>
              </a:ext>
            </a:extLst>
          </p:cNvPr>
          <p:cNvSpPr txBox="1"/>
          <p:nvPr/>
        </p:nvSpPr>
        <p:spPr>
          <a:xfrm>
            <a:off x="1753299" y="1925964"/>
            <a:ext cx="434190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Bức</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ảnh</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bí</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mật</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gợi</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cho</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em</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thông</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điệp</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gì</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a:t>
            </a:r>
            <a:endParaRPr kumimoji="0" lang="vi-VN"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6" name="Picture 5">
            <a:extLst>
              <a:ext uri="{FF2B5EF4-FFF2-40B4-BE49-F238E27FC236}">
                <a16:creationId xmlns:a16="http://schemas.microsoft.com/office/drawing/2014/main" xmlns="" id="{DAB20ED3-71BB-412B-B4B1-A1937DC65B1E}"/>
              </a:ext>
            </a:extLst>
          </p:cNvPr>
          <p:cNvPicPr>
            <a:picLocks noChangeAspect="1"/>
          </p:cNvPicPr>
          <p:nvPr/>
        </p:nvPicPr>
        <p:blipFill>
          <a:blip r:embed="rId3"/>
          <a:stretch>
            <a:fillRect/>
          </a:stretch>
        </p:blipFill>
        <p:spPr>
          <a:xfrm>
            <a:off x="6923324" y="2837975"/>
            <a:ext cx="4527648" cy="4726916"/>
          </a:xfrm>
          <a:prstGeom prst="rect">
            <a:avLst/>
          </a:prstGeom>
        </p:spPr>
      </p:pic>
      <p:pic>
        <p:nvPicPr>
          <p:cNvPr id="7" name="Picture 6">
            <a:extLst>
              <a:ext uri="{FF2B5EF4-FFF2-40B4-BE49-F238E27FC236}">
                <a16:creationId xmlns:a16="http://schemas.microsoft.com/office/drawing/2014/main" xmlns="" id="{D9FAC6E6-FDC4-44F9-8A7B-11D73B7B52E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756844" y="-6034"/>
            <a:ext cx="1765476" cy="1174844"/>
          </a:xfrm>
          <a:prstGeom prst="rect">
            <a:avLst/>
          </a:prstGeom>
        </p:spPr>
      </p:pic>
    </p:spTree>
    <p:extLst>
      <p:ext uri="{BB962C8B-B14F-4D97-AF65-F5344CB8AC3E}">
        <p14:creationId xmlns:p14="http://schemas.microsoft.com/office/powerpoint/2010/main" val="2812550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4FC79A60-C992-4CF4-B8EE-DE3E4684F716}"/>
              </a:ext>
            </a:extLst>
          </p:cNvPr>
          <p:cNvSpPr txBox="1"/>
          <p:nvPr/>
        </p:nvSpPr>
        <p:spPr>
          <a:xfrm>
            <a:off x="1795435" y="1704155"/>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HÌNH</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THÀNH KIẾN THỨC</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4" name="Picture 3">
            <a:extLst>
              <a:ext uri="{FF2B5EF4-FFF2-40B4-BE49-F238E27FC236}">
                <a16:creationId xmlns:a16="http://schemas.microsoft.com/office/drawing/2014/main" xmlns="" id="{F08BA488-14BF-49F7-A561-B62AAC4696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1795435" y="4781725"/>
            <a:ext cx="2453081" cy="2453081"/>
          </a:xfrm>
          <a:prstGeom prst="rect">
            <a:avLst/>
          </a:prstGeom>
        </p:spPr>
      </p:pic>
      <p:pic>
        <p:nvPicPr>
          <p:cNvPr id="5" name="Picture 4">
            <a:extLst>
              <a:ext uri="{FF2B5EF4-FFF2-40B4-BE49-F238E27FC236}">
                <a16:creationId xmlns:a16="http://schemas.microsoft.com/office/drawing/2014/main" xmlns="" id="{9D2BF9D1-0605-4ACA-8B2F-F6D79BCB25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3238342" y="4781725"/>
            <a:ext cx="2453081" cy="2453081"/>
          </a:xfrm>
          <a:prstGeom prst="rect">
            <a:avLst/>
          </a:prstGeom>
        </p:spPr>
      </p:pic>
      <p:pic>
        <p:nvPicPr>
          <p:cNvPr id="6" name="Picture 5">
            <a:extLst>
              <a:ext uri="{FF2B5EF4-FFF2-40B4-BE49-F238E27FC236}">
                <a16:creationId xmlns:a16="http://schemas.microsoft.com/office/drawing/2014/main" xmlns="" id="{6810C243-1151-4FE7-B342-0CDA8D0836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4464882" y="4781725"/>
            <a:ext cx="2453081" cy="2453081"/>
          </a:xfrm>
          <a:prstGeom prst="rect">
            <a:avLst/>
          </a:prstGeom>
        </p:spPr>
      </p:pic>
      <p:pic>
        <p:nvPicPr>
          <p:cNvPr id="7" name="Picture 6">
            <a:extLst>
              <a:ext uri="{FF2B5EF4-FFF2-40B4-BE49-F238E27FC236}">
                <a16:creationId xmlns:a16="http://schemas.microsoft.com/office/drawing/2014/main" xmlns="" id="{24C35C14-01FB-413B-BC8B-CA4259BA13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5781953" y="4781725"/>
            <a:ext cx="2453081" cy="2453081"/>
          </a:xfrm>
          <a:prstGeom prst="rect">
            <a:avLst/>
          </a:prstGeom>
        </p:spPr>
      </p:pic>
      <p:pic>
        <p:nvPicPr>
          <p:cNvPr id="8" name="Picture 7">
            <a:extLst>
              <a:ext uri="{FF2B5EF4-FFF2-40B4-BE49-F238E27FC236}">
                <a16:creationId xmlns:a16="http://schemas.microsoft.com/office/drawing/2014/main" xmlns="" id="{BE941A28-33AF-4E9A-9E94-7415335C55B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7199692" y="4781724"/>
            <a:ext cx="2453081" cy="2453081"/>
          </a:xfrm>
          <a:prstGeom prst="rect">
            <a:avLst/>
          </a:prstGeom>
        </p:spPr>
      </p:pic>
      <p:pic>
        <p:nvPicPr>
          <p:cNvPr id="9" name="Picture 8">
            <a:extLst>
              <a:ext uri="{FF2B5EF4-FFF2-40B4-BE49-F238E27FC236}">
                <a16:creationId xmlns:a16="http://schemas.microsoft.com/office/drawing/2014/main" xmlns="" id="{321BA19F-C002-4040-BF0E-7B31D50FFF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8516762" y="4697834"/>
            <a:ext cx="2453081" cy="2453081"/>
          </a:xfrm>
          <a:prstGeom prst="rect">
            <a:avLst/>
          </a:prstGeom>
        </p:spPr>
      </p:pic>
    </p:spTree>
    <p:extLst>
      <p:ext uri="{BB962C8B-B14F-4D97-AF65-F5344CB8AC3E}">
        <p14:creationId xmlns:p14="http://schemas.microsoft.com/office/powerpoint/2010/main" val="811898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08BA488-14BF-49F7-A561-B62AAC4696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1795435" y="4781725"/>
            <a:ext cx="2453081" cy="2453081"/>
          </a:xfrm>
          <a:prstGeom prst="rect">
            <a:avLst/>
          </a:prstGeom>
        </p:spPr>
      </p:pic>
      <p:pic>
        <p:nvPicPr>
          <p:cNvPr id="5" name="Picture 4">
            <a:extLst>
              <a:ext uri="{FF2B5EF4-FFF2-40B4-BE49-F238E27FC236}">
                <a16:creationId xmlns:a16="http://schemas.microsoft.com/office/drawing/2014/main" xmlns="" id="{9D2BF9D1-0605-4ACA-8B2F-F6D79BCB25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3238342" y="4781725"/>
            <a:ext cx="2453081" cy="2453081"/>
          </a:xfrm>
          <a:prstGeom prst="rect">
            <a:avLst/>
          </a:prstGeom>
        </p:spPr>
      </p:pic>
      <p:pic>
        <p:nvPicPr>
          <p:cNvPr id="6" name="Picture 5">
            <a:extLst>
              <a:ext uri="{FF2B5EF4-FFF2-40B4-BE49-F238E27FC236}">
                <a16:creationId xmlns:a16="http://schemas.microsoft.com/office/drawing/2014/main" xmlns="" id="{6810C243-1151-4FE7-B342-0CDA8D0836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4464882" y="4781725"/>
            <a:ext cx="2453081" cy="2453081"/>
          </a:xfrm>
          <a:prstGeom prst="rect">
            <a:avLst/>
          </a:prstGeom>
        </p:spPr>
      </p:pic>
      <p:pic>
        <p:nvPicPr>
          <p:cNvPr id="7" name="Picture 6">
            <a:extLst>
              <a:ext uri="{FF2B5EF4-FFF2-40B4-BE49-F238E27FC236}">
                <a16:creationId xmlns:a16="http://schemas.microsoft.com/office/drawing/2014/main" xmlns="" id="{24C35C14-01FB-413B-BC8B-CA4259BA13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5781953" y="4781725"/>
            <a:ext cx="2453081" cy="2453081"/>
          </a:xfrm>
          <a:prstGeom prst="rect">
            <a:avLst/>
          </a:prstGeom>
        </p:spPr>
      </p:pic>
      <p:pic>
        <p:nvPicPr>
          <p:cNvPr id="8" name="Picture 7">
            <a:extLst>
              <a:ext uri="{FF2B5EF4-FFF2-40B4-BE49-F238E27FC236}">
                <a16:creationId xmlns:a16="http://schemas.microsoft.com/office/drawing/2014/main" xmlns="" id="{BE941A28-33AF-4E9A-9E94-7415335C55B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7199692" y="4781724"/>
            <a:ext cx="2453081" cy="2453081"/>
          </a:xfrm>
          <a:prstGeom prst="rect">
            <a:avLst/>
          </a:prstGeom>
        </p:spPr>
      </p:pic>
      <p:pic>
        <p:nvPicPr>
          <p:cNvPr id="9" name="Picture 8">
            <a:extLst>
              <a:ext uri="{FF2B5EF4-FFF2-40B4-BE49-F238E27FC236}">
                <a16:creationId xmlns:a16="http://schemas.microsoft.com/office/drawing/2014/main" xmlns="" id="{321BA19F-C002-4040-BF0E-7B31D50FFF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8516762" y="4697834"/>
            <a:ext cx="2453081" cy="2453081"/>
          </a:xfrm>
          <a:prstGeom prst="rect">
            <a:avLst/>
          </a:prstGeom>
        </p:spPr>
      </p:pic>
      <p:sp>
        <p:nvSpPr>
          <p:cNvPr id="10" name="Rectangle 9">
            <a:extLst>
              <a:ext uri="{FF2B5EF4-FFF2-40B4-BE49-F238E27FC236}">
                <a16:creationId xmlns:a16="http://schemas.microsoft.com/office/drawing/2014/main" xmlns="" id="{74665351-A147-4E0B-A319-17A2C6CF1F2A}"/>
              </a:ext>
            </a:extLst>
          </p:cNvPr>
          <p:cNvSpPr/>
          <p:nvPr/>
        </p:nvSpPr>
        <p:spPr>
          <a:xfrm>
            <a:off x="2139208" y="2054161"/>
            <a:ext cx="8486862" cy="2751266"/>
          </a:xfrm>
          <a:prstGeom prst="rect">
            <a:avLst/>
          </a:prstGeom>
        </p:spPr>
        <p:txBody>
          <a:bodyPr wrap="square">
            <a:spAutoFit/>
          </a:bodyPr>
          <a:lstStyle/>
          <a:p>
            <a:pPr lvl="0" algn="ctr" defTabSz="914309">
              <a:lnSpc>
                <a:spcPct val="90000"/>
              </a:lnSpc>
            </a:pPr>
            <a:r>
              <a:rPr lang="en-US" altLang="zh-CN" sz="9599"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a:t>
            </a:r>
            <a:r>
              <a:rPr lang="en-US" altLang="zh-CN" sz="9599"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Giới</a:t>
            </a:r>
            <a:r>
              <a:rPr lang="en-US" altLang="zh-CN" sz="9599"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thiệu</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bài</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học</a:t>
            </a:r>
            <a:endParaRPr lang="zh-CN" altLang="en-US"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spTree>
    <p:extLst>
      <p:ext uri="{BB962C8B-B14F-4D97-AF65-F5344CB8AC3E}">
        <p14:creationId xmlns:p14="http://schemas.microsoft.com/office/powerpoint/2010/main" val="58764636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1550831" y="488538"/>
            <a:ext cx="6485822" cy="646331"/>
          </a:xfrm>
          <a:prstGeom prst="rect">
            <a:avLst/>
          </a:prstGeom>
          <a:noFill/>
        </p:spPr>
        <p:txBody>
          <a:bodyPr wrap="square" rtlCol="0">
            <a:spAutoFit/>
          </a:bodyPr>
          <a:lstStyle/>
          <a:p>
            <a:pPr defTabSz="457154">
              <a:defRPr/>
            </a:pPr>
            <a:r>
              <a:rPr lang="en-US" altLang="zh-CN" sz="3600" b="1" dirty="0" smtClean="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Giới</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thiệu</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học</a:t>
            </a:r>
            <a:endPar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169" y="981511"/>
            <a:ext cx="11115413" cy="6090407"/>
          </a:xfrm>
          <a:prstGeom prst="rect">
            <a:avLst/>
          </a:prstGeom>
        </p:spPr>
      </p:pic>
      <p:sp>
        <p:nvSpPr>
          <p:cNvPr id="4" name="文本框 5">
            <a:extLst>
              <a:ext uri="{FF2B5EF4-FFF2-40B4-BE49-F238E27FC236}">
                <a16:creationId xmlns:a16="http://schemas.microsoft.com/office/drawing/2014/main" xmlns="" id="{6FBE961B-C3CD-43BF-81E0-C61B25AF7AD0}"/>
              </a:ext>
            </a:extLst>
          </p:cNvPr>
          <p:cNvSpPr txBox="1"/>
          <p:nvPr/>
        </p:nvSpPr>
        <p:spPr>
          <a:xfrm>
            <a:off x="2372887" y="2151991"/>
            <a:ext cx="5452844" cy="2123658"/>
          </a:xfrm>
          <a:prstGeom prst="rect">
            <a:avLst/>
          </a:prstGeom>
          <a:noFill/>
        </p:spPr>
        <p:txBody>
          <a:bodyPr wrap="square" rtlCol="0">
            <a:spAutoFit/>
          </a:bodyPr>
          <a:lstStyle/>
          <a:p>
            <a:pPr algn="just"/>
            <a:r>
              <a:rPr lang="en-US" sz="4400" b="1" i="1" dirty="0" err="1" smtClean="0">
                <a:solidFill>
                  <a:srgbClr val="FFFFFF"/>
                </a:solidFill>
                <a:latin typeface="Times New Roman" panose="02020603050405020304" pitchFamily="18" charset="0"/>
                <a:ea typeface="微软雅黑"/>
                <a:cs typeface="Times New Roman" panose="02020603050405020304" pitchFamily="18" charset="0"/>
              </a:rPr>
              <a:t>Xác</a:t>
            </a:r>
            <a:r>
              <a:rPr lang="en-US" sz="4400" b="1" i="1" dirty="0" smtClean="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smtClean="0">
                <a:solidFill>
                  <a:srgbClr val="FFFFFF"/>
                </a:solidFill>
                <a:latin typeface="Times New Roman" panose="02020603050405020304" pitchFamily="18" charset="0"/>
                <a:ea typeface="微软雅黑"/>
                <a:cs typeface="Times New Roman" panose="02020603050405020304" pitchFamily="18" charset="0"/>
              </a:rPr>
              <a:t>định</a:t>
            </a:r>
            <a:r>
              <a:rPr lang="en-US" sz="4400" b="1" i="1" dirty="0" smtClean="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smtClean="0">
                <a:solidFill>
                  <a:srgbClr val="FFFFFF"/>
                </a:solidFill>
                <a:latin typeface="Times New Roman" panose="02020603050405020304" pitchFamily="18" charset="0"/>
                <a:ea typeface="微软雅黑"/>
                <a:cs typeface="Times New Roman" panose="02020603050405020304" pitchFamily="18" charset="0"/>
              </a:rPr>
              <a:t>chủ</a:t>
            </a:r>
            <a:r>
              <a:rPr lang="en-US" sz="4400" b="1" i="1" dirty="0" smtClean="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smtClean="0">
                <a:solidFill>
                  <a:srgbClr val="FFFFFF"/>
                </a:solidFill>
                <a:latin typeface="Times New Roman" panose="02020603050405020304" pitchFamily="18" charset="0"/>
                <a:ea typeface="微软雅黑"/>
                <a:cs typeface="Times New Roman" panose="02020603050405020304" pitchFamily="18" charset="0"/>
              </a:rPr>
              <a:t>đề</a:t>
            </a:r>
            <a:r>
              <a:rPr lang="en-US" sz="4400" b="1" i="1" dirty="0" smtClean="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smtClean="0">
                <a:solidFill>
                  <a:srgbClr val="FFFFFF"/>
                </a:solidFill>
                <a:latin typeface="Times New Roman" panose="02020603050405020304" pitchFamily="18" charset="0"/>
                <a:ea typeface="微软雅黑"/>
                <a:cs typeface="Times New Roman" panose="02020603050405020304" pitchFamily="18" charset="0"/>
              </a:rPr>
              <a:t>thể</a:t>
            </a:r>
            <a:r>
              <a:rPr lang="en-US" sz="4400" b="1" i="1" dirty="0" smtClean="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smtClean="0">
                <a:solidFill>
                  <a:srgbClr val="FFFFFF"/>
                </a:solidFill>
                <a:latin typeface="Times New Roman" panose="02020603050405020304" pitchFamily="18" charset="0"/>
                <a:ea typeface="微软雅黑"/>
                <a:cs typeface="Times New Roman" panose="02020603050405020304" pitchFamily="18" charset="0"/>
              </a:rPr>
              <a:t>loại</a:t>
            </a:r>
            <a:r>
              <a:rPr lang="en-US" sz="4400" b="1" i="1" dirty="0" smtClean="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smtClean="0">
                <a:solidFill>
                  <a:srgbClr val="FFFFFF"/>
                </a:solidFill>
                <a:latin typeface="Times New Roman" panose="02020603050405020304" pitchFamily="18" charset="0"/>
                <a:ea typeface="微软雅黑"/>
                <a:cs typeface="Times New Roman" panose="02020603050405020304" pitchFamily="18" charset="0"/>
              </a:rPr>
              <a:t>và</a:t>
            </a:r>
            <a:r>
              <a:rPr lang="en-US" sz="4400" b="1" i="1" dirty="0" smtClean="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smtClean="0">
                <a:solidFill>
                  <a:srgbClr val="FFFFFF"/>
                </a:solidFill>
                <a:latin typeface="Times New Roman" panose="02020603050405020304" pitchFamily="18" charset="0"/>
                <a:ea typeface="微软雅黑"/>
                <a:cs typeface="Times New Roman" panose="02020603050405020304" pitchFamily="18" charset="0"/>
              </a:rPr>
              <a:t>kiểu</a:t>
            </a:r>
            <a:r>
              <a:rPr lang="en-US" sz="4400" b="1" i="1" dirty="0" smtClean="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smtClean="0">
                <a:solidFill>
                  <a:srgbClr val="FFFFFF"/>
                </a:solidFill>
                <a:latin typeface="Times New Roman" panose="02020603050405020304" pitchFamily="18" charset="0"/>
                <a:ea typeface="微软雅黑"/>
                <a:cs typeface="Times New Roman" panose="02020603050405020304" pitchFamily="18" charset="0"/>
              </a:rPr>
              <a:t>văn</a:t>
            </a:r>
            <a:r>
              <a:rPr lang="en-US" sz="4400" b="1" i="1" dirty="0" smtClean="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smtClean="0">
                <a:solidFill>
                  <a:srgbClr val="FFFFFF"/>
                </a:solidFill>
                <a:latin typeface="Times New Roman" panose="02020603050405020304" pitchFamily="18" charset="0"/>
                <a:ea typeface="微软雅黑"/>
                <a:cs typeface="Times New Roman" panose="02020603050405020304" pitchFamily="18" charset="0"/>
              </a:rPr>
              <a:t>bản</a:t>
            </a:r>
            <a:r>
              <a:rPr lang="en-US" sz="4400" b="1" i="1" dirty="0" smtClean="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smtClean="0">
                <a:solidFill>
                  <a:srgbClr val="FFFFFF"/>
                </a:solidFill>
                <a:latin typeface="Times New Roman" panose="02020603050405020304" pitchFamily="18" charset="0"/>
                <a:ea typeface="微软雅黑"/>
                <a:cs typeface="Times New Roman" panose="02020603050405020304" pitchFamily="18" charset="0"/>
              </a:rPr>
              <a:t>sẽ</a:t>
            </a:r>
            <a:r>
              <a:rPr lang="en-US" sz="4400" b="1" i="1" dirty="0" smtClean="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smtClean="0">
                <a:solidFill>
                  <a:srgbClr val="FFFFFF"/>
                </a:solidFill>
                <a:latin typeface="Times New Roman" panose="02020603050405020304" pitchFamily="18" charset="0"/>
                <a:ea typeface="微软雅黑"/>
                <a:cs typeface="Times New Roman" panose="02020603050405020304" pitchFamily="18" charset="0"/>
              </a:rPr>
              <a:t>học</a:t>
            </a:r>
            <a:r>
              <a:rPr lang="en-US" sz="4400" b="1" i="1" dirty="0" smtClean="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smtClean="0">
                <a:solidFill>
                  <a:srgbClr val="FFFFFF"/>
                </a:solidFill>
                <a:latin typeface="Times New Roman" panose="02020603050405020304" pitchFamily="18" charset="0"/>
                <a:ea typeface="微软雅黑"/>
                <a:cs typeface="Times New Roman" panose="02020603050405020304" pitchFamily="18" charset="0"/>
              </a:rPr>
              <a:t>trong</a:t>
            </a:r>
            <a:r>
              <a:rPr lang="en-US" sz="4400" b="1" i="1" dirty="0" smtClean="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smtClean="0">
                <a:solidFill>
                  <a:srgbClr val="FFFFFF"/>
                </a:solidFill>
                <a:latin typeface="Times New Roman" panose="02020603050405020304" pitchFamily="18" charset="0"/>
                <a:ea typeface="微软雅黑"/>
                <a:cs typeface="Times New Roman" panose="02020603050405020304" pitchFamily="18" charset="0"/>
              </a:rPr>
              <a:t>bài</a:t>
            </a:r>
            <a:r>
              <a:rPr lang="en-US" sz="4400" b="1" i="1" dirty="0" smtClean="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smtClean="0">
                <a:solidFill>
                  <a:srgbClr val="FFFFFF"/>
                </a:solidFill>
                <a:latin typeface="Times New Roman" panose="02020603050405020304" pitchFamily="18" charset="0"/>
                <a:ea typeface="微软雅黑"/>
                <a:cs typeface="Times New Roman" panose="02020603050405020304" pitchFamily="18" charset="0"/>
              </a:rPr>
              <a:t>học</a:t>
            </a:r>
            <a:r>
              <a:rPr lang="en-US" sz="4400" b="1" i="1" dirty="0">
                <a:solidFill>
                  <a:srgbClr val="FFFFFF"/>
                </a:solidFill>
                <a:latin typeface="Times New Roman" panose="02020603050405020304" pitchFamily="18" charset="0"/>
                <a:ea typeface="微软雅黑"/>
                <a:cs typeface="Times New Roman" panose="02020603050405020304" pitchFamily="18" charset="0"/>
              </a:rPr>
              <a:t>.</a:t>
            </a:r>
            <a:endParaRPr lang="vi-VN" sz="4400" b="1" i="1" dirty="0">
              <a:solidFill>
                <a:srgbClr val="FFFFFF"/>
              </a:solidFill>
              <a:latin typeface="Times New Roman" panose="02020603050405020304" pitchFamily="18" charset="0"/>
              <a:ea typeface="微软雅黑"/>
              <a:cs typeface="Times New Roman" panose="02020603050405020304" pitchFamily="18" charset="0"/>
            </a:endParaRPr>
          </a:p>
        </p:txBody>
      </p:sp>
      <p:pic>
        <p:nvPicPr>
          <p:cNvPr id="6" name="Picture 5">
            <a:extLst>
              <a:ext uri="{FF2B5EF4-FFF2-40B4-BE49-F238E27FC236}">
                <a16:creationId xmlns:a16="http://schemas.microsoft.com/office/drawing/2014/main" xmlns="" id="{DAB20ED3-71BB-412B-B4B1-A1937DC65B1E}"/>
              </a:ext>
            </a:extLst>
          </p:cNvPr>
          <p:cNvPicPr>
            <a:picLocks noChangeAspect="1"/>
          </p:cNvPicPr>
          <p:nvPr/>
        </p:nvPicPr>
        <p:blipFill>
          <a:blip r:embed="rId3"/>
          <a:stretch>
            <a:fillRect/>
          </a:stretch>
        </p:blipFill>
        <p:spPr>
          <a:xfrm>
            <a:off x="7091104" y="4122291"/>
            <a:ext cx="4035902" cy="3255546"/>
          </a:xfrm>
          <a:prstGeom prst="rect">
            <a:avLst/>
          </a:prstGeom>
        </p:spPr>
      </p:pic>
      <p:pic>
        <p:nvPicPr>
          <p:cNvPr id="7" name="Picture 6">
            <a:extLst>
              <a:ext uri="{FF2B5EF4-FFF2-40B4-BE49-F238E27FC236}">
                <a16:creationId xmlns:a16="http://schemas.microsoft.com/office/drawing/2014/main" xmlns="" id="{D9FAC6E6-FDC4-44F9-8A7B-11D73B7B52E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756844" y="-6034"/>
            <a:ext cx="1765476" cy="1174844"/>
          </a:xfrm>
          <a:prstGeom prst="rect">
            <a:avLst/>
          </a:prstGeom>
        </p:spPr>
      </p:pic>
    </p:spTree>
    <p:extLst>
      <p:ext uri="{BB962C8B-B14F-4D97-AF65-F5344CB8AC3E}">
        <p14:creationId xmlns:p14="http://schemas.microsoft.com/office/powerpoint/2010/main" val="3620757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xmlns="" id="{09FF482E-DD2E-461D-B41D-CE502008C44E}"/>
              </a:ext>
            </a:extLst>
          </p:cNvPr>
          <p:cNvSpPr/>
          <p:nvPr/>
        </p:nvSpPr>
        <p:spPr>
          <a:xfrm>
            <a:off x="3044222" y="127396"/>
            <a:ext cx="6821199"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xmlns="" id="{FA65EB56-71D1-4663-A0E0-E6C0B5459A18}"/>
              </a:ext>
            </a:extLst>
          </p:cNvPr>
          <p:cNvSpPr txBox="1"/>
          <p:nvPr/>
        </p:nvSpPr>
        <p:spPr>
          <a:xfrm>
            <a:off x="3270468" y="72109"/>
            <a:ext cx="6594949" cy="584775"/>
          </a:xfrm>
          <a:prstGeom prst="rect">
            <a:avLst/>
          </a:prstGeom>
          <a:noFill/>
        </p:spPr>
        <p:txBody>
          <a:bodyPr wrap="square" rtlCol="0">
            <a:spAutoFit/>
          </a:bodyPr>
          <a:lstStyle/>
          <a:p>
            <a:pPr lvl="0" defTabSz="914309">
              <a:defRPr/>
            </a:pPr>
            <a:r>
              <a:rPr lang="en-US" sz="3200" b="1" i="1" dirty="0" smtClean="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a:t>
            </a:r>
            <a:r>
              <a:rPr lang="vi-VN" sz="3200" b="1" i="1" dirty="0" smtClean="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Tìm </a:t>
            </a:r>
            <a:r>
              <a:rPr lang="vi-VN"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hiểu giới thiệu bài học</a:t>
            </a:r>
            <a:r>
              <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xmlns=""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xmlns=""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xmlns=""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xmlns=""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xmlns=""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xmlns=""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xmlns=""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xmlns=""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xmlns=""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sp>
        <p:nvSpPr>
          <p:cNvPr id="45" name="Freeform 5">
            <a:extLst>
              <a:ext uri="{FF2B5EF4-FFF2-40B4-BE49-F238E27FC236}">
                <a16:creationId xmlns:a16="http://schemas.microsoft.com/office/drawing/2014/main" xmlns="" id="{22387A97-DECB-4D50-9ABF-6C610D82405D}"/>
              </a:ext>
            </a:extLst>
          </p:cNvPr>
          <p:cNvSpPr>
            <a:spLocks/>
          </p:cNvSpPr>
          <p:nvPr/>
        </p:nvSpPr>
        <p:spPr bwMode="auto">
          <a:xfrm>
            <a:off x="3981258" y="3852657"/>
            <a:ext cx="716883" cy="530182"/>
          </a:xfrm>
          <a:custGeom>
            <a:avLst/>
            <a:gdLst>
              <a:gd name="T0" fmla="*/ 283 w 344"/>
              <a:gd name="T1" fmla="*/ 254 h 254"/>
              <a:gd name="T2" fmla="*/ 255 w 344"/>
              <a:gd name="T3" fmla="*/ 246 h 254"/>
              <a:gd name="T4" fmla="*/ 33 w 344"/>
              <a:gd name="T5" fmla="*/ 106 h 254"/>
              <a:gd name="T6" fmla="*/ 16 w 344"/>
              <a:gd name="T7" fmla="*/ 32 h 254"/>
              <a:gd name="T8" fmla="*/ 89 w 344"/>
              <a:gd name="T9" fmla="*/ 16 h 254"/>
              <a:gd name="T10" fmla="*/ 312 w 344"/>
              <a:gd name="T11" fmla="*/ 156 h 254"/>
              <a:gd name="T12" fmla="*/ 328 w 344"/>
              <a:gd name="T13" fmla="*/ 229 h 254"/>
              <a:gd name="T14" fmla="*/ 283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283" y="254"/>
                </a:moveTo>
                <a:cubicBezTo>
                  <a:pt x="274" y="254"/>
                  <a:pt x="264" y="251"/>
                  <a:pt x="255" y="246"/>
                </a:cubicBezTo>
                <a:cubicBezTo>
                  <a:pt x="33" y="106"/>
                  <a:pt x="33" y="106"/>
                  <a:pt x="33" y="106"/>
                </a:cubicBezTo>
                <a:cubicBezTo>
                  <a:pt x="8" y="90"/>
                  <a:pt x="0" y="57"/>
                  <a:pt x="16" y="32"/>
                </a:cubicBezTo>
                <a:cubicBezTo>
                  <a:pt x="31" y="8"/>
                  <a:pt x="64" y="0"/>
                  <a:pt x="89" y="16"/>
                </a:cubicBezTo>
                <a:cubicBezTo>
                  <a:pt x="312" y="156"/>
                  <a:pt x="312" y="156"/>
                  <a:pt x="312" y="156"/>
                </a:cubicBezTo>
                <a:cubicBezTo>
                  <a:pt x="337" y="171"/>
                  <a:pt x="344" y="204"/>
                  <a:pt x="328" y="229"/>
                </a:cubicBezTo>
                <a:cubicBezTo>
                  <a:pt x="318" y="245"/>
                  <a:pt x="301" y="254"/>
                  <a:pt x="283"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6" name="Freeform 6">
            <a:extLst>
              <a:ext uri="{FF2B5EF4-FFF2-40B4-BE49-F238E27FC236}">
                <a16:creationId xmlns:a16="http://schemas.microsoft.com/office/drawing/2014/main" xmlns="" id="{39859DC9-2D42-4104-81CB-1B919AFB0764}"/>
              </a:ext>
            </a:extLst>
          </p:cNvPr>
          <p:cNvSpPr>
            <a:spLocks/>
          </p:cNvSpPr>
          <p:nvPr/>
        </p:nvSpPr>
        <p:spPr bwMode="auto">
          <a:xfrm>
            <a:off x="4218227" y="2728864"/>
            <a:ext cx="780312" cy="342284"/>
          </a:xfrm>
          <a:custGeom>
            <a:avLst/>
            <a:gdLst>
              <a:gd name="T0" fmla="*/ 58 w 374"/>
              <a:gd name="T1" fmla="*/ 164 h 164"/>
              <a:gd name="T2" fmla="*/ 6 w 374"/>
              <a:gd name="T3" fmla="*/ 121 h 164"/>
              <a:gd name="T4" fmla="*/ 48 w 374"/>
              <a:gd name="T5" fmla="*/ 58 h 164"/>
              <a:gd name="T6" fmla="*/ 305 w 374"/>
              <a:gd name="T7" fmla="*/ 6 h 164"/>
              <a:gd name="T8" fmla="*/ 368 w 374"/>
              <a:gd name="T9" fmla="*/ 48 h 164"/>
              <a:gd name="T10" fmla="*/ 326 w 374"/>
              <a:gd name="T11" fmla="*/ 110 h 164"/>
              <a:gd name="T12" fmla="*/ 69 w 374"/>
              <a:gd name="T13" fmla="*/ 163 h 164"/>
              <a:gd name="T14" fmla="*/ 58 w 374"/>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4">
                <a:moveTo>
                  <a:pt x="58" y="164"/>
                </a:moveTo>
                <a:cubicBezTo>
                  <a:pt x="33" y="164"/>
                  <a:pt x="11" y="146"/>
                  <a:pt x="6" y="121"/>
                </a:cubicBezTo>
                <a:cubicBezTo>
                  <a:pt x="0" y="92"/>
                  <a:pt x="19" y="64"/>
                  <a:pt x="48" y="58"/>
                </a:cubicBezTo>
                <a:cubicBezTo>
                  <a:pt x="305" y="6"/>
                  <a:pt x="305" y="6"/>
                  <a:pt x="305" y="6"/>
                </a:cubicBezTo>
                <a:cubicBezTo>
                  <a:pt x="334" y="0"/>
                  <a:pt x="362" y="19"/>
                  <a:pt x="368" y="48"/>
                </a:cubicBezTo>
                <a:cubicBezTo>
                  <a:pt x="374" y="76"/>
                  <a:pt x="355" y="104"/>
                  <a:pt x="326" y="110"/>
                </a:cubicBezTo>
                <a:cubicBezTo>
                  <a:pt x="69" y="163"/>
                  <a:pt x="69" y="163"/>
                  <a:pt x="69" y="163"/>
                </a:cubicBezTo>
                <a:cubicBezTo>
                  <a:pt x="65" y="163"/>
                  <a:pt x="62" y="164"/>
                  <a:pt x="58" y="164"/>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3" name="Freeform 7">
            <a:extLst>
              <a:ext uri="{FF2B5EF4-FFF2-40B4-BE49-F238E27FC236}">
                <a16:creationId xmlns:a16="http://schemas.microsoft.com/office/drawing/2014/main" xmlns="" id="{9C6DFC6D-5188-4F8F-8C47-ECDF541A661D}"/>
              </a:ext>
            </a:extLst>
          </p:cNvPr>
          <p:cNvSpPr>
            <a:spLocks/>
          </p:cNvSpPr>
          <p:nvPr/>
        </p:nvSpPr>
        <p:spPr bwMode="auto">
          <a:xfrm>
            <a:off x="3668895" y="1420761"/>
            <a:ext cx="554118" cy="691750"/>
          </a:xfrm>
          <a:custGeom>
            <a:avLst/>
            <a:gdLst>
              <a:gd name="T0" fmla="*/ 60 w 266"/>
              <a:gd name="T1" fmla="*/ 332 h 332"/>
              <a:gd name="T2" fmla="*/ 31 w 266"/>
              <a:gd name="T3" fmla="*/ 324 h 332"/>
              <a:gd name="T4" fmla="*/ 16 w 266"/>
              <a:gd name="T5" fmla="*/ 250 h 332"/>
              <a:gd name="T6" fmla="*/ 161 w 266"/>
              <a:gd name="T7" fmla="*/ 31 h 332"/>
              <a:gd name="T8" fmla="*/ 235 w 266"/>
              <a:gd name="T9" fmla="*/ 16 h 332"/>
              <a:gd name="T10" fmla="*/ 250 w 266"/>
              <a:gd name="T11" fmla="*/ 90 h 332"/>
              <a:gd name="T12" fmla="*/ 105 w 266"/>
              <a:gd name="T13" fmla="*/ 309 h 332"/>
              <a:gd name="T14" fmla="*/ 60 w 266"/>
              <a:gd name="T15" fmla="*/ 332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2">
                <a:moveTo>
                  <a:pt x="60" y="332"/>
                </a:moveTo>
                <a:cubicBezTo>
                  <a:pt x="50" y="332"/>
                  <a:pt x="40" y="330"/>
                  <a:pt x="31" y="324"/>
                </a:cubicBezTo>
                <a:cubicBezTo>
                  <a:pt x="6" y="307"/>
                  <a:pt x="0" y="274"/>
                  <a:pt x="16" y="250"/>
                </a:cubicBezTo>
                <a:cubicBezTo>
                  <a:pt x="161" y="31"/>
                  <a:pt x="161" y="31"/>
                  <a:pt x="161" y="31"/>
                </a:cubicBezTo>
                <a:cubicBezTo>
                  <a:pt x="178" y="6"/>
                  <a:pt x="211" y="0"/>
                  <a:pt x="235" y="16"/>
                </a:cubicBezTo>
                <a:cubicBezTo>
                  <a:pt x="260" y="32"/>
                  <a:pt x="266" y="65"/>
                  <a:pt x="250" y="90"/>
                </a:cubicBezTo>
                <a:cubicBezTo>
                  <a:pt x="105" y="309"/>
                  <a:pt x="105" y="309"/>
                  <a:pt x="105" y="309"/>
                </a:cubicBezTo>
                <a:cubicBezTo>
                  <a:pt x="94" y="324"/>
                  <a:pt x="77" y="332"/>
                  <a:pt x="60" y="332"/>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4" name="Freeform 8">
            <a:extLst>
              <a:ext uri="{FF2B5EF4-FFF2-40B4-BE49-F238E27FC236}">
                <a16:creationId xmlns:a16="http://schemas.microsoft.com/office/drawing/2014/main" xmlns="" id="{00C256D5-074E-490B-93D2-D5C22AF34E65}"/>
              </a:ext>
            </a:extLst>
          </p:cNvPr>
          <p:cNvSpPr>
            <a:spLocks/>
          </p:cNvSpPr>
          <p:nvPr/>
        </p:nvSpPr>
        <p:spPr bwMode="auto">
          <a:xfrm>
            <a:off x="2676748" y="1019835"/>
            <a:ext cx="226196" cy="771935"/>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5" name="Freeform 9">
            <a:extLst>
              <a:ext uri="{FF2B5EF4-FFF2-40B4-BE49-F238E27FC236}">
                <a16:creationId xmlns:a16="http://schemas.microsoft.com/office/drawing/2014/main" xmlns="" id="{F528A0F8-6207-4F0E-BE6C-8A6F170F74CC}"/>
              </a:ext>
            </a:extLst>
          </p:cNvPr>
          <p:cNvSpPr>
            <a:spLocks/>
          </p:cNvSpPr>
          <p:nvPr/>
        </p:nvSpPr>
        <p:spPr bwMode="auto">
          <a:xfrm>
            <a:off x="831283" y="3849067"/>
            <a:ext cx="716883" cy="528985"/>
          </a:xfrm>
          <a:custGeom>
            <a:avLst/>
            <a:gdLst>
              <a:gd name="T0" fmla="*/ 61 w 344"/>
              <a:gd name="T1" fmla="*/ 254 h 254"/>
              <a:gd name="T2" fmla="*/ 16 w 344"/>
              <a:gd name="T3" fmla="*/ 229 h 254"/>
              <a:gd name="T4" fmla="*/ 32 w 344"/>
              <a:gd name="T5" fmla="*/ 156 h 254"/>
              <a:gd name="T6" fmla="*/ 255 w 344"/>
              <a:gd name="T7" fmla="*/ 16 h 254"/>
              <a:gd name="T8" fmla="*/ 328 w 344"/>
              <a:gd name="T9" fmla="*/ 33 h 254"/>
              <a:gd name="T10" fmla="*/ 311 w 344"/>
              <a:gd name="T11" fmla="*/ 106 h 254"/>
              <a:gd name="T12" fmla="*/ 89 w 344"/>
              <a:gd name="T13" fmla="*/ 246 h 254"/>
              <a:gd name="T14" fmla="*/ 61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61" y="254"/>
                </a:moveTo>
                <a:cubicBezTo>
                  <a:pt x="43" y="254"/>
                  <a:pt x="26" y="245"/>
                  <a:pt x="16" y="229"/>
                </a:cubicBezTo>
                <a:cubicBezTo>
                  <a:pt x="0" y="204"/>
                  <a:pt x="7" y="172"/>
                  <a:pt x="32" y="156"/>
                </a:cubicBezTo>
                <a:cubicBezTo>
                  <a:pt x="255" y="16"/>
                  <a:pt x="255" y="16"/>
                  <a:pt x="255" y="16"/>
                </a:cubicBezTo>
                <a:cubicBezTo>
                  <a:pt x="280" y="0"/>
                  <a:pt x="312" y="8"/>
                  <a:pt x="328" y="33"/>
                </a:cubicBezTo>
                <a:cubicBezTo>
                  <a:pt x="344" y="58"/>
                  <a:pt x="336" y="90"/>
                  <a:pt x="311" y="106"/>
                </a:cubicBezTo>
                <a:cubicBezTo>
                  <a:pt x="89" y="246"/>
                  <a:pt x="89" y="246"/>
                  <a:pt x="89" y="246"/>
                </a:cubicBezTo>
                <a:cubicBezTo>
                  <a:pt x="80" y="252"/>
                  <a:pt x="70" y="254"/>
                  <a:pt x="61"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6" name="Freeform 10">
            <a:extLst>
              <a:ext uri="{FF2B5EF4-FFF2-40B4-BE49-F238E27FC236}">
                <a16:creationId xmlns:a16="http://schemas.microsoft.com/office/drawing/2014/main" xmlns="" id="{58B10A94-23BC-4C64-9676-F0409A634986}"/>
              </a:ext>
            </a:extLst>
          </p:cNvPr>
          <p:cNvSpPr>
            <a:spLocks/>
          </p:cNvSpPr>
          <p:nvPr/>
        </p:nvSpPr>
        <p:spPr bwMode="auto">
          <a:xfrm>
            <a:off x="530889" y="2727668"/>
            <a:ext cx="780312" cy="339891"/>
          </a:xfrm>
          <a:custGeom>
            <a:avLst/>
            <a:gdLst>
              <a:gd name="T0" fmla="*/ 316 w 374"/>
              <a:gd name="T1" fmla="*/ 163 h 163"/>
              <a:gd name="T2" fmla="*/ 305 w 374"/>
              <a:gd name="T3" fmla="*/ 162 h 163"/>
              <a:gd name="T4" fmla="*/ 48 w 374"/>
              <a:gd name="T5" fmla="*/ 110 h 163"/>
              <a:gd name="T6" fmla="*/ 6 w 374"/>
              <a:gd name="T7" fmla="*/ 47 h 163"/>
              <a:gd name="T8" fmla="*/ 69 w 374"/>
              <a:gd name="T9" fmla="*/ 5 h 163"/>
              <a:gd name="T10" fmla="*/ 326 w 374"/>
              <a:gd name="T11" fmla="*/ 58 h 163"/>
              <a:gd name="T12" fmla="*/ 368 w 374"/>
              <a:gd name="T13" fmla="*/ 120 h 163"/>
              <a:gd name="T14" fmla="*/ 316 w 374"/>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3">
                <a:moveTo>
                  <a:pt x="316" y="163"/>
                </a:moveTo>
                <a:cubicBezTo>
                  <a:pt x="312" y="163"/>
                  <a:pt x="309" y="163"/>
                  <a:pt x="305" y="162"/>
                </a:cubicBezTo>
                <a:cubicBezTo>
                  <a:pt x="48" y="110"/>
                  <a:pt x="48" y="110"/>
                  <a:pt x="48" y="110"/>
                </a:cubicBezTo>
                <a:cubicBezTo>
                  <a:pt x="19" y="104"/>
                  <a:pt x="0" y="76"/>
                  <a:pt x="6" y="47"/>
                </a:cubicBezTo>
                <a:cubicBezTo>
                  <a:pt x="12" y="18"/>
                  <a:pt x="40" y="0"/>
                  <a:pt x="69" y="5"/>
                </a:cubicBezTo>
                <a:cubicBezTo>
                  <a:pt x="326" y="58"/>
                  <a:pt x="326" y="58"/>
                  <a:pt x="326" y="58"/>
                </a:cubicBezTo>
                <a:cubicBezTo>
                  <a:pt x="355" y="63"/>
                  <a:pt x="374" y="92"/>
                  <a:pt x="368" y="120"/>
                </a:cubicBezTo>
                <a:cubicBezTo>
                  <a:pt x="363" y="146"/>
                  <a:pt x="341" y="163"/>
                  <a:pt x="316" y="163"/>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7" name="Freeform 11">
            <a:extLst>
              <a:ext uri="{FF2B5EF4-FFF2-40B4-BE49-F238E27FC236}">
                <a16:creationId xmlns:a16="http://schemas.microsoft.com/office/drawing/2014/main" xmlns="" id="{3EC46711-08A1-4ADB-BE60-BC53DB517ED9}"/>
              </a:ext>
            </a:extLst>
          </p:cNvPr>
          <p:cNvSpPr>
            <a:spLocks/>
          </p:cNvSpPr>
          <p:nvPr/>
        </p:nvSpPr>
        <p:spPr bwMode="auto">
          <a:xfrm>
            <a:off x="1306413" y="1415975"/>
            <a:ext cx="555315" cy="694144"/>
          </a:xfrm>
          <a:custGeom>
            <a:avLst/>
            <a:gdLst>
              <a:gd name="T0" fmla="*/ 206 w 266"/>
              <a:gd name="T1" fmla="*/ 333 h 333"/>
              <a:gd name="T2" fmla="*/ 161 w 266"/>
              <a:gd name="T3" fmla="*/ 309 h 333"/>
              <a:gd name="T4" fmla="*/ 16 w 266"/>
              <a:gd name="T5" fmla="*/ 90 h 333"/>
              <a:gd name="T6" fmla="*/ 31 w 266"/>
              <a:gd name="T7" fmla="*/ 16 h 333"/>
              <a:gd name="T8" fmla="*/ 105 w 266"/>
              <a:gd name="T9" fmla="*/ 31 h 333"/>
              <a:gd name="T10" fmla="*/ 250 w 266"/>
              <a:gd name="T11" fmla="*/ 250 h 333"/>
              <a:gd name="T12" fmla="*/ 235 w 266"/>
              <a:gd name="T13" fmla="*/ 324 h 333"/>
              <a:gd name="T14" fmla="*/ 206 w 266"/>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3">
                <a:moveTo>
                  <a:pt x="206" y="333"/>
                </a:moveTo>
                <a:cubicBezTo>
                  <a:pt x="189" y="333"/>
                  <a:pt x="172" y="324"/>
                  <a:pt x="161" y="309"/>
                </a:cubicBezTo>
                <a:cubicBezTo>
                  <a:pt x="16" y="90"/>
                  <a:pt x="16" y="90"/>
                  <a:pt x="16" y="90"/>
                </a:cubicBezTo>
                <a:cubicBezTo>
                  <a:pt x="0" y="66"/>
                  <a:pt x="6" y="33"/>
                  <a:pt x="31" y="16"/>
                </a:cubicBezTo>
                <a:cubicBezTo>
                  <a:pt x="55" y="0"/>
                  <a:pt x="88" y="7"/>
                  <a:pt x="105" y="31"/>
                </a:cubicBezTo>
                <a:cubicBezTo>
                  <a:pt x="250" y="250"/>
                  <a:pt x="250" y="250"/>
                  <a:pt x="250" y="250"/>
                </a:cubicBezTo>
                <a:cubicBezTo>
                  <a:pt x="266" y="275"/>
                  <a:pt x="260" y="308"/>
                  <a:pt x="235" y="324"/>
                </a:cubicBezTo>
                <a:cubicBezTo>
                  <a:pt x="226" y="330"/>
                  <a:pt x="216" y="333"/>
                  <a:pt x="206" y="333"/>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58" name="Group 12">
            <a:extLst>
              <a:ext uri="{FF2B5EF4-FFF2-40B4-BE49-F238E27FC236}">
                <a16:creationId xmlns:a16="http://schemas.microsoft.com/office/drawing/2014/main" xmlns="" id="{0572C15E-99B5-446C-AE6A-9451DCDE7C8C}"/>
              </a:ext>
            </a:extLst>
          </p:cNvPr>
          <p:cNvGrpSpPr/>
          <p:nvPr/>
        </p:nvGrpSpPr>
        <p:grpSpPr>
          <a:xfrm>
            <a:off x="1519444" y="2000013"/>
            <a:ext cx="2513279" cy="3305560"/>
            <a:chOff x="2066468" y="2628718"/>
            <a:chExt cx="2744485" cy="3609651"/>
          </a:xfrm>
          <a:solidFill>
            <a:srgbClr val="399563"/>
          </a:solidFill>
        </p:grpSpPr>
        <p:sp>
          <p:nvSpPr>
            <p:cNvPr id="59" name="Freeform 13">
              <a:extLst>
                <a:ext uri="{FF2B5EF4-FFF2-40B4-BE49-F238E27FC236}">
                  <a16:creationId xmlns:a16="http://schemas.microsoft.com/office/drawing/2014/main" xmlns="" id="{1F0A0EA8-8A88-4C8F-8877-A98354E8BDE9}"/>
                </a:ext>
              </a:extLst>
            </p:cNvPr>
            <p:cNvSpPr>
              <a:spLocks/>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0" name="Freeform 14">
              <a:extLst>
                <a:ext uri="{FF2B5EF4-FFF2-40B4-BE49-F238E27FC236}">
                  <a16:creationId xmlns:a16="http://schemas.microsoft.com/office/drawing/2014/main" xmlns="" id="{239E0974-F85D-4C18-A918-687D6A3A3338}"/>
                </a:ext>
              </a:extLst>
            </p:cNvPr>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61" name="Oval 14">
            <a:extLst>
              <a:ext uri="{FF2B5EF4-FFF2-40B4-BE49-F238E27FC236}">
                <a16:creationId xmlns:a16="http://schemas.microsoft.com/office/drawing/2014/main" xmlns="" id="{6F1A2230-011C-4CA0-A635-269196FB3824}"/>
              </a:ext>
            </a:extLst>
          </p:cNvPr>
          <p:cNvSpPr>
            <a:spLocks noChangeArrowheads="1"/>
          </p:cNvSpPr>
          <p:nvPr/>
        </p:nvSpPr>
        <p:spPr bwMode="auto">
          <a:xfrm>
            <a:off x="2008935" y="2458387"/>
            <a:ext cx="1607301" cy="16073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2" name="Oval 15">
            <a:extLst>
              <a:ext uri="{FF2B5EF4-FFF2-40B4-BE49-F238E27FC236}">
                <a16:creationId xmlns:a16="http://schemas.microsoft.com/office/drawing/2014/main" xmlns="" id="{38DB6425-7126-44C1-8BD2-8A735929DCEA}"/>
              </a:ext>
            </a:extLst>
          </p:cNvPr>
          <p:cNvSpPr>
            <a:spLocks noChangeArrowheads="1"/>
          </p:cNvSpPr>
          <p:nvPr/>
        </p:nvSpPr>
        <p:spPr bwMode="auto">
          <a:xfrm>
            <a:off x="2168110" y="2618759"/>
            <a:ext cx="1287756" cy="12865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3" name="Oval 16">
            <a:extLst>
              <a:ext uri="{FF2B5EF4-FFF2-40B4-BE49-F238E27FC236}">
                <a16:creationId xmlns:a16="http://schemas.microsoft.com/office/drawing/2014/main" xmlns="" id="{CA38594E-10D7-4E6D-AB39-8353E91A58BD}"/>
              </a:ext>
            </a:extLst>
          </p:cNvPr>
          <p:cNvSpPr>
            <a:spLocks noChangeArrowheads="1"/>
          </p:cNvSpPr>
          <p:nvPr/>
        </p:nvSpPr>
        <p:spPr bwMode="auto">
          <a:xfrm>
            <a:off x="2305742" y="2756390"/>
            <a:ext cx="1012492" cy="1012492"/>
          </a:xfrm>
          <a:prstGeom prst="ellipse">
            <a:avLst/>
          </a:pr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Oval 17">
            <a:extLst>
              <a:ext uri="{FF2B5EF4-FFF2-40B4-BE49-F238E27FC236}">
                <a16:creationId xmlns:a16="http://schemas.microsoft.com/office/drawing/2014/main" xmlns="" id="{7B00996D-2C70-4500-879C-2350B2EA3A89}"/>
              </a:ext>
            </a:extLst>
          </p:cNvPr>
          <p:cNvSpPr>
            <a:spLocks noChangeArrowheads="1"/>
          </p:cNvSpPr>
          <p:nvPr/>
        </p:nvSpPr>
        <p:spPr bwMode="auto">
          <a:xfrm>
            <a:off x="2455342" y="2904793"/>
            <a:ext cx="713292" cy="7144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5" name="Oval 18">
            <a:extLst>
              <a:ext uri="{FF2B5EF4-FFF2-40B4-BE49-F238E27FC236}">
                <a16:creationId xmlns:a16="http://schemas.microsoft.com/office/drawing/2014/main" xmlns="" id="{4ECE7E67-7B04-4922-B18D-8D47D7CE3DDE}"/>
              </a:ext>
            </a:extLst>
          </p:cNvPr>
          <p:cNvSpPr>
            <a:spLocks noChangeArrowheads="1"/>
          </p:cNvSpPr>
          <p:nvPr/>
        </p:nvSpPr>
        <p:spPr bwMode="auto">
          <a:xfrm>
            <a:off x="2588187" y="3037637"/>
            <a:ext cx="446406" cy="4488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6" name="Oval 19">
            <a:extLst>
              <a:ext uri="{FF2B5EF4-FFF2-40B4-BE49-F238E27FC236}">
                <a16:creationId xmlns:a16="http://schemas.microsoft.com/office/drawing/2014/main" xmlns="" id="{9145F4BB-B00D-45CA-B451-0242C76D52E2}"/>
              </a:ext>
            </a:extLst>
          </p:cNvPr>
          <p:cNvSpPr>
            <a:spLocks noChangeArrowheads="1"/>
          </p:cNvSpPr>
          <p:nvPr/>
        </p:nvSpPr>
        <p:spPr bwMode="auto">
          <a:xfrm>
            <a:off x="2728212" y="3180058"/>
            <a:ext cx="166355" cy="16635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7" name="Freeform 20">
            <a:extLst>
              <a:ext uri="{FF2B5EF4-FFF2-40B4-BE49-F238E27FC236}">
                <a16:creationId xmlns:a16="http://schemas.microsoft.com/office/drawing/2014/main" xmlns="" id="{F2D04D06-1B6F-45BA-A530-4400C5E2EDA4}"/>
              </a:ext>
            </a:extLst>
          </p:cNvPr>
          <p:cNvSpPr>
            <a:spLocks/>
          </p:cNvSpPr>
          <p:nvPr/>
        </p:nvSpPr>
        <p:spPr bwMode="auto">
          <a:xfrm>
            <a:off x="2776083" y="2347085"/>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 name="T20" fmla="*/ 543 w 792"/>
              <a:gd name="T21" fmla="*/ 282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lnTo>
                  <a:pt x="543" y="282"/>
                </a:ln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21">
            <a:extLst>
              <a:ext uri="{FF2B5EF4-FFF2-40B4-BE49-F238E27FC236}">
                <a16:creationId xmlns:a16="http://schemas.microsoft.com/office/drawing/2014/main" xmlns="" id="{92450018-2B32-4B1F-846B-5549518EB4DB}"/>
              </a:ext>
            </a:extLst>
          </p:cNvPr>
          <p:cNvSpPr>
            <a:spLocks/>
          </p:cNvSpPr>
          <p:nvPr/>
        </p:nvSpPr>
        <p:spPr bwMode="auto">
          <a:xfrm>
            <a:off x="2811987" y="2323149"/>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69" name="Group 4">
            <a:extLst>
              <a:ext uri="{FF2B5EF4-FFF2-40B4-BE49-F238E27FC236}">
                <a16:creationId xmlns:a16="http://schemas.microsoft.com/office/drawing/2014/main" xmlns="" id="{90E0F9E0-B08D-4E94-AB7C-C1318CC83A50}"/>
              </a:ext>
            </a:extLst>
          </p:cNvPr>
          <p:cNvGrpSpPr>
            <a:grpSpLocks noChangeAspect="1"/>
          </p:cNvGrpSpPr>
          <p:nvPr/>
        </p:nvGrpSpPr>
        <p:grpSpPr bwMode="auto">
          <a:xfrm flipH="1">
            <a:off x="5115828" y="839522"/>
            <a:ext cx="1144132" cy="989016"/>
            <a:chOff x="2883" y="375"/>
            <a:chExt cx="1938" cy="1977"/>
          </a:xfrm>
          <a:solidFill>
            <a:srgbClr val="F5C646"/>
          </a:solidFill>
        </p:grpSpPr>
        <p:sp>
          <p:nvSpPr>
            <p:cNvPr id="70" name="Freeform 5">
              <a:extLst>
                <a:ext uri="{FF2B5EF4-FFF2-40B4-BE49-F238E27FC236}">
                  <a16:creationId xmlns:a16="http://schemas.microsoft.com/office/drawing/2014/main" xmlns=""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a16="http://schemas.microsoft.com/office/drawing/2014/main" xmlns=""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a16="http://schemas.microsoft.com/office/drawing/2014/main" xmlns=""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a16="http://schemas.microsoft.com/office/drawing/2014/main" xmlns=""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a16="http://schemas.microsoft.com/office/drawing/2014/main" xmlns=""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a16="http://schemas.microsoft.com/office/drawing/2014/main" xmlns=""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a16="http://schemas.microsoft.com/office/drawing/2014/main" xmlns=""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a16="http://schemas.microsoft.com/office/drawing/2014/main" xmlns=""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a16="http://schemas.microsoft.com/office/drawing/2014/main" xmlns=""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a16="http://schemas.microsoft.com/office/drawing/2014/main" xmlns="" id="{806D691C-1FC9-40D5-A3A6-76B41FD1BA24}"/>
              </a:ext>
            </a:extLst>
          </p:cNvPr>
          <p:cNvGrpSpPr>
            <a:grpSpLocks noChangeAspect="1"/>
          </p:cNvGrpSpPr>
          <p:nvPr/>
        </p:nvGrpSpPr>
        <p:grpSpPr bwMode="auto">
          <a:xfrm flipH="1">
            <a:off x="5047705" y="2709416"/>
            <a:ext cx="1144132" cy="989016"/>
            <a:chOff x="2883" y="375"/>
            <a:chExt cx="1938" cy="1977"/>
          </a:xfrm>
          <a:solidFill>
            <a:srgbClr val="399563"/>
          </a:solidFill>
        </p:grpSpPr>
        <p:sp>
          <p:nvSpPr>
            <p:cNvPr id="80" name="Freeform 5">
              <a:extLst>
                <a:ext uri="{FF2B5EF4-FFF2-40B4-BE49-F238E27FC236}">
                  <a16:creationId xmlns:a16="http://schemas.microsoft.com/office/drawing/2014/main" xmlns=""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a16="http://schemas.microsoft.com/office/drawing/2014/main" xmlns=""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a16="http://schemas.microsoft.com/office/drawing/2014/main" xmlns=""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a16="http://schemas.microsoft.com/office/drawing/2014/main" xmlns=""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a16="http://schemas.microsoft.com/office/drawing/2014/main" xmlns=""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a16="http://schemas.microsoft.com/office/drawing/2014/main" xmlns=""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a16="http://schemas.microsoft.com/office/drawing/2014/main" xmlns=""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a16="http://schemas.microsoft.com/office/drawing/2014/main" xmlns=""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a16="http://schemas.microsoft.com/office/drawing/2014/main" xmlns=""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89" name="Group 4">
            <a:extLst>
              <a:ext uri="{FF2B5EF4-FFF2-40B4-BE49-F238E27FC236}">
                <a16:creationId xmlns:a16="http://schemas.microsoft.com/office/drawing/2014/main" xmlns="" id="{89CCA9C5-115A-484A-824B-C13E877AFF7F}"/>
              </a:ext>
            </a:extLst>
          </p:cNvPr>
          <p:cNvGrpSpPr>
            <a:grpSpLocks noChangeAspect="1"/>
          </p:cNvGrpSpPr>
          <p:nvPr/>
        </p:nvGrpSpPr>
        <p:grpSpPr bwMode="auto">
          <a:xfrm flipH="1">
            <a:off x="5080616" y="3891690"/>
            <a:ext cx="1144132" cy="989016"/>
            <a:chOff x="2883" y="375"/>
            <a:chExt cx="1938" cy="1977"/>
          </a:xfrm>
          <a:solidFill>
            <a:srgbClr val="F5C646"/>
          </a:solidFill>
        </p:grpSpPr>
        <p:sp>
          <p:nvSpPr>
            <p:cNvPr id="90" name="Freeform 5">
              <a:extLst>
                <a:ext uri="{FF2B5EF4-FFF2-40B4-BE49-F238E27FC236}">
                  <a16:creationId xmlns:a16="http://schemas.microsoft.com/office/drawing/2014/main" xmlns="" id="{E21CDE45-06D4-43D8-A8AE-EC72F55C098A}"/>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1" name="Freeform 6">
              <a:extLst>
                <a:ext uri="{FF2B5EF4-FFF2-40B4-BE49-F238E27FC236}">
                  <a16:creationId xmlns:a16="http://schemas.microsoft.com/office/drawing/2014/main" xmlns="" id="{BFF1291A-0D9B-4391-BD10-307BB672915F}"/>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2" name="Freeform 7">
              <a:extLst>
                <a:ext uri="{FF2B5EF4-FFF2-40B4-BE49-F238E27FC236}">
                  <a16:creationId xmlns:a16="http://schemas.microsoft.com/office/drawing/2014/main" xmlns="" id="{65668A3A-AAFE-4C70-91BC-E7E1AFEA0F86}"/>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3" name="Freeform 8">
              <a:extLst>
                <a:ext uri="{FF2B5EF4-FFF2-40B4-BE49-F238E27FC236}">
                  <a16:creationId xmlns:a16="http://schemas.microsoft.com/office/drawing/2014/main" xmlns="" id="{26AD8E14-B8DA-4F33-9D37-B65A86094895}"/>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4" name="Freeform 9">
              <a:extLst>
                <a:ext uri="{FF2B5EF4-FFF2-40B4-BE49-F238E27FC236}">
                  <a16:creationId xmlns:a16="http://schemas.microsoft.com/office/drawing/2014/main" xmlns="" id="{A6E9F880-6295-46C4-8219-6E48D101DE4C}"/>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5" name="Freeform 10">
              <a:extLst>
                <a:ext uri="{FF2B5EF4-FFF2-40B4-BE49-F238E27FC236}">
                  <a16:creationId xmlns:a16="http://schemas.microsoft.com/office/drawing/2014/main" xmlns="" id="{6BADE107-E2A5-4BA4-A339-40180C250A7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6" name="Freeform 11">
              <a:extLst>
                <a:ext uri="{FF2B5EF4-FFF2-40B4-BE49-F238E27FC236}">
                  <a16:creationId xmlns:a16="http://schemas.microsoft.com/office/drawing/2014/main" xmlns="" id="{3E778611-4E38-4DCA-855A-CD347876C929}"/>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7" name="Freeform 12">
              <a:extLst>
                <a:ext uri="{FF2B5EF4-FFF2-40B4-BE49-F238E27FC236}">
                  <a16:creationId xmlns:a16="http://schemas.microsoft.com/office/drawing/2014/main" xmlns="" id="{5375D750-D8FC-4267-B615-428436793389}"/>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8" name="Freeform 14">
              <a:extLst>
                <a:ext uri="{FF2B5EF4-FFF2-40B4-BE49-F238E27FC236}">
                  <a16:creationId xmlns:a16="http://schemas.microsoft.com/office/drawing/2014/main" xmlns="" id="{482EA312-C888-414B-997D-9800D278BA1B}"/>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a16="http://schemas.microsoft.com/office/drawing/2014/main" xmlns="" id="{8B250414-8020-48BF-8CF2-FE539951445D}"/>
              </a:ext>
            </a:extLst>
          </p:cNvPr>
          <p:cNvSpPr txBox="1"/>
          <p:nvPr/>
        </p:nvSpPr>
        <p:spPr>
          <a:xfrm>
            <a:off x="6037412" y="1213597"/>
            <a:ext cx="5311019" cy="1292662"/>
          </a:xfrm>
          <a:prstGeom prst="rect">
            <a:avLst/>
          </a:prstGeom>
          <a:noFill/>
        </p:spPr>
        <p:txBody>
          <a:bodyPr wrap="square" lIns="0" tIns="0" rIns="0" bIns="0" rtlCol="0">
            <a:spAutoFit/>
          </a:bodyPr>
          <a:lstStyle/>
          <a:p>
            <a:pPr lvl="0" algn="just"/>
            <a:r>
              <a:rPr lang="nl-NL" sz="2800" i="1" dirty="0">
                <a:solidFill>
                  <a:prstClr val="black"/>
                </a:solidFill>
                <a:latin typeface="Times New Roman" panose="02020603050405020304" pitchFamily="18" charset="0"/>
                <a:cs typeface="Times New Roman" panose="02020603050405020304" pitchFamily="18" charset="0"/>
              </a:rPr>
              <a:t>Chủ đề: sự sống trong Trái đất và thái độ ứng xử cần có của chúng ta đối với Trái Đất.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a16="http://schemas.microsoft.com/office/drawing/2014/main" xmlns="" id="{AF9F23AC-8136-46CE-A2F8-238367AC4734}"/>
              </a:ext>
            </a:extLst>
          </p:cNvPr>
          <p:cNvSpPr txBox="1"/>
          <p:nvPr/>
        </p:nvSpPr>
        <p:spPr>
          <a:xfrm>
            <a:off x="6256188" y="3055320"/>
            <a:ext cx="4918043" cy="430887"/>
          </a:xfrm>
          <a:prstGeom prst="rect">
            <a:avLst/>
          </a:prstGeom>
          <a:noFill/>
        </p:spPr>
        <p:txBody>
          <a:bodyPr wrap="square" lIns="0" tIns="0" rIns="0" bIns="0" rtlCol="0">
            <a:spAutoFit/>
          </a:bodyPr>
          <a:lstStyle/>
          <a:p>
            <a:pPr lvl="0"/>
            <a:r>
              <a:rPr lang="nl-NL" sz="2800" i="1" dirty="0">
                <a:solidFill>
                  <a:prstClr val="black"/>
                </a:solidFill>
                <a:latin typeface="Times New Roman" panose="02020603050405020304" pitchFamily="18" charset="0"/>
                <a:cs typeface="Times New Roman" panose="02020603050405020304" pitchFamily="18" charset="0"/>
              </a:rPr>
              <a:t>Thể loại: văn bản thông tin.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TextBox 78">
            <a:extLst>
              <a:ext uri="{FF2B5EF4-FFF2-40B4-BE49-F238E27FC236}">
                <a16:creationId xmlns:a16="http://schemas.microsoft.com/office/drawing/2014/main" xmlns="" id="{063D2A79-A949-464C-91B9-0B416FAAA58A}"/>
              </a:ext>
            </a:extLst>
          </p:cNvPr>
          <p:cNvSpPr txBox="1"/>
          <p:nvPr/>
        </p:nvSpPr>
        <p:spPr>
          <a:xfrm>
            <a:off x="6274055" y="4101590"/>
            <a:ext cx="5132468" cy="1292662"/>
          </a:xfrm>
          <a:prstGeom prst="rect">
            <a:avLst/>
          </a:prstGeom>
          <a:noFill/>
        </p:spPr>
        <p:txBody>
          <a:bodyPr wrap="square" lIns="0" tIns="0" rIns="0" bIns="0" rtlCol="0">
            <a:spAutoFit/>
          </a:bodyPr>
          <a:lstStyle/>
          <a:p>
            <a:pPr lvl="0" algn="just" defTabSz="457063">
              <a:defRPr/>
            </a:pPr>
            <a:r>
              <a:rPr lang="vi-VN" sz="2800" i="1" dirty="0">
                <a:solidFill>
                  <a:prstClr val="black"/>
                </a:solidFill>
                <a:latin typeface="Times New Roman" panose="02020603050405020304" pitchFamily="18" charset="0"/>
                <a:cs typeface="Times New Roman" panose="02020603050405020304" pitchFamily="18" charset="0"/>
              </a:rPr>
              <a:t>Văn bản thông tin: một loại văn bản với những đặc điểm riêng về nội dung và hình thức.</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8950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750"/>
                                        <p:tgtEl>
                                          <p:spTgt spid="61"/>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750"/>
                                        <p:tgtEl>
                                          <p:spTgt spid="63"/>
                                        </p:tgtEl>
                                      </p:cBhvr>
                                    </p:animEffect>
                                  </p:childTnLst>
                                </p:cTn>
                              </p:par>
                            </p:childTnLst>
                          </p:cTn>
                        </p:par>
                        <p:par>
                          <p:cTn id="30" fill="hold">
                            <p:stCondLst>
                              <p:cond delay="3750"/>
                            </p:stCondLst>
                            <p:childTnLst>
                              <p:par>
                                <p:cTn id="31" presetID="10" presetClass="entr" presetSubtype="0" fill="hold" grpId="0"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750"/>
                                        <p:tgtEl>
                                          <p:spTgt spid="65"/>
                                        </p:tgtEl>
                                      </p:cBhvr>
                                    </p:animEffect>
                                  </p:childTnLst>
                                </p:cTn>
                              </p:par>
                            </p:childTnLst>
                          </p:cTn>
                        </p:par>
                        <p:par>
                          <p:cTn id="34" fill="hold">
                            <p:stCondLst>
                              <p:cond delay="4500"/>
                            </p:stCondLst>
                            <p:childTnLst>
                              <p:par>
                                <p:cTn id="35" presetID="22" presetClass="entr" presetSubtype="2"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right)">
                                      <p:cBhvr>
                                        <p:cTn id="37" dur="500"/>
                                        <p:tgtEl>
                                          <p:spTgt spid="55"/>
                                        </p:tgtEl>
                                      </p:cBhvr>
                                    </p:animEffect>
                                  </p:childTnLst>
                                </p:cTn>
                              </p:par>
                            </p:childTnLst>
                          </p:cTn>
                        </p:par>
                        <p:par>
                          <p:cTn id="38" fill="hold">
                            <p:stCondLst>
                              <p:cond delay="5000"/>
                            </p:stCondLst>
                            <p:childTnLst>
                              <p:par>
                                <p:cTn id="39" presetID="22" presetClass="entr" presetSubtype="2" fill="hold" grpId="0" nodeType="after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right)">
                                      <p:cBhvr>
                                        <p:cTn id="41" dur="500"/>
                                        <p:tgtEl>
                                          <p:spTgt spid="56"/>
                                        </p:tgtEl>
                                      </p:cBhvr>
                                    </p:animEffect>
                                  </p:childTnLst>
                                </p:cTn>
                              </p:par>
                            </p:childTnLst>
                          </p:cTn>
                        </p:par>
                        <p:par>
                          <p:cTn id="42" fill="hold">
                            <p:stCondLst>
                              <p:cond delay="5500"/>
                            </p:stCondLst>
                            <p:childTnLst>
                              <p:par>
                                <p:cTn id="43" presetID="22" presetClass="entr" presetSubtype="4" fill="hold" grpId="0" nodeType="after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down)">
                                      <p:cBhvr>
                                        <p:cTn id="45" dur="500"/>
                                        <p:tgtEl>
                                          <p:spTgt spid="57"/>
                                        </p:tgtEl>
                                      </p:cBhvr>
                                    </p:animEffect>
                                  </p:childTnLst>
                                </p:cTn>
                              </p:par>
                            </p:childTnLst>
                          </p:cTn>
                        </p:par>
                        <p:par>
                          <p:cTn id="46" fill="hold">
                            <p:stCondLst>
                              <p:cond delay="6000"/>
                            </p:stCondLst>
                            <p:childTnLst>
                              <p:par>
                                <p:cTn id="47" presetID="22" presetClass="entr" presetSubtype="4"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down)">
                                      <p:cBhvr>
                                        <p:cTn id="49" dur="500"/>
                                        <p:tgtEl>
                                          <p:spTgt spid="54"/>
                                        </p:tgtEl>
                                      </p:cBhvr>
                                    </p:animEffect>
                                  </p:childTnLst>
                                </p:cTn>
                              </p:par>
                            </p:childTnLst>
                          </p:cTn>
                        </p:par>
                        <p:par>
                          <p:cTn id="50" fill="hold">
                            <p:stCondLst>
                              <p:cond delay="6500"/>
                            </p:stCondLst>
                            <p:childTnLst>
                              <p:par>
                                <p:cTn id="51" presetID="22" presetClass="entr" presetSubtype="4" fill="hold" grpId="0"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down)">
                                      <p:cBhvr>
                                        <p:cTn id="53" dur="500"/>
                                        <p:tgtEl>
                                          <p:spTgt spid="53"/>
                                        </p:tgtEl>
                                      </p:cBhvr>
                                    </p:animEffect>
                                  </p:childTnLst>
                                </p:cTn>
                              </p:par>
                            </p:childTnLst>
                          </p:cTn>
                        </p:par>
                        <p:par>
                          <p:cTn id="54" fill="hold">
                            <p:stCondLst>
                              <p:cond delay="7000"/>
                            </p:stCondLst>
                            <p:childTnLst>
                              <p:par>
                                <p:cTn id="55" presetID="22" presetClass="entr" presetSubtype="8" fill="hold" grpId="0" nodeType="after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par>
                          <p:cTn id="58" fill="hold">
                            <p:stCondLst>
                              <p:cond delay="7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500"/>
                                        <p:tgtEl>
                                          <p:spTgt spid="45"/>
                                        </p:tgtEl>
                                      </p:cBhvr>
                                    </p:animEffect>
                                  </p:childTnLst>
                                </p:cTn>
                              </p:par>
                            </p:childTnLst>
                          </p:cTn>
                        </p:par>
                        <p:par>
                          <p:cTn id="62" fill="hold">
                            <p:stCondLst>
                              <p:cond delay="8000"/>
                            </p:stCondLst>
                            <p:childTnLst>
                              <p:par>
                                <p:cTn id="63" presetID="2" presetClass="entr" presetSubtype="3" fill="hold" grpId="0" nodeType="afterEffect">
                                  <p:stCondLst>
                                    <p:cond delay="0"/>
                                  </p:stCondLst>
                                  <p:childTnLst>
                                    <p:set>
                                      <p:cBhvr>
                                        <p:cTn id="64" dur="1" fill="hold">
                                          <p:stCondLst>
                                            <p:cond delay="0"/>
                                          </p:stCondLst>
                                        </p:cTn>
                                        <p:tgtEl>
                                          <p:spTgt spid="67"/>
                                        </p:tgtEl>
                                        <p:attrNameLst>
                                          <p:attrName>style.visibility</p:attrName>
                                        </p:attrNameLst>
                                      </p:cBhvr>
                                      <p:to>
                                        <p:strVal val="visible"/>
                                      </p:to>
                                    </p:set>
                                    <p:anim calcmode="lin" valueType="num">
                                      <p:cBhvr additive="base">
                                        <p:cTn id="65" dur="500" fill="hold"/>
                                        <p:tgtEl>
                                          <p:spTgt spid="67"/>
                                        </p:tgtEl>
                                        <p:attrNameLst>
                                          <p:attrName>ppt_x</p:attrName>
                                        </p:attrNameLst>
                                      </p:cBhvr>
                                      <p:tavLst>
                                        <p:tav tm="0">
                                          <p:val>
                                            <p:strVal val="1+#ppt_w/2"/>
                                          </p:val>
                                        </p:tav>
                                        <p:tav tm="100000">
                                          <p:val>
                                            <p:strVal val="#ppt_x"/>
                                          </p:val>
                                        </p:tav>
                                      </p:tavLst>
                                    </p:anim>
                                    <p:anim calcmode="lin" valueType="num">
                                      <p:cBhvr additive="base">
                                        <p:cTn id="66"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barn(inVertical)">
                                      <p:cBhvr>
                                        <p:cTn id="71" dur="500"/>
                                        <p:tgtEl>
                                          <p:spTgt spid="69"/>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99"/>
                                        </p:tgtEl>
                                        <p:attrNameLst>
                                          <p:attrName>style.visibility</p:attrName>
                                        </p:attrNameLst>
                                      </p:cBhvr>
                                      <p:to>
                                        <p:strVal val="visible"/>
                                      </p:to>
                                    </p:set>
                                    <p:animEffect transition="in" filter="barn(inVertical)">
                                      <p:cBhvr>
                                        <p:cTn id="74" dur="500"/>
                                        <p:tgtEl>
                                          <p:spTgt spid="9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barn(inVertical)">
                                      <p:cBhvr>
                                        <p:cTn id="79" dur="500"/>
                                        <p:tgtEl>
                                          <p:spTgt spid="79"/>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100"/>
                                        </p:tgtEl>
                                        <p:attrNameLst>
                                          <p:attrName>style.visibility</p:attrName>
                                        </p:attrNameLst>
                                      </p:cBhvr>
                                      <p:to>
                                        <p:strVal val="visible"/>
                                      </p:to>
                                    </p:set>
                                    <p:animEffect transition="in" filter="barn(inVertical)">
                                      <p:cBhvr>
                                        <p:cTn id="82" dur="500"/>
                                        <p:tgtEl>
                                          <p:spTgt spid="10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9"/>
                                        </p:tgtEl>
                                        <p:attrNameLst>
                                          <p:attrName>style.visibility</p:attrName>
                                        </p:attrNameLst>
                                      </p:cBhvr>
                                      <p:to>
                                        <p:strVal val="visible"/>
                                      </p:to>
                                    </p:set>
                                    <p:animEffect transition="in" filter="barn(inVertical)">
                                      <p:cBhvr>
                                        <p:cTn id="87" dur="500"/>
                                        <p:tgtEl>
                                          <p:spTgt spid="89"/>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101"/>
                                        </p:tgtEl>
                                        <p:attrNameLst>
                                          <p:attrName>style.visibility</p:attrName>
                                        </p:attrNameLst>
                                      </p:cBhvr>
                                      <p:to>
                                        <p:strVal val="visible"/>
                                      </p:to>
                                    </p:set>
                                    <p:animEffect transition="in" filter="barn(inVertical)">
                                      <p:cBhvr>
                                        <p:cTn id="9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45" grpId="0" animBg="1"/>
      <p:bldP spid="46" grpId="0" animBg="1"/>
      <p:bldP spid="53" grpId="0" animBg="1"/>
      <p:bldP spid="54" grpId="0" animBg="1"/>
      <p:bldP spid="55" grpId="0" animBg="1"/>
      <p:bldP spid="56" grpId="0" animBg="1"/>
      <p:bldP spid="57" grpId="0" animBg="1"/>
      <p:bldP spid="61" grpId="0" animBg="1"/>
      <p:bldP spid="63" grpId="0" animBg="1"/>
      <p:bldP spid="65" grpId="0" animBg="1"/>
      <p:bldP spid="67" grpId="0" animBg="1"/>
      <p:bldP spid="99" grpId="0"/>
      <p:bldP spid="100" grpId="0"/>
      <p:bldP spid="10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1">
            <a:extLst>
              <a:ext uri="{FF2B5EF4-FFF2-40B4-BE49-F238E27FC236}">
                <a16:creationId xmlns:a16="http://schemas.microsoft.com/office/drawing/2014/main" xmlns="" id="{2E190D9B-BA21-437A-A710-F39D613CB24D}"/>
              </a:ext>
            </a:extLst>
          </p:cNvPr>
          <p:cNvGrpSpPr/>
          <p:nvPr/>
        </p:nvGrpSpPr>
        <p:grpSpPr>
          <a:xfrm>
            <a:off x="1610626" y="954064"/>
            <a:ext cx="9123586" cy="3832076"/>
            <a:chOff x="1510636" y="1853292"/>
            <a:chExt cx="9124774" cy="3832575"/>
          </a:xfrm>
        </p:grpSpPr>
        <p:sp>
          <p:nvSpPr>
            <p:cNvPr id="3" name="Freeform 105">
              <a:extLst>
                <a:ext uri="{FF2B5EF4-FFF2-40B4-BE49-F238E27FC236}">
                  <a16:creationId xmlns:a16="http://schemas.microsoft.com/office/drawing/2014/main" xmlns=""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 name="Freeform 107">
              <a:extLst>
                <a:ext uri="{FF2B5EF4-FFF2-40B4-BE49-F238E27FC236}">
                  <a16:creationId xmlns:a16="http://schemas.microsoft.com/office/drawing/2014/main" xmlns=""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outerShdw blurRad="60007" dist="310007" dir="7680000" sy="30000" kx="1300200" algn="ctr" rotWithShape="0">
                    <a:prstClr val="black">
                      <a:alpha val="32000"/>
                    </a:prstClr>
                  </a:outerShdw>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5" name="组合 4">
              <a:extLst>
                <a:ext uri="{FF2B5EF4-FFF2-40B4-BE49-F238E27FC236}">
                  <a16:creationId xmlns:a16="http://schemas.microsoft.com/office/drawing/2014/main" xmlns=""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xmlns=""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1" name="Freeform 106">
                <a:extLst>
                  <a:ext uri="{FF2B5EF4-FFF2-40B4-BE49-F238E27FC236}">
                    <a16:creationId xmlns:a16="http://schemas.microsoft.com/office/drawing/2014/main" xmlns=""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2" name="Freeform 108">
                <a:extLst>
                  <a:ext uri="{FF2B5EF4-FFF2-40B4-BE49-F238E27FC236}">
                    <a16:creationId xmlns:a16="http://schemas.microsoft.com/office/drawing/2014/main" xmlns=""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3" name="Freeform 109">
                <a:extLst>
                  <a:ext uri="{FF2B5EF4-FFF2-40B4-BE49-F238E27FC236}">
                    <a16:creationId xmlns:a16="http://schemas.microsoft.com/office/drawing/2014/main" xmlns=""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4" name="Freeform 121">
                <a:extLst>
                  <a:ext uri="{FF2B5EF4-FFF2-40B4-BE49-F238E27FC236}">
                    <a16:creationId xmlns:a16="http://schemas.microsoft.com/office/drawing/2014/main" xmlns=""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5" name="Freeform 122">
                <a:extLst>
                  <a:ext uri="{FF2B5EF4-FFF2-40B4-BE49-F238E27FC236}">
                    <a16:creationId xmlns:a16="http://schemas.microsoft.com/office/drawing/2014/main" xmlns=""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6" name="Freeform 123">
                <a:extLst>
                  <a:ext uri="{FF2B5EF4-FFF2-40B4-BE49-F238E27FC236}">
                    <a16:creationId xmlns:a16="http://schemas.microsoft.com/office/drawing/2014/main" xmlns=""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7" name="Freeform 124">
                <a:extLst>
                  <a:ext uri="{FF2B5EF4-FFF2-40B4-BE49-F238E27FC236}">
                    <a16:creationId xmlns:a16="http://schemas.microsoft.com/office/drawing/2014/main" xmlns=""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7" name="Freeform 11">
              <a:extLst>
                <a:ext uri="{FF2B5EF4-FFF2-40B4-BE49-F238E27FC236}">
                  <a16:creationId xmlns:a16="http://schemas.microsoft.com/office/drawing/2014/main" xmlns=""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9" name="组合 122">
              <a:extLst>
                <a:ext uri="{FF2B5EF4-FFF2-40B4-BE49-F238E27FC236}">
                  <a16:creationId xmlns:a16="http://schemas.microsoft.com/office/drawing/2014/main" xmlns=""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xmlns=""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7" name="Rectangle 13">
                <a:extLst>
                  <a:ext uri="{FF2B5EF4-FFF2-40B4-BE49-F238E27FC236}">
                    <a16:creationId xmlns:a16="http://schemas.microsoft.com/office/drawing/2014/main" xmlns=""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8" name="Rectangle 14">
                <a:extLst>
                  <a:ext uri="{FF2B5EF4-FFF2-40B4-BE49-F238E27FC236}">
                    <a16:creationId xmlns:a16="http://schemas.microsoft.com/office/drawing/2014/main" xmlns=""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9" name="Rectangle 15">
                <a:extLst>
                  <a:ext uri="{FF2B5EF4-FFF2-40B4-BE49-F238E27FC236}">
                    <a16:creationId xmlns:a16="http://schemas.microsoft.com/office/drawing/2014/main" xmlns=""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1" name="组合 13321">
              <a:extLst>
                <a:ext uri="{FF2B5EF4-FFF2-40B4-BE49-F238E27FC236}">
                  <a16:creationId xmlns:a16="http://schemas.microsoft.com/office/drawing/2014/main" xmlns="" id="{EE5D4307-E8AC-499B-B4B1-485CA574E068}"/>
                </a:ext>
              </a:extLst>
            </p:cNvPr>
            <p:cNvGrpSpPr/>
            <p:nvPr/>
          </p:nvGrpSpPr>
          <p:grpSpPr bwMode="auto">
            <a:xfrm>
              <a:off x="8309624" y="4085960"/>
              <a:ext cx="281465" cy="279348"/>
              <a:chOff x="1057275" y="3008313"/>
              <a:chExt cx="368300" cy="368300"/>
            </a:xfrm>
            <a:solidFill>
              <a:srgbClr val="548235"/>
            </a:solidFill>
          </p:grpSpPr>
          <p:sp>
            <p:nvSpPr>
              <p:cNvPr id="34" name="Freeform 11">
                <a:extLst>
                  <a:ext uri="{FF2B5EF4-FFF2-40B4-BE49-F238E27FC236}">
                    <a16:creationId xmlns:a16="http://schemas.microsoft.com/office/drawing/2014/main" xmlns="" id="{E434112F-3025-45A7-BA33-0ADA8FFAA5EB}"/>
                  </a:ext>
                </a:extLst>
              </p:cNvPr>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5" name="Freeform 12">
                <a:extLst>
                  <a:ext uri="{FF2B5EF4-FFF2-40B4-BE49-F238E27FC236}">
                    <a16:creationId xmlns:a16="http://schemas.microsoft.com/office/drawing/2014/main" xmlns="" id="{535990B6-437A-457F-97DC-F575A2980FEE}"/>
                  </a:ext>
                </a:extLst>
              </p:cNvPr>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xmlns=""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xmlns=""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9" name="Oval 54">
                <a:extLst>
                  <a:ext uri="{FF2B5EF4-FFF2-40B4-BE49-F238E27FC236}">
                    <a16:creationId xmlns:a16="http://schemas.microsoft.com/office/drawing/2014/main" xmlns=""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xmlns=""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xmlns=""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7" name="Oval 54">
                <a:extLst>
                  <a:ext uri="{FF2B5EF4-FFF2-40B4-BE49-F238E27FC236}">
                    <a16:creationId xmlns:a16="http://schemas.microsoft.com/office/drawing/2014/main" xmlns=""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6" name="组合 41">
              <a:extLst>
                <a:ext uri="{FF2B5EF4-FFF2-40B4-BE49-F238E27FC236}">
                  <a16:creationId xmlns:a16="http://schemas.microsoft.com/office/drawing/2014/main" xmlns="" id="{836DDB2E-F0C3-464E-9307-EADFD36A07C2}"/>
                </a:ext>
              </a:extLst>
            </p:cNvPr>
            <p:cNvGrpSpPr/>
            <p:nvPr/>
          </p:nvGrpSpPr>
          <p:grpSpPr>
            <a:xfrm>
              <a:off x="6959440" y="4426683"/>
              <a:ext cx="3675970" cy="882487"/>
              <a:chOff x="6626860" y="4574541"/>
              <a:chExt cx="3676651" cy="882650"/>
            </a:xfrm>
          </p:grpSpPr>
          <p:sp>
            <p:nvSpPr>
              <p:cNvPr id="24" name="任意多边形 41">
                <a:extLst>
                  <a:ext uri="{FF2B5EF4-FFF2-40B4-BE49-F238E27FC236}">
                    <a16:creationId xmlns:a16="http://schemas.microsoft.com/office/drawing/2014/main" xmlns="" id="{2249F22D-AD98-464D-8038-07B2A1F4E2C0}"/>
                  </a:ext>
                </a:extLst>
              </p:cNvPr>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5" name="Oval 54">
                <a:extLst>
                  <a:ext uri="{FF2B5EF4-FFF2-40B4-BE49-F238E27FC236}">
                    <a16:creationId xmlns:a16="http://schemas.microsoft.com/office/drawing/2014/main" xmlns="" id="{7EA7B763-AAC9-4029-805D-10A5805EC886}"/>
                  </a:ext>
                </a:extLst>
              </p:cNvPr>
              <p:cNvSpPr>
                <a:spLocks noChangeArrowheads="1"/>
              </p:cNvSpPr>
              <p:nvPr/>
            </p:nvSpPr>
            <p:spPr bwMode="auto">
              <a:xfrm>
                <a:off x="6626860"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23" name="Oval 54">
              <a:extLst>
                <a:ext uri="{FF2B5EF4-FFF2-40B4-BE49-F238E27FC236}">
                  <a16:creationId xmlns:a16="http://schemas.microsoft.com/office/drawing/2014/main" xmlns="" id="{C18A0E27-E57E-4FC2-902C-4B020DAB0190}"/>
                </a:ext>
              </a:extLst>
            </p:cNvPr>
            <p:cNvSpPr>
              <a:spLocks noChangeArrowheads="1"/>
            </p:cNvSpPr>
            <p:nvPr/>
          </p:nvSpPr>
          <p:spPr bwMode="auto">
            <a:xfrm>
              <a:off x="5039996"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48" name="矩形: 圆角 13">
            <a:extLst>
              <a:ext uri="{FF2B5EF4-FFF2-40B4-BE49-F238E27FC236}">
                <a16:creationId xmlns:a16="http://schemas.microsoft.com/office/drawing/2014/main" xmlns="" id="{0BE3D493-EBDA-4640-B3DC-4872E9006E90}"/>
              </a:ext>
            </a:extLst>
          </p:cNvPr>
          <p:cNvSpPr/>
          <p:nvPr/>
        </p:nvSpPr>
        <p:spPr>
          <a:xfrm>
            <a:off x="4376627" y="329992"/>
            <a:ext cx="3408792"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xmlns="" id="{19000002-7DC6-48D9-9A1B-5F78289D83B0}"/>
              </a:ext>
            </a:extLst>
          </p:cNvPr>
          <p:cNvSpPr txBox="1"/>
          <p:nvPr/>
        </p:nvSpPr>
        <p:spPr>
          <a:xfrm>
            <a:off x="4203421" y="322506"/>
            <a:ext cx="3749226"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bản</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xmlns="" id="{8A773C7A-0519-49A2-AAF5-0AA26E742F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xmlns="" id="{4960CF2D-F1E3-4ED3-9C66-56E6570BEC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60512" y="4617578"/>
            <a:ext cx="2109267" cy="1951167"/>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xmlns="" id="{01F59D82-F520-4732-A93A-0820E6679E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xmlns="" id="{A1D5D882-9F99-4750-AA44-8657756649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xmlns="" id="{1BA83B1F-8B22-4B48-9ECC-5C755A60A8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xmlns="" id="{8ECA6D5C-7072-4FCE-A036-CA5E97ED28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3044223" y="4503526"/>
            <a:ext cx="2109267" cy="1951167"/>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xmlns="" id="{A83BE963-192C-49E6-9B35-4E28D956AA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xmlns="" id="{72128D07-9764-4BE8-8051-6F30D5231D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xmlns="" id="{31BD8E78-69A6-4CD4-958D-58171D1D5A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xmlns="" id="{63220159-9428-46AC-B8BC-10BD8D3C4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5446031" y="4650564"/>
            <a:ext cx="2109267" cy="1951167"/>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xmlns="" id="{420C2360-F729-4C60-B77B-A381DE83D29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sp>
        <p:nvSpPr>
          <p:cNvPr id="6" name="Rectangle 5">
            <a:extLst>
              <a:ext uri="{FF2B5EF4-FFF2-40B4-BE49-F238E27FC236}">
                <a16:creationId xmlns:a16="http://schemas.microsoft.com/office/drawing/2014/main" xmlns="" id="{7205873C-F840-4CD6-838B-96813B894FFE}"/>
              </a:ext>
            </a:extLst>
          </p:cNvPr>
          <p:cNvSpPr/>
          <p:nvPr/>
        </p:nvSpPr>
        <p:spPr>
          <a:xfrm>
            <a:off x="2044981" y="1080559"/>
            <a:ext cx="3114416"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Văn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bản</a:t>
            </a:r>
            <a:r>
              <a:rPr lang="en-US" sz="2400" kern="100" dirty="0">
                <a:solidFill>
                  <a:prstClr val="black"/>
                </a:solidFill>
                <a:latin typeface="Times New Roman" panose="02020603050405020304" pitchFamily="18" charset="0"/>
                <a:ea typeface="SimSun" panose="02010600030101010101" pitchFamily="2" charset="-122"/>
              </a:rPr>
              <a:t> 1.</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a:extLst>
              <a:ext uri="{FF2B5EF4-FFF2-40B4-BE49-F238E27FC236}">
                <a16:creationId xmlns:a16="http://schemas.microsoft.com/office/drawing/2014/main" xmlns="" id="{78309775-AE0F-4B28-8CC0-EF04A7865FD4}"/>
              </a:ext>
            </a:extLst>
          </p:cNvPr>
          <p:cNvSpPr/>
          <p:nvPr/>
        </p:nvSpPr>
        <p:spPr>
          <a:xfrm>
            <a:off x="1839062" y="1688099"/>
            <a:ext cx="3329559" cy="830997"/>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Trái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đất</a:t>
            </a:r>
            <a:r>
              <a:rPr lang="en-US" sz="2400" kern="100" dirty="0">
                <a:solidFill>
                  <a:prstClr val="black"/>
                </a:solidFill>
                <a:latin typeface="Times New Roman" panose="02020603050405020304" pitchFamily="18" charset="0"/>
                <a:ea typeface="SimSun" panose="02010600030101010101" pitchFamily="2" charset="-122"/>
              </a:rPr>
              <a:t> – </a:t>
            </a:r>
            <a:r>
              <a:rPr lang="en-US" sz="2400" kern="100" dirty="0" err="1">
                <a:solidFill>
                  <a:prstClr val="black"/>
                </a:solidFill>
                <a:latin typeface="Times New Roman" panose="02020603050405020304" pitchFamily="18" charset="0"/>
                <a:ea typeface="SimSun" panose="02010600030101010101" pitchFamily="2" charset="-122"/>
              </a:rPr>
              <a:t>cái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nôi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sống</a:t>
            </a:r>
            <a:endParaRPr lang="vi-VN" sz="2400" kern="100" dirty="0">
              <a:solidFill>
                <a:prstClr val="black"/>
              </a:solidFill>
              <a:latin typeface="Times New Roman" panose="02020603050405020304" pitchFamily="18" charset="0"/>
              <a:ea typeface="SimSun" panose="02010600030101010101" pitchFamily="2" charset="-122"/>
            </a:endParaRPr>
          </a:p>
        </p:txBody>
      </p:sp>
      <p:sp>
        <p:nvSpPr>
          <p:cNvPr id="10" name="Rectangle 9">
            <a:extLst>
              <a:ext uri="{FF2B5EF4-FFF2-40B4-BE49-F238E27FC236}">
                <a16:creationId xmlns:a16="http://schemas.microsoft.com/office/drawing/2014/main" xmlns="" id="{231FEB8C-BC81-4109-A66D-3077A3D2609D}"/>
              </a:ext>
            </a:extLst>
          </p:cNvPr>
          <p:cNvSpPr/>
          <p:nvPr/>
        </p:nvSpPr>
        <p:spPr>
          <a:xfrm>
            <a:off x="8754866" y="1058349"/>
            <a:ext cx="2109267" cy="461665"/>
          </a:xfrm>
          <a:prstGeom prst="rect">
            <a:avLst/>
          </a:prstGeom>
        </p:spPr>
        <p:txBody>
          <a:bodyPr wrap="square">
            <a:spAutoFit/>
          </a:bodyPr>
          <a:lstStyle/>
          <a:p>
            <a:pPr lvl="0" algn="r"/>
            <a:r>
              <a:rPr lang="en-US" sz="2400" kern="100" dirty="0" err="1">
                <a:solidFill>
                  <a:prstClr val="black"/>
                </a:solidFill>
                <a:latin typeface="Times New Roman" panose="02020603050405020304" pitchFamily="18" charset="0"/>
                <a:ea typeface="SimSun" panose="02010600030101010101" pitchFamily="2" charset="-122"/>
              </a:rPr>
              <a:t>Văn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bản</a:t>
            </a:r>
            <a:r>
              <a:rPr lang="en-US" sz="2400" kern="100" dirty="0">
                <a:solidFill>
                  <a:prstClr val="black"/>
                </a:solidFill>
                <a:latin typeface="Times New Roman" panose="02020603050405020304" pitchFamily="18" charset="0"/>
                <a:ea typeface="SimSun" panose="02010600030101010101" pitchFamily="2" charset="-122"/>
              </a:rPr>
              <a:t> 2 </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2" name="Rectangle 11">
            <a:extLst>
              <a:ext uri="{FF2B5EF4-FFF2-40B4-BE49-F238E27FC236}">
                <a16:creationId xmlns:a16="http://schemas.microsoft.com/office/drawing/2014/main" xmlns="" id="{2631F537-07CD-465B-8FC8-AAC89DB8F00B}"/>
              </a:ext>
            </a:extLst>
          </p:cNvPr>
          <p:cNvSpPr/>
          <p:nvPr/>
        </p:nvSpPr>
        <p:spPr>
          <a:xfrm>
            <a:off x="7952647" y="1622250"/>
            <a:ext cx="3705928" cy="830997"/>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Các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loài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chung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sống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với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nhau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như</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thế</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nào</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61" name="图片 31">
            <a:extLst>
              <a:ext uri="{FF2B5EF4-FFF2-40B4-BE49-F238E27FC236}">
                <a16:creationId xmlns:a16="http://schemas.microsoft.com/office/drawing/2014/main" xmlns="" id="{F62CE81E-6FE4-4E10-BE8C-8BDEBC1FB8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1982" y="-27664"/>
            <a:ext cx="1421464" cy="1417622"/>
          </a:xfrm>
          <a:prstGeom prst="rect">
            <a:avLst/>
          </a:prstGeom>
        </p:spPr>
      </p:pic>
      <p:sp>
        <p:nvSpPr>
          <p:cNvPr id="62" name="Rectangle 61">
            <a:extLst>
              <a:ext uri="{FF2B5EF4-FFF2-40B4-BE49-F238E27FC236}">
                <a16:creationId xmlns:a16="http://schemas.microsoft.com/office/drawing/2014/main" xmlns="" id="{2BB5B600-5BDF-4FA4-A2F0-4B37576D3C9C}"/>
              </a:ext>
            </a:extLst>
          </p:cNvPr>
          <p:cNvSpPr/>
          <p:nvPr/>
        </p:nvSpPr>
        <p:spPr>
          <a:xfrm>
            <a:off x="8547017" y="3130255"/>
            <a:ext cx="2109267" cy="461665"/>
          </a:xfrm>
          <a:prstGeom prst="rect">
            <a:avLst/>
          </a:prstGeom>
        </p:spPr>
        <p:txBody>
          <a:bodyPr wrap="square">
            <a:spAutoFit/>
          </a:bodyPr>
          <a:lstStyle/>
          <a:p>
            <a:pPr lvl="0" algn="r"/>
            <a:r>
              <a:rPr lang="en-US" sz="2400" kern="100" dirty="0" err="1">
                <a:solidFill>
                  <a:prstClr val="black"/>
                </a:solidFill>
                <a:latin typeface="Times New Roman" panose="02020603050405020304" pitchFamily="18" charset="0"/>
                <a:ea typeface="SimSun" panose="02010600030101010101" pitchFamily="2" charset="-122"/>
              </a:rPr>
              <a:t>Văn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bản</a:t>
            </a:r>
            <a:r>
              <a:rPr lang="en-US" sz="2400" kern="100" dirty="0">
                <a:solidFill>
                  <a:prstClr val="black"/>
                </a:solidFill>
                <a:latin typeface="Times New Roman" panose="02020603050405020304" pitchFamily="18" charset="0"/>
                <a:ea typeface="SimSun" panose="02010600030101010101" pitchFamily="2" charset="-122"/>
              </a:rPr>
              <a:t> 3</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63" name="Rectangle 62">
            <a:extLst>
              <a:ext uri="{FF2B5EF4-FFF2-40B4-BE49-F238E27FC236}">
                <a16:creationId xmlns:a16="http://schemas.microsoft.com/office/drawing/2014/main" xmlns="" id="{9FAEFAAB-D433-4B93-97DC-362930C2F8C2}"/>
              </a:ext>
            </a:extLst>
          </p:cNvPr>
          <p:cNvSpPr/>
          <p:nvPr/>
        </p:nvSpPr>
        <p:spPr>
          <a:xfrm>
            <a:off x="7756154" y="3736286"/>
            <a:ext cx="3902421"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Trái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đất</a:t>
            </a:r>
            <a:r>
              <a:rPr lang="en-US" sz="2400" kern="100" dirty="0">
                <a:solidFill>
                  <a:prstClr val="black"/>
                </a:solidFill>
                <a:latin typeface="Times New Roman" panose="02020603050405020304" pitchFamily="18" charset="0"/>
                <a:ea typeface="SimSun" panose="02010600030101010101" pitchFamily="2" charset="-122"/>
              </a:rPr>
              <a:t>, Ra-</a:t>
            </a:r>
            <a:r>
              <a:rPr lang="en-US" sz="2400" kern="100" dirty="0" err="1">
                <a:solidFill>
                  <a:prstClr val="black"/>
                </a:solidFill>
                <a:latin typeface="Times New Roman" panose="02020603050405020304" pitchFamily="18" charset="0"/>
                <a:ea typeface="SimSun" panose="02010600030101010101" pitchFamily="2" charset="-122"/>
              </a:rPr>
              <a:t>xun</a:t>
            </a:r>
            <a:r>
              <a:rPr lang="en-US" sz="2400" kern="100" dirty="0">
                <a:solidFill>
                  <a:prstClr val="black"/>
                </a:solidFill>
                <a:latin typeface="Times New Roman" panose="02020603050405020304" pitchFamily="18" charset="0"/>
                <a:ea typeface="SimSun" panose="02010600030101010101" pitchFamily="2" charset="-122"/>
              </a:rPr>
              <a:t> Gam-da-</a:t>
            </a:r>
            <a:r>
              <a:rPr lang="en-US" sz="2400" kern="100" dirty="0" err="1">
                <a:solidFill>
                  <a:prstClr val="black"/>
                </a:solidFill>
                <a:latin typeface="Times New Roman" panose="02020603050405020304" pitchFamily="18" charset="0"/>
                <a:ea typeface="SimSun" panose="02010600030101010101" pitchFamily="2" charset="-122"/>
              </a:rPr>
              <a:t>tốp</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grpSp>
        <p:nvGrpSpPr>
          <p:cNvPr id="66" name="Group 12">
            <a:extLst>
              <a:ext uri="{FF2B5EF4-FFF2-40B4-BE49-F238E27FC236}">
                <a16:creationId xmlns:a16="http://schemas.microsoft.com/office/drawing/2014/main" xmlns="" id="{254BE746-C605-4602-BD72-9BE0B4F161B1}"/>
              </a:ext>
            </a:extLst>
          </p:cNvPr>
          <p:cNvGrpSpPr/>
          <p:nvPr/>
        </p:nvGrpSpPr>
        <p:grpSpPr>
          <a:xfrm>
            <a:off x="2142870" y="2967025"/>
            <a:ext cx="1226909" cy="1838169"/>
            <a:chOff x="2066468" y="2628718"/>
            <a:chExt cx="2744485" cy="3609651"/>
          </a:xfrm>
          <a:solidFill>
            <a:srgbClr val="399563"/>
          </a:solidFill>
        </p:grpSpPr>
        <p:sp>
          <p:nvSpPr>
            <p:cNvPr id="67" name="Freeform 13">
              <a:extLst>
                <a:ext uri="{FF2B5EF4-FFF2-40B4-BE49-F238E27FC236}">
                  <a16:creationId xmlns:a16="http://schemas.microsoft.com/office/drawing/2014/main" xmlns="" id="{F5DD1817-E9C7-4796-BAFB-0EBE8EA01A87}"/>
                </a:ext>
              </a:extLst>
            </p:cNvPr>
            <p:cNvSpPr>
              <a:spLocks/>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14">
              <a:extLst>
                <a:ext uri="{FF2B5EF4-FFF2-40B4-BE49-F238E27FC236}">
                  <a16:creationId xmlns:a16="http://schemas.microsoft.com/office/drawing/2014/main" xmlns="" id="{9F0048BA-FA48-499A-9AAB-8AD192686D8E}"/>
                </a:ext>
              </a:extLst>
            </p:cNvPr>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69" name="Oval 18">
            <a:extLst>
              <a:ext uri="{FF2B5EF4-FFF2-40B4-BE49-F238E27FC236}">
                <a16:creationId xmlns:a16="http://schemas.microsoft.com/office/drawing/2014/main" xmlns="" id="{19FAD824-DE2B-47E1-8375-31DB15AE0D32}"/>
              </a:ext>
            </a:extLst>
          </p:cNvPr>
          <p:cNvSpPr>
            <a:spLocks noChangeArrowheads="1"/>
          </p:cNvSpPr>
          <p:nvPr/>
        </p:nvSpPr>
        <p:spPr bwMode="auto">
          <a:xfrm>
            <a:off x="2517128" y="3429794"/>
            <a:ext cx="446406" cy="4488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Tree>
    <p:extLst>
      <p:ext uri="{BB962C8B-B14F-4D97-AF65-F5344CB8AC3E}">
        <p14:creationId xmlns:p14="http://schemas.microsoft.com/office/powerpoint/2010/main" val="3199648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fill="hold"/>
                                        <p:tgtEl>
                                          <p:spTgt spid="62"/>
                                        </p:tgtEl>
                                        <p:attrNameLst>
                                          <p:attrName>ppt_x</p:attrName>
                                        </p:attrNameLst>
                                      </p:cBhvr>
                                      <p:tavLst>
                                        <p:tav tm="0">
                                          <p:val>
                                            <p:strVal val="#ppt_x"/>
                                          </p:val>
                                        </p:tav>
                                        <p:tav tm="100000">
                                          <p:val>
                                            <p:strVal val="#ppt_x"/>
                                          </p:val>
                                        </p:tav>
                                      </p:tavLst>
                                    </p:anim>
                                    <p:anim calcmode="lin" valueType="num">
                                      <p:cBhvr additive="base">
                                        <p:cTn id="5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additive="base">
                                        <p:cTn id="57" dur="500" fill="hold"/>
                                        <p:tgtEl>
                                          <p:spTgt spid="63"/>
                                        </p:tgtEl>
                                        <p:attrNameLst>
                                          <p:attrName>ppt_x</p:attrName>
                                        </p:attrNameLst>
                                      </p:cBhvr>
                                      <p:tavLst>
                                        <p:tav tm="0">
                                          <p:val>
                                            <p:strVal val="#ppt_x"/>
                                          </p:val>
                                        </p:tav>
                                        <p:tav tm="100000">
                                          <p:val>
                                            <p:strVal val="#ppt_x"/>
                                          </p:val>
                                        </p:tav>
                                      </p:tavLst>
                                    </p:anim>
                                    <p:anim calcmode="lin" valueType="num">
                                      <p:cBhvr additive="base">
                                        <p:cTn id="58" dur="500" fill="hold"/>
                                        <p:tgtEl>
                                          <p:spTgt spid="63"/>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750"/>
                                        <p:tgtEl>
                                          <p:spTgt spid="66"/>
                                        </p:tgtEl>
                                      </p:cBhvr>
                                    </p:animEffect>
                                  </p:childTnLst>
                                </p:cTn>
                              </p:par>
                            </p:childTnLst>
                          </p:cTn>
                        </p:par>
                        <p:par>
                          <p:cTn id="63" fill="hold">
                            <p:stCondLst>
                              <p:cond delay="1250"/>
                            </p:stCondLst>
                            <p:childTnLst>
                              <p:par>
                                <p:cTn id="64" presetID="10" presetClass="entr" presetSubtype="0" fill="hold" grpId="0" nodeType="after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fade">
                                      <p:cBhvr>
                                        <p:cTn id="66"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P spid="62" grpId="0"/>
      <p:bldP spid="63" grpId="0"/>
      <p:bldP spid="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08BA488-14BF-49F7-A561-B62AAC4696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1795435" y="4781725"/>
            <a:ext cx="2453081" cy="2453081"/>
          </a:xfrm>
          <a:prstGeom prst="rect">
            <a:avLst/>
          </a:prstGeom>
        </p:spPr>
      </p:pic>
      <p:pic>
        <p:nvPicPr>
          <p:cNvPr id="5" name="Picture 4">
            <a:extLst>
              <a:ext uri="{FF2B5EF4-FFF2-40B4-BE49-F238E27FC236}">
                <a16:creationId xmlns:a16="http://schemas.microsoft.com/office/drawing/2014/main" xmlns="" id="{9D2BF9D1-0605-4ACA-8B2F-F6D79BCB25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3238342" y="4781725"/>
            <a:ext cx="2453081" cy="2453081"/>
          </a:xfrm>
          <a:prstGeom prst="rect">
            <a:avLst/>
          </a:prstGeom>
        </p:spPr>
      </p:pic>
      <p:pic>
        <p:nvPicPr>
          <p:cNvPr id="6" name="Picture 5">
            <a:extLst>
              <a:ext uri="{FF2B5EF4-FFF2-40B4-BE49-F238E27FC236}">
                <a16:creationId xmlns:a16="http://schemas.microsoft.com/office/drawing/2014/main" xmlns="" id="{6810C243-1151-4FE7-B342-0CDA8D0836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4464882" y="4781725"/>
            <a:ext cx="2453081" cy="2453081"/>
          </a:xfrm>
          <a:prstGeom prst="rect">
            <a:avLst/>
          </a:prstGeom>
        </p:spPr>
      </p:pic>
      <p:pic>
        <p:nvPicPr>
          <p:cNvPr id="7" name="Picture 6">
            <a:extLst>
              <a:ext uri="{FF2B5EF4-FFF2-40B4-BE49-F238E27FC236}">
                <a16:creationId xmlns:a16="http://schemas.microsoft.com/office/drawing/2014/main" xmlns="" id="{24C35C14-01FB-413B-BC8B-CA4259BA13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5781953" y="4781725"/>
            <a:ext cx="2453081" cy="2453081"/>
          </a:xfrm>
          <a:prstGeom prst="rect">
            <a:avLst/>
          </a:prstGeom>
        </p:spPr>
      </p:pic>
      <p:pic>
        <p:nvPicPr>
          <p:cNvPr id="8" name="Picture 7">
            <a:extLst>
              <a:ext uri="{FF2B5EF4-FFF2-40B4-BE49-F238E27FC236}">
                <a16:creationId xmlns:a16="http://schemas.microsoft.com/office/drawing/2014/main" xmlns="" id="{BE941A28-33AF-4E9A-9E94-7415335C55B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7199692" y="4781724"/>
            <a:ext cx="2453081" cy="2453081"/>
          </a:xfrm>
          <a:prstGeom prst="rect">
            <a:avLst/>
          </a:prstGeom>
        </p:spPr>
      </p:pic>
      <p:pic>
        <p:nvPicPr>
          <p:cNvPr id="9" name="Picture 8">
            <a:extLst>
              <a:ext uri="{FF2B5EF4-FFF2-40B4-BE49-F238E27FC236}">
                <a16:creationId xmlns:a16="http://schemas.microsoft.com/office/drawing/2014/main" xmlns="" id="{321BA19F-C002-4040-BF0E-7B31D50FFF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8550684" y="4697834"/>
            <a:ext cx="2453081" cy="2453081"/>
          </a:xfrm>
          <a:prstGeom prst="rect">
            <a:avLst/>
          </a:prstGeom>
        </p:spPr>
      </p:pic>
      <p:sp>
        <p:nvSpPr>
          <p:cNvPr id="10" name="Rectangle 9">
            <a:extLst>
              <a:ext uri="{FF2B5EF4-FFF2-40B4-BE49-F238E27FC236}">
                <a16:creationId xmlns:a16="http://schemas.microsoft.com/office/drawing/2014/main" xmlns="" id="{74665351-A147-4E0B-A319-17A2C6CF1F2A}"/>
              </a:ext>
            </a:extLst>
          </p:cNvPr>
          <p:cNvSpPr/>
          <p:nvPr/>
        </p:nvSpPr>
        <p:spPr>
          <a:xfrm>
            <a:off x="1532587" y="2054161"/>
            <a:ext cx="9817718" cy="2751266"/>
          </a:xfrm>
          <a:prstGeom prst="rect">
            <a:avLst/>
          </a:prstGeom>
        </p:spPr>
        <p:txBody>
          <a:bodyPr wrap="square">
            <a:spAutoFit/>
          </a:bodyPr>
          <a:lstStyle/>
          <a:p>
            <a:pPr lvl="0" algn="ctr" defTabSz="914309">
              <a:lnSpc>
                <a:spcPct val="90000"/>
              </a:lnSpc>
              <a:defRPr/>
            </a:pPr>
            <a:r>
              <a:rPr lang="en-US" altLang="zh-CN" sz="9599"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Tri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thức</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N</a:t>
            </a:r>
            <a:r>
              <a:rPr lang="en-US" altLang="zh-CN" sz="9599"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gữ</a:t>
            </a:r>
            <a:r>
              <a:rPr lang="en-US" altLang="zh-CN" sz="9599"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văn</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spTree>
    <p:extLst>
      <p:ext uri="{BB962C8B-B14F-4D97-AF65-F5344CB8AC3E}">
        <p14:creationId xmlns:p14="http://schemas.microsoft.com/office/powerpoint/2010/main" val="761686084"/>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921657" y="453464"/>
            <a:ext cx="6141874" cy="646331"/>
          </a:xfrm>
          <a:prstGeom prst="rect">
            <a:avLst/>
          </a:prstGeom>
          <a:noFill/>
        </p:spPr>
        <p:txBody>
          <a:bodyPr wrap="square" rtlCol="0">
            <a:spAutoFit/>
          </a:bodyPr>
          <a:lstStyle/>
          <a:p>
            <a:pPr defTabSz="457154">
              <a:defRPr/>
            </a:pPr>
            <a:r>
              <a:rPr lang="en-US" altLang="zh-CN" sz="3600" b="1" dirty="0" smtClean="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Văn</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bản</a:t>
            </a:r>
            <a:endPar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xmlns="" id="{6FBE961B-C3CD-43BF-81E0-C61B25AF7AD0}"/>
              </a:ext>
            </a:extLst>
          </p:cNvPr>
          <p:cNvSpPr txBox="1"/>
          <p:nvPr/>
        </p:nvSpPr>
        <p:spPr>
          <a:xfrm>
            <a:off x="2163931" y="2320246"/>
            <a:ext cx="3776673" cy="1938992"/>
          </a:xfrm>
          <a:prstGeom prst="rect">
            <a:avLst/>
          </a:prstGeom>
          <a:noFill/>
        </p:spPr>
        <p:txBody>
          <a:bodyPr wrap="square" rtlCol="0">
            <a:spAutoFit/>
          </a:bodyPr>
          <a:lstStyle/>
          <a:p>
            <a:pPr algn="just"/>
            <a:r>
              <a:rPr lang="en-US" sz="4000" b="1" i="1" dirty="0" err="1">
                <a:solidFill>
                  <a:srgbClr val="FFFFFF"/>
                </a:solidFill>
                <a:latin typeface="Times New Roman" panose="02020603050405020304" pitchFamily="18" charset="0"/>
                <a:ea typeface="微软雅黑"/>
                <a:cs typeface="Times New Roman" panose="02020603050405020304" pitchFamily="18" charset="0"/>
              </a:rPr>
              <a:t>Thế</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nào</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là</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văn</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bản</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và</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đoạn</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văn</a:t>
            </a:r>
            <a:r>
              <a:rPr lang="en-US" sz="4000" b="1" i="1" dirty="0">
                <a:solidFill>
                  <a:srgbClr val="FFFFFF"/>
                </a:solidFill>
                <a:latin typeface="Times New Roman" panose="02020603050405020304" pitchFamily="18" charset="0"/>
                <a:ea typeface="微软雅黑"/>
                <a:cs typeface="Times New Roman" panose="02020603050405020304" pitchFamily="18" charset="0"/>
              </a:rPr>
              <a:t>?</a:t>
            </a:r>
            <a:endParaRPr lang="en-US" sz="4000" dirty="0">
              <a:solidFill>
                <a:srgbClr val="FFFFFF"/>
              </a:solidFill>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xmlns=""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1965503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1">
            <a:extLst>
              <a:ext uri="{FF2B5EF4-FFF2-40B4-BE49-F238E27FC236}">
                <a16:creationId xmlns:a16="http://schemas.microsoft.com/office/drawing/2014/main" xmlns="" id="{2E190D9B-BA21-437A-A710-F39D613CB24D}"/>
              </a:ext>
            </a:extLst>
          </p:cNvPr>
          <p:cNvGrpSpPr/>
          <p:nvPr/>
        </p:nvGrpSpPr>
        <p:grpSpPr>
          <a:xfrm>
            <a:off x="1610626" y="954064"/>
            <a:ext cx="9123586" cy="3832076"/>
            <a:chOff x="1510636" y="1853292"/>
            <a:chExt cx="9124774" cy="3832575"/>
          </a:xfrm>
        </p:grpSpPr>
        <p:sp>
          <p:nvSpPr>
            <p:cNvPr id="3" name="Freeform 105">
              <a:extLst>
                <a:ext uri="{FF2B5EF4-FFF2-40B4-BE49-F238E27FC236}">
                  <a16:creationId xmlns:a16="http://schemas.microsoft.com/office/drawing/2014/main" xmlns=""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 name="Freeform 107">
              <a:extLst>
                <a:ext uri="{FF2B5EF4-FFF2-40B4-BE49-F238E27FC236}">
                  <a16:creationId xmlns:a16="http://schemas.microsoft.com/office/drawing/2014/main" xmlns=""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outerShdw blurRad="60007" dist="310007" dir="7680000" sy="30000" kx="1300200" algn="ctr" rotWithShape="0">
                    <a:prstClr val="black">
                      <a:alpha val="32000"/>
                    </a:prstClr>
                  </a:outerShdw>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5" name="组合 4">
              <a:extLst>
                <a:ext uri="{FF2B5EF4-FFF2-40B4-BE49-F238E27FC236}">
                  <a16:creationId xmlns:a16="http://schemas.microsoft.com/office/drawing/2014/main" xmlns=""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xmlns=""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1" name="Freeform 106">
                <a:extLst>
                  <a:ext uri="{FF2B5EF4-FFF2-40B4-BE49-F238E27FC236}">
                    <a16:creationId xmlns:a16="http://schemas.microsoft.com/office/drawing/2014/main" xmlns=""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2" name="Freeform 108">
                <a:extLst>
                  <a:ext uri="{FF2B5EF4-FFF2-40B4-BE49-F238E27FC236}">
                    <a16:creationId xmlns:a16="http://schemas.microsoft.com/office/drawing/2014/main" xmlns=""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3" name="Freeform 109">
                <a:extLst>
                  <a:ext uri="{FF2B5EF4-FFF2-40B4-BE49-F238E27FC236}">
                    <a16:creationId xmlns:a16="http://schemas.microsoft.com/office/drawing/2014/main" xmlns=""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4" name="Freeform 121">
                <a:extLst>
                  <a:ext uri="{FF2B5EF4-FFF2-40B4-BE49-F238E27FC236}">
                    <a16:creationId xmlns:a16="http://schemas.microsoft.com/office/drawing/2014/main" xmlns=""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5" name="Freeform 122">
                <a:extLst>
                  <a:ext uri="{FF2B5EF4-FFF2-40B4-BE49-F238E27FC236}">
                    <a16:creationId xmlns:a16="http://schemas.microsoft.com/office/drawing/2014/main" xmlns=""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6" name="Freeform 123">
                <a:extLst>
                  <a:ext uri="{FF2B5EF4-FFF2-40B4-BE49-F238E27FC236}">
                    <a16:creationId xmlns:a16="http://schemas.microsoft.com/office/drawing/2014/main" xmlns=""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7" name="Freeform 124">
                <a:extLst>
                  <a:ext uri="{FF2B5EF4-FFF2-40B4-BE49-F238E27FC236}">
                    <a16:creationId xmlns:a16="http://schemas.microsoft.com/office/drawing/2014/main" xmlns=""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7" name="Freeform 11">
              <a:extLst>
                <a:ext uri="{FF2B5EF4-FFF2-40B4-BE49-F238E27FC236}">
                  <a16:creationId xmlns:a16="http://schemas.microsoft.com/office/drawing/2014/main" xmlns=""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9" name="组合 122">
              <a:extLst>
                <a:ext uri="{FF2B5EF4-FFF2-40B4-BE49-F238E27FC236}">
                  <a16:creationId xmlns:a16="http://schemas.microsoft.com/office/drawing/2014/main" xmlns=""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xmlns=""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7" name="Rectangle 13">
                <a:extLst>
                  <a:ext uri="{FF2B5EF4-FFF2-40B4-BE49-F238E27FC236}">
                    <a16:creationId xmlns:a16="http://schemas.microsoft.com/office/drawing/2014/main" xmlns=""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8" name="Rectangle 14">
                <a:extLst>
                  <a:ext uri="{FF2B5EF4-FFF2-40B4-BE49-F238E27FC236}">
                    <a16:creationId xmlns:a16="http://schemas.microsoft.com/office/drawing/2014/main" xmlns=""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9" name="Rectangle 15">
                <a:extLst>
                  <a:ext uri="{FF2B5EF4-FFF2-40B4-BE49-F238E27FC236}">
                    <a16:creationId xmlns:a16="http://schemas.microsoft.com/office/drawing/2014/main" xmlns=""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1" name="组合 13321">
              <a:extLst>
                <a:ext uri="{FF2B5EF4-FFF2-40B4-BE49-F238E27FC236}">
                  <a16:creationId xmlns:a16="http://schemas.microsoft.com/office/drawing/2014/main" xmlns="" id="{EE5D4307-E8AC-499B-B4B1-485CA574E068}"/>
                </a:ext>
              </a:extLst>
            </p:cNvPr>
            <p:cNvGrpSpPr/>
            <p:nvPr/>
          </p:nvGrpSpPr>
          <p:grpSpPr bwMode="auto">
            <a:xfrm>
              <a:off x="8309624" y="4085960"/>
              <a:ext cx="281465" cy="279348"/>
              <a:chOff x="1057275" y="3008313"/>
              <a:chExt cx="368300" cy="368300"/>
            </a:xfrm>
            <a:solidFill>
              <a:srgbClr val="548235"/>
            </a:solidFill>
          </p:grpSpPr>
          <p:sp>
            <p:nvSpPr>
              <p:cNvPr id="34" name="Freeform 11">
                <a:extLst>
                  <a:ext uri="{FF2B5EF4-FFF2-40B4-BE49-F238E27FC236}">
                    <a16:creationId xmlns:a16="http://schemas.microsoft.com/office/drawing/2014/main" xmlns="" id="{E434112F-3025-45A7-BA33-0ADA8FFAA5EB}"/>
                  </a:ext>
                </a:extLst>
              </p:cNvPr>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5" name="Freeform 12">
                <a:extLst>
                  <a:ext uri="{FF2B5EF4-FFF2-40B4-BE49-F238E27FC236}">
                    <a16:creationId xmlns:a16="http://schemas.microsoft.com/office/drawing/2014/main" xmlns="" id="{535990B6-437A-457F-97DC-F575A2980FEE}"/>
                  </a:ext>
                </a:extLst>
              </p:cNvPr>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xmlns=""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xmlns=""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9" name="Oval 54">
                <a:extLst>
                  <a:ext uri="{FF2B5EF4-FFF2-40B4-BE49-F238E27FC236}">
                    <a16:creationId xmlns:a16="http://schemas.microsoft.com/office/drawing/2014/main" xmlns=""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xmlns=""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xmlns=""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7" name="Oval 54">
                <a:extLst>
                  <a:ext uri="{FF2B5EF4-FFF2-40B4-BE49-F238E27FC236}">
                    <a16:creationId xmlns:a16="http://schemas.microsoft.com/office/drawing/2014/main" xmlns=""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6" name="组合 41">
              <a:extLst>
                <a:ext uri="{FF2B5EF4-FFF2-40B4-BE49-F238E27FC236}">
                  <a16:creationId xmlns:a16="http://schemas.microsoft.com/office/drawing/2014/main" xmlns="" id="{836DDB2E-F0C3-464E-9307-EADFD36A07C2}"/>
                </a:ext>
              </a:extLst>
            </p:cNvPr>
            <p:cNvGrpSpPr/>
            <p:nvPr/>
          </p:nvGrpSpPr>
          <p:grpSpPr>
            <a:xfrm>
              <a:off x="6959440" y="4426683"/>
              <a:ext cx="3675970" cy="882487"/>
              <a:chOff x="6626860" y="4574541"/>
              <a:chExt cx="3676651" cy="882650"/>
            </a:xfrm>
          </p:grpSpPr>
          <p:sp>
            <p:nvSpPr>
              <p:cNvPr id="24" name="任意多边形 41">
                <a:extLst>
                  <a:ext uri="{FF2B5EF4-FFF2-40B4-BE49-F238E27FC236}">
                    <a16:creationId xmlns:a16="http://schemas.microsoft.com/office/drawing/2014/main" xmlns="" id="{2249F22D-AD98-464D-8038-07B2A1F4E2C0}"/>
                  </a:ext>
                </a:extLst>
              </p:cNvPr>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5" name="Oval 54">
                <a:extLst>
                  <a:ext uri="{FF2B5EF4-FFF2-40B4-BE49-F238E27FC236}">
                    <a16:creationId xmlns:a16="http://schemas.microsoft.com/office/drawing/2014/main" xmlns="" id="{7EA7B763-AAC9-4029-805D-10A5805EC886}"/>
                  </a:ext>
                </a:extLst>
              </p:cNvPr>
              <p:cNvSpPr>
                <a:spLocks noChangeArrowheads="1"/>
              </p:cNvSpPr>
              <p:nvPr/>
            </p:nvSpPr>
            <p:spPr bwMode="auto">
              <a:xfrm>
                <a:off x="6626860"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23" name="Oval 54">
              <a:extLst>
                <a:ext uri="{FF2B5EF4-FFF2-40B4-BE49-F238E27FC236}">
                  <a16:creationId xmlns:a16="http://schemas.microsoft.com/office/drawing/2014/main" xmlns="" id="{C18A0E27-E57E-4FC2-902C-4B020DAB0190}"/>
                </a:ext>
              </a:extLst>
            </p:cNvPr>
            <p:cNvSpPr>
              <a:spLocks noChangeArrowheads="1"/>
            </p:cNvSpPr>
            <p:nvPr/>
          </p:nvSpPr>
          <p:spPr bwMode="auto">
            <a:xfrm>
              <a:off x="5039996"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48" name="矩形: 圆角 13">
            <a:extLst>
              <a:ext uri="{FF2B5EF4-FFF2-40B4-BE49-F238E27FC236}">
                <a16:creationId xmlns:a16="http://schemas.microsoft.com/office/drawing/2014/main" xmlns="" id="{0BE3D493-EBDA-4640-B3DC-4872E9006E90}"/>
              </a:ext>
            </a:extLst>
          </p:cNvPr>
          <p:cNvSpPr/>
          <p:nvPr/>
        </p:nvSpPr>
        <p:spPr>
          <a:xfrm>
            <a:off x="4376627" y="329992"/>
            <a:ext cx="3408792"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xmlns="" id="{19000002-7DC6-48D9-9A1B-5F78289D83B0}"/>
              </a:ext>
            </a:extLst>
          </p:cNvPr>
          <p:cNvSpPr txBox="1"/>
          <p:nvPr/>
        </p:nvSpPr>
        <p:spPr>
          <a:xfrm>
            <a:off x="4203421" y="322506"/>
            <a:ext cx="3749226"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Khái</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niệm</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xmlns="" id="{8A773C7A-0519-49A2-AAF5-0AA26E742F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xmlns="" id="{4960CF2D-F1E3-4ED3-9C66-56E6570BEC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60512" y="4617578"/>
            <a:ext cx="2109267" cy="1951167"/>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xmlns="" id="{01F59D82-F520-4732-A93A-0820E6679E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xmlns="" id="{A1D5D882-9F99-4750-AA44-8657756649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xmlns="" id="{1BA83B1F-8B22-4B48-9ECC-5C755A60A8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xmlns="" id="{8ECA6D5C-7072-4FCE-A036-CA5E97ED28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3044223" y="4503526"/>
            <a:ext cx="2109267" cy="1951167"/>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xmlns="" id="{A83BE963-192C-49E6-9B35-4E28D956AA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xmlns="" id="{72128D07-9764-4BE8-8051-6F30D5231D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xmlns="" id="{31BD8E78-69A6-4CD4-958D-58171D1D5A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xmlns="" id="{63220159-9428-46AC-B8BC-10BD8D3C4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5446031" y="4650564"/>
            <a:ext cx="2109267" cy="1951167"/>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xmlns="" id="{420C2360-F729-4C60-B77B-A381DE83D29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sp>
        <p:nvSpPr>
          <p:cNvPr id="6" name="Rectangle 5">
            <a:extLst>
              <a:ext uri="{FF2B5EF4-FFF2-40B4-BE49-F238E27FC236}">
                <a16:creationId xmlns:a16="http://schemas.microsoft.com/office/drawing/2014/main" xmlns="" id="{7205873C-F840-4CD6-838B-96813B894FFE}"/>
              </a:ext>
            </a:extLst>
          </p:cNvPr>
          <p:cNvSpPr/>
          <p:nvPr/>
        </p:nvSpPr>
        <p:spPr>
          <a:xfrm>
            <a:off x="2044981" y="1080559"/>
            <a:ext cx="3114416"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kern="100" dirty="0" err="1">
                <a:solidFill>
                  <a:prstClr val="black"/>
                </a:solidFill>
                <a:latin typeface="Times New Roman" panose="02020603050405020304" pitchFamily="18" charset="0"/>
                <a:ea typeface="SimSun" panose="02010600030101010101" pitchFamily="2" charset="-122"/>
              </a:rPr>
              <a:t>Đặc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điểm</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a:extLst>
              <a:ext uri="{FF2B5EF4-FFF2-40B4-BE49-F238E27FC236}">
                <a16:creationId xmlns:a16="http://schemas.microsoft.com/office/drawing/2014/main" xmlns="" id="{78309775-AE0F-4B28-8CC0-EF04A7865FD4}"/>
              </a:ext>
            </a:extLst>
          </p:cNvPr>
          <p:cNvSpPr/>
          <p:nvPr/>
        </p:nvSpPr>
        <p:spPr>
          <a:xfrm>
            <a:off x="1839062" y="1688099"/>
            <a:ext cx="3329559" cy="830997"/>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Là</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những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cấu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trúc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ngôn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từ</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hoàn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chỉnh</a:t>
            </a:r>
            <a:endParaRPr kumimoji="0" lang="vi-VN" sz="2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0" name="Rectangle 9">
            <a:extLst>
              <a:ext uri="{FF2B5EF4-FFF2-40B4-BE49-F238E27FC236}">
                <a16:creationId xmlns:a16="http://schemas.microsoft.com/office/drawing/2014/main" xmlns="" id="{231FEB8C-BC81-4109-A66D-3077A3D2609D}"/>
              </a:ext>
            </a:extLst>
          </p:cNvPr>
          <p:cNvSpPr/>
          <p:nvPr/>
        </p:nvSpPr>
        <p:spPr>
          <a:xfrm>
            <a:off x="8754866" y="1058349"/>
            <a:ext cx="2109267"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kern="100" dirty="0" err="1">
                <a:solidFill>
                  <a:prstClr val="black"/>
                </a:solidFill>
                <a:latin typeface="Times New Roman" panose="02020603050405020304" pitchFamily="18" charset="0"/>
                <a:ea typeface="SimSun" panose="02010600030101010101" pitchFamily="2" charset="-122"/>
              </a:rPr>
              <a:t>Đặc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điểm</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2" name="Rectangle 11">
            <a:extLst>
              <a:ext uri="{FF2B5EF4-FFF2-40B4-BE49-F238E27FC236}">
                <a16:creationId xmlns:a16="http://schemas.microsoft.com/office/drawing/2014/main" xmlns="" id="{2631F537-07CD-465B-8FC8-AAC89DB8F00B}"/>
              </a:ext>
            </a:extLst>
          </p:cNvPr>
          <p:cNvSpPr/>
          <p:nvPr/>
        </p:nvSpPr>
        <p:spPr>
          <a:xfrm>
            <a:off x="7952647" y="1622250"/>
            <a:ext cx="3705928"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Chứa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thông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điệp</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và</a:t>
            </a:r>
            <a:r>
              <a:rPr lang="en-US" sz="2400" kern="100" dirty="0">
                <a:solidFill>
                  <a:prstClr val="black"/>
                </a:solidFill>
                <a:latin typeface="Times New Roman" panose="02020603050405020304" pitchFamily="18" charset="0"/>
                <a:ea typeface="SimSun" panose="02010600030101010101" pitchFamily="2" charset="-122"/>
              </a:rPr>
              <a:t> ý </a:t>
            </a:r>
            <a:r>
              <a:rPr lang="en-US" sz="2400" kern="100" dirty="0" err="1">
                <a:solidFill>
                  <a:prstClr val="black"/>
                </a:solidFill>
                <a:latin typeface="Times New Roman" panose="02020603050405020304" pitchFamily="18" charset="0"/>
                <a:ea typeface="SimSun" panose="02010600030101010101" pitchFamily="2" charset="-122"/>
              </a:rPr>
              <a:t>nghĩa</a:t>
            </a:r>
            <a:r>
              <a:rPr lang="en-US" sz="2400" kern="100" dirty="0">
                <a:solidFill>
                  <a:prstClr val="black"/>
                </a:solidFill>
                <a:latin typeface="Times New Roman" panose="02020603050405020304" pitchFamily="18" charset="0"/>
                <a:ea typeface="SimSun" panose="02010600030101010101" pitchFamily="2" charset="-122"/>
              </a:rPr>
              <a:t>. </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61" name="图片 31">
            <a:extLst>
              <a:ext uri="{FF2B5EF4-FFF2-40B4-BE49-F238E27FC236}">
                <a16:creationId xmlns:a16="http://schemas.microsoft.com/office/drawing/2014/main" xmlns="" id="{F62CE81E-6FE4-4E10-BE8C-8BDEBC1FB8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1982" y="-27664"/>
            <a:ext cx="1421464" cy="1417622"/>
          </a:xfrm>
          <a:prstGeom prst="rect">
            <a:avLst/>
          </a:prstGeom>
        </p:spPr>
      </p:pic>
      <p:sp>
        <p:nvSpPr>
          <p:cNvPr id="62" name="Rectangle 61">
            <a:extLst>
              <a:ext uri="{FF2B5EF4-FFF2-40B4-BE49-F238E27FC236}">
                <a16:creationId xmlns:a16="http://schemas.microsoft.com/office/drawing/2014/main" xmlns="" id="{2BB5B600-5BDF-4FA4-A2F0-4B37576D3C9C}"/>
              </a:ext>
            </a:extLst>
          </p:cNvPr>
          <p:cNvSpPr/>
          <p:nvPr/>
        </p:nvSpPr>
        <p:spPr>
          <a:xfrm>
            <a:off x="8191187" y="3071606"/>
            <a:ext cx="2109267"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Mục</a:t>
            </a:r>
            <a:r>
              <a:rPr kumimoji="0" lang="en-US" sz="2400" b="0" i="0" u="none" strike="noStrike" kern="100" cap="none" spc="0" normalizeH="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2400" b="0" i="0" u="none" strike="noStrike" kern="100" cap="none" spc="0" normalizeH="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đích</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63" name="Rectangle 62">
            <a:extLst>
              <a:ext uri="{FF2B5EF4-FFF2-40B4-BE49-F238E27FC236}">
                <a16:creationId xmlns:a16="http://schemas.microsoft.com/office/drawing/2014/main" xmlns="" id="{9FAEFAAB-D433-4B93-97DC-362930C2F8C2}"/>
              </a:ext>
            </a:extLst>
          </p:cNvPr>
          <p:cNvSpPr/>
          <p:nvPr/>
        </p:nvSpPr>
        <p:spPr>
          <a:xfrm>
            <a:off x="7756154" y="3736286"/>
            <a:ext cx="3902421" cy="1200329"/>
          </a:xfrm>
          <a:prstGeom prst="rect">
            <a:avLst/>
          </a:prstGeom>
        </p:spPr>
        <p:txBody>
          <a:bodyPr wrap="square">
            <a:spAutoFit/>
          </a:bodyPr>
          <a:lstStyle/>
          <a:p>
            <a:pPr lvl="0" algn="just"/>
            <a:r>
              <a:rPr lang="vi-VN" sz="2400" kern="100" dirty="0">
                <a:solidFill>
                  <a:prstClr val="black"/>
                </a:solidFill>
                <a:latin typeface="Times New Roman" panose="02020603050405020304" pitchFamily="18" charset="0"/>
                <a:ea typeface="SimSun" panose="02010600030101010101" pitchFamily="2" charset="-122"/>
              </a:rPr>
              <a:t>Văn bản được dùng để trao đổi thông tin, trình bày suy nghĩ, cảm xúc…</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grpSp>
        <p:nvGrpSpPr>
          <p:cNvPr id="66" name="Group 12">
            <a:extLst>
              <a:ext uri="{FF2B5EF4-FFF2-40B4-BE49-F238E27FC236}">
                <a16:creationId xmlns:a16="http://schemas.microsoft.com/office/drawing/2014/main" xmlns="" id="{254BE746-C605-4602-BD72-9BE0B4F161B1}"/>
              </a:ext>
            </a:extLst>
          </p:cNvPr>
          <p:cNvGrpSpPr/>
          <p:nvPr/>
        </p:nvGrpSpPr>
        <p:grpSpPr>
          <a:xfrm>
            <a:off x="2142870" y="2967025"/>
            <a:ext cx="1226909" cy="1838169"/>
            <a:chOff x="2066468" y="2628718"/>
            <a:chExt cx="2744485" cy="3609651"/>
          </a:xfrm>
          <a:solidFill>
            <a:srgbClr val="399563"/>
          </a:solidFill>
        </p:grpSpPr>
        <p:sp>
          <p:nvSpPr>
            <p:cNvPr id="67" name="Freeform 13">
              <a:extLst>
                <a:ext uri="{FF2B5EF4-FFF2-40B4-BE49-F238E27FC236}">
                  <a16:creationId xmlns:a16="http://schemas.microsoft.com/office/drawing/2014/main" xmlns="" id="{F5DD1817-E9C7-4796-BAFB-0EBE8EA01A87}"/>
                </a:ext>
              </a:extLst>
            </p:cNvPr>
            <p:cNvSpPr>
              <a:spLocks/>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14">
              <a:extLst>
                <a:ext uri="{FF2B5EF4-FFF2-40B4-BE49-F238E27FC236}">
                  <a16:creationId xmlns:a16="http://schemas.microsoft.com/office/drawing/2014/main" xmlns="" id="{9F0048BA-FA48-499A-9AAB-8AD192686D8E}"/>
                </a:ext>
              </a:extLst>
            </p:cNvPr>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69" name="Oval 18">
            <a:extLst>
              <a:ext uri="{FF2B5EF4-FFF2-40B4-BE49-F238E27FC236}">
                <a16:creationId xmlns:a16="http://schemas.microsoft.com/office/drawing/2014/main" xmlns="" id="{19FAD824-DE2B-47E1-8375-31DB15AE0D32}"/>
              </a:ext>
            </a:extLst>
          </p:cNvPr>
          <p:cNvSpPr>
            <a:spLocks noChangeArrowheads="1"/>
          </p:cNvSpPr>
          <p:nvPr/>
        </p:nvSpPr>
        <p:spPr bwMode="auto">
          <a:xfrm>
            <a:off x="2517128" y="3429794"/>
            <a:ext cx="446406" cy="4488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Tree>
    <p:extLst>
      <p:ext uri="{BB962C8B-B14F-4D97-AF65-F5344CB8AC3E}">
        <p14:creationId xmlns:p14="http://schemas.microsoft.com/office/powerpoint/2010/main" val="3659195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fill="hold"/>
                                        <p:tgtEl>
                                          <p:spTgt spid="62"/>
                                        </p:tgtEl>
                                        <p:attrNameLst>
                                          <p:attrName>ppt_x</p:attrName>
                                        </p:attrNameLst>
                                      </p:cBhvr>
                                      <p:tavLst>
                                        <p:tav tm="0">
                                          <p:val>
                                            <p:strVal val="#ppt_x"/>
                                          </p:val>
                                        </p:tav>
                                        <p:tav tm="100000">
                                          <p:val>
                                            <p:strVal val="#ppt_x"/>
                                          </p:val>
                                        </p:tav>
                                      </p:tavLst>
                                    </p:anim>
                                    <p:anim calcmode="lin" valueType="num">
                                      <p:cBhvr additive="base">
                                        <p:cTn id="5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additive="base">
                                        <p:cTn id="57" dur="500" fill="hold"/>
                                        <p:tgtEl>
                                          <p:spTgt spid="63"/>
                                        </p:tgtEl>
                                        <p:attrNameLst>
                                          <p:attrName>ppt_x</p:attrName>
                                        </p:attrNameLst>
                                      </p:cBhvr>
                                      <p:tavLst>
                                        <p:tav tm="0">
                                          <p:val>
                                            <p:strVal val="#ppt_x"/>
                                          </p:val>
                                        </p:tav>
                                        <p:tav tm="100000">
                                          <p:val>
                                            <p:strVal val="#ppt_x"/>
                                          </p:val>
                                        </p:tav>
                                      </p:tavLst>
                                    </p:anim>
                                    <p:anim calcmode="lin" valueType="num">
                                      <p:cBhvr additive="base">
                                        <p:cTn id="58" dur="500" fill="hold"/>
                                        <p:tgtEl>
                                          <p:spTgt spid="63"/>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750"/>
                                        <p:tgtEl>
                                          <p:spTgt spid="66"/>
                                        </p:tgtEl>
                                      </p:cBhvr>
                                    </p:animEffect>
                                  </p:childTnLst>
                                </p:cTn>
                              </p:par>
                            </p:childTnLst>
                          </p:cTn>
                        </p:par>
                        <p:par>
                          <p:cTn id="63" fill="hold">
                            <p:stCondLst>
                              <p:cond delay="1250"/>
                            </p:stCondLst>
                            <p:childTnLst>
                              <p:par>
                                <p:cTn id="64" presetID="10" presetClass="entr" presetSubtype="0" fill="hold" grpId="0" nodeType="after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fade">
                                      <p:cBhvr>
                                        <p:cTn id="66"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P spid="62" grpId="0"/>
      <p:bldP spid="63" grpId="0"/>
      <p:bldP spid="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a:extLst>
              <a:ext uri="{FF2B5EF4-FFF2-40B4-BE49-F238E27FC236}">
                <a16:creationId xmlns:a16="http://schemas.microsoft.com/office/drawing/2014/main" xmlns="" id="{F481BF77-BB65-445F-B083-732F5DAB3F7B}"/>
              </a:ext>
            </a:extLst>
          </p:cNvPr>
          <p:cNvSpPr/>
          <p:nvPr/>
        </p:nvSpPr>
        <p:spPr>
          <a:xfrm>
            <a:off x="3246539" y="329992"/>
            <a:ext cx="4538880"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1">
            <a:extLst>
              <a:ext uri="{FF2B5EF4-FFF2-40B4-BE49-F238E27FC236}">
                <a16:creationId xmlns:a16="http://schemas.microsoft.com/office/drawing/2014/main" xmlns="" id="{BC7B1D71-505C-4142-9E54-1D3D7D01D0A7}"/>
              </a:ext>
            </a:extLst>
          </p:cNvPr>
          <p:cNvSpPr txBox="1"/>
          <p:nvPr/>
        </p:nvSpPr>
        <p:spPr>
          <a:xfrm>
            <a:off x="3246538" y="329992"/>
            <a:ext cx="4538879"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tiêu</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chí</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phân</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loại</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1CB2DDE4-1ED4-4AC5-9FA7-E5F107F1A34D}"/>
              </a:ext>
            </a:extLst>
          </p:cNvPr>
          <p:cNvPicPr>
            <a:picLocks noChangeAspect="1"/>
          </p:cNvPicPr>
          <p:nvPr/>
        </p:nvPicPr>
        <p:blipFill>
          <a:blip r:embed="rId2"/>
          <a:stretch>
            <a:fillRect/>
          </a:stretch>
        </p:blipFill>
        <p:spPr>
          <a:xfrm>
            <a:off x="1115736" y="1014265"/>
            <a:ext cx="818935" cy="1147552"/>
          </a:xfrm>
          <a:prstGeom prst="rect">
            <a:avLst/>
          </a:prstGeom>
        </p:spPr>
      </p:pic>
      <p:cxnSp>
        <p:nvCxnSpPr>
          <p:cNvPr id="11" name="Straight Connector 10">
            <a:extLst>
              <a:ext uri="{FF2B5EF4-FFF2-40B4-BE49-F238E27FC236}">
                <a16:creationId xmlns:a16="http://schemas.microsoft.com/office/drawing/2014/main" xmlns="" id="{964FC186-1646-44EC-A697-52A164196B0C}"/>
              </a:ext>
            </a:extLst>
          </p:cNvPr>
          <p:cNvCxnSpPr>
            <a:cxnSpLocks/>
          </p:cNvCxnSpPr>
          <p:nvPr/>
        </p:nvCxnSpPr>
        <p:spPr>
          <a:xfrm>
            <a:off x="1741724" y="2161817"/>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4" name="Rectangle 13">
            <a:extLst>
              <a:ext uri="{FF2B5EF4-FFF2-40B4-BE49-F238E27FC236}">
                <a16:creationId xmlns:a16="http://schemas.microsoft.com/office/drawing/2014/main" xmlns="" id="{E08018CF-4E9E-4FE4-9EF9-6C5858DE6E00}"/>
              </a:ext>
            </a:extLst>
          </p:cNvPr>
          <p:cNvSpPr/>
          <p:nvPr/>
        </p:nvSpPr>
        <p:spPr>
          <a:xfrm>
            <a:off x="2031995" y="1588041"/>
            <a:ext cx="3719288" cy="461665"/>
          </a:xfrm>
          <a:prstGeom prst="rect">
            <a:avLst/>
          </a:prstGeom>
        </p:spPr>
        <p:txBody>
          <a:bodyPr wrap="none">
            <a:spAutoFit/>
          </a:bodyPr>
          <a:lstStyle/>
          <a:p>
            <a:r>
              <a:rPr lang="en-US" sz="2400" dirty="0" err="1">
                <a:solidFill>
                  <a:srgbClr val="000000"/>
                </a:solidFill>
                <a:latin typeface="Times New Roman" panose="02020603050405020304" pitchFamily="18" charset="0"/>
                <a:ea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tiếp</a:t>
            </a:r>
            <a:endParaRPr lang="en-US" sz="2400" dirty="0"/>
          </a:p>
        </p:txBody>
      </p:sp>
      <p:pic>
        <p:nvPicPr>
          <p:cNvPr id="16" name="Picture 15">
            <a:extLst>
              <a:ext uri="{FF2B5EF4-FFF2-40B4-BE49-F238E27FC236}">
                <a16:creationId xmlns:a16="http://schemas.microsoft.com/office/drawing/2014/main" xmlns="" id="{405B7559-D2CC-4462-9253-364C4614C84C}"/>
              </a:ext>
            </a:extLst>
          </p:cNvPr>
          <p:cNvPicPr>
            <a:picLocks noChangeAspect="1"/>
          </p:cNvPicPr>
          <p:nvPr/>
        </p:nvPicPr>
        <p:blipFill>
          <a:blip r:embed="rId2"/>
          <a:stretch>
            <a:fillRect/>
          </a:stretch>
        </p:blipFill>
        <p:spPr>
          <a:xfrm>
            <a:off x="2975380" y="2394353"/>
            <a:ext cx="818935" cy="1147552"/>
          </a:xfrm>
          <a:prstGeom prst="rect">
            <a:avLst/>
          </a:prstGeom>
        </p:spPr>
      </p:pic>
      <p:cxnSp>
        <p:nvCxnSpPr>
          <p:cNvPr id="17" name="Straight Connector 16">
            <a:extLst>
              <a:ext uri="{FF2B5EF4-FFF2-40B4-BE49-F238E27FC236}">
                <a16:creationId xmlns:a16="http://schemas.microsoft.com/office/drawing/2014/main" xmlns="" id="{4E232507-4AAF-478A-A1D9-600EC50FD768}"/>
              </a:ext>
            </a:extLst>
          </p:cNvPr>
          <p:cNvCxnSpPr>
            <a:cxnSpLocks/>
          </p:cNvCxnSpPr>
          <p:nvPr/>
        </p:nvCxnSpPr>
        <p:spPr>
          <a:xfrm>
            <a:off x="3601368" y="3541905"/>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8" name="Rectangle 17">
            <a:extLst>
              <a:ext uri="{FF2B5EF4-FFF2-40B4-BE49-F238E27FC236}">
                <a16:creationId xmlns:a16="http://schemas.microsoft.com/office/drawing/2014/main" xmlns="" id="{172334F1-E82F-4D75-842D-91C38AC02FBF}"/>
              </a:ext>
            </a:extLst>
          </p:cNvPr>
          <p:cNvSpPr/>
          <p:nvPr/>
        </p:nvSpPr>
        <p:spPr>
          <a:xfrm>
            <a:off x="3891639" y="2968129"/>
            <a:ext cx="3719288" cy="461665"/>
          </a:xfrm>
          <a:prstGeom prst="rect">
            <a:avLst/>
          </a:prstGeom>
        </p:spPr>
        <p:txBody>
          <a:bodyPr wrap="none">
            <a:spAutoFit/>
          </a:bodyPr>
          <a:lstStyle/>
          <a:p>
            <a:r>
              <a:rPr lang="en-US" sz="2400" dirty="0" err="1">
                <a:solidFill>
                  <a:srgbClr val="000000"/>
                </a:solidFill>
                <a:latin typeface="Times New Roman" panose="02020603050405020304" pitchFamily="18" charset="0"/>
                <a:ea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tiếp</a:t>
            </a:r>
            <a:endParaRPr lang="en-US" sz="2400" dirty="0"/>
          </a:p>
        </p:txBody>
      </p:sp>
      <p:pic>
        <p:nvPicPr>
          <p:cNvPr id="19" name="Picture 18">
            <a:extLst>
              <a:ext uri="{FF2B5EF4-FFF2-40B4-BE49-F238E27FC236}">
                <a16:creationId xmlns:a16="http://schemas.microsoft.com/office/drawing/2014/main" xmlns="" id="{59B61FDE-11A8-4EF2-BBD3-9E1FFF880BE2}"/>
              </a:ext>
            </a:extLst>
          </p:cNvPr>
          <p:cNvPicPr>
            <a:picLocks noChangeAspect="1"/>
          </p:cNvPicPr>
          <p:nvPr/>
        </p:nvPicPr>
        <p:blipFill>
          <a:blip r:embed="rId2"/>
          <a:stretch>
            <a:fillRect/>
          </a:stretch>
        </p:blipFill>
        <p:spPr>
          <a:xfrm>
            <a:off x="5273963" y="3772737"/>
            <a:ext cx="818935" cy="1147552"/>
          </a:xfrm>
          <a:prstGeom prst="rect">
            <a:avLst/>
          </a:prstGeom>
        </p:spPr>
      </p:pic>
      <p:cxnSp>
        <p:nvCxnSpPr>
          <p:cNvPr id="20" name="Straight Connector 19">
            <a:extLst>
              <a:ext uri="{FF2B5EF4-FFF2-40B4-BE49-F238E27FC236}">
                <a16:creationId xmlns:a16="http://schemas.microsoft.com/office/drawing/2014/main" xmlns="" id="{A094D57A-856F-44EF-89E9-9B43B862EBEB}"/>
              </a:ext>
            </a:extLst>
          </p:cNvPr>
          <p:cNvCxnSpPr>
            <a:cxnSpLocks/>
          </p:cNvCxnSpPr>
          <p:nvPr/>
        </p:nvCxnSpPr>
        <p:spPr>
          <a:xfrm>
            <a:off x="5899951" y="4920289"/>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21" name="Rectangle 20">
            <a:extLst>
              <a:ext uri="{FF2B5EF4-FFF2-40B4-BE49-F238E27FC236}">
                <a16:creationId xmlns:a16="http://schemas.microsoft.com/office/drawing/2014/main" xmlns="" id="{8CA5E7EB-2A3D-4E4D-BF3A-23C469A4D875}"/>
              </a:ext>
            </a:extLst>
          </p:cNvPr>
          <p:cNvSpPr/>
          <p:nvPr/>
        </p:nvSpPr>
        <p:spPr>
          <a:xfrm>
            <a:off x="6190222" y="4346513"/>
            <a:ext cx="3719288" cy="461665"/>
          </a:xfrm>
          <a:prstGeom prst="rect">
            <a:avLst/>
          </a:prstGeom>
        </p:spPr>
        <p:txBody>
          <a:bodyPr wrap="none">
            <a:spAutoFit/>
          </a:bodyPr>
          <a:lstStyle/>
          <a:p>
            <a:r>
              <a:rPr lang="en-US" sz="2400" dirty="0" err="1">
                <a:solidFill>
                  <a:srgbClr val="000000"/>
                </a:solidFill>
                <a:latin typeface="Times New Roman" panose="02020603050405020304" pitchFamily="18" charset="0"/>
                <a:ea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tiếp</a:t>
            </a:r>
            <a:endParaRPr lang="en-US" sz="2400" dirty="0"/>
          </a:p>
        </p:txBody>
      </p:sp>
      <p:pic>
        <p:nvPicPr>
          <p:cNvPr id="22" name="Picture 21">
            <a:extLst>
              <a:ext uri="{FF2B5EF4-FFF2-40B4-BE49-F238E27FC236}">
                <a16:creationId xmlns:a16="http://schemas.microsoft.com/office/drawing/2014/main" xmlns="" id="{6B71D76A-3E08-4392-A953-654325932C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164391" y="516478"/>
            <a:ext cx="3025427" cy="3025427"/>
          </a:xfrm>
          <a:prstGeom prst="rect">
            <a:avLst/>
          </a:prstGeom>
        </p:spPr>
      </p:pic>
      <p:pic>
        <p:nvPicPr>
          <p:cNvPr id="23" name="Picture 22">
            <a:extLst>
              <a:ext uri="{FF2B5EF4-FFF2-40B4-BE49-F238E27FC236}">
                <a16:creationId xmlns:a16="http://schemas.microsoft.com/office/drawing/2014/main" xmlns="" id="{6B2A3F84-0070-4EC8-B90A-76628B2B66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4" b="89617" l="9818" r="89818">
                        <a14:foregroundMark x1="30545" y1="5464" x2="30545" y2="5464"/>
                        <a14:foregroundMark x1="36364" y1="30055" x2="36364" y2="30055"/>
                      </a14:backgroundRemoval>
                    </a14:imgEffect>
                  </a14:imgLayer>
                </a14:imgProps>
              </a:ext>
            </a:extLst>
          </a:blip>
          <a:stretch>
            <a:fillRect/>
          </a:stretch>
        </p:blipFill>
        <p:spPr>
          <a:xfrm>
            <a:off x="1296239" y="4460328"/>
            <a:ext cx="2619375" cy="1743075"/>
          </a:xfrm>
          <a:prstGeom prst="rect">
            <a:avLst/>
          </a:prstGeom>
        </p:spPr>
      </p:pic>
    </p:spTree>
    <p:extLst>
      <p:ext uri="{BB962C8B-B14F-4D97-AF65-F5344CB8AC3E}">
        <p14:creationId xmlns:p14="http://schemas.microsoft.com/office/powerpoint/2010/main" val="2402693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8"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5BE6E9B-67E7-4DEF-8472-94EB01FCAA16}"/>
              </a:ext>
            </a:extLst>
          </p:cNvPr>
          <p:cNvSpPr/>
          <p:nvPr/>
        </p:nvSpPr>
        <p:spPr>
          <a:xfrm>
            <a:off x="4115513" y="1374664"/>
            <a:ext cx="3949543" cy="769441"/>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Tiết</a:t>
            </a:r>
            <a:r>
              <a:rPr kumimoji="0" lang="en-US" altLang="zh-CN" sz="4400" b="1" i="0" u="none" strike="noStrike" kern="1200" cap="none" spc="600" normalizeH="0" noProof="0" dirty="0"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99- 100</a:t>
            </a:r>
            <a:endParaRPr kumimoji="0" lang="zh-CN" altLang="en-US"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1" name="图片 6" descr="惊蛰2">
            <a:extLst>
              <a:ext uri="{FF2B5EF4-FFF2-40B4-BE49-F238E27FC236}">
                <a16:creationId xmlns:a16="http://schemas.microsoft.com/office/drawing/2014/main" xmlns="" id="{825E33DB-AC51-4055-A373-4151503B7452}"/>
              </a:ext>
            </a:extLst>
          </p:cNvPr>
          <p:cNvPicPr>
            <a:picLocks noChangeAspect="1"/>
          </p:cNvPicPr>
          <p:nvPr/>
        </p:nvPicPr>
        <p:blipFill>
          <a:blip r:embed="rId3"/>
          <a:srcRect b="45467"/>
          <a:stretch>
            <a:fillRect/>
          </a:stretch>
        </p:blipFill>
        <p:spPr>
          <a:xfrm>
            <a:off x="0" y="3967089"/>
            <a:ext cx="12180570" cy="2890911"/>
          </a:xfrm>
          <a:prstGeom prst="rect">
            <a:avLst/>
          </a:prstGeom>
        </p:spPr>
      </p:pic>
      <p:pic>
        <p:nvPicPr>
          <p:cNvPr id="3" name="Picture 2">
            <a:extLst>
              <a:ext uri="{FF2B5EF4-FFF2-40B4-BE49-F238E27FC236}">
                <a16:creationId xmlns:a16="http://schemas.microsoft.com/office/drawing/2014/main" xmlns=""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a16="http://schemas.microsoft.com/office/drawing/2014/main" xmlns=""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194123" y="715104"/>
            <a:ext cx="1323080" cy="1692371"/>
          </a:xfrm>
          <a:prstGeom prst="rect">
            <a:avLst/>
          </a:prstGeom>
        </p:spPr>
      </p:pic>
      <p:sp>
        <p:nvSpPr>
          <p:cNvPr id="8" name="矩形 6">
            <a:extLst>
              <a:ext uri="{FF2B5EF4-FFF2-40B4-BE49-F238E27FC236}">
                <a16:creationId xmlns:a16="http://schemas.microsoft.com/office/drawing/2014/main" xmlns="" id="{7CAD8C32-ADAC-4CEA-AB73-96613E4C594B}"/>
              </a:ext>
            </a:extLst>
          </p:cNvPr>
          <p:cNvSpPr/>
          <p:nvPr/>
        </p:nvSpPr>
        <p:spPr>
          <a:xfrm>
            <a:off x="1107515" y="2265465"/>
            <a:ext cx="10128927" cy="1938992"/>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600" normalizeH="0" baseline="0" noProof="0" dirty="0" err="1"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TRÁI</a:t>
            </a:r>
            <a:r>
              <a:rPr kumimoji="0" lang="en-US" altLang="zh-CN" sz="6000" b="1" i="0" u="none" strike="noStrike" kern="1200" cap="none" spc="600" normalizeH="0" noProof="0" dirty="0"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6000" b="1" i="0" u="none" strike="noStrike" kern="1200" cap="none" spc="600" normalizeH="0" noProof="0" dirty="0" err="1"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ĐẤT</a:t>
            </a:r>
            <a:r>
              <a:rPr kumimoji="0" lang="en-US" altLang="zh-CN" sz="6000" b="1" i="0" u="none" strike="noStrike" kern="1200" cap="none" spc="600" normalizeH="0" noProof="0" dirty="0"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600" normalizeH="0" noProof="0" dirty="0" err="1"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CÁI</a:t>
            </a:r>
            <a:r>
              <a:rPr kumimoji="0" lang="en-US" altLang="zh-CN" sz="6000" b="1" i="0" u="none" strike="noStrike" kern="1200" cap="none" spc="600" normalizeH="0" noProof="0" dirty="0"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6000" b="1" i="0" u="none" strike="noStrike" kern="1200" cap="none" spc="600" normalizeH="0" noProof="0" dirty="0" err="1"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NÔI</a:t>
            </a:r>
            <a:r>
              <a:rPr kumimoji="0" lang="en-US" altLang="zh-CN" sz="6000" b="1" i="0" u="none" strike="noStrike" kern="1200" cap="none" spc="600" normalizeH="0" noProof="0" dirty="0"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6000" b="1" i="0" u="none" strike="noStrike" kern="1200" cap="none" spc="600" normalizeH="0" noProof="0" dirty="0" err="1"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CỦA</a:t>
            </a:r>
            <a:r>
              <a:rPr kumimoji="0" lang="en-US" altLang="zh-CN" sz="6000" b="1" i="0" u="none" strike="noStrike" kern="1200" cap="none" spc="600" normalizeH="0" noProof="0" dirty="0"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6000" b="1" i="0" u="none" strike="noStrike" kern="1200" cap="none" spc="600" normalizeH="0" noProof="0" dirty="0" err="1"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SỰ</a:t>
            </a:r>
            <a:r>
              <a:rPr kumimoji="0" lang="en-US" altLang="zh-CN" sz="6000" b="1" i="0" u="none" strike="noStrike" kern="1200" cap="none" spc="600" normalizeH="0" noProof="0" dirty="0"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6000" b="1" i="0" u="none" strike="noStrike" kern="1200" cap="none" spc="600" normalizeH="0" noProof="0" dirty="0" err="1"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SỐNG</a:t>
            </a:r>
            <a:endParaRPr kumimoji="0" lang="zh-CN" altLang="en-US" sz="60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FCC4ECC5-179C-4045-ABCB-4DCF4B0D402E}"/>
              </a:ext>
            </a:extLst>
          </p:cNvPr>
          <p:cNvPicPr>
            <a:picLocks noChangeAspect="1"/>
          </p:cNvPicPr>
          <p:nvPr/>
        </p:nvPicPr>
        <p:blipFill>
          <a:blip r:embed="rId5"/>
          <a:stretch>
            <a:fillRect/>
          </a:stretch>
        </p:blipFill>
        <p:spPr>
          <a:xfrm>
            <a:off x="7197754" y="4127383"/>
            <a:ext cx="4038688" cy="3257316"/>
          </a:xfrm>
          <a:prstGeom prst="rect">
            <a:avLst/>
          </a:prstGeom>
        </p:spPr>
      </p:pic>
      <p:pic>
        <p:nvPicPr>
          <p:cNvPr id="5" name="Picture 4">
            <a:extLst>
              <a:ext uri="{FF2B5EF4-FFF2-40B4-BE49-F238E27FC236}">
                <a16:creationId xmlns:a16="http://schemas.microsoft.com/office/drawing/2014/main" xmlns="" id="{FB4E69EB-7F59-4B13-8A88-06CB89CAFF76}"/>
              </a:ext>
            </a:extLst>
          </p:cNvPr>
          <p:cNvPicPr>
            <a:picLocks noChangeAspect="1"/>
          </p:cNvPicPr>
          <p:nvPr/>
        </p:nvPicPr>
        <p:blipFill>
          <a:blip r:embed="rId6"/>
          <a:stretch>
            <a:fillRect/>
          </a:stretch>
        </p:blipFill>
        <p:spPr>
          <a:xfrm>
            <a:off x="7891398" y="439841"/>
            <a:ext cx="1761897" cy="1176630"/>
          </a:xfrm>
          <a:prstGeom prst="rect">
            <a:avLst/>
          </a:prstGeom>
        </p:spPr>
      </p:pic>
      <p:pic>
        <p:nvPicPr>
          <p:cNvPr id="6" name="Picture 5">
            <a:extLst>
              <a:ext uri="{FF2B5EF4-FFF2-40B4-BE49-F238E27FC236}">
                <a16:creationId xmlns:a16="http://schemas.microsoft.com/office/drawing/2014/main" xmlns="" id="{3DDE7AA2-0C19-4671-B72E-09CF0B51D845}"/>
              </a:ext>
            </a:extLst>
          </p:cNvPr>
          <p:cNvPicPr>
            <a:picLocks noChangeAspect="1"/>
          </p:cNvPicPr>
          <p:nvPr/>
        </p:nvPicPr>
        <p:blipFill>
          <a:blip r:embed="rId7"/>
          <a:stretch>
            <a:fillRect/>
          </a:stretch>
        </p:blipFill>
        <p:spPr>
          <a:xfrm>
            <a:off x="2245610" y="4478130"/>
            <a:ext cx="3065831" cy="3065831"/>
          </a:xfrm>
          <a:prstGeom prst="rect">
            <a:avLst/>
          </a:prstGeom>
        </p:spPr>
      </p:pic>
    </p:spTree>
    <p:extLst>
      <p:ext uri="{BB962C8B-B14F-4D97-AF65-F5344CB8AC3E}">
        <p14:creationId xmlns:p14="http://schemas.microsoft.com/office/powerpoint/2010/main" val="123565734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a:extLst>
              <a:ext uri="{FF2B5EF4-FFF2-40B4-BE49-F238E27FC236}">
                <a16:creationId xmlns:a16="http://schemas.microsoft.com/office/drawing/2014/main" xmlns="" id="{F481BF77-BB65-445F-B083-732F5DAB3F7B}"/>
              </a:ext>
            </a:extLst>
          </p:cNvPr>
          <p:cNvSpPr/>
          <p:nvPr/>
        </p:nvSpPr>
        <p:spPr>
          <a:xfrm>
            <a:off x="3246539" y="329992"/>
            <a:ext cx="6040074"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1">
            <a:extLst>
              <a:ext uri="{FF2B5EF4-FFF2-40B4-BE49-F238E27FC236}">
                <a16:creationId xmlns:a16="http://schemas.microsoft.com/office/drawing/2014/main" xmlns="" id="{BC7B1D71-505C-4142-9E54-1D3D7D01D0A7}"/>
              </a:ext>
            </a:extLst>
          </p:cNvPr>
          <p:cNvSpPr txBox="1"/>
          <p:nvPr/>
        </p:nvSpPr>
        <p:spPr>
          <a:xfrm>
            <a:off x="3246539" y="271445"/>
            <a:ext cx="5964573"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Dựa</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vào</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chức</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năng</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giao</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tiếp</a:t>
            </a:r>
            <a:endPar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xmlns="" id="{1CB2DDE4-1ED4-4AC5-9FA7-E5F107F1A34D}"/>
              </a:ext>
            </a:extLst>
          </p:cNvPr>
          <p:cNvPicPr>
            <a:picLocks noChangeAspect="1"/>
          </p:cNvPicPr>
          <p:nvPr/>
        </p:nvPicPr>
        <p:blipFill>
          <a:blip r:embed="rId2"/>
          <a:stretch>
            <a:fillRect/>
          </a:stretch>
        </p:blipFill>
        <p:spPr>
          <a:xfrm>
            <a:off x="1115736" y="1014265"/>
            <a:ext cx="818935" cy="1147552"/>
          </a:xfrm>
          <a:prstGeom prst="rect">
            <a:avLst/>
          </a:prstGeom>
        </p:spPr>
      </p:pic>
      <p:cxnSp>
        <p:nvCxnSpPr>
          <p:cNvPr id="11" name="Straight Connector 10">
            <a:extLst>
              <a:ext uri="{FF2B5EF4-FFF2-40B4-BE49-F238E27FC236}">
                <a16:creationId xmlns:a16="http://schemas.microsoft.com/office/drawing/2014/main" xmlns="" id="{964FC186-1646-44EC-A697-52A164196B0C}"/>
              </a:ext>
            </a:extLst>
          </p:cNvPr>
          <p:cNvCxnSpPr>
            <a:cxnSpLocks/>
          </p:cNvCxnSpPr>
          <p:nvPr/>
        </p:nvCxnSpPr>
        <p:spPr>
          <a:xfrm>
            <a:off x="1741724" y="2161817"/>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4" name="Rectangle 13">
            <a:extLst>
              <a:ext uri="{FF2B5EF4-FFF2-40B4-BE49-F238E27FC236}">
                <a16:creationId xmlns:a16="http://schemas.microsoft.com/office/drawing/2014/main" xmlns="" id="{E08018CF-4E9E-4FE4-9EF9-6C5858DE6E00}"/>
              </a:ext>
            </a:extLst>
          </p:cNvPr>
          <p:cNvSpPr/>
          <p:nvPr/>
        </p:nvSpPr>
        <p:spPr>
          <a:xfrm>
            <a:off x="2031995" y="1588041"/>
            <a:ext cx="1654620"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VB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endParaRPr lang="en-US" sz="2400" dirty="0"/>
          </a:p>
        </p:txBody>
      </p:sp>
      <p:pic>
        <p:nvPicPr>
          <p:cNvPr id="16" name="Picture 15">
            <a:extLst>
              <a:ext uri="{FF2B5EF4-FFF2-40B4-BE49-F238E27FC236}">
                <a16:creationId xmlns:a16="http://schemas.microsoft.com/office/drawing/2014/main" xmlns="" id="{405B7559-D2CC-4462-9253-364C4614C84C}"/>
              </a:ext>
            </a:extLst>
          </p:cNvPr>
          <p:cNvPicPr>
            <a:picLocks noChangeAspect="1"/>
          </p:cNvPicPr>
          <p:nvPr/>
        </p:nvPicPr>
        <p:blipFill>
          <a:blip r:embed="rId2"/>
          <a:stretch>
            <a:fillRect/>
          </a:stretch>
        </p:blipFill>
        <p:spPr>
          <a:xfrm>
            <a:off x="2975380" y="2394353"/>
            <a:ext cx="818935" cy="1147552"/>
          </a:xfrm>
          <a:prstGeom prst="rect">
            <a:avLst/>
          </a:prstGeom>
        </p:spPr>
      </p:pic>
      <p:cxnSp>
        <p:nvCxnSpPr>
          <p:cNvPr id="17" name="Straight Connector 16">
            <a:extLst>
              <a:ext uri="{FF2B5EF4-FFF2-40B4-BE49-F238E27FC236}">
                <a16:creationId xmlns:a16="http://schemas.microsoft.com/office/drawing/2014/main" xmlns="" id="{4E232507-4AAF-478A-A1D9-600EC50FD768}"/>
              </a:ext>
            </a:extLst>
          </p:cNvPr>
          <p:cNvCxnSpPr>
            <a:cxnSpLocks/>
          </p:cNvCxnSpPr>
          <p:nvPr/>
        </p:nvCxnSpPr>
        <p:spPr>
          <a:xfrm>
            <a:off x="3601368" y="3541905"/>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8" name="Rectangle 17">
            <a:extLst>
              <a:ext uri="{FF2B5EF4-FFF2-40B4-BE49-F238E27FC236}">
                <a16:creationId xmlns:a16="http://schemas.microsoft.com/office/drawing/2014/main" xmlns="" id="{172334F1-E82F-4D75-842D-91C38AC02FBF}"/>
              </a:ext>
            </a:extLst>
          </p:cNvPr>
          <p:cNvSpPr/>
          <p:nvPr/>
        </p:nvSpPr>
        <p:spPr>
          <a:xfrm>
            <a:off x="3891639" y="2968129"/>
            <a:ext cx="1842171"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VB </a:t>
            </a:r>
            <a:r>
              <a:rPr lang="en-US" sz="2400" dirty="0" err="1">
                <a:solidFill>
                  <a:srgbClr val="000000"/>
                </a:solidFill>
                <a:latin typeface="Times New Roman" panose="02020603050405020304" pitchFamily="18" charset="0"/>
                <a:ea typeface="Times New Roman" panose="02020603050405020304" pitchFamily="18" charset="0"/>
              </a:rPr>
              <a:t>nghị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luận</a:t>
            </a:r>
            <a:endParaRPr lang="en-US" sz="2400" dirty="0"/>
          </a:p>
        </p:txBody>
      </p:sp>
      <p:pic>
        <p:nvPicPr>
          <p:cNvPr id="19" name="Picture 18">
            <a:extLst>
              <a:ext uri="{FF2B5EF4-FFF2-40B4-BE49-F238E27FC236}">
                <a16:creationId xmlns:a16="http://schemas.microsoft.com/office/drawing/2014/main" xmlns="" id="{59B61FDE-11A8-4EF2-BBD3-9E1FFF880BE2}"/>
              </a:ext>
            </a:extLst>
          </p:cNvPr>
          <p:cNvPicPr>
            <a:picLocks noChangeAspect="1"/>
          </p:cNvPicPr>
          <p:nvPr/>
        </p:nvPicPr>
        <p:blipFill>
          <a:blip r:embed="rId2"/>
          <a:stretch>
            <a:fillRect/>
          </a:stretch>
        </p:blipFill>
        <p:spPr>
          <a:xfrm>
            <a:off x="5273963" y="3772737"/>
            <a:ext cx="818935" cy="1147552"/>
          </a:xfrm>
          <a:prstGeom prst="rect">
            <a:avLst/>
          </a:prstGeom>
        </p:spPr>
      </p:pic>
      <p:cxnSp>
        <p:nvCxnSpPr>
          <p:cNvPr id="20" name="Straight Connector 19">
            <a:extLst>
              <a:ext uri="{FF2B5EF4-FFF2-40B4-BE49-F238E27FC236}">
                <a16:creationId xmlns:a16="http://schemas.microsoft.com/office/drawing/2014/main" xmlns="" id="{A094D57A-856F-44EF-89E9-9B43B862EBEB}"/>
              </a:ext>
            </a:extLst>
          </p:cNvPr>
          <p:cNvCxnSpPr>
            <a:cxnSpLocks/>
          </p:cNvCxnSpPr>
          <p:nvPr/>
        </p:nvCxnSpPr>
        <p:spPr>
          <a:xfrm>
            <a:off x="5899951" y="4920289"/>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21" name="Rectangle 20">
            <a:extLst>
              <a:ext uri="{FF2B5EF4-FFF2-40B4-BE49-F238E27FC236}">
                <a16:creationId xmlns:a16="http://schemas.microsoft.com/office/drawing/2014/main" xmlns="" id="{8CA5E7EB-2A3D-4E4D-BF3A-23C469A4D875}"/>
              </a:ext>
            </a:extLst>
          </p:cNvPr>
          <p:cNvSpPr/>
          <p:nvPr/>
        </p:nvSpPr>
        <p:spPr>
          <a:xfrm>
            <a:off x="6190222" y="4346513"/>
            <a:ext cx="1790875"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VB </a:t>
            </a:r>
            <a:r>
              <a:rPr lang="en-US" sz="2400" dirty="0" err="1">
                <a:solidFill>
                  <a:srgbClr val="000000"/>
                </a:solidFill>
                <a:latin typeface="Times New Roman" panose="02020603050405020304" pitchFamily="18" charset="0"/>
                <a:ea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rPr>
              <a:t> tin</a:t>
            </a:r>
            <a:endParaRPr lang="en-US" sz="2400" dirty="0"/>
          </a:p>
        </p:txBody>
      </p:sp>
      <p:pic>
        <p:nvPicPr>
          <p:cNvPr id="22" name="Picture 21">
            <a:extLst>
              <a:ext uri="{FF2B5EF4-FFF2-40B4-BE49-F238E27FC236}">
                <a16:creationId xmlns:a16="http://schemas.microsoft.com/office/drawing/2014/main" xmlns="" id="{6B71D76A-3E08-4392-A953-654325932C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532005" y="18050"/>
            <a:ext cx="1280308" cy="1280308"/>
          </a:xfrm>
          <a:prstGeom prst="rect">
            <a:avLst/>
          </a:prstGeom>
        </p:spPr>
      </p:pic>
      <p:pic>
        <p:nvPicPr>
          <p:cNvPr id="23" name="Picture 22">
            <a:extLst>
              <a:ext uri="{FF2B5EF4-FFF2-40B4-BE49-F238E27FC236}">
                <a16:creationId xmlns:a16="http://schemas.microsoft.com/office/drawing/2014/main" xmlns="" id="{6B2A3F84-0070-4EC8-B90A-76628B2B66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4" b="89617" l="9818" r="89818">
                        <a14:foregroundMark x1="30545" y1="5464" x2="30545" y2="5464"/>
                        <a14:foregroundMark x1="36364" y1="30055" x2="36364" y2="30055"/>
                      </a14:backgroundRemoval>
                    </a14:imgEffect>
                  </a14:imgLayer>
                </a14:imgProps>
              </a:ext>
            </a:extLst>
          </a:blip>
          <a:stretch>
            <a:fillRect/>
          </a:stretch>
        </p:blipFill>
        <p:spPr>
          <a:xfrm>
            <a:off x="1296239" y="4460328"/>
            <a:ext cx="2619375" cy="1743075"/>
          </a:xfrm>
          <a:prstGeom prst="rect">
            <a:avLst/>
          </a:prstGeom>
        </p:spPr>
      </p:pic>
      <p:pic>
        <p:nvPicPr>
          <p:cNvPr id="5" name="Picture 4">
            <a:extLst>
              <a:ext uri="{FF2B5EF4-FFF2-40B4-BE49-F238E27FC236}">
                <a16:creationId xmlns:a16="http://schemas.microsoft.com/office/drawing/2014/main" xmlns="" id="{410895DB-B4AA-452F-9411-E43EFB9DAC05}"/>
              </a:ext>
            </a:extLst>
          </p:cNvPr>
          <p:cNvPicPr>
            <a:picLocks noChangeAspect="1"/>
          </p:cNvPicPr>
          <p:nvPr/>
        </p:nvPicPr>
        <p:blipFill>
          <a:blip r:embed="rId7"/>
          <a:stretch>
            <a:fillRect/>
          </a:stretch>
        </p:blipFill>
        <p:spPr>
          <a:xfrm>
            <a:off x="545367" y="892294"/>
            <a:ext cx="5846571" cy="4974767"/>
          </a:xfrm>
          <a:prstGeom prst="rect">
            <a:avLst/>
          </a:prstGeom>
        </p:spPr>
      </p:pic>
      <p:pic>
        <p:nvPicPr>
          <p:cNvPr id="8" name="Picture 7">
            <a:extLst>
              <a:ext uri="{FF2B5EF4-FFF2-40B4-BE49-F238E27FC236}">
                <a16:creationId xmlns:a16="http://schemas.microsoft.com/office/drawing/2014/main" xmlns="" id="{46FFFC55-A510-45F4-A100-E698525A346B}"/>
              </a:ext>
            </a:extLst>
          </p:cNvPr>
          <p:cNvPicPr>
            <a:picLocks noChangeAspect="1"/>
          </p:cNvPicPr>
          <p:nvPr/>
        </p:nvPicPr>
        <p:blipFill>
          <a:blip r:embed="rId8"/>
          <a:stretch>
            <a:fillRect/>
          </a:stretch>
        </p:blipFill>
        <p:spPr>
          <a:xfrm>
            <a:off x="436760" y="848865"/>
            <a:ext cx="6499710" cy="5018191"/>
          </a:xfrm>
          <a:prstGeom prst="rect">
            <a:avLst/>
          </a:prstGeom>
        </p:spPr>
      </p:pic>
      <p:pic>
        <p:nvPicPr>
          <p:cNvPr id="12" name="Picture 11">
            <a:extLst>
              <a:ext uri="{FF2B5EF4-FFF2-40B4-BE49-F238E27FC236}">
                <a16:creationId xmlns:a16="http://schemas.microsoft.com/office/drawing/2014/main" xmlns="" id="{481566BB-6990-42A7-8F5E-D7E2583C2CC5}"/>
              </a:ext>
            </a:extLst>
          </p:cNvPr>
          <p:cNvPicPr>
            <a:picLocks noChangeAspect="1"/>
          </p:cNvPicPr>
          <p:nvPr/>
        </p:nvPicPr>
        <p:blipFill>
          <a:blip r:embed="rId9"/>
          <a:stretch>
            <a:fillRect/>
          </a:stretch>
        </p:blipFill>
        <p:spPr>
          <a:xfrm>
            <a:off x="361259" y="834873"/>
            <a:ext cx="6575212" cy="5010448"/>
          </a:xfrm>
          <a:prstGeom prst="rect">
            <a:avLst/>
          </a:prstGeom>
        </p:spPr>
      </p:pic>
    </p:spTree>
    <p:extLst>
      <p:ext uri="{BB962C8B-B14F-4D97-AF65-F5344CB8AC3E}">
        <p14:creationId xmlns:p14="http://schemas.microsoft.com/office/powerpoint/2010/main" val="2855696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1000" fill="hold"/>
                                        <p:tgtEl>
                                          <p:spTgt spid="12"/>
                                        </p:tgtEl>
                                        <p:attrNameLst>
                                          <p:attrName>ppt_w</p:attrName>
                                        </p:attrNameLst>
                                      </p:cBhvr>
                                      <p:tavLst>
                                        <p:tav tm="0">
                                          <p:val>
                                            <p:fltVal val="0"/>
                                          </p:val>
                                        </p:tav>
                                        <p:tav tm="100000">
                                          <p:val>
                                            <p:strVal val="#ppt_w"/>
                                          </p:val>
                                        </p:tav>
                                      </p:tavLst>
                                    </p:anim>
                                    <p:anim calcmode="lin" valueType="num">
                                      <p:cBhvr>
                                        <p:cTn id="74" dur="1000" fill="hold"/>
                                        <p:tgtEl>
                                          <p:spTgt spid="12"/>
                                        </p:tgtEl>
                                        <p:attrNameLst>
                                          <p:attrName>ppt_h</p:attrName>
                                        </p:attrNameLst>
                                      </p:cBhvr>
                                      <p:tavLst>
                                        <p:tav tm="0">
                                          <p:val>
                                            <p:fltVal val="0"/>
                                          </p:val>
                                        </p:tav>
                                        <p:tav tm="100000">
                                          <p:val>
                                            <p:strVal val="#ppt_h"/>
                                          </p:val>
                                        </p:tav>
                                      </p:tavLst>
                                    </p:anim>
                                    <p:anim calcmode="lin" valueType="num">
                                      <p:cBhvr>
                                        <p:cTn id="75" dur="1000" fill="hold"/>
                                        <p:tgtEl>
                                          <p:spTgt spid="12"/>
                                        </p:tgtEl>
                                        <p:attrNameLst>
                                          <p:attrName>style.rotation</p:attrName>
                                        </p:attrNameLst>
                                      </p:cBhvr>
                                      <p:tavLst>
                                        <p:tav tm="0">
                                          <p:val>
                                            <p:fltVal val="90"/>
                                          </p:val>
                                        </p:tav>
                                        <p:tav tm="100000">
                                          <p:val>
                                            <p:fltVal val="0"/>
                                          </p:val>
                                        </p:tav>
                                      </p:tavLst>
                                    </p:anim>
                                    <p:animEffect transition="in" filter="fade">
                                      <p:cBhvr>
                                        <p:cTn id="76" dur="1000"/>
                                        <p:tgtEl>
                                          <p:spTgt spid="1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8"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a:extLst>
              <a:ext uri="{FF2B5EF4-FFF2-40B4-BE49-F238E27FC236}">
                <a16:creationId xmlns:a16="http://schemas.microsoft.com/office/drawing/2014/main" xmlns="" id="{F481BF77-BB65-445F-B083-732F5DAB3F7B}"/>
              </a:ext>
            </a:extLst>
          </p:cNvPr>
          <p:cNvSpPr/>
          <p:nvPr/>
        </p:nvSpPr>
        <p:spPr>
          <a:xfrm>
            <a:off x="3246539" y="329992"/>
            <a:ext cx="6040074"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1">
            <a:extLst>
              <a:ext uri="{FF2B5EF4-FFF2-40B4-BE49-F238E27FC236}">
                <a16:creationId xmlns:a16="http://schemas.microsoft.com/office/drawing/2014/main" xmlns="" id="{BC7B1D71-505C-4142-9E54-1D3D7D01D0A7}"/>
              </a:ext>
            </a:extLst>
          </p:cNvPr>
          <p:cNvSpPr txBox="1"/>
          <p:nvPr/>
        </p:nvSpPr>
        <p:spPr>
          <a:xfrm>
            <a:off x="3246539" y="271445"/>
            <a:ext cx="5964573"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Dựa</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vào</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chức</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năng</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giao</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tiếp</a:t>
            </a:r>
            <a:endPar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xmlns="" id="{1CB2DDE4-1ED4-4AC5-9FA7-E5F107F1A34D}"/>
              </a:ext>
            </a:extLst>
          </p:cNvPr>
          <p:cNvPicPr>
            <a:picLocks noChangeAspect="1"/>
          </p:cNvPicPr>
          <p:nvPr/>
        </p:nvPicPr>
        <p:blipFill>
          <a:blip r:embed="rId2"/>
          <a:stretch>
            <a:fillRect/>
          </a:stretch>
        </p:blipFill>
        <p:spPr>
          <a:xfrm>
            <a:off x="1115736" y="1014265"/>
            <a:ext cx="818935" cy="1147552"/>
          </a:xfrm>
          <a:prstGeom prst="rect">
            <a:avLst/>
          </a:prstGeom>
        </p:spPr>
      </p:pic>
      <p:cxnSp>
        <p:nvCxnSpPr>
          <p:cNvPr id="11" name="Straight Connector 10">
            <a:extLst>
              <a:ext uri="{FF2B5EF4-FFF2-40B4-BE49-F238E27FC236}">
                <a16:creationId xmlns:a16="http://schemas.microsoft.com/office/drawing/2014/main" xmlns="" id="{964FC186-1646-44EC-A697-52A164196B0C}"/>
              </a:ext>
            </a:extLst>
          </p:cNvPr>
          <p:cNvCxnSpPr>
            <a:cxnSpLocks/>
          </p:cNvCxnSpPr>
          <p:nvPr/>
        </p:nvCxnSpPr>
        <p:spPr>
          <a:xfrm>
            <a:off x="1741724" y="2161817"/>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4" name="Rectangle 13">
            <a:extLst>
              <a:ext uri="{FF2B5EF4-FFF2-40B4-BE49-F238E27FC236}">
                <a16:creationId xmlns:a16="http://schemas.microsoft.com/office/drawing/2014/main" xmlns="" id="{E08018CF-4E9E-4FE4-9EF9-6C5858DE6E00}"/>
              </a:ext>
            </a:extLst>
          </p:cNvPr>
          <p:cNvSpPr/>
          <p:nvPr/>
        </p:nvSpPr>
        <p:spPr>
          <a:xfrm>
            <a:off x="2031995" y="1588041"/>
            <a:ext cx="1654620"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VB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endParaRPr lang="en-US" sz="2400" dirty="0"/>
          </a:p>
        </p:txBody>
      </p:sp>
      <p:pic>
        <p:nvPicPr>
          <p:cNvPr id="16" name="Picture 15">
            <a:extLst>
              <a:ext uri="{FF2B5EF4-FFF2-40B4-BE49-F238E27FC236}">
                <a16:creationId xmlns:a16="http://schemas.microsoft.com/office/drawing/2014/main" xmlns="" id="{405B7559-D2CC-4462-9253-364C4614C84C}"/>
              </a:ext>
            </a:extLst>
          </p:cNvPr>
          <p:cNvPicPr>
            <a:picLocks noChangeAspect="1"/>
          </p:cNvPicPr>
          <p:nvPr/>
        </p:nvPicPr>
        <p:blipFill>
          <a:blip r:embed="rId2"/>
          <a:stretch>
            <a:fillRect/>
          </a:stretch>
        </p:blipFill>
        <p:spPr>
          <a:xfrm>
            <a:off x="2975380" y="2394353"/>
            <a:ext cx="818935" cy="1147552"/>
          </a:xfrm>
          <a:prstGeom prst="rect">
            <a:avLst/>
          </a:prstGeom>
        </p:spPr>
      </p:pic>
      <p:cxnSp>
        <p:nvCxnSpPr>
          <p:cNvPr id="17" name="Straight Connector 16">
            <a:extLst>
              <a:ext uri="{FF2B5EF4-FFF2-40B4-BE49-F238E27FC236}">
                <a16:creationId xmlns:a16="http://schemas.microsoft.com/office/drawing/2014/main" xmlns="" id="{4E232507-4AAF-478A-A1D9-600EC50FD768}"/>
              </a:ext>
            </a:extLst>
          </p:cNvPr>
          <p:cNvCxnSpPr>
            <a:cxnSpLocks/>
          </p:cNvCxnSpPr>
          <p:nvPr/>
        </p:nvCxnSpPr>
        <p:spPr>
          <a:xfrm>
            <a:off x="3601368" y="3541905"/>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8" name="Rectangle 17">
            <a:extLst>
              <a:ext uri="{FF2B5EF4-FFF2-40B4-BE49-F238E27FC236}">
                <a16:creationId xmlns:a16="http://schemas.microsoft.com/office/drawing/2014/main" xmlns="" id="{172334F1-E82F-4D75-842D-91C38AC02FBF}"/>
              </a:ext>
            </a:extLst>
          </p:cNvPr>
          <p:cNvSpPr/>
          <p:nvPr/>
        </p:nvSpPr>
        <p:spPr>
          <a:xfrm>
            <a:off x="3891639" y="2968129"/>
            <a:ext cx="1842171"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VB </a:t>
            </a:r>
            <a:r>
              <a:rPr lang="en-US" sz="2400" dirty="0" err="1">
                <a:solidFill>
                  <a:srgbClr val="000000"/>
                </a:solidFill>
                <a:latin typeface="Times New Roman" panose="02020603050405020304" pitchFamily="18" charset="0"/>
                <a:ea typeface="Times New Roman" panose="02020603050405020304" pitchFamily="18" charset="0"/>
              </a:rPr>
              <a:t>nghị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luận</a:t>
            </a:r>
            <a:endParaRPr lang="en-US" sz="2400" dirty="0"/>
          </a:p>
        </p:txBody>
      </p:sp>
      <p:pic>
        <p:nvPicPr>
          <p:cNvPr id="19" name="Picture 18">
            <a:extLst>
              <a:ext uri="{FF2B5EF4-FFF2-40B4-BE49-F238E27FC236}">
                <a16:creationId xmlns:a16="http://schemas.microsoft.com/office/drawing/2014/main" xmlns="" id="{59B61FDE-11A8-4EF2-BBD3-9E1FFF880BE2}"/>
              </a:ext>
            </a:extLst>
          </p:cNvPr>
          <p:cNvPicPr>
            <a:picLocks noChangeAspect="1"/>
          </p:cNvPicPr>
          <p:nvPr/>
        </p:nvPicPr>
        <p:blipFill>
          <a:blip r:embed="rId2"/>
          <a:stretch>
            <a:fillRect/>
          </a:stretch>
        </p:blipFill>
        <p:spPr>
          <a:xfrm>
            <a:off x="5273963" y="3772737"/>
            <a:ext cx="818935" cy="1147552"/>
          </a:xfrm>
          <a:prstGeom prst="rect">
            <a:avLst/>
          </a:prstGeom>
        </p:spPr>
      </p:pic>
      <p:cxnSp>
        <p:nvCxnSpPr>
          <p:cNvPr id="20" name="Straight Connector 19">
            <a:extLst>
              <a:ext uri="{FF2B5EF4-FFF2-40B4-BE49-F238E27FC236}">
                <a16:creationId xmlns:a16="http://schemas.microsoft.com/office/drawing/2014/main" xmlns="" id="{A094D57A-856F-44EF-89E9-9B43B862EBEB}"/>
              </a:ext>
            </a:extLst>
          </p:cNvPr>
          <p:cNvCxnSpPr>
            <a:cxnSpLocks/>
          </p:cNvCxnSpPr>
          <p:nvPr/>
        </p:nvCxnSpPr>
        <p:spPr>
          <a:xfrm>
            <a:off x="5899951" y="4920289"/>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21" name="Rectangle 20">
            <a:extLst>
              <a:ext uri="{FF2B5EF4-FFF2-40B4-BE49-F238E27FC236}">
                <a16:creationId xmlns:a16="http://schemas.microsoft.com/office/drawing/2014/main" xmlns="" id="{8CA5E7EB-2A3D-4E4D-BF3A-23C469A4D875}"/>
              </a:ext>
            </a:extLst>
          </p:cNvPr>
          <p:cNvSpPr/>
          <p:nvPr/>
        </p:nvSpPr>
        <p:spPr>
          <a:xfrm>
            <a:off x="6190222" y="4346513"/>
            <a:ext cx="1790875"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VB </a:t>
            </a:r>
            <a:r>
              <a:rPr lang="en-US" sz="2400" dirty="0" err="1">
                <a:solidFill>
                  <a:srgbClr val="000000"/>
                </a:solidFill>
                <a:latin typeface="Times New Roman" panose="02020603050405020304" pitchFamily="18" charset="0"/>
                <a:ea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rPr>
              <a:t> tin</a:t>
            </a:r>
            <a:endParaRPr lang="en-US" sz="2400" dirty="0"/>
          </a:p>
        </p:txBody>
      </p:sp>
      <p:pic>
        <p:nvPicPr>
          <p:cNvPr id="22" name="Picture 21">
            <a:extLst>
              <a:ext uri="{FF2B5EF4-FFF2-40B4-BE49-F238E27FC236}">
                <a16:creationId xmlns:a16="http://schemas.microsoft.com/office/drawing/2014/main" xmlns="" id="{6B71D76A-3E08-4392-A953-654325932C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532005" y="18050"/>
            <a:ext cx="1280308" cy="1280308"/>
          </a:xfrm>
          <a:prstGeom prst="rect">
            <a:avLst/>
          </a:prstGeom>
        </p:spPr>
      </p:pic>
      <p:pic>
        <p:nvPicPr>
          <p:cNvPr id="23" name="Picture 22">
            <a:extLst>
              <a:ext uri="{FF2B5EF4-FFF2-40B4-BE49-F238E27FC236}">
                <a16:creationId xmlns:a16="http://schemas.microsoft.com/office/drawing/2014/main" xmlns="" id="{6B2A3F84-0070-4EC8-B90A-76628B2B66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4" b="89617" l="9818" r="89818">
                        <a14:foregroundMark x1="30545" y1="5464" x2="30545" y2="5464"/>
                        <a14:foregroundMark x1="36364" y1="30055" x2="36364" y2="30055"/>
                      </a14:backgroundRemoval>
                    </a14:imgEffect>
                  </a14:imgLayer>
                </a14:imgProps>
              </a:ext>
            </a:extLst>
          </a:blip>
          <a:stretch>
            <a:fillRect/>
          </a:stretch>
        </p:blipFill>
        <p:spPr>
          <a:xfrm>
            <a:off x="1296239" y="4460328"/>
            <a:ext cx="2619375" cy="1743075"/>
          </a:xfrm>
          <a:prstGeom prst="rect">
            <a:avLst/>
          </a:prstGeom>
        </p:spPr>
      </p:pic>
      <p:pic>
        <p:nvPicPr>
          <p:cNvPr id="5" name="Picture 4">
            <a:extLst>
              <a:ext uri="{FF2B5EF4-FFF2-40B4-BE49-F238E27FC236}">
                <a16:creationId xmlns:a16="http://schemas.microsoft.com/office/drawing/2014/main" xmlns="" id="{410895DB-B4AA-452F-9411-E43EFB9DAC05}"/>
              </a:ext>
            </a:extLst>
          </p:cNvPr>
          <p:cNvPicPr>
            <a:picLocks noChangeAspect="1"/>
          </p:cNvPicPr>
          <p:nvPr/>
        </p:nvPicPr>
        <p:blipFill>
          <a:blip r:embed="rId7"/>
          <a:stretch>
            <a:fillRect/>
          </a:stretch>
        </p:blipFill>
        <p:spPr>
          <a:xfrm>
            <a:off x="4286774" y="963785"/>
            <a:ext cx="3109627" cy="1773505"/>
          </a:xfrm>
          <a:prstGeom prst="rect">
            <a:avLst/>
          </a:prstGeom>
        </p:spPr>
      </p:pic>
      <p:pic>
        <p:nvPicPr>
          <p:cNvPr id="8" name="Picture 7">
            <a:extLst>
              <a:ext uri="{FF2B5EF4-FFF2-40B4-BE49-F238E27FC236}">
                <a16:creationId xmlns:a16="http://schemas.microsoft.com/office/drawing/2014/main" xmlns="" id="{46FFFC55-A510-45F4-A100-E698525A346B}"/>
              </a:ext>
            </a:extLst>
          </p:cNvPr>
          <p:cNvPicPr>
            <a:picLocks noChangeAspect="1"/>
          </p:cNvPicPr>
          <p:nvPr/>
        </p:nvPicPr>
        <p:blipFill>
          <a:blip r:embed="rId8"/>
          <a:stretch>
            <a:fillRect/>
          </a:stretch>
        </p:blipFill>
        <p:spPr>
          <a:xfrm>
            <a:off x="7981097" y="2368542"/>
            <a:ext cx="3222844" cy="1862556"/>
          </a:xfrm>
          <a:prstGeom prst="rect">
            <a:avLst/>
          </a:prstGeom>
        </p:spPr>
      </p:pic>
      <p:pic>
        <p:nvPicPr>
          <p:cNvPr id="12" name="Picture 11">
            <a:extLst>
              <a:ext uri="{FF2B5EF4-FFF2-40B4-BE49-F238E27FC236}">
                <a16:creationId xmlns:a16="http://schemas.microsoft.com/office/drawing/2014/main" xmlns="" id="{481566BB-6990-42A7-8F5E-D7E2583C2CC5}"/>
              </a:ext>
            </a:extLst>
          </p:cNvPr>
          <p:cNvPicPr>
            <a:picLocks noChangeAspect="1"/>
          </p:cNvPicPr>
          <p:nvPr/>
        </p:nvPicPr>
        <p:blipFill>
          <a:blip r:embed="rId9"/>
          <a:stretch>
            <a:fillRect/>
          </a:stretch>
        </p:blipFill>
        <p:spPr>
          <a:xfrm>
            <a:off x="8261348" y="4764881"/>
            <a:ext cx="3222844" cy="2076657"/>
          </a:xfrm>
          <a:prstGeom prst="rect">
            <a:avLst/>
          </a:prstGeom>
        </p:spPr>
      </p:pic>
    </p:spTree>
    <p:extLst>
      <p:ext uri="{BB962C8B-B14F-4D97-AF65-F5344CB8AC3E}">
        <p14:creationId xmlns:p14="http://schemas.microsoft.com/office/powerpoint/2010/main" val="3360945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000" fill="hold"/>
                                        <p:tgtEl>
                                          <p:spTgt spid="12"/>
                                        </p:tgtEl>
                                        <p:attrNameLst>
                                          <p:attrName>ppt_w</p:attrName>
                                        </p:attrNameLst>
                                      </p:cBhvr>
                                      <p:tavLst>
                                        <p:tav tm="0">
                                          <p:val>
                                            <p:fltVal val="0"/>
                                          </p:val>
                                        </p:tav>
                                        <p:tav tm="100000">
                                          <p:val>
                                            <p:strVal val="#ppt_w"/>
                                          </p:val>
                                        </p:tav>
                                      </p:tavLst>
                                    </p:anim>
                                    <p:anim calcmode="lin" valueType="num">
                                      <p:cBhvr>
                                        <p:cTn id="64" dur="1000" fill="hold"/>
                                        <p:tgtEl>
                                          <p:spTgt spid="12"/>
                                        </p:tgtEl>
                                        <p:attrNameLst>
                                          <p:attrName>ppt_h</p:attrName>
                                        </p:attrNameLst>
                                      </p:cBhvr>
                                      <p:tavLst>
                                        <p:tav tm="0">
                                          <p:val>
                                            <p:fltVal val="0"/>
                                          </p:val>
                                        </p:tav>
                                        <p:tav tm="100000">
                                          <p:val>
                                            <p:strVal val="#ppt_h"/>
                                          </p:val>
                                        </p:tav>
                                      </p:tavLst>
                                    </p:anim>
                                    <p:anim calcmode="lin" valueType="num">
                                      <p:cBhvr>
                                        <p:cTn id="65" dur="1000" fill="hold"/>
                                        <p:tgtEl>
                                          <p:spTgt spid="12"/>
                                        </p:tgtEl>
                                        <p:attrNameLst>
                                          <p:attrName>style.rotation</p:attrName>
                                        </p:attrNameLst>
                                      </p:cBhvr>
                                      <p:tavLst>
                                        <p:tav tm="0">
                                          <p:val>
                                            <p:fltVal val="90"/>
                                          </p:val>
                                        </p:tav>
                                        <p:tav tm="100000">
                                          <p:val>
                                            <p:fltVal val="0"/>
                                          </p:val>
                                        </p:tav>
                                      </p:tavLst>
                                    </p:anim>
                                    <p:animEffect transition="in" filter="fade">
                                      <p:cBhvr>
                                        <p:cTn id="6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8"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a:extLst>
              <a:ext uri="{FF2B5EF4-FFF2-40B4-BE49-F238E27FC236}">
                <a16:creationId xmlns:a16="http://schemas.microsoft.com/office/drawing/2014/main" xmlns="" id="{F481BF77-BB65-445F-B083-732F5DAB3F7B}"/>
              </a:ext>
            </a:extLst>
          </p:cNvPr>
          <p:cNvSpPr/>
          <p:nvPr/>
        </p:nvSpPr>
        <p:spPr>
          <a:xfrm>
            <a:off x="2031995" y="329992"/>
            <a:ext cx="7254618" cy="1083272"/>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1">
            <a:extLst>
              <a:ext uri="{FF2B5EF4-FFF2-40B4-BE49-F238E27FC236}">
                <a16:creationId xmlns:a16="http://schemas.microsoft.com/office/drawing/2014/main" xmlns="" id="{BC7B1D71-505C-4142-9E54-1D3D7D01D0A7}"/>
              </a:ext>
            </a:extLst>
          </p:cNvPr>
          <p:cNvSpPr txBox="1"/>
          <p:nvPr/>
        </p:nvSpPr>
        <p:spPr>
          <a:xfrm>
            <a:off x="2180064" y="310840"/>
            <a:ext cx="7106550" cy="830997"/>
          </a:xfrm>
          <a:prstGeom prst="rect">
            <a:avLst/>
          </a:prstGeom>
          <a:noFill/>
        </p:spPr>
        <p:txBody>
          <a:bodyPr wrap="square" rtlCol="0">
            <a:spAutoFit/>
          </a:bodyPr>
          <a:lstStyle/>
          <a:p>
            <a:pPr lvl="0" algn="ctr" defTabSz="914309">
              <a:defRPr/>
            </a:pPr>
            <a:r>
              <a:rPr lang="vi-VN" sz="24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Dựa vào tính đa dạng của các phương tiện, phương thức truyền tải thông tin</a:t>
            </a:r>
            <a:endParaRPr lang="en-US" sz="24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xmlns="" id="{405B7559-D2CC-4462-9253-364C4614C84C}"/>
              </a:ext>
            </a:extLst>
          </p:cNvPr>
          <p:cNvPicPr>
            <a:picLocks noChangeAspect="1"/>
          </p:cNvPicPr>
          <p:nvPr/>
        </p:nvPicPr>
        <p:blipFill>
          <a:blip r:embed="rId2"/>
          <a:stretch>
            <a:fillRect/>
          </a:stretch>
        </p:blipFill>
        <p:spPr>
          <a:xfrm>
            <a:off x="2975380" y="2394353"/>
            <a:ext cx="818935" cy="1147552"/>
          </a:xfrm>
          <a:prstGeom prst="rect">
            <a:avLst/>
          </a:prstGeom>
        </p:spPr>
      </p:pic>
      <p:cxnSp>
        <p:nvCxnSpPr>
          <p:cNvPr id="17" name="Straight Connector 16">
            <a:extLst>
              <a:ext uri="{FF2B5EF4-FFF2-40B4-BE49-F238E27FC236}">
                <a16:creationId xmlns:a16="http://schemas.microsoft.com/office/drawing/2014/main" xmlns="" id="{4E232507-4AAF-478A-A1D9-600EC50FD768}"/>
              </a:ext>
            </a:extLst>
          </p:cNvPr>
          <p:cNvCxnSpPr>
            <a:cxnSpLocks/>
          </p:cNvCxnSpPr>
          <p:nvPr/>
        </p:nvCxnSpPr>
        <p:spPr>
          <a:xfrm>
            <a:off x="3601368" y="3541905"/>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8" name="Rectangle 17">
            <a:extLst>
              <a:ext uri="{FF2B5EF4-FFF2-40B4-BE49-F238E27FC236}">
                <a16:creationId xmlns:a16="http://schemas.microsoft.com/office/drawing/2014/main" xmlns="" id="{172334F1-E82F-4D75-842D-91C38AC02FBF}"/>
              </a:ext>
            </a:extLst>
          </p:cNvPr>
          <p:cNvSpPr/>
          <p:nvPr/>
        </p:nvSpPr>
        <p:spPr>
          <a:xfrm>
            <a:off x="3891639" y="2968129"/>
            <a:ext cx="2343911" cy="461665"/>
          </a:xfrm>
          <a:prstGeom prst="rect">
            <a:avLst/>
          </a:prstGeom>
        </p:spPr>
        <p:txBody>
          <a:bodyPr wrap="none">
            <a:spAutoFit/>
          </a:bodyPr>
          <a:lstStyle/>
          <a:p>
            <a:r>
              <a:rPr lang="vi-VN" sz="2400" dirty="0">
                <a:solidFill>
                  <a:srgbClr val="000000"/>
                </a:solidFill>
                <a:latin typeface="Times New Roman" panose="02020603050405020304" pitchFamily="18" charset="0"/>
                <a:ea typeface="Times New Roman" panose="02020603050405020304" pitchFamily="18" charset="0"/>
              </a:rPr>
              <a:t>VB thông thường</a:t>
            </a:r>
            <a:endParaRPr lang="en-US" sz="2400" dirty="0"/>
          </a:p>
        </p:txBody>
      </p:sp>
      <p:pic>
        <p:nvPicPr>
          <p:cNvPr id="19" name="Picture 18">
            <a:extLst>
              <a:ext uri="{FF2B5EF4-FFF2-40B4-BE49-F238E27FC236}">
                <a16:creationId xmlns:a16="http://schemas.microsoft.com/office/drawing/2014/main" xmlns="" id="{59B61FDE-11A8-4EF2-BBD3-9E1FFF880BE2}"/>
              </a:ext>
            </a:extLst>
          </p:cNvPr>
          <p:cNvPicPr>
            <a:picLocks noChangeAspect="1"/>
          </p:cNvPicPr>
          <p:nvPr/>
        </p:nvPicPr>
        <p:blipFill>
          <a:blip r:embed="rId2"/>
          <a:stretch>
            <a:fillRect/>
          </a:stretch>
        </p:blipFill>
        <p:spPr>
          <a:xfrm>
            <a:off x="5273963" y="3772737"/>
            <a:ext cx="818935" cy="1147552"/>
          </a:xfrm>
          <a:prstGeom prst="rect">
            <a:avLst/>
          </a:prstGeom>
        </p:spPr>
      </p:pic>
      <p:cxnSp>
        <p:nvCxnSpPr>
          <p:cNvPr id="20" name="Straight Connector 19">
            <a:extLst>
              <a:ext uri="{FF2B5EF4-FFF2-40B4-BE49-F238E27FC236}">
                <a16:creationId xmlns:a16="http://schemas.microsoft.com/office/drawing/2014/main" xmlns="" id="{A094D57A-856F-44EF-89E9-9B43B862EBEB}"/>
              </a:ext>
            </a:extLst>
          </p:cNvPr>
          <p:cNvCxnSpPr>
            <a:cxnSpLocks/>
          </p:cNvCxnSpPr>
          <p:nvPr/>
        </p:nvCxnSpPr>
        <p:spPr>
          <a:xfrm>
            <a:off x="5899951" y="4920289"/>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21" name="Rectangle 20">
            <a:extLst>
              <a:ext uri="{FF2B5EF4-FFF2-40B4-BE49-F238E27FC236}">
                <a16:creationId xmlns:a16="http://schemas.microsoft.com/office/drawing/2014/main" xmlns="" id="{8CA5E7EB-2A3D-4E4D-BF3A-23C469A4D875}"/>
              </a:ext>
            </a:extLst>
          </p:cNvPr>
          <p:cNvSpPr/>
          <p:nvPr/>
        </p:nvSpPr>
        <p:spPr>
          <a:xfrm>
            <a:off x="6190222" y="4346513"/>
            <a:ext cx="2621230" cy="461665"/>
          </a:xfrm>
          <a:prstGeom prst="rect">
            <a:avLst/>
          </a:prstGeom>
        </p:spPr>
        <p:txBody>
          <a:bodyPr wrap="none">
            <a:spAutoFit/>
          </a:bodyPr>
          <a:lstStyle/>
          <a:p>
            <a:r>
              <a:rPr lang="vi-VN" sz="2400" dirty="0">
                <a:solidFill>
                  <a:srgbClr val="000000"/>
                </a:solidFill>
                <a:latin typeface="Times New Roman" panose="02020603050405020304" pitchFamily="18" charset="0"/>
                <a:ea typeface="Times New Roman" panose="02020603050405020304" pitchFamily="18" charset="0"/>
              </a:rPr>
              <a:t>VB đa phương thức</a:t>
            </a:r>
            <a:endParaRPr lang="en-US" sz="2400" dirty="0"/>
          </a:p>
        </p:txBody>
      </p:sp>
      <p:pic>
        <p:nvPicPr>
          <p:cNvPr id="22" name="Picture 21">
            <a:extLst>
              <a:ext uri="{FF2B5EF4-FFF2-40B4-BE49-F238E27FC236}">
                <a16:creationId xmlns:a16="http://schemas.microsoft.com/office/drawing/2014/main" xmlns="" id="{6B71D76A-3E08-4392-A953-654325932C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532005" y="18050"/>
            <a:ext cx="1280308" cy="1280308"/>
          </a:xfrm>
          <a:prstGeom prst="rect">
            <a:avLst/>
          </a:prstGeom>
        </p:spPr>
      </p:pic>
      <p:pic>
        <p:nvPicPr>
          <p:cNvPr id="23" name="Picture 22">
            <a:extLst>
              <a:ext uri="{FF2B5EF4-FFF2-40B4-BE49-F238E27FC236}">
                <a16:creationId xmlns:a16="http://schemas.microsoft.com/office/drawing/2014/main" xmlns="" id="{6B2A3F84-0070-4EC8-B90A-76628B2B66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4" b="89617" l="9818" r="89818">
                        <a14:foregroundMark x1="30545" y1="5464" x2="30545" y2="5464"/>
                        <a14:foregroundMark x1="36364" y1="30055" x2="36364" y2="30055"/>
                      </a14:backgroundRemoval>
                    </a14:imgEffect>
                  </a14:imgLayer>
                </a14:imgProps>
              </a:ext>
            </a:extLst>
          </a:blip>
          <a:stretch>
            <a:fillRect/>
          </a:stretch>
        </p:blipFill>
        <p:spPr>
          <a:xfrm>
            <a:off x="599953" y="2159525"/>
            <a:ext cx="2619375" cy="1743075"/>
          </a:xfrm>
          <a:prstGeom prst="rect">
            <a:avLst/>
          </a:prstGeom>
        </p:spPr>
      </p:pic>
    </p:spTree>
    <p:extLst>
      <p:ext uri="{BB962C8B-B14F-4D97-AF65-F5344CB8AC3E}">
        <p14:creationId xmlns:p14="http://schemas.microsoft.com/office/powerpoint/2010/main" val="1486335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8"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a:extLst>
              <a:ext uri="{FF2B5EF4-FFF2-40B4-BE49-F238E27FC236}">
                <a16:creationId xmlns:a16="http://schemas.microsoft.com/office/drawing/2014/main" xmlns="" id="{F481BF77-BB65-445F-B083-732F5DAB3F7B}"/>
              </a:ext>
            </a:extLst>
          </p:cNvPr>
          <p:cNvSpPr/>
          <p:nvPr/>
        </p:nvSpPr>
        <p:spPr>
          <a:xfrm>
            <a:off x="3488115" y="304696"/>
            <a:ext cx="4823671" cy="747650"/>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1">
            <a:extLst>
              <a:ext uri="{FF2B5EF4-FFF2-40B4-BE49-F238E27FC236}">
                <a16:creationId xmlns:a16="http://schemas.microsoft.com/office/drawing/2014/main" xmlns="" id="{BC7B1D71-505C-4142-9E54-1D3D7D01D0A7}"/>
              </a:ext>
            </a:extLst>
          </p:cNvPr>
          <p:cNvSpPr txBox="1"/>
          <p:nvPr/>
        </p:nvSpPr>
        <p:spPr>
          <a:xfrm>
            <a:off x="3219328" y="359849"/>
            <a:ext cx="5060606" cy="461665"/>
          </a:xfrm>
          <a:prstGeom prst="rect">
            <a:avLst/>
          </a:prstGeom>
          <a:noFill/>
        </p:spPr>
        <p:txBody>
          <a:bodyPr wrap="square" rtlCol="0">
            <a:spAutoFit/>
          </a:bodyPr>
          <a:lstStyle/>
          <a:p>
            <a:pPr lvl="0" algn="ctr" defTabSz="914309">
              <a:defRPr/>
            </a:pPr>
            <a:r>
              <a:rPr lang="vi-VN" sz="24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Dựa và hình thức</a:t>
            </a:r>
            <a:endParaRPr lang="en-US" sz="24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xmlns="" id="{405B7559-D2CC-4462-9253-364C4614C84C}"/>
              </a:ext>
            </a:extLst>
          </p:cNvPr>
          <p:cNvPicPr>
            <a:picLocks noChangeAspect="1"/>
          </p:cNvPicPr>
          <p:nvPr/>
        </p:nvPicPr>
        <p:blipFill>
          <a:blip r:embed="rId2"/>
          <a:stretch>
            <a:fillRect/>
          </a:stretch>
        </p:blipFill>
        <p:spPr>
          <a:xfrm>
            <a:off x="2975380" y="2394353"/>
            <a:ext cx="818935" cy="1147552"/>
          </a:xfrm>
          <a:prstGeom prst="rect">
            <a:avLst/>
          </a:prstGeom>
        </p:spPr>
      </p:pic>
      <p:cxnSp>
        <p:nvCxnSpPr>
          <p:cNvPr id="17" name="Straight Connector 16">
            <a:extLst>
              <a:ext uri="{FF2B5EF4-FFF2-40B4-BE49-F238E27FC236}">
                <a16:creationId xmlns:a16="http://schemas.microsoft.com/office/drawing/2014/main" xmlns="" id="{4E232507-4AAF-478A-A1D9-600EC50FD768}"/>
              </a:ext>
            </a:extLst>
          </p:cNvPr>
          <p:cNvCxnSpPr>
            <a:cxnSpLocks/>
          </p:cNvCxnSpPr>
          <p:nvPr/>
        </p:nvCxnSpPr>
        <p:spPr>
          <a:xfrm>
            <a:off x="3601368" y="3541905"/>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8" name="Rectangle 17">
            <a:extLst>
              <a:ext uri="{FF2B5EF4-FFF2-40B4-BE49-F238E27FC236}">
                <a16:creationId xmlns:a16="http://schemas.microsoft.com/office/drawing/2014/main" xmlns="" id="{172334F1-E82F-4D75-842D-91C38AC02FBF}"/>
              </a:ext>
            </a:extLst>
          </p:cNvPr>
          <p:cNvSpPr/>
          <p:nvPr/>
        </p:nvSpPr>
        <p:spPr>
          <a:xfrm>
            <a:off x="4817602" y="2946472"/>
            <a:ext cx="1082348" cy="461665"/>
          </a:xfrm>
          <a:prstGeom prst="rect">
            <a:avLst/>
          </a:prstGeom>
        </p:spPr>
        <p:txBody>
          <a:bodyPr wrap="none">
            <a:spAutoFit/>
          </a:bodyPr>
          <a:lstStyle/>
          <a:p>
            <a:r>
              <a:rPr lang="vi-VN" sz="2400" dirty="0">
                <a:solidFill>
                  <a:srgbClr val="000000"/>
                </a:solidFill>
                <a:latin typeface="Times New Roman" panose="02020603050405020304" pitchFamily="18" charset="0"/>
                <a:ea typeface="Times New Roman" panose="02020603050405020304" pitchFamily="18" charset="0"/>
              </a:rPr>
              <a:t>VB nói</a:t>
            </a:r>
            <a:endParaRPr lang="en-US" sz="2400" dirty="0"/>
          </a:p>
        </p:txBody>
      </p:sp>
      <p:pic>
        <p:nvPicPr>
          <p:cNvPr id="19" name="Picture 18">
            <a:extLst>
              <a:ext uri="{FF2B5EF4-FFF2-40B4-BE49-F238E27FC236}">
                <a16:creationId xmlns:a16="http://schemas.microsoft.com/office/drawing/2014/main" xmlns="" id="{59B61FDE-11A8-4EF2-BBD3-9E1FFF880BE2}"/>
              </a:ext>
            </a:extLst>
          </p:cNvPr>
          <p:cNvPicPr>
            <a:picLocks noChangeAspect="1"/>
          </p:cNvPicPr>
          <p:nvPr/>
        </p:nvPicPr>
        <p:blipFill>
          <a:blip r:embed="rId2"/>
          <a:stretch>
            <a:fillRect/>
          </a:stretch>
        </p:blipFill>
        <p:spPr>
          <a:xfrm>
            <a:off x="5273963" y="3772737"/>
            <a:ext cx="818935" cy="1147552"/>
          </a:xfrm>
          <a:prstGeom prst="rect">
            <a:avLst/>
          </a:prstGeom>
        </p:spPr>
      </p:pic>
      <p:cxnSp>
        <p:nvCxnSpPr>
          <p:cNvPr id="20" name="Straight Connector 19">
            <a:extLst>
              <a:ext uri="{FF2B5EF4-FFF2-40B4-BE49-F238E27FC236}">
                <a16:creationId xmlns:a16="http://schemas.microsoft.com/office/drawing/2014/main" xmlns="" id="{A094D57A-856F-44EF-89E9-9B43B862EBEB}"/>
              </a:ext>
            </a:extLst>
          </p:cNvPr>
          <p:cNvCxnSpPr>
            <a:cxnSpLocks/>
          </p:cNvCxnSpPr>
          <p:nvPr/>
        </p:nvCxnSpPr>
        <p:spPr>
          <a:xfrm>
            <a:off x="5899951" y="4920289"/>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21" name="Rectangle 20">
            <a:extLst>
              <a:ext uri="{FF2B5EF4-FFF2-40B4-BE49-F238E27FC236}">
                <a16:creationId xmlns:a16="http://schemas.microsoft.com/office/drawing/2014/main" xmlns="" id="{8CA5E7EB-2A3D-4E4D-BF3A-23C469A4D875}"/>
              </a:ext>
            </a:extLst>
          </p:cNvPr>
          <p:cNvSpPr/>
          <p:nvPr/>
        </p:nvSpPr>
        <p:spPr>
          <a:xfrm>
            <a:off x="6190222" y="4346513"/>
            <a:ext cx="1149674" cy="461665"/>
          </a:xfrm>
          <a:prstGeom prst="rect">
            <a:avLst/>
          </a:prstGeom>
        </p:spPr>
        <p:txBody>
          <a:bodyPr wrap="none">
            <a:spAutoFit/>
          </a:bodyPr>
          <a:lstStyle/>
          <a:p>
            <a:r>
              <a:rPr lang="vi-VN" sz="2400" dirty="0">
                <a:solidFill>
                  <a:srgbClr val="000000"/>
                </a:solidFill>
                <a:latin typeface="Times New Roman" panose="02020603050405020304" pitchFamily="18" charset="0"/>
                <a:ea typeface="Times New Roman" panose="02020603050405020304" pitchFamily="18" charset="0"/>
              </a:rPr>
              <a:t>VB viết</a:t>
            </a:r>
            <a:endParaRPr lang="en-US" sz="2400" dirty="0"/>
          </a:p>
        </p:txBody>
      </p:sp>
      <p:pic>
        <p:nvPicPr>
          <p:cNvPr id="22" name="Picture 21">
            <a:extLst>
              <a:ext uri="{FF2B5EF4-FFF2-40B4-BE49-F238E27FC236}">
                <a16:creationId xmlns:a16="http://schemas.microsoft.com/office/drawing/2014/main" xmlns="" id="{6B71D76A-3E08-4392-A953-654325932C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708251" y="789791"/>
            <a:ext cx="3857663" cy="3857663"/>
          </a:xfrm>
          <a:prstGeom prst="rect">
            <a:avLst/>
          </a:prstGeom>
        </p:spPr>
      </p:pic>
      <p:pic>
        <p:nvPicPr>
          <p:cNvPr id="23" name="Picture 22">
            <a:extLst>
              <a:ext uri="{FF2B5EF4-FFF2-40B4-BE49-F238E27FC236}">
                <a16:creationId xmlns:a16="http://schemas.microsoft.com/office/drawing/2014/main" xmlns="" id="{6B2A3F84-0070-4EC8-B90A-76628B2B66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4" b="89617" l="9818" r="89818">
                        <a14:foregroundMark x1="30545" y1="5464" x2="30545" y2="5464"/>
                        <a14:foregroundMark x1="36364" y1="30055" x2="36364" y2="30055"/>
                      </a14:backgroundRemoval>
                    </a14:imgEffect>
                  </a14:imgLayer>
                </a14:imgProps>
              </a:ext>
            </a:extLst>
          </a:blip>
          <a:stretch>
            <a:fillRect/>
          </a:stretch>
        </p:blipFill>
        <p:spPr>
          <a:xfrm>
            <a:off x="978943" y="860409"/>
            <a:ext cx="2619375" cy="1743075"/>
          </a:xfrm>
          <a:prstGeom prst="rect">
            <a:avLst/>
          </a:prstGeom>
        </p:spPr>
      </p:pic>
    </p:spTree>
    <p:extLst>
      <p:ext uri="{BB962C8B-B14F-4D97-AF65-F5344CB8AC3E}">
        <p14:creationId xmlns:p14="http://schemas.microsoft.com/office/powerpoint/2010/main" val="1035986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8"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1">
            <a:extLst>
              <a:ext uri="{FF2B5EF4-FFF2-40B4-BE49-F238E27FC236}">
                <a16:creationId xmlns:a16="http://schemas.microsoft.com/office/drawing/2014/main" xmlns="" id="{2E190D9B-BA21-437A-A710-F39D613CB24D}"/>
              </a:ext>
            </a:extLst>
          </p:cNvPr>
          <p:cNvGrpSpPr/>
          <p:nvPr/>
        </p:nvGrpSpPr>
        <p:grpSpPr>
          <a:xfrm>
            <a:off x="1610626" y="954064"/>
            <a:ext cx="9123586" cy="3832076"/>
            <a:chOff x="1510636" y="1853292"/>
            <a:chExt cx="9124774" cy="3832575"/>
          </a:xfrm>
        </p:grpSpPr>
        <p:sp>
          <p:nvSpPr>
            <p:cNvPr id="3" name="Freeform 105">
              <a:extLst>
                <a:ext uri="{FF2B5EF4-FFF2-40B4-BE49-F238E27FC236}">
                  <a16:creationId xmlns:a16="http://schemas.microsoft.com/office/drawing/2014/main" xmlns=""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 name="Freeform 107">
              <a:extLst>
                <a:ext uri="{FF2B5EF4-FFF2-40B4-BE49-F238E27FC236}">
                  <a16:creationId xmlns:a16="http://schemas.microsoft.com/office/drawing/2014/main" xmlns=""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outerShdw blurRad="60007" dist="310007" dir="7680000" sy="30000" kx="1300200" algn="ctr" rotWithShape="0">
                    <a:prstClr val="black">
                      <a:alpha val="32000"/>
                    </a:prstClr>
                  </a:outerShdw>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5" name="组合 4">
              <a:extLst>
                <a:ext uri="{FF2B5EF4-FFF2-40B4-BE49-F238E27FC236}">
                  <a16:creationId xmlns:a16="http://schemas.microsoft.com/office/drawing/2014/main" xmlns=""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xmlns=""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1" name="Freeform 106">
                <a:extLst>
                  <a:ext uri="{FF2B5EF4-FFF2-40B4-BE49-F238E27FC236}">
                    <a16:creationId xmlns:a16="http://schemas.microsoft.com/office/drawing/2014/main" xmlns=""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2" name="Freeform 108">
                <a:extLst>
                  <a:ext uri="{FF2B5EF4-FFF2-40B4-BE49-F238E27FC236}">
                    <a16:creationId xmlns:a16="http://schemas.microsoft.com/office/drawing/2014/main" xmlns=""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3" name="Freeform 109">
                <a:extLst>
                  <a:ext uri="{FF2B5EF4-FFF2-40B4-BE49-F238E27FC236}">
                    <a16:creationId xmlns:a16="http://schemas.microsoft.com/office/drawing/2014/main" xmlns=""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4" name="Freeform 121">
                <a:extLst>
                  <a:ext uri="{FF2B5EF4-FFF2-40B4-BE49-F238E27FC236}">
                    <a16:creationId xmlns:a16="http://schemas.microsoft.com/office/drawing/2014/main" xmlns=""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5" name="Freeform 122">
                <a:extLst>
                  <a:ext uri="{FF2B5EF4-FFF2-40B4-BE49-F238E27FC236}">
                    <a16:creationId xmlns:a16="http://schemas.microsoft.com/office/drawing/2014/main" xmlns=""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6" name="Freeform 123">
                <a:extLst>
                  <a:ext uri="{FF2B5EF4-FFF2-40B4-BE49-F238E27FC236}">
                    <a16:creationId xmlns:a16="http://schemas.microsoft.com/office/drawing/2014/main" xmlns=""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7" name="Freeform 124">
                <a:extLst>
                  <a:ext uri="{FF2B5EF4-FFF2-40B4-BE49-F238E27FC236}">
                    <a16:creationId xmlns:a16="http://schemas.microsoft.com/office/drawing/2014/main" xmlns=""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7" name="Freeform 11">
              <a:extLst>
                <a:ext uri="{FF2B5EF4-FFF2-40B4-BE49-F238E27FC236}">
                  <a16:creationId xmlns:a16="http://schemas.microsoft.com/office/drawing/2014/main" xmlns=""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9" name="组合 122">
              <a:extLst>
                <a:ext uri="{FF2B5EF4-FFF2-40B4-BE49-F238E27FC236}">
                  <a16:creationId xmlns:a16="http://schemas.microsoft.com/office/drawing/2014/main" xmlns=""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xmlns=""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7" name="Rectangle 13">
                <a:extLst>
                  <a:ext uri="{FF2B5EF4-FFF2-40B4-BE49-F238E27FC236}">
                    <a16:creationId xmlns:a16="http://schemas.microsoft.com/office/drawing/2014/main" xmlns=""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8" name="Rectangle 14">
                <a:extLst>
                  <a:ext uri="{FF2B5EF4-FFF2-40B4-BE49-F238E27FC236}">
                    <a16:creationId xmlns:a16="http://schemas.microsoft.com/office/drawing/2014/main" xmlns=""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9" name="Rectangle 15">
                <a:extLst>
                  <a:ext uri="{FF2B5EF4-FFF2-40B4-BE49-F238E27FC236}">
                    <a16:creationId xmlns:a16="http://schemas.microsoft.com/office/drawing/2014/main" xmlns=""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1" name="组合 13321">
              <a:extLst>
                <a:ext uri="{FF2B5EF4-FFF2-40B4-BE49-F238E27FC236}">
                  <a16:creationId xmlns:a16="http://schemas.microsoft.com/office/drawing/2014/main" xmlns="" id="{EE5D4307-E8AC-499B-B4B1-485CA574E068}"/>
                </a:ext>
              </a:extLst>
            </p:cNvPr>
            <p:cNvGrpSpPr/>
            <p:nvPr/>
          </p:nvGrpSpPr>
          <p:grpSpPr bwMode="auto">
            <a:xfrm>
              <a:off x="8309624" y="4085960"/>
              <a:ext cx="281465" cy="279348"/>
              <a:chOff x="1057275" y="3008313"/>
              <a:chExt cx="368300" cy="368300"/>
            </a:xfrm>
            <a:solidFill>
              <a:srgbClr val="548235"/>
            </a:solidFill>
          </p:grpSpPr>
          <p:sp>
            <p:nvSpPr>
              <p:cNvPr id="34" name="Freeform 11">
                <a:extLst>
                  <a:ext uri="{FF2B5EF4-FFF2-40B4-BE49-F238E27FC236}">
                    <a16:creationId xmlns:a16="http://schemas.microsoft.com/office/drawing/2014/main" xmlns="" id="{E434112F-3025-45A7-BA33-0ADA8FFAA5EB}"/>
                  </a:ext>
                </a:extLst>
              </p:cNvPr>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5" name="Freeform 12">
                <a:extLst>
                  <a:ext uri="{FF2B5EF4-FFF2-40B4-BE49-F238E27FC236}">
                    <a16:creationId xmlns:a16="http://schemas.microsoft.com/office/drawing/2014/main" xmlns="" id="{535990B6-437A-457F-97DC-F575A2980FEE}"/>
                  </a:ext>
                </a:extLst>
              </p:cNvPr>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xmlns=""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xmlns=""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9" name="Oval 54">
                <a:extLst>
                  <a:ext uri="{FF2B5EF4-FFF2-40B4-BE49-F238E27FC236}">
                    <a16:creationId xmlns:a16="http://schemas.microsoft.com/office/drawing/2014/main" xmlns=""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xmlns=""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xmlns=""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7" name="Oval 54">
                <a:extLst>
                  <a:ext uri="{FF2B5EF4-FFF2-40B4-BE49-F238E27FC236}">
                    <a16:creationId xmlns:a16="http://schemas.microsoft.com/office/drawing/2014/main" xmlns=""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6" name="组合 41">
              <a:extLst>
                <a:ext uri="{FF2B5EF4-FFF2-40B4-BE49-F238E27FC236}">
                  <a16:creationId xmlns:a16="http://schemas.microsoft.com/office/drawing/2014/main" xmlns="" id="{836DDB2E-F0C3-464E-9307-EADFD36A07C2}"/>
                </a:ext>
              </a:extLst>
            </p:cNvPr>
            <p:cNvGrpSpPr/>
            <p:nvPr/>
          </p:nvGrpSpPr>
          <p:grpSpPr>
            <a:xfrm>
              <a:off x="6959440" y="4426683"/>
              <a:ext cx="3675970" cy="882487"/>
              <a:chOff x="6626860" y="4574541"/>
              <a:chExt cx="3676651" cy="882650"/>
            </a:xfrm>
          </p:grpSpPr>
          <p:sp>
            <p:nvSpPr>
              <p:cNvPr id="24" name="任意多边形 41">
                <a:extLst>
                  <a:ext uri="{FF2B5EF4-FFF2-40B4-BE49-F238E27FC236}">
                    <a16:creationId xmlns:a16="http://schemas.microsoft.com/office/drawing/2014/main" xmlns="" id="{2249F22D-AD98-464D-8038-07B2A1F4E2C0}"/>
                  </a:ext>
                </a:extLst>
              </p:cNvPr>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5" name="Oval 54">
                <a:extLst>
                  <a:ext uri="{FF2B5EF4-FFF2-40B4-BE49-F238E27FC236}">
                    <a16:creationId xmlns:a16="http://schemas.microsoft.com/office/drawing/2014/main" xmlns="" id="{7EA7B763-AAC9-4029-805D-10A5805EC886}"/>
                  </a:ext>
                </a:extLst>
              </p:cNvPr>
              <p:cNvSpPr>
                <a:spLocks noChangeArrowheads="1"/>
              </p:cNvSpPr>
              <p:nvPr/>
            </p:nvSpPr>
            <p:spPr bwMode="auto">
              <a:xfrm>
                <a:off x="6626860"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23" name="Oval 54">
              <a:extLst>
                <a:ext uri="{FF2B5EF4-FFF2-40B4-BE49-F238E27FC236}">
                  <a16:creationId xmlns:a16="http://schemas.microsoft.com/office/drawing/2014/main" xmlns="" id="{C18A0E27-E57E-4FC2-902C-4B020DAB0190}"/>
                </a:ext>
              </a:extLst>
            </p:cNvPr>
            <p:cNvSpPr>
              <a:spLocks noChangeArrowheads="1"/>
            </p:cNvSpPr>
            <p:nvPr/>
          </p:nvSpPr>
          <p:spPr bwMode="auto">
            <a:xfrm>
              <a:off x="5039996"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48" name="矩形: 圆角 13">
            <a:extLst>
              <a:ext uri="{FF2B5EF4-FFF2-40B4-BE49-F238E27FC236}">
                <a16:creationId xmlns:a16="http://schemas.microsoft.com/office/drawing/2014/main" xmlns="" id="{0BE3D493-EBDA-4640-B3DC-4872E9006E90}"/>
              </a:ext>
            </a:extLst>
          </p:cNvPr>
          <p:cNvSpPr/>
          <p:nvPr/>
        </p:nvSpPr>
        <p:spPr>
          <a:xfrm>
            <a:off x="3556932" y="329992"/>
            <a:ext cx="5553511"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xmlns="" id="{19000002-7DC6-48D9-9A1B-5F78289D83B0}"/>
              </a:ext>
            </a:extLst>
          </p:cNvPr>
          <p:cNvSpPr txBox="1"/>
          <p:nvPr/>
        </p:nvSpPr>
        <p:spPr>
          <a:xfrm>
            <a:off x="3505337" y="248341"/>
            <a:ext cx="5605106" cy="523220"/>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smtClean="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800"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Đoạn</a:t>
            </a:r>
            <a:r>
              <a:rPr kumimoji="0" lang="en-US" sz="2800"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800"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văn</a:t>
            </a:r>
            <a:r>
              <a:rPr kumimoji="0" lang="en-US" sz="2800"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800"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trong</a:t>
            </a:r>
            <a:r>
              <a:rPr kumimoji="0" lang="en-US" sz="2800"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800"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văn</a:t>
            </a:r>
            <a:r>
              <a:rPr kumimoji="0" lang="en-US" sz="2800"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800"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bản</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xmlns="" id="{8A773C7A-0519-49A2-AAF5-0AA26E742F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xmlns="" id="{4960CF2D-F1E3-4ED3-9C66-56E6570BEC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60512" y="4617578"/>
            <a:ext cx="2109267" cy="1951167"/>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xmlns="" id="{01F59D82-F520-4732-A93A-0820E6679E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xmlns="" id="{A1D5D882-9F99-4750-AA44-8657756649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xmlns="" id="{1BA83B1F-8B22-4B48-9ECC-5C755A60A8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xmlns="" id="{8ECA6D5C-7072-4FCE-A036-CA5E97ED28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3044223" y="4503526"/>
            <a:ext cx="2109267" cy="1951167"/>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xmlns="" id="{A83BE963-192C-49E6-9B35-4E28D956AA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xmlns="" id="{72128D07-9764-4BE8-8051-6F30D5231D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xmlns="" id="{31BD8E78-69A6-4CD4-958D-58171D1D5A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xmlns="" id="{63220159-9428-46AC-B8BC-10BD8D3C4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5446031" y="4650564"/>
            <a:ext cx="2109267" cy="1951167"/>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xmlns="" id="{420C2360-F729-4C60-B77B-A381DE83D29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sp>
        <p:nvSpPr>
          <p:cNvPr id="8" name="Rectangle 7">
            <a:extLst>
              <a:ext uri="{FF2B5EF4-FFF2-40B4-BE49-F238E27FC236}">
                <a16:creationId xmlns:a16="http://schemas.microsoft.com/office/drawing/2014/main" xmlns="" id="{78309775-AE0F-4B28-8CC0-EF04A7865FD4}"/>
              </a:ext>
            </a:extLst>
          </p:cNvPr>
          <p:cNvSpPr/>
          <p:nvPr/>
        </p:nvSpPr>
        <p:spPr>
          <a:xfrm>
            <a:off x="1839062" y="1688099"/>
            <a:ext cx="3329559" cy="830997"/>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Là</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bộ</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phận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quan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trọng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văn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bản</a:t>
            </a:r>
            <a:endParaRPr kumimoji="0" lang="vi-VN" sz="2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2" name="Rectangle 11">
            <a:extLst>
              <a:ext uri="{FF2B5EF4-FFF2-40B4-BE49-F238E27FC236}">
                <a16:creationId xmlns:a16="http://schemas.microsoft.com/office/drawing/2014/main" xmlns="" id="{2631F537-07CD-465B-8FC8-AAC89DB8F00B}"/>
              </a:ext>
            </a:extLst>
          </p:cNvPr>
          <p:cNvSpPr/>
          <p:nvPr/>
        </p:nvSpPr>
        <p:spPr>
          <a:xfrm>
            <a:off x="7952647" y="1622250"/>
            <a:ext cx="3705928" cy="830997"/>
          </a:xfrm>
          <a:prstGeom prst="rect">
            <a:avLst/>
          </a:prstGeom>
        </p:spPr>
        <p:txBody>
          <a:bodyPr wrap="square">
            <a:spAutoFit/>
          </a:bodyPr>
          <a:lstStyle/>
          <a:p>
            <a:pPr lvl="0" algn="just"/>
            <a:r>
              <a:rPr lang="en-US" sz="2400" kern="100" dirty="0">
                <a:solidFill>
                  <a:prstClr val="black"/>
                </a:solidFill>
                <a:latin typeface="Times New Roman" panose="02020603050405020304" pitchFamily="18" charset="0"/>
                <a:ea typeface="SimSun" panose="02010600030101010101" pitchFamily="2" charset="-122"/>
              </a:rPr>
              <a:t>S</a:t>
            </a:r>
            <a:r>
              <a:rPr lang="vi-VN" sz="2400" kern="100" dirty="0">
                <a:solidFill>
                  <a:prstClr val="black"/>
                </a:solidFill>
                <a:latin typeface="Times New Roman" panose="02020603050405020304" pitchFamily="18" charset="0"/>
                <a:ea typeface="SimSun" panose="02010600030101010101" pitchFamily="2" charset="-122"/>
              </a:rPr>
              <a:t>ự hoàn chỉnh tương đối về ý nghĩa và hình thức</a:t>
            </a:r>
            <a:r>
              <a:rPr kumimoji="0" lang="en-US" sz="2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61" name="图片 31">
            <a:extLst>
              <a:ext uri="{FF2B5EF4-FFF2-40B4-BE49-F238E27FC236}">
                <a16:creationId xmlns:a16="http://schemas.microsoft.com/office/drawing/2014/main" xmlns="" id="{F62CE81E-6FE4-4E10-BE8C-8BDEBC1FB8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1982" y="-27664"/>
            <a:ext cx="1421464" cy="1417622"/>
          </a:xfrm>
          <a:prstGeom prst="rect">
            <a:avLst/>
          </a:prstGeom>
        </p:spPr>
      </p:pic>
      <p:sp>
        <p:nvSpPr>
          <p:cNvPr id="63" name="Rectangle 62">
            <a:extLst>
              <a:ext uri="{FF2B5EF4-FFF2-40B4-BE49-F238E27FC236}">
                <a16:creationId xmlns:a16="http://schemas.microsoft.com/office/drawing/2014/main" xmlns="" id="{9FAEFAAB-D433-4B93-97DC-362930C2F8C2}"/>
              </a:ext>
            </a:extLst>
          </p:cNvPr>
          <p:cNvSpPr/>
          <p:nvPr/>
        </p:nvSpPr>
        <p:spPr>
          <a:xfrm>
            <a:off x="7756154" y="3736286"/>
            <a:ext cx="3902421" cy="830997"/>
          </a:xfrm>
          <a:prstGeom prst="rect">
            <a:avLst/>
          </a:prstGeom>
        </p:spPr>
        <p:txBody>
          <a:bodyPr wrap="square">
            <a:spAutoFit/>
          </a:bodyPr>
          <a:lstStyle/>
          <a:p>
            <a:pPr lvl="0" algn="just"/>
            <a:r>
              <a:rPr lang="en-US" sz="2400" kern="100" dirty="0">
                <a:solidFill>
                  <a:prstClr val="black"/>
                </a:solidFill>
                <a:latin typeface="Times New Roman" panose="02020603050405020304" pitchFamily="18" charset="0"/>
                <a:ea typeface="SimSun" panose="02010600030101010101" pitchFamily="2" charset="-122"/>
              </a:rPr>
              <a:t>G</a:t>
            </a:r>
            <a:r>
              <a:rPr lang="vi-VN" sz="2400" kern="100" dirty="0">
                <a:solidFill>
                  <a:prstClr val="black"/>
                </a:solidFill>
                <a:latin typeface="Times New Roman" panose="02020603050405020304" pitchFamily="18" charset="0"/>
                <a:ea typeface="SimSun" panose="02010600030101010101" pitchFamily="2" charset="-122"/>
              </a:rPr>
              <a:t>ồm nhiều câu được tổ chức xoay quanh một ý nhỏ.</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grpSp>
        <p:nvGrpSpPr>
          <p:cNvPr id="66" name="Group 12">
            <a:extLst>
              <a:ext uri="{FF2B5EF4-FFF2-40B4-BE49-F238E27FC236}">
                <a16:creationId xmlns:a16="http://schemas.microsoft.com/office/drawing/2014/main" xmlns="" id="{254BE746-C605-4602-BD72-9BE0B4F161B1}"/>
              </a:ext>
            </a:extLst>
          </p:cNvPr>
          <p:cNvGrpSpPr/>
          <p:nvPr/>
        </p:nvGrpSpPr>
        <p:grpSpPr>
          <a:xfrm>
            <a:off x="2142870" y="2967025"/>
            <a:ext cx="1226909" cy="1838169"/>
            <a:chOff x="2066468" y="2628718"/>
            <a:chExt cx="2744485" cy="3609651"/>
          </a:xfrm>
          <a:solidFill>
            <a:srgbClr val="399563"/>
          </a:solidFill>
        </p:grpSpPr>
        <p:sp>
          <p:nvSpPr>
            <p:cNvPr id="67" name="Freeform 13">
              <a:extLst>
                <a:ext uri="{FF2B5EF4-FFF2-40B4-BE49-F238E27FC236}">
                  <a16:creationId xmlns:a16="http://schemas.microsoft.com/office/drawing/2014/main" xmlns="" id="{F5DD1817-E9C7-4796-BAFB-0EBE8EA01A87}"/>
                </a:ext>
              </a:extLst>
            </p:cNvPr>
            <p:cNvSpPr>
              <a:spLocks/>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14">
              <a:extLst>
                <a:ext uri="{FF2B5EF4-FFF2-40B4-BE49-F238E27FC236}">
                  <a16:creationId xmlns:a16="http://schemas.microsoft.com/office/drawing/2014/main" xmlns="" id="{9F0048BA-FA48-499A-9AAB-8AD192686D8E}"/>
                </a:ext>
              </a:extLst>
            </p:cNvPr>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69" name="Oval 18">
            <a:extLst>
              <a:ext uri="{FF2B5EF4-FFF2-40B4-BE49-F238E27FC236}">
                <a16:creationId xmlns:a16="http://schemas.microsoft.com/office/drawing/2014/main" xmlns="" id="{19FAD824-DE2B-47E1-8375-31DB15AE0D32}"/>
              </a:ext>
            </a:extLst>
          </p:cNvPr>
          <p:cNvSpPr>
            <a:spLocks noChangeArrowheads="1"/>
          </p:cNvSpPr>
          <p:nvPr/>
        </p:nvSpPr>
        <p:spPr bwMode="auto">
          <a:xfrm>
            <a:off x="2517128" y="3429794"/>
            <a:ext cx="446406" cy="4488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Tree>
    <p:extLst>
      <p:ext uri="{BB962C8B-B14F-4D97-AF65-F5344CB8AC3E}">
        <p14:creationId xmlns:p14="http://schemas.microsoft.com/office/powerpoint/2010/main" val="3783335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anim calcmode="lin" valueType="num">
                                      <p:cBhvr additive="base">
                                        <p:cTn id="39" dur="500" fill="hold"/>
                                        <p:tgtEl>
                                          <p:spTgt spid="63"/>
                                        </p:tgtEl>
                                        <p:attrNameLst>
                                          <p:attrName>ppt_x</p:attrName>
                                        </p:attrNameLst>
                                      </p:cBhvr>
                                      <p:tavLst>
                                        <p:tav tm="0">
                                          <p:val>
                                            <p:strVal val="#ppt_x"/>
                                          </p:val>
                                        </p:tav>
                                        <p:tav tm="100000">
                                          <p:val>
                                            <p:strVal val="#ppt_x"/>
                                          </p:val>
                                        </p:tav>
                                      </p:tavLst>
                                    </p:anim>
                                    <p:anim calcmode="lin" valueType="num">
                                      <p:cBhvr additive="base">
                                        <p:cTn id="40" dur="500" fill="hold"/>
                                        <p:tgtEl>
                                          <p:spTgt spid="63"/>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750"/>
                                        <p:tgtEl>
                                          <p:spTgt spid="66"/>
                                        </p:tgtEl>
                                      </p:cBhvr>
                                    </p:animEffect>
                                  </p:childTnLst>
                                </p:cTn>
                              </p:par>
                            </p:childTnLst>
                          </p:cTn>
                        </p:par>
                        <p:par>
                          <p:cTn id="45" fill="hold">
                            <p:stCondLst>
                              <p:cond delay="1250"/>
                            </p:stCondLst>
                            <p:childTnLst>
                              <p:par>
                                <p:cTn id="46" presetID="10" presetClass="entr" presetSubtype="0" fill="hold" grpId="0" nodeType="after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8" grpId="0"/>
      <p:bldP spid="12" grpId="0"/>
      <p:bldP spid="63" grpId="0"/>
      <p:bldP spid="6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a:extLst>
              <a:ext uri="{FF2B5EF4-FFF2-40B4-BE49-F238E27FC236}">
                <a16:creationId xmlns:a16="http://schemas.microsoft.com/office/drawing/2014/main" xmlns="" id="{F481BF77-BB65-445F-B083-732F5DAB3F7B}"/>
              </a:ext>
            </a:extLst>
          </p:cNvPr>
          <p:cNvSpPr/>
          <p:nvPr/>
        </p:nvSpPr>
        <p:spPr>
          <a:xfrm>
            <a:off x="3246539" y="329992"/>
            <a:ext cx="4538880"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1">
            <a:extLst>
              <a:ext uri="{FF2B5EF4-FFF2-40B4-BE49-F238E27FC236}">
                <a16:creationId xmlns:a16="http://schemas.microsoft.com/office/drawing/2014/main" xmlns="" id="{BC7B1D71-505C-4142-9E54-1D3D7D01D0A7}"/>
              </a:ext>
            </a:extLst>
          </p:cNvPr>
          <p:cNvSpPr txBox="1"/>
          <p:nvPr/>
        </p:nvSpPr>
        <p:spPr>
          <a:xfrm>
            <a:off x="3246538" y="329992"/>
            <a:ext cx="4538879"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Trong</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bản</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1CB2DDE4-1ED4-4AC5-9FA7-E5F107F1A34D}"/>
              </a:ext>
            </a:extLst>
          </p:cNvPr>
          <p:cNvPicPr>
            <a:picLocks noChangeAspect="1"/>
          </p:cNvPicPr>
          <p:nvPr/>
        </p:nvPicPr>
        <p:blipFill>
          <a:blip r:embed="rId2"/>
          <a:stretch>
            <a:fillRect/>
          </a:stretch>
        </p:blipFill>
        <p:spPr>
          <a:xfrm>
            <a:off x="1115736" y="1014265"/>
            <a:ext cx="818935" cy="1147552"/>
          </a:xfrm>
          <a:prstGeom prst="rect">
            <a:avLst/>
          </a:prstGeom>
        </p:spPr>
      </p:pic>
      <p:cxnSp>
        <p:nvCxnSpPr>
          <p:cNvPr id="11" name="Straight Connector 10">
            <a:extLst>
              <a:ext uri="{FF2B5EF4-FFF2-40B4-BE49-F238E27FC236}">
                <a16:creationId xmlns:a16="http://schemas.microsoft.com/office/drawing/2014/main" xmlns="" id="{964FC186-1646-44EC-A697-52A164196B0C}"/>
              </a:ext>
            </a:extLst>
          </p:cNvPr>
          <p:cNvCxnSpPr>
            <a:cxnSpLocks/>
          </p:cNvCxnSpPr>
          <p:nvPr/>
        </p:nvCxnSpPr>
        <p:spPr>
          <a:xfrm>
            <a:off x="1741724" y="2161817"/>
            <a:ext cx="5145637"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4" name="Rectangle 13">
            <a:extLst>
              <a:ext uri="{FF2B5EF4-FFF2-40B4-BE49-F238E27FC236}">
                <a16:creationId xmlns:a16="http://schemas.microsoft.com/office/drawing/2014/main" xmlns="" id="{E08018CF-4E9E-4FE4-9EF9-6C5858DE6E00}"/>
              </a:ext>
            </a:extLst>
          </p:cNvPr>
          <p:cNvSpPr/>
          <p:nvPr/>
        </p:nvSpPr>
        <p:spPr>
          <a:xfrm>
            <a:off x="1780791" y="1503677"/>
            <a:ext cx="5830136" cy="461665"/>
          </a:xfrm>
          <a:prstGeom prst="rect">
            <a:avLst/>
          </a:prstGeom>
        </p:spPr>
        <p:txBody>
          <a:bodyPr wrap="square">
            <a:spAutoFit/>
          </a:bodyPr>
          <a:lstStyle/>
          <a:p>
            <a:pPr lvl="0"/>
            <a:r>
              <a:rPr lang="en-US" sz="2400" dirty="0">
                <a:solidFill>
                  <a:srgbClr val="000000"/>
                </a:solidFill>
                <a:latin typeface="Times New Roman" panose="02020603050405020304" pitchFamily="18" charset="0"/>
                <a:ea typeface="Times New Roman" panose="02020603050405020304" pitchFamily="18" charset="0"/>
              </a:rPr>
              <a:t>G</a:t>
            </a:r>
            <a:r>
              <a:rPr lang="vi-VN" sz="2400" dirty="0">
                <a:solidFill>
                  <a:srgbClr val="000000"/>
                </a:solidFill>
                <a:latin typeface="Times New Roman" panose="02020603050405020304" pitchFamily="18" charset="0"/>
                <a:ea typeface="Times New Roman" panose="02020603050405020304" pitchFamily="18" charset="0"/>
              </a:rPr>
              <a:t>iữa các đoạn văn có sự liên kết chặt chẽ</a:t>
            </a: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pic>
        <p:nvPicPr>
          <p:cNvPr id="16" name="Picture 15">
            <a:extLst>
              <a:ext uri="{FF2B5EF4-FFF2-40B4-BE49-F238E27FC236}">
                <a16:creationId xmlns:a16="http://schemas.microsoft.com/office/drawing/2014/main" xmlns="" id="{405B7559-D2CC-4462-9253-364C4614C84C}"/>
              </a:ext>
            </a:extLst>
          </p:cNvPr>
          <p:cNvPicPr>
            <a:picLocks noChangeAspect="1"/>
          </p:cNvPicPr>
          <p:nvPr/>
        </p:nvPicPr>
        <p:blipFill>
          <a:blip r:embed="rId2"/>
          <a:stretch>
            <a:fillRect/>
          </a:stretch>
        </p:blipFill>
        <p:spPr>
          <a:xfrm>
            <a:off x="2975380" y="2394353"/>
            <a:ext cx="818935" cy="1147552"/>
          </a:xfrm>
          <a:prstGeom prst="rect">
            <a:avLst/>
          </a:prstGeom>
        </p:spPr>
      </p:pic>
      <p:cxnSp>
        <p:nvCxnSpPr>
          <p:cNvPr id="17" name="Straight Connector 16">
            <a:extLst>
              <a:ext uri="{FF2B5EF4-FFF2-40B4-BE49-F238E27FC236}">
                <a16:creationId xmlns:a16="http://schemas.microsoft.com/office/drawing/2014/main" xmlns="" id="{4E232507-4AAF-478A-A1D9-600EC50FD768}"/>
              </a:ext>
            </a:extLst>
          </p:cNvPr>
          <p:cNvCxnSpPr>
            <a:cxnSpLocks/>
          </p:cNvCxnSpPr>
          <p:nvPr/>
        </p:nvCxnSpPr>
        <p:spPr>
          <a:xfrm>
            <a:off x="3601368" y="3541905"/>
            <a:ext cx="4448498"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8" name="Rectangle 17">
            <a:extLst>
              <a:ext uri="{FF2B5EF4-FFF2-40B4-BE49-F238E27FC236}">
                <a16:creationId xmlns:a16="http://schemas.microsoft.com/office/drawing/2014/main" xmlns="" id="{172334F1-E82F-4D75-842D-91C38AC02FBF}"/>
              </a:ext>
            </a:extLst>
          </p:cNvPr>
          <p:cNvSpPr/>
          <p:nvPr/>
        </p:nvSpPr>
        <p:spPr>
          <a:xfrm>
            <a:off x="3856107" y="2642435"/>
            <a:ext cx="4504460" cy="830997"/>
          </a:xfrm>
          <a:prstGeom prst="rect">
            <a:avLst/>
          </a:prstGeom>
        </p:spPr>
        <p:txBody>
          <a:bodyPr wrap="square">
            <a:spAutoFit/>
          </a:bodyPr>
          <a:lstStyle/>
          <a:p>
            <a:pPr lvl="0"/>
            <a:r>
              <a:rPr lang="en-US" sz="2400" dirty="0">
                <a:solidFill>
                  <a:srgbClr val="000000"/>
                </a:solidFill>
                <a:latin typeface="Times New Roman" panose="02020603050405020304" pitchFamily="18" charset="0"/>
                <a:ea typeface="Times New Roman" panose="02020603050405020304" pitchFamily="18" charset="0"/>
              </a:rPr>
              <a:t>V</a:t>
            </a:r>
            <a:r>
              <a:rPr lang="vi-VN" sz="2400" dirty="0">
                <a:solidFill>
                  <a:srgbClr val="000000"/>
                </a:solidFill>
                <a:latin typeface="Times New Roman" panose="02020603050405020304" pitchFamily="18" charset="0"/>
                <a:ea typeface="Times New Roman" panose="02020603050405020304" pitchFamily="18" charset="0"/>
              </a:rPr>
              <a:t>à tất cả đều hướng vào việc làm sáng tỏ chủ đề chung của VB</a:t>
            </a: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pic>
        <p:nvPicPr>
          <p:cNvPr id="22" name="Picture 21">
            <a:extLst>
              <a:ext uri="{FF2B5EF4-FFF2-40B4-BE49-F238E27FC236}">
                <a16:creationId xmlns:a16="http://schemas.microsoft.com/office/drawing/2014/main" xmlns="" id="{6B71D76A-3E08-4392-A953-654325932C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164391" y="516478"/>
            <a:ext cx="3025427" cy="3025427"/>
          </a:xfrm>
          <a:prstGeom prst="rect">
            <a:avLst/>
          </a:prstGeom>
        </p:spPr>
      </p:pic>
      <p:pic>
        <p:nvPicPr>
          <p:cNvPr id="23" name="Picture 22">
            <a:extLst>
              <a:ext uri="{FF2B5EF4-FFF2-40B4-BE49-F238E27FC236}">
                <a16:creationId xmlns:a16="http://schemas.microsoft.com/office/drawing/2014/main" xmlns="" id="{6B2A3F84-0070-4EC8-B90A-76628B2B66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4" b="89617" l="9818" r="89818">
                        <a14:foregroundMark x1="30545" y1="5464" x2="30545" y2="5464"/>
                        <a14:foregroundMark x1="36364" y1="30055" x2="36364" y2="30055"/>
                      </a14:backgroundRemoval>
                    </a14:imgEffect>
                  </a14:imgLayer>
                </a14:imgProps>
              </a:ext>
            </a:extLst>
          </a:blip>
          <a:stretch>
            <a:fillRect/>
          </a:stretch>
        </p:blipFill>
        <p:spPr>
          <a:xfrm>
            <a:off x="4314542" y="4050455"/>
            <a:ext cx="2619375" cy="1743075"/>
          </a:xfrm>
          <a:prstGeom prst="rect">
            <a:avLst/>
          </a:prstGeom>
        </p:spPr>
      </p:pic>
    </p:spTree>
    <p:extLst>
      <p:ext uri="{BB962C8B-B14F-4D97-AF65-F5344CB8AC3E}">
        <p14:creationId xmlns:p14="http://schemas.microsoft.com/office/powerpoint/2010/main" val="3016922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a:extLst>
              <a:ext uri="{FF2B5EF4-FFF2-40B4-BE49-F238E27FC236}">
                <a16:creationId xmlns:a16="http://schemas.microsoft.com/office/drawing/2014/main" xmlns="" id="{F481BF77-BB65-445F-B083-732F5DAB3F7B}"/>
              </a:ext>
            </a:extLst>
          </p:cNvPr>
          <p:cNvSpPr/>
          <p:nvPr/>
        </p:nvSpPr>
        <p:spPr>
          <a:xfrm>
            <a:off x="3246539" y="329992"/>
            <a:ext cx="4538880"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1">
            <a:extLst>
              <a:ext uri="{FF2B5EF4-FFF2-40B4-BE49-F238E27FC236}">
                <a16:creationId xmlns:a16="http://schemas.microsoft.com/office/drawing/2014/main" xmlns="" id="{BC7B1D71-505C-4142-9E54-1D3D7D01D0A7}"/>
              </a:ext>
            </a:extLst>
          </p:cNvPr>
          <p:cNvSpPr txBox="1"/>
          <p:nvPr/>
        </p:nvSpPr>
        <p:spPr>
          <a:xfrm>
            <a:off x="3246538" y="329992"/>
            <a:ext cx="4538879"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Một</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đoạn</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văn</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1CB2DDE4-1ED4-4AC5-9FA7-E5F107F1A34D}"/>
              </a:ext>
            </a:extLst>
          </p:cNvPr>
          <p:cNvPicPr>
            <a:picLocks noChangeAspect="1"/>
          </p:cNvPicPr>
          <p:nvPr/>
        </p:nvPicPr>
        <p:blipFill>
          <a:blip r:embed="rId2"/>
          <a:stretch>
            <a:fillRect/>
          </a:stretch>
        </p:blipFill>
        <p:spPr>
          <a:xfrm>
            <a:off x="1115736" y="1014265"/>
            <a:ext cx="818935" cy="1147552"/>
          </a:xfrm>
          <a:prstGeom prst="rect">
            <a:avLst/>
          </a:prstGeom>
        </p:spPr>
      </p:pic>
      <p:cxnSp>
        <p:nvCxnSpPr>
          <p:cNvPr id="11" name="Straight Connector 10">
            <a:extLst>
              <a:ext uri="{FF2B5EF4-FFF2-40B4-BE49-F238E27FC236}">
                <a16:creationId xmlns:a16="http://schemas.microsoft.com/office/drawing/2014/main" xmlns="" id="{964FC186-1646-44EC-A697-52A164196B0C}"/>
              </a:ext>
            </a:extLst>
          </p:cNvPr>
          <p:cNvCxnSpPr>
            <a:cxnSpLocks/>
          </p:cNvCxnSpPr>
          <p:nvPr/>
        </p:nvCxnSpPr>
        <p:spPr>
          <a:xfrm>
            <a:off x="1741724" y="2161817"/>
            <a:ext cx="5145637"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4" name="Rectangle 13">
            <a:extLst>
              <a:ext uri="{FF2B5EF4-FFF2-40B4-BE49-F238E27FC236}">
                <a16:creationId xmlns:a16="http://schemas.microsoft.com/office/drawing/2014/main" xmlns="" id="{E08018CF-4E9E-4FE4-9EF9-6C5858DE6E00}"/>
              </a:ext>
            </a:extLst>
          </p:cNvPr>
          <p:cNvSpPr/>
          <p:nvPr/>
        </p:nvSpPr>
        <p:spPr>
          <a:xfrm>
            <a:off x="1847903" y="1690676"/>
            <a:ext cx="5039458" cy="461665"/>
          </a:xfrm>
          <a:prstGeom prst="rect">
            <a:avLst/>
          </a:prstGeom>
        </p:spPr>
        <p:txBody>
          <a:bodyPr wrap="square">
            <a:spAutoFit/>
          </a:bodyPr>
          <a:lstStyle/>
          <a:p>
            <a:pPr lvl="0"/>
            <a:r>
              <a:rPr lang="en-US" sz="2400" dirty="0">
                <a:solidFill>
                  <a:srgbClr val="000000"/>
                </a:solidFill>
                <a:latin typeface="Times New Roman" panose="02020603050405020304" pitchFamily="18" charset="0"/>
                <a:ea typeface="Times New Roman" panose="02020603050405020304" pitchFamily="18" charset="0"/>
              </a:rPr>
              <a:t>M</a:t>
            </a:r>
            <a:r>
              <a:rPr lang="vi-VN" sz="2400" dirty="0">
                <a:solidFill>
                  <a:srgbClr val="000000"/>
                </a:solidFill>
                <a:latin typeface="Times New Roman" panose="02020603050405020304" pitchFamily="18" charset="0"/>
                <a:ea typeface="Times New Roman" panose="02020603050405020304" pitchFamily="18" charset="0"/>
              </a:rPr>
              <a:t>ở </a:t>
            </a:r>
            <a:r>
              <a:rPr lang="en-US" sz="2400" dirty="0">
                <a:solidFill>
                  <a:srgbClr val="000000"/>
                </a:solidFill>
                <a:latin typeface="Times New Roman" panose="02020603050405020304" pitchFamily="18" charset="0"/>
                <a:ea typeface="Times New Roman" panose="02020603050405020304" pitchFamily="18" charset="0"/>
              </a:rPr>
              <a:t>đ</a:t>
            </a:r>
            <a:r>
              <a:rPr lang="vi-VN" sz="2400" dirty="0">
                <a:solidFill>
                  <a:srgbClr val="000000"/>
                </a:solidFill>
                <a:latin typeface="Times New Roman" panose="02020603050405020304" pitchFamily="18" charset="0"/>
                <a:ea typeface="Times New Roman" panose="02020603050405020304" pitchFamily="18" charset="0"/>
              </a:rPr>
              <a:t>ầu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pic>
        <p:nvPicPr>
          <p:cNvPr id="16" name="Picture 15">
            <a:extLst>
              <a:ext uri="{FF2B5EF4-FFF2-40B4-BE49-F238E27FC236}">
                <a16:creationId xmlns:a16="http://schemas.microsoft.com/office/drawing/2014/main" xmlns="" id="{405B7559-D2CC-4462-9253-364C4614C84C}"/>
              </a:ext>
            </a:extLst>
          </p:cNvPr>
          <p:cNvPicPr>
            <a:picLocks noChangeAspect="1"/>
          </p:cNvPicPr>
          <p:nvPr/>
        </p:nvPicPr>
        <p:blipFill>
          <a:blip r:embed="rId2"/>
          <a:stretch>
            <a:fillRect/>
          </a:stretch>
        </p:blipFill>
        <p:spPr>
          <a:xfrm>
            <a:off x="2975380" y="2394353"/>
            <a:ext cx="818935" cy="1147552"/>
          </a:xfrm>
          <a:prstGeom prst="rect">
            <a:avLst/>
          </a:prstGeom>
        </p:spPr>
      </p:pic>
      <p:cxnSp>
        <p:nvCxnSpPr>
          <p:cNvPr id="17" name="Straight Connector 16">
            <a:extLst>
              <a:ext uri="{FF2B5EF4-FFF2-40B4-BE49-F238E27FC236}">
                <a16:creationId xmlns:a16="http://schemas.microsoft.com/office/drawing/2014/main" xmlns="" id="{4E232507-4AAF-478A-A1D9-600EC50FD768}"/>
              </a:ext>
            </a:extLst>
          </p:cNvPr>
          <p:cNvCxnSpPr>
            <a:cxnSpLocks/>
          </p:cNvCxnSpPr>
          <p:nvPr/>
        </p:nvCxnSpPr>
        <p:spPr>
          <a:xfrm>
            <a:off x="3601368" y="3541905"/>
            <a:ext cx="4448498"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8" name="Rectangle 17">
            <a:extLst>
              <a:ext uri="{FF2B5EF4-FFF2-40B4-BE49-F238E27FC236}">
                <a16:creationId xmlns:a16="http://schemas.microsoft.com/office/drawing/2014/main" xmlns="" id="{172334F1-E82F-4D75-842D-91C38AC02FBF}"/>
              </a:ext>
            </a:extLst>
          </p:cNvPr>
          <p:cNvSpPr/>
          <p:nvPr/>
        </p:nvSpPr>
        <p:spPr>
          <a:xfrm>
            <a:off x="3856107" y="2642435"/>
            <a:ext cx="4504460" cy="830997"/>
          </a:xfrm>
          <a:prstGeom prst="rect">
            <a:avLst/>
          </a:prstGeom>
        </p:spPr>
        <p:txBody>
          <a:bodyPr wrap="square">
            <a:spAutoFit/>
          </a:bodyPr>
          <a:lstStyle/>
          <a:p>
            <a:pPr lvl="0"/>
            <a:r>
              <a:rPr lang="en-US" sz="2400" dirty="0" err="1">
                <a:solidFill>
                  <a:srgbClr val="000000"/>
                </a:solidFill>
                <a:latin typeface="Times New Roman" panose="02020603050405020304" pitchFamily="18" charset="0"/>
                <a:ea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khía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cạnh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nội</a:t>
            </a:r>
            <a:r>
              <a:rPr lang="en-US" sz="2400" dirty="0">
                <a:solidFill>
                  <a:srgbClr val="000000"/>
                </a:solidFill>
                <a:latin typeface="Times New Roman" panose="02020603050405020304" pitchFamily="18" charset="0"/>
                <a:ea typeface="Times New Roman" panose="02020603050405020304" pitchFamily="18" charset="0"/>
              </a:rPr>
              <a:t> dung </a:t>
            </a:r>
            <a:r>
              <a:rPr lang="en-US" sz="2400" dirty="0" err="1">
                <a:solidFill>
                  <a:srgbClr val="000000"/>
                </a:solidFill>
                <a:latin typeface="Times New Roman" panose="02020603050405020304" pitchFamily="18" charset="0"/>
                <a:ea typeface="Times New Roman" panose="02020603050405020304" pitchFamily="18" charset="0"/>
              </a:rPr>
              <a:t>chính</a:t>
            </a:r>
            <a:r>
              <a:rPr lang="en-US" sz="2400" dirty="0">
                <a:solidFill>
                  <a:srgbClr val="000000"/>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pic>
        <p:nvPicPr>
          <p:cNvPr id="22" name="Picture 21">
            <a:extLst>
              <a:ext uri="{FF2B5EF4-FFF2-40B4-BE49-F238E27FC236}">
                <a16:creationId xmlns:a16="http://schemas.microsoft.com/office/drawing/2014/main" xmlns="" id="{6B71D76A-3E08-4392-A953-654325932C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919441" y="516478"/>
            <a:ext cx="1270377" cy="1270377"/>
          </a:xfrm>
          <a:prstGeom prst="rect">
            <a:avLst/>
          </a:prstGeom>
        </p:spPr>
      </p:pic>
      <p:pic>
        <p:nvPicPr>
          <p:cNvPr id="23" name="Picture 22">
            <a:extLst>
              <a:ext uri="{FF2B5EF4-FFF2-40B4-BE49-F238E27FC236}">
                <a16:creationId xmlns:a16="http://schemas.microsoft.com/office/drawing/2014/main" xmlns="" id="{6B2A3F84-0070-4EC8-B90A-76628B2B66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4" b="89617" l="9818" r="89818">
                        <a14:foregroundMark x1="30545" y1="5464" x2="30545" y2="5464"/>
                        <a14:foregroundMark x1="36364" y1="30055" x2="36364" y2="30055"/>
                      </a14:backgroundRemoval>
                    </a14:imgEffect>
                  </a14:imgLayer>
                </a14:imgProps>
              </a:ext>
            </a:extLst>
          </a:blip>
          <a:stretch>
            <a:fillRect/>
          </a:stretch>
        </p:blipFill>
        <p:spPr>
          <a:xfrm>
            <a:off x="668999" y="3281765"/>
            <a:ext cx="2619375" cy="1743075"/>
          </a:xfrm>
          <a:prstGeom prst="rect">
            <a:avLst/>
          </a:prstGeom>
        </p:spPr>
      </p:pic>
      <p:pic>
        <p:nvPicPr>
          <p:cNvPr id="12" name="Picture 11">
            <a:extLst>
              <a:ext uri="{FF2B5EF4-FFF2-40B4-BE49-F238E27FC236}">
                <a16:creationId xmlns:a16="http://schemas.microsoft.com/office/drawing/2014/main" xmlns="" id="{3A02ACE8-F0D9-4316-98C6-62BAD943C108}"/>
              </a:ext>
            </a:extLst>
          </p:cNvPr>
          <p:cNvPicPr>
            <a:picLocks noChangeAspect="1"/>
          </p:cNvPicPr>
          <p:nvPr/>
        </p:nvPicPr>
        <p:blipFill>
          <a:blip r:embed="rId2"/>
          <a:stretch>
            <a:fillRect/>
          </a:stretch>
        </p:blipFill>
        <p:spPr>
          <a:xfrm>
            <a:off x="3288374" y="3842913"/>
            <a:ext cx="818935" cy="1147552"/>
          </a:xfrm>
          <a:prstGeom prst="rect">
            <a:avLst/>
          </a:prstGeom>
        </p:spPr>
      </p:pic>
      <p:cxnSp>
        <p:nvCxnSpPr>
          <p:cNvPr id="13" name="Straight Connector 12">
            <a:extLst>
              <a:ext uri="{FF2B5EF4-FFF2-40B4-BE49-F238E27FC236}">
                <a16:creationId xmlns:a16="http://schemas.microsoft.com/office/drawing/2014/main" xmlns="" id="{31145433-43C6-411E-A8E9-6AA149881EDC}"/>
              </a:ext>
            </a:extLst>
          </p:cNvPr>
          <p:cNvCxnSpPr>
            <a:cxnSpLocks/>
          </p:cNvCxnSpPr>
          <p:nvPr/>
        </p:nvCxnSpPr>
        <p:spPr>
          <a:xfrm>
            <a:off x="3914362" y="4990465"/>
            <a:ext cx="4448498"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5" name="Rectangle 14">
            <a:extLst>
              <a:ext uri="{FF2B5EF4-FFF2-40B4-BE49-F238E27FC236}">
                <a16:creationId xmlns:a16="http://schemas.microsoft.com/office/drawing/2014/main" xmlns="" id="{A0DC8A94-2B3E-4246-B36A-0B0B76CA8292}"/>
              </a:ext>
            </a:extLst>
          </p:cNvPr>
          <p:cNvSpPr/>
          <p:nvPr/>
        </p:nvSpPr>
        <p:spPr>
          <a:xfrm>
            <a:off x="4169101" y="4090995"/>
            <a:ext cx="4504460" cy="830997"/>
          </a:xfrm>
          <a:prstGeom prst="rect">
            <a:avLst/>
          </a:prstGeom>
        </p:spPr>
        <p:txBody>
          <a:bodyPr wrap="square">
            <a:spAutoFit/>
          </a:bodyPr>
          <a:lstStyle/>
          <a:p>
            <a:pPr lvl="0"/>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thúc</a:t>
            </a:r>
            <a:r>
              <a:rPr lang="en-US" sz="2400" dirty="0">
                <a:solidFill>
                  <a:srgbClr val="000000"/>
                </a:solidFill>
                <a:latin typeface="Times New Roman" panose="02020603050405020304" pitchFamily="18" charset="0"/>
                <a:ea typeface="Times New Roman" panose="02020603050405020304" pitchFamily="18" charset="0"/>
              </a:rPr>
              <a:t> VB </a:t>
            </a:r>
            <a:r>
              <a:rPr lang="en-US" sz="2400" dirty="0" err="1">
                <a:solidFill>
                  <a:srgbClr val="000000"/>
                </a:solidFill>
                <a:latin typeface="Times New Roman" panose="02020603050405020304" pitchFamily="18" charset="0"/>
                <a:ea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mở</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vấn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sp>
        <p:nvSpPr>
          <p:cNvPr id="2" name="Right Brace 1">
            <a:extLst>
              <a:ext uri="{FF2B5EF4-FFF2-40B4-BE49-F238E27FC236}">
                <a16:creationId xmlns:a16="http://schemas.microsoft.com/office/drawing/2014/main" xmlns="" id="{7111AE30-88F0-4E68-A913-02EF63870A9E}"/>
              </a:ext>
            </a:extLst>
          </p:cNvPr>
          <p:cNvSpPr/>
          <p:nvPr/>
        </p:nvSpPr>
        <p:spPr>
          <a:xfrm>
            <a:off x="8076677" y="1556402"/>
            <a:ext cx="926710" cy="348964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xmlns="" id="{A31B698F-E63D-4384-830A-6A5AFC16A1F2}"/>
              </a:ext>
            </a:extLst>
          </p:cNvPr>
          <p:cNvSpPr/>
          <p:nvPr/>
        </p:nvSpPr>
        <p:spPr>
          <a:xfrm>
            <a:off x="9029145" y="2600393"/>
            <a:ext cx="2327115" cy="1200329"/>
          </a:xfrm>
          <a:prstGeom prst="rect">
            <a:avLst/>
          </a:prstGeom>
        </p:spPr>
        <p:txBody>
          <a:bodyPr wrap="square">
            <a:spAutoFit/>
          </a:bodyPr>
          <a:lstStyle/>
          <a:p>
            <a:pPr lvl="0" algn="just"/>
            <a:r>
              <a:rPr lang="en-US" sz="2400" dirty="0" err="1">
                <a:solidFill>
                  <a:srgbClr val="000000"/>
                </a:solidFill>
                <a:latin typeface="Times New Roman" panose="02020603050405020304" pitchFamily="18" charset="0"/>
                <a:ea typeface="Times New Roman" panose="02020603050405020304" pitchFamily="18" charset="0"/>
              </a:rPr>
              <a:t>Đảm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nhiệm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733478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8" grpId="0"/>
      <p:bldP spid="15" grpId="0"/>
      <p:bldP spid="2"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921657" y="453464"/>
            <a:ext cx="6141874" cy="646331"/>
          </a:xfrm>
          <a:prstGeom prst="rect">
            <a:avLst/>
          </a:prstGeom>
          <a:noFill/>
        </p:spPr>
        <p:txBody>
          <a:bodyPr wrap="square" rtlCol="0">
            <a:spAutoFit/>
          </a:bodyPr>
          <a:lstStyle/>
          <a:p>
            <a:pPr lvl="0" defTabSz="457154">
              <a:defRPr/>
            </a:pPr>
            <a:r>
              <a:rPr lang="en-US" altLang="zh-CN" sz="3600" b="1" dirty="0" smtClean="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Văn</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bản</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thông</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tin</a:t>
            </a:r>
            <a:endPar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xmlns="" id="{6FBE961B-C3CD-43BF-81E0-C61B25AF7AD0}"/>
              </a:ext>
            </a:extLst>
          </p:cNvPr>
          <p:cNvSpPr txBox="1"/>
          <p:nvPr/>
        </p:nvSpPr>
        <p:spPr>
          <a:xfrm>
            <a:off x="1997720" y="1906300"/>
            <a:ext cx="3776673" cy="3046988"/>
          </a:xfrm>
          <a:prstGeom prst="rect">
            <a:avLst/>
          </a:prstGeom>
          <a:noFill/>
        </p:spPr>
        <p:txBody>
          <a:bodyPr wrap="square" rtlCol="0">
            <a:spAutoFit/>
          </a:bodyPr>
          <a:lstStyle/>
          <a:p>
            <a:pPr lvl="0" algn="just"/>
            <a:r>
              <a:rPr lang="en-US" sz="2400" b="1" i="1" dirty="0">
                <a:solidFill>
                  <a:srgbClr val="FFFFFF"/>
                </a:solidFill>
                <a:latin typeface="Times New Roman" panose="02020603050405020304" pitchFamily="18" charset="0"/>
                <a:ea typeface="微软雅黑"/>
                <a:cs typeface="Times New Roman" panose="02020603050405020304" pitchFamily="18" charset="0"/>
              </a:rPr>
              <a:t>+ VB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thông</a:t>
            </a:r>
            <a:r>
              <a:rPr lang="en-US" sz="2400" b="1" i="1" dirty="0">
                <a:solidFill>
                  <a:srgbClr val="FFFFFF"/>
                </a:solidFill>
                <a:latin typeface="Times New Roman" panose="02020603050405020304" pitchFamily="18" charset="0"/>
                <a:ea typeface="微软雅黑"/>
                <a:cs typeface="Times New Roman" panose="02020603050405020304" pitchFamily="18" charset="0"/>
              </a:rPr>
              <a:t> tin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gồm</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những</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yếu</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tố</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nào</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tạo</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nên</a:t>
            </a:r>
            <a:r>
              <a:rPr lang="en-US" sz="2400" b="1" i="1" dirty="0">
                <a:solidFill>
                  <a:srgbClr val="FFFFFF"/>
                </a:solidFill>
                <a:latin typeface="Times New Roman" panose="02020603050405020304" pitchFamily="18" charset="0"/>
                <a:ea typeface="微软雅黑"/>
                <a:cs typeface="Times New Roman" panose="02020603050405020304" pitchFamily="18" charset="0"/>
              </a:rPr>
              <a:t>?</a:t>
            </a:r>
          </a:p>
          <a:p>
            <a:pPr lvl="0" algn="just"/>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Khi</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đọc</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một</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bài</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báo</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em</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có</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đọc</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sa-pô</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không</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Vì</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sao</a:t>
            </a:r>
            <a:r>
              <a:rPr lang="en-US" sz="2400" b="1" i="1" dirty="0">
                <a:solidFill>
                  <a:srgbClr val="FFFFFF"/>
                </a:solidFill>
                <a:latin typeface="Times New Roman" panose="02020603050405020304" pitchFamily="18" charset="0"/>
                <a:ea typeface="微软雅黑"/>
                <a:cs typeface="Times New Roman" panose="02020603050405020304" pitchFamily="18" charset="0"/>
              </a:rPr>
              <a:t>? Sa-</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pô</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của</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bài</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báo</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có</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thể</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giúp</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gì</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cho</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em</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trong</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việc</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lĩnh</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hội</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thông</a:t>
            </a:r>
            <a:r>
              <a:rPr lang="en-US" sz="2400" b="1" i="1" dirty="0">
                <a:solidFill>
                  <a:srgbClr val="FFFFFF"/>
                </a:solidFill>
                <a:latin typeface="Times New Roman" panose="02020603050405020304" pitchFamily="18" charset="0"/>
                <a:ea typeface="微软雅黑"/>
                <a:cs typeface="Times New Roman" panose="02020603050405020304" pitchFamily="18" charset="0"/>
              </a:rPr>
              <a:t> tin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chính</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từ</a:t>
            </a:r>
            <a:r>
              <a:rPr lang="en-US" sz="2400" b="1" i="1" dirty="0">
                <a:solidFill>
                  <a:srgbClr val="FFFFFF"/>
                </a:solidFill>
                <a:latin typeface="Times New Roman" panose="02020603050405020304" pitchFamily="18" charset="0"/>
                <a:ea typeface="微软雅黑"/>
                <a:cs typeface="Times New Roman" panose="02020603050405020304" pitchFamily="18" charset="0"/>
              </a:rPr>
              <a:t> VB?</a:t>
            </a:r>
          </a:p>
        </p:txBody>
      </p:sp>
      <p:pic>
        <p:nvPicPr>
          <p:cNvPr id="5" name="Picture 4">
            <a:extLst>
              <a:ext uri="{FF2B5EF4-FFF2-40B4-BE49-F238E27FC236}">
                <a16:creationId xmlns:a16="http://schemas.microsoft.com/office/drawing/2014/main" xmlns=""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328166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7F127A5-F73E-43A8-B00B-632485239F11}"/>
              </a:ext>
            </a:extLst>
          </p:cNvPr>
          <p:cNvPicPr>
            <a:picLocks noChangeAspect="1"/>
          </p:cNvPicPr>
          <p:nvPr/>
        </p:nvPicPr>
        <p:blipFill>
          <a:blip r:embed="rId2"/>
          <a:stretch>
            <a:fillRect/>
          </a:stretch>
        </p:blipFill>
        <p:spPr>
          <a:xfrm>
            <a:off x="1317072" y="1248510"/>
            <a:ext cx="8338656" cy="5596613"/>
          </a:xfrm>
          <a:prstGeom prst="rect">
            <a:avLst/>
          </a:prstGeom>
        </p:spPr>
      </p:pic>
    </p:spTree>
    <p:extLst>
      <p:ext uri="{BB962C8B-B14F-4D97-AF65-F5344CB8AC3E}">
        <p14:creationId xmlns:p14="http://schemas.microsoft.com/office/powerpoint/2010/main" val="509420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4" name="Rectangle 3">
            <a:extLst>
              <a:ext uri="{FF2B5EF4-FFF2-40B4-BE49-F238E27FC236}">
                <a16:creationId xmlns:a16="http://schemas.microsoft.com/office/drawing/2014/main" xmlns="" id="{F4B94D37-D556-4EF0-83C5-24346C8E7F13}"/>
              </a:ext>
            </a:extLst>
          </p:cNvPr>
          <p:cNvSpPr/>
          <p:nvPr/>
        </p:nvSpPr>
        <p:spPr>
          <a:xfrm>
            <a:off x="1006680" y="426691"/>
            <a:ext cx="4277606" cy="646331"/>
          </a:xfrm>
          <a:prstGeom prst="rect">
            <a:avLst/>
          </a:prstGeom>
        </p:spPr>
        <p:txBody>
          <a:bodyPr wrap="square">
            <a:spAutoFit/>
          </a:bodyPr>
          <a:lstStyle/>
          <a:p>
            <a:pPr lvl="0" algn="ctr">
              <a:lnSpc>
                <a:spcPct val="150000"/>
              </a:lnSpc>
            </a:pPr>
            <a:r>
              <a:rPr lang="en-US" sz="2400" b="1" dirty="0" smtClean="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smtClean="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Văn </a:t>
            </a:r>
            <a:r>
              <a:rPr lang="vi-VN" sz="24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bản thông tin</a:t>
            </a:r>
          </a:p>
        </p:txBody>
      </p:sp>
      <p:pic>
        <p:nvPicPr>
          <p:cNvPr id="10" name="Picture 9">
            <a:extLst>
              <a:ext uri="{FF2B5EF4-FFF2-40B4-BE49-F238E27FC236}">
                <a16:creationId xmlns:a16="http://schemas.microsoft.com/office/drawing/2014/main" xmlns="" id="{1C0E8B01-8854-4FCA-82A3-843C9FCDA4D3}"/>
              </a:ext>
            </a:extLst>
          </p:cNvPr>
          <p:cNvPicPr>
            <a:picLocks noChangeAspect="1"/>
          </p:cNvPicPr>
          <p:nvPr/>
        </p:nvPicPr>
        <p:blipFill>
          <a:blip r:embed="rId3"/>
          <a:stretch>
            <a:fillRect/>
          </a:stretch>
        </p:blipFill>
        <p:spPr>
          <a:xfrm>
            <a:off x="1746494" y="1262975"/>
            <a:ext cx="8340051" cy="5596613"/>
          </a:xfrm>
          <a:prstGeom prst="rect">
            <a:avLst/>
          </a:prstGeom>
        </p:spPr>
      </p:pic>
      <p:sp>
        <p:nvSpPr>
          <p:cNvPr id="11" name="Speech Bubble: Rectangle with Corners Rounded 10">
            <a:extLst>
              <a:ext uri="{FF2B5EF4-FFF2-40B4-BE49-F238E27FC236}">
                <a16:creationId xmlns:a16="http://schemas.microsoft.com/office/drawing/2014/main" xmlns="" id="{55F6F2C1-D9E5-48C2-9E9A-50715238A2E5}"/>
              </a:ext>
            </a:extLst>
          </p:cNvPr>
          <p:cNvSpPr/>
          <p:nvPr/>
        </p:nvSpPr>
        <p:spPr>
          <a:xfrm>
            <a:off x="184558" y="1887523"/>
            <a:ext cx="2541864" cy="1396741"/>
          </a:xfrm>
          <a:prstGeom prst="wedgeRoundRectCallout">
            <a:avLst>
              <a:gd name="adj1" fmla="val 90718"/>
              <a:gd name="adj2" fmla="val 43591"/>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dirty="0" err="1">
                <a:solidFill>
                  <a:schemeClr val="tx1"/>
                </a:solidFill>
                <a:latin typeface="Times New Roman" panose="02020603050405020304" pitchFamily="18" charset="0"/>
                <a:cs typeface="Times New Roman" panose="02020603050405020304" pitchFamily="18" charset="0"/>
              </a:rPr>
              <a:t>Văn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bản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mục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đích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truyền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tải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thông</a:t>
            </a:r>
            <a:r>
              <a:rPr lang="en-US" dirty="0">
                <a:solidFill>
                  <a:schemeClr val="tx1"/>
                </a:solidFill>
                <a:latin typeface="Times New Roman" panose="02020603050405020304" pitchFamily="18" charset="0"/>
                <a:cs typeface="Times New Roman" panose="02020603050405020304" pitchFamily="18" charset="0"/>
              </a:rPr>
              <a:t> tin </a:t>
            </a:r>
            <a:r>
              <a:rPr lang="en-US" dirty="0" err="1">
                <a:solidFill>
                  <a:schemeClr val="tx1"/>
                </a:solidFill>
                <a:latin typeface="Times New Roman" panose="02020603050405020304" pitchFamily="18" charset="0"/>
                <a:cs typeface="Times New Roman" panose="02020603050405020304" pitchFamily="18" charset="0"/>
              </a:rPr>
              <a:t>về</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thành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phố</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Thủ</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Đức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phát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động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trồng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cây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xanh</a:t>
            </a:r>
            <a:r>
              <a:rPr lang="en-US"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98559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4FC79A60-C992-4CF4-B8EE-DE3E4684F716}"/>
              </a:ext>
            </a:extLst>
          </p:cNvPr>
          <p:cNvSpPr txBox="1"/>
          <p:nvPr/>
        </p:nvSpPr>
        <p:spPr>
          <a:xfrm>
            <a:off x="1734475" y="2643722"/>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defTabSz="914309">
              <a:lnSpc>
                <a:spcPct val="90000"/>
              </a:lnSpc>
            </a:pP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KHỞI ĐỘNG</a:t>
            </a:r>
            <a:endParaRPr lang="zh-CN" altLang="en-US"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4" name="Picture 3">
            <a:extLst>
              <a:ext uri="{FF2B5EF4-FFF2-40B4-BE49-F238E27FC236}">
                <a16:creationId xmlns:a16="http://schemas.microsoft.com/office/drawing/2014/main" xmlns="" id="{F6B97232-B9A9-4938-8DAE-DB9F24D18A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344" b="90000" l="6875" r="91875">
                        <a14:foregroundMark x1="9219" y1="25156" x2="9219" y2="25156"/>
                        <a14:foregroundMark x1="7031" y1="46406" x2="7031" y2="47188"/>
                        <a14:foregroundMark x1="92031" y1="33125" x2="92031" y2="33125"/>
                        <a14:foregroundMark x1="75313" y1="7344" x2="75313" y2="7344"/>
                      </a14:backgroundRemoval>
                    </a14:imgEffect>
                  </a14:imgLayer>
                </a14:imgProps>
              </a:ext>
            </a:extLst>
          </a:blip>
          <a:stretch>
            <a:fillRect/>
          </a:stretch>
        </p:blipFill>
        <p:spPr>
          <a:xfrm>
            <a:off x="3935438" y="3565979"/>
            <a:ext cx="3908268" cy="3908268"/>
          </a:xfrm>
          <a:prstGeom prst="rect">
            <a:avLst/>
          </a:prstGeom>
        </p:spPr>
      </p:pic>
      <p:pic>
        <p:nvPicPr>
          <p:cNvPr id="5" name="Picture 4">
            <a:extLst>
              <a:ext uri="{FF2B5EF4-FFF2-40B4-BE49-F238E27FC236}">
                <a16:creationId xmlns:a16="http://schemas.microsoft.com/office/drawing/2014/main" xmlns="" id="{45BFDF14-6B19-49F1-8F20-A16F4AF3BC45}"/>
              </a:ext>
            </a:extLst>
          </p:cNvPr>
          <p:cNvPicPr>
            <a:picLocks noChangeAspect="1"/>
          </p:cNvPicPr>
          <p:nvPr/>
        </p:nvPicPr>
        <p:blipFill>
          <a:blip r:embed="rId4"/>
          <a:stretch>
            <a:fillRect/>
          </a:stretch>
        </p:blipFill>
        <p:spPr>
          <a:xfrm>
            <a:off x="8796356" y="551285"/>
            <a:ext cx="1761897" cy="1176630"/>
          </a:xfrm>
          <a:prstGeom prst="rect">
            <a:avLst/>
          </a:prstGeom>
        </p:spPr>
      </p:pic>
    </p:spTree>
    <p:extLst>
      <p:ext uri="{BB962C8B-B14F-4D97-AF65-F5344CB8AC3E}">
        <p14:creationId xmlns:p14="http://schemas.microsoft.com/office/powerpoint/2010/main" val="206791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4" name="Rectangle 3">
            <a:extLst>
              <a:ext uri="{FF2B5EF4-FFF2-40B4-BE49-F238E27FC236}">
                <a16:creationId xmlns:a16="http://schemas.microsoft.com/office/drawing/2014/main" xmlns="" id="{F4B94D37-D556-4EF0-83C5-24346C8E7F13}"/>
              </a:ext>
            </a:extLst>
          </p:cNvPr>
          <p:cNvSpPr/>
          <p:nvPr/>
        </p:nvSpPr>
        <p:spPr>
          <a:xfrm>
            <a:off x="1006680" y="426691"/>
            <a:ext cx="4277606" cy="64633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400" b="1" i="0" u="none" strike="noStrike" kern="1200" cap="none" spc="0" normalizeH="0" baseline="0" noProof="0" dirty="0" smtClean="0">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thông tin</a:t>
            </a:r>
          </a:p>
        </p:txBody>
      </p:sp>
      <p:pic>
        <p:nvPicPr>
          <p:cNvPr id="10" name="Picture 9">
            <a:extLst>
              <a:ext uri="{FF2B5EF4-FFF2-40B4-BE49-F238E27FC236}">
                <a16:creationId xmlns:a16="http://schemas.microsoft.com/office/drawing/2014/main" xmlns="" id="{1C0E8B01-8854-4FCA-82A3-843C9FCDA4D3}"/>
              </a:ext>
            </a:extLst>
          </p:cNvPr>
          <p:cNvPicPr>
            <a:picLocks noChangeAspect="1"/>
          </p:cNvPicPr>
          <p:nvPr/>
        </p:nvPicPr>
        <p:blipFill>
          <a:blip r:embed="rId3"/>
          <a:stretch>
            <a:fillRect/>
          </a:stretch>
        </p:blipFill>
        <p:spPr>
          <a:xfrm>
            <a:off x="1746494" y="1262975"/>
            <a:ext cx="8340051" cy="5596613"/>
          </a:xfrm>
          <a:prstGeom prst="rect">
            <a:avLst/>
          </a:prstGeom>
        </p:spPr>
      </p:pic>
      <p:sp>
        <p:nvSpPr>
          <p:cNvPr id="11" name="Speech Bubble: Rectangle with Corners Rounded 10">
            <a:extLst>
              <a:ext uri="{FF2B5EF4-FFF2-40B4-BE49-F238E27FC236}">
                <a16:creationId xmlns:a16="http://schemas.microsoft.com/office/drawing/2014/main" xmlns="" id="{55F6F2C1-D9E5-48C2-9E9A-50715238A2E5}"/>
              </a:ext>
            </a:extLst>
          </p:cNvPr>
          <p:cNvSpPr/>
          <p:nvPr/>
        </p:nvSpPr>
        <p:spPr>
          <a:xfrm>
            <a:off x="475562" y="3429794"/>
            <a:ext cx="2541864" cy="1396741"/>
          </a:xfrm>
          <a:prstGeom prst="wedgeRoundRectCallout">
            <a:avLst>
              <a:gd name="adj1" fmla="val 83457"/>
              <a:gd name="adj2" fmla="val -18873"/>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phố</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xmlns="" id="{C17900A0-7138-4E45-8BD8-99E162317440}"/>
                  </a:ext>
                </a:extLst>
              </p14:cNvPr>
              <p14:cNvContentPartPr/>
              <p14:nvPr/>
            </p14:nvContentPartPr>
            <p14:xfrm>
              <a:off x="1776213" y="1869878"/>
              <a:ext cx="6051550" cy="666750"/>
            </p14:xfrm>
          </p:contentPart>
        </mc:Choice>
        <mc:Fallback xmlns="">
          <p:pic>
            <p:nvPicPr>
              <p:cNvPr id="3" name="Ink 2">
                <a:extLst>
                  <a:ext uri="{FF2B5EF4-FFF2-40B4-BE49-F238E27FC236}">
                    <a16:creationId xmlns:a16="http://schemas.microsoft.com/office/drawing/2014/main" id="{C17900A0-7138-4E45-8BD8-99E162317440}"/>
                  </a:ext>
                </a:extLst>
              </p:cNvPr>
              <p:cNvPicPr/>
              <p:nvPr/>
            </p:nvPicPr>
            <p:blipFill>
              <a:blip r:embed="rId5"/>
              <a:stretch>
                <a:fillRect/>
              </a:stretch>
            </p:blipFill>
            <p:spPr>
              <a:xfrm>
                <a:off x="1761812" y="1855470"/>
                <a:ext cx="6079631" cy="694846"/>
              </a:xfrm>
              <a:prstGeom prst="rect">
                <a:avLst/>
              </a:prstGeom>
            </p:spPr>
          </p:pic>
        </mc:Fallback>
      </mc:AlternateContent>
      <p:sp>
        <p:nvSpPr>
          <p:cNvPr id="7" name="Speech Bubble: Rectangle with Corners Rounded 6">
            <a:extLst>
              <a:ext uri="{FF2B5EF4-FFF2-40B4-BE49-F238E27FC236}">
                <a16:creationId xmlns:a16="http://schemas.microsoft.com/office/drawing/2014/main" xmlns="" id="{73DDACC9-48C6-45D8-A5E3-03F20D6EC54D}"/>
              </a:ext>
            </a:extLst>
          </p:cNvPr>
          <p:cNvSpPr/>
          <p:nvPr/>
        </p:nvSpPr>
        <p:spPr>
          <a:xfrm>
            <a:off x="7739536" y="2476284"/>
            <a:ext cx="1509112" cy="557133"/>
          </a:xfrm>
          <a:prstGeom prst="wedgeRoundRectCallout">
            <a:avLst>
              <a:gd name="adj1" fmla="val -70338"/>
              <a:gd name="adj2" fmla="val -76751"/>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 -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pô</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582780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4" name="Rectangle 3">
            <a:extLst>
              <a:ext uri="{FF2B5EF4-FFF2-40B4-BE49-F238E27FC236}">
                <a16:creationId xmlns:a16="http://schemas.microsoft.com/office/drawing/2014/main" xmlns="" id="{F4B94D37-D556-4EF0-83C5-24346C8E7F13}"/>
              </a:ext>
            </a:extLst>
          </p:cNvPr>
          <p:cNvSpPr/>
          <p:nvPr/>
        </p:nvSpPr>
        <p:spPr>
          <a:xfrm>
            <a:off x="1006680" y="426691"/>
            <a:ext cx="4277606" cy="64633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400" b="1" i="0" u="none" strike="noStrike" kern="1200" cap="none" spc="0" normalizeH="0" baseline="0" noProof="0" dirty="0" smtClean="0">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thông tin</a:t>
            </a:r>
          </a:p>
        </p:txBody>
      </p:sp>
      <p:pic>
        <p:nvPicPr>
          <p:cNvPr id="10" name="Picture 9">
            <a:extLst>
              <a:ext uri="{FF2B5EF4-FFF2-40B4-BE49-F238E27FC236}">
                <a16:creationId xmlns:a16="http://schemas.microsoft.com/office/drawing/2014/main" xmlns="" id="{1C0E8B01-8854-4FCA-82A3-843C9FCDA4D3}"/>
              </a:ext>
            </a:extLst>
          </p:cNvPr>
          <p:cNvPicPr>
            <a:picLocks noChangeAspect="1"/>
          </p:cNvPicPr>
          <p:nvPr/>
        </p:nvPicPr>
        <p:blipFill>
          <a:blip r:embed="rId3"/>
          <a:stretch>
            <a:fillRect/>
          </a:stretch>
        </p:blipFill>
        <p:spPr>
          <a:xfrm>
            <a:off x="1746494" y="1262975"/>
            <a:ext cx="8340051" cy="5596613"/>
          </a:xfrm>
          <a:prstGeom prst="rect">
            <a:avLst/>
          </a:prstGeom>
        </p:spPr>
      </p:pic>
      <p:sp>
        <p:nvSpPr>
          <p:cNvPr id="11" name="Speech Bubble: Rectangle with Corners Rounded 10">
            <a:extLst>
              <a:ext uri="{FF2B5EF4-FFF2-40B4-BE49-F238E27FC236}">
                <a16:creationId xmlns:a16="http://schemas.microsoft.com/office/drawing/2014/main" xmlns="" id="{55F6F2C1-D9E5-48C2-9E9A-50715238A2E5}"/>
              </a:ext>
            </a:extLst>
          </p:cNvPr>
          <p:cNvSpPr/>
          <p:nvPr/>
        </p:nvSpPr>
        <p:spPr>
          <a:xfrm>
            <a:off x="475562" y="3429794"/>
            <a:ext cx="2541864" cy="1396741"/>
          </a:xfrm>
          <a:prstGeom prst="wedgeRoundRectCallout">
            <a:avLst>
              <a:gd name="adj1" fmla="val 83457"/>
              <a:gd name="adj2" fmla="val -18873"/>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phố</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xmlns="" id="{C17900A0-7138-4E45-8BD8-99E162317440}"/>
                  </a:ext>
                </a:extLst>
              </p14:cNvPr>
              <p14:cNvContentPartPr/>
              <p14:nvPr/>
            </p14:nvContentPartPr>
            <p14:xfrm>
              <a:off x="1776213" y="1869878"/>
              <a:ext cx="6051550" cy="666750"/>
            </p14:xfrm>
          </p:contentPart>
        </mc:Choice>
        <mc:Fallback xmlns="">
          <p:pic>
            <p:nvPicPr>
              <p:cNvPr id="3" name="Ink 2">
                <a:extLst>
                  <a:ext uri="{FF2B5EF4-FFF2-40B4-BE49-F238E27FC236}">
                    <a16:creationId xmlns:a16="http://schemas.microsoft.com/office/drawing/2014/main" id="{C17900A0-7138-4E45-8BD8-99E162317440}"/>
                  </a:ext>
                </a:extLst>
              </p:cNvPr>
              <p:cNvPicPr/>
              <p:nvPr/>
            </p:nvPicPr>
            <p:blipFill>
              <a:blip r:embed="rId5"/>
              <a:stretch>
                <a:fillRect/>
              </a:stretch>
            </p:blipFill>
            <p:spPr>
              <a:xfrm>
                <a:off x="1761812" y="1855470"/>
                <a:ext cx="6079631" cy="694846"/>
              </a:xfrm>
              <a:prstGeom prst="rect">
                <a:avLst/>
              </a:prstGeom>
            </p:spPr>
          </p:pic>
        </mc:Fallback>
      </mc:AlternateContent>
      <p:sp>
        <p:nvSpPr>
          <p:cNvPr id="7" name="Speech Bubble: Rectangle with Corners Rounded 6">
            <a:extLst>
              <a:ext uri="{FF2B5EF4-FFF2-40B4-BE49-F238E27FC236}">
                <a16:creationId xmlns:a16="http://schemas.microsoft.com/office/drawing/2014/main" xmlns="" id="{73DDACC9-48C6-45D8-A5E3-03F20D6EC54D}"/>
              </a:ext>
            </a:extLst>
          </p:cNvPr>
          <p:cNvSpPr/>
          <p:nvPr/>
        </p:nvSpPr>
        <p:spPr>
          <a:xfrm>
            <a:off x="7739536" y="2476284"/>
            <a:ext cx="1509112" cy="557133"/>
          </a:xfrm>
          <a:prstGeom prst="wedgeRoundRectCallout">
            <a:avLst>
              <a:gd name="adj1" fmla="val -70338"/>
              <a:gd name="adj2" fmla="val -76751"/>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 -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pô</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xmlns="" id="{7FDF9E88-029D-4FBB-8244-E095B82B0D04}"/>
                  </a:ext>
                </a:extLst>
              </p14:cNvPr>
              <p14:cNvContentPartPr/>
              <p14:nvPr/>
            </p14:nvContentPartPr>
            <p14:xfrm>
              <a:off x="2581075" y="1483025"/>
              <a:ext cx="4441825" cy="60325"/>
            </p14:xfrm>
          </p:contentPart>
        </mc:Choice>
        <mc:Fallback xmlns="">
          <p:pic>
            <p:nvPicPr>
              <p:cNvPr id="5" name="Ink 4">
                <a:extLst>
                  <a:ext uri="{FF2B5EF4-FFF2-40B4-BE49-F238E27FC236}">
                    <a16:creationId xmlns:a16="http://schemas.microsoft.com/office/drawing/2014/main" id="{7FDF9E88-029D-4FBB-8244-E095B82B0D04}"/>
                  </a:ext>
                </a:extLst>
              </p:cNvPr>
              <p:cNvPicPr/>
              <p:nvPr/>
            </p:nvPicPr>
            <p:blipFill>
              <a:blip r:embed="rId7"/>
              <a:stretch>
                <a:fillRect/>
              </a:stretch>
            </p:blipFill>
            <p:spPr>
              <a:xfrm>
                <a:off x="2545074" y="1410344"/>
                <a:ext cx="4513467" cy="205323"/>
              </a:xfrm>
              <a:prstGeom prst="rect">
                <a:avLst/>
              </a:prstGeom>
            </p:spPr>
          </p:pic>
        </mc:Fallback>
      </mc:AlternateContent>
      <p:sp>
        <p:nvSpPr>
          <p:cNvPr id="9" name="Speech Bubble: Rectangle with Corners Rounded 8">
            <a:extLst>
              <a:ext uri="{FF2B5EF4-FFF2-40B4-BE49-F238E27FC236}">
                <a16:creationId xmlns:a16="http://schemas.microsoft.com/office/drawing/2014/main" xmlns="" id="{9B4ECD59-3DAD-45E2-9B0D-16D895BA51C7}"/>
              </a:ext>
            </a:extLst>
          </p:cNvPr>
          <p:cNvSpPr/>
          <p:nvPr/>
        </p:nvSpPr>
        <p:spPr>
          <a:xfrm>
            <a:off x="7857481" y="1204423"/>
            <a:ext cx="1509112" cy="557133"/>
          </a:xfrm>
          <a:prstGeom prst="wedgeRoundRectCallout">
            <a:avLst>
              <a:gd name="adj1" fmla="val -87015"/>
              <a:gd name="adj2" fmla="val -7487"/>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156652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743ED23-B129-4EDF-9D16-7FBDA2B8486A}"/>
              </a:ext>
            </a:extLst>
          </p:cNvPr>
          <p:cNvPicPr>
            <a:picLocks noChangeAspect="1"/>
          </p:cNvPicPr>
          <p:nvPr/>
        </p:nvPicPr>
        <p:blipFill>
          <a:blip r:embed="rId2"/>
          <a:stretch>
            <a:fillRect/>
          </a:stretch>
        </p:blipFill>
        <p:spPr>
          <a:xfrm>
            <a:off x="2449585" y="511728"/>
            <a:ext cx="7373924" cy="6859588"/>
          </a:xfrm>
          <a:prstGeom prst="rect">
            <a:avLst/>
          </a:prstGeom>
        </p:spPr>
      </p:pic>
      <p:sp>
        <p:nvSpPr>
          <p:cNvPr id="4" name="Speech Bubble: Rectangle with Corners Rounded 3">
            <a:extLst>
              <a:ext uri="{FF2B5EF4-FFF2-40B4-BE49-F238E27FC236}">
                <a16:creationId xmlns:a16="http://schemas.microsoft.com/office/drawing/2014/main" xmlns="" id="{7436B3A0-B968-4848-91C6-ADF101178325}"/>
              </a:ext>
            </a:extLst>
          </p:cNvPr>
          <p:cNvSpPr/>
          <p:nvPr/>
        </p:nvSpPr>
        <p:spPr>
          <a:xfrm>
            <a:off x="994096" y="1971413"/>
            <a:ext cx="2541864" cy="1396741"/>
          </a:xfrm>
          <a:prstGeom prst="wedgeRoundRectCallout">
            <a:avLst>
              <a:gd name="adj1" fmla="val 90718"/>
              <a:gd name="adj2" fmla="val 43591"/>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Cuông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thắng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Châu</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p>
        </p:txBody>
      </p:sp>
      <p:sp>
        <p:nvSpPr>
          <p:cNvPr id="5" name="Speech Bubble: Rectangle with Corners Rounded 4">
            <a:extLst>
              <a:ext uri="{FF2B5EF4-FFF2-40B4-BE49-F238E27FC236}">
                <a16:creationId xmlns:a16="http://schemas.microsoft.com/office/drawing/2014/main" xmlns="" id="{C4F50E61-C566-4D80-B522-7E1CE820E670}"/>
              </a:ext>
            </a:extLst>
          </p:cNvPr>
          <p:cNvSpPr/>
          <p:nvPr/>
        </p:nvSpPr>
        <p:spPr>
          <a:xfrm>
            <a:off x="4924337" y="2077918"/>
            <a:ext cx="1451296" cy="463948"/>
          </a:xfrm>
          <a:prstGeom prst="wedgeRoundRectCallout">
            <a:avLst>
              <a:gd name="adj1" fmla="val -15881"/>
              <a:gd name="adj2" fmla="val -274059"/>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 -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pô</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xmlns="" id="{F2E76E0B-0F73-461C-A517-5474121950EF}"/>
              </a:ext>
            </a:extLst>
          </p:cNvPr>
          <p:cNvSpPr/>
          <p:nvPr/>
        </p:nvSpPr>
        <p:spPr>
          <a:xfrm>
            <a:off x="7575258" y="2205835"/>
            <a:ext cx="1451296" cy="463948"/>
          </a:xfrm>
          <a:prstGeom prst="wedgeRoundRectCallout">
            <a:avLst>
              <a:gd name="adj1" fmla="val -210679"/>
              <a:gd name="adj2" fmla="val -380741"/>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05119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F4981E5-FCFE-45AA-8FC8-D0221F0A6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848836" cy="6859588"/>
          </a:xfrm>
          <a:prstGeom prst="rect">
            <a:avLst/>
          </a:prstGeom>
        </p:spPr>
      </p:pic>
      <p:pic>
        <p:nvPicPr>
          <p:cNvPr id="6" name="Picture 5">
            <a:extLst>
              <a:ext uri="{FF2B5EF4-FFF2-40B4-BE49-F238E27FC236}">
                <a16:creationId xmlns:a16="http://schemas.microsoft.com/office/drawing/2014/main" xmlns="" id="{50BAF5CE-76FA-4EB3-B1D5-778FD79FA3E7}"/>
              </a:ext>
            </a:extLst>
          </p:cNvPr>
          <p:cNvPicPr>
            <a:picLocks noChangeAspect="1"/>
          </p:cNvPicPr>
          <p:nvPr/>
        </p:nvPicPr>
        <p:blipFill>
          <a:blip r:embed="rId3"/>
          <a:stretch>
            <a:fillRect/>
          </a:stretch>
        </p:blipFill>
        <p:spPr>
          <a:xfrm>
            <a:off x="4604901" y="0"/>
            <a:ext cx="3817646" cy="6859588"/>
          </a:xfrm>
          <a:prstGeom prst="rect">
            <a:avLst/>
          </a:prstGeom>
        </p:spPr>
      </p:pic>
      <p:pic>
        <p:nvPicPr>
          <p:cNvPr id="7" name="Picture 6">
            <a:extLst>
              <a:ext uri="{FF2B5EF4-FFF2-40B4-BE49-F238E27FC236}">
                <a16:creationId xmlns:a16="http://schemas.microsoft.com/office/drawing/2014/main" xmlns="" id="{D541540D-0A21-4DEB-817C-B57FD9DE292F}"/>
              </a:ext>
            </a:extLst>
          </p:cNvPr>
          <p:cNvPicPr>
            <a:picLocks noChangeAspect="1"/>
          </p:cNvPicPr>
          <p:nvPr/>
        </p:nvPicPr>
        <p:blipFill>
          <a:blip r:embed="rId4"/>
          <a:stretch>
            <a:fillRect/>
          </a:stretch>
        </p:blipFill>
        <p:spPr>
          <a:xfrm>
            <a:off x="8187656" y="994"/>
            <a:ext cx="4002756" cy="6858594"/>
          </a:xfrm>
          <a:prstGeom prst="rect">
            <a:avLst/>
          </a:prstGeom>
        </p:spPr>
      </p:pic>
      <p:sp>
        <p:nvSpPr>
          <p:cNvPr id="8" name="Speech Bubble: Rectangle with Corners Rounded 7">
            <a:extLst>
              <a:ext uri="{FF2B5EF4-FFF2-40B4-BE49-F238E27FC236}">
                <a16:creationId xmlns:a16="http://schemas.microsoft.com/office/drawing/2014/main" xmlns="" id="{F5B5BD5B-EDA6-48F5-A93C-74BBEB428522}"/>
              </a:ext>
            </a:extLst>
          </p:cNvPr>
          <p:cNvSpPr/>
          <p:nvPr/>
        </p:nvSpPr>
        <p:spPr>
          <a:xfrm>
            <a:off x="994096" y="1971413"/>
            <a:ext cx="2541864" cy="1396741"/>
          </a:xfrm>
          <a:prstGeom prst="wedgeRoundRectCallout">
            <a:avLst>
              <a:gd name="adj1" fmla="val 93358"/>
              <a:gd name="adj2" fmla="val -92748"/>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rùa</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xmlns="" id="{CC8DD3F2-5E92-42EA-8101-7DE25813BA69}"/>
                  </a:ext>
                </a:extLst>
              </p14:cNvPr>
              <p14:cNvContentPartPr/>
              <p14:nvPr/>
            </p14:nvContentPartPr>
            <p14:xfrm>
              <a:off x="436360" y="14849"/>
              <a:ext cx="1880640" cy="422640"/>
            </p14:xfrm>
          </p:contentPart>
        </mc:Choice>
        <mc:Fallback xmlns="">
          <p:pic>
            <p:nvPicPr>
              <p:cNvPr id="2" name="Ink 1">
                <a:extLst>
                  <a:ext uri="{FF2B5EF4-FFF2-40B4-BE49-F238E27FC236}">
                    <a16:creationId xmlns:a16="http://schemas.microsoft.com/office/drawing/2014/main" id="{CC8DD3F2-5E92-42EA-8101-7DE25813BA69}"/>
                  </a:ext>
                </a:extLst>
              </p:cNvPr>
              <p:cNvPicPr/>
              <p:nvPr/>
            </p:nvPicPr>
            <p:blipFill>
              <a:blip r:embed="rId6"/>
              <a:stretch>
                <a:fillRect/>
              </a:stretch>
            </p:blipFill>
            <p:spPr>
              <a:xfrm>
                <a:off x="427360" y="5849"/>
                <a:ext cx="1898280" cy="440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xmlns="" id="{72D19F90-CA9C-44DF-B564-9EF969D24049}"/>
                  </a:ext>
                </a:extLst>
              </p14:cNvPr>
              <p14:cNvContentPartPr/>
              <p14:nvPr/>
            </p14:nvContentPartPr>
            <p14:xfrm>
              <a:off x="4949680" y="8009"/>
              <a:ext cx="1813680" cy="398160"/>
            </p14:xfrm>
          </p:contentPart>
        </mc:Choice>
        <mc:Fallback xmlns="">
          <p:pic>
            <p:nvPicPr>
              <p:cNvPr id="3" name="Ink 2">
                <a:extLst>
                  <a:ext uri="{FF2B5EF4-FFF2-40B4-BE49-F238E27FC236}">
                    <a16:creationId xmlns:a16="http://schemas.microsoft.com/office/drawing/2014/main" id="{72D19F90-CA9C-44DF-B564-9EF969D24049}"/>
                  </a:ext>
                </a:extLst>
              </p:cNvPr>
              <p:cNvPicPr/>
              <p:nvPr/>
            </p:nvPicPr>
            <p:blipFill>
              <a:blip r:embed="rId8"/>
              <a:stretch>
                <a:fillRect/>
              </a:stretch>
            </p:blipFill>
            <p:spPr>
              <a:xfrm>
                <a:off x="4940680" y="-991"/>
                <a:ext cx="1831320" cy="415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xmlns="" id="{EA5C35D1-9B81-4272-9D37-4CD19BF2847F}"/>
                  </a:ext>
                </a:extLst>
              </p14:cNvPr>
              <p14:cNvContentPartPr/>
              <p14:nvPr/>
            </p14:nvContentPartPr>
            <p14:xfrm>
              <a:off x="8637771" y="14849"/>
              <a:ext cx="2001240" cy="475200"/>
            </p14:xfrm>
          </p:contentPart>
        </mc:Choice>
        <mc:Fallback xmlns="">
          <p:pic>
            <p:nvPicPr>
              <p:cNvPr id="4" name="Ink 3">
                <a:extLst>
                  <a:ext uri="{FF2B5EF4-FFF2-40B4-BE49-F238E27FC236}">
                    <a16:creationId xmlns:a16="http://schemas.microsoft.com/office/drawing/2014/main" id="{EA5C35D1-9B81-4272-9D37-4CD19BF2847F}"/>
                  </a:ext>
                </a:extLst>
              </p:cNvPr>
              <p:cNvPicPr/>
              <p:nvPr/>
            </p:nvPicPr>
            <p:blipFill>
              <a:blip r:embed="rId10"/>
              <a:stretch>
                <a:fillRect/>
              </a:stretch>
            </p:blipFill>
            <p:spPr>
              <a:xfrm>
                <a:off x="8628771" y="5849"/>
                <a:ext cx="2018880" cy="492840"/>
              </a:xfrm>
              <a:prstGeom prst="rect">
                <a:avLst/>
              </a:prstGeom>
            </p:spPr>
          </p:pic>
        </mc:Fallback>
      </mc:AlternateContent>
    </p:spTree>
    <p:extLst>
      <p:ext uri="{BB962C8B-B14F-4D97-AF65-F5344CB8AC3E}">
        <p14:creationId xmlns:p14="http://schemas.microsoft.com/office/powerpoint/2010/main" val="3909178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heel(1)">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2D75AA1-E4EA-4306-A2C7-DFFF26CB1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9" y="0"/>
            <a:ext cx="5578679" cy="6859588"/>
          </a:xfrm>
          <a:prstGeom prst="rect">
            <a:avLst/>
          </a:prstGeom>
        </p:spPr>
      </p:pic>
      <p:pic>
        <p:nvPicPr>
          <p:cNvPr id="5" name="Picture 4">
            <a:extLst>
              <a:ext uri="{FF2B5EF4-FFF2-40B4-BE49-F238E27FC236}">
                <a16:creationId xmlns:a16="http://schemas.microsoft.com/office/drawing/2014/main" xmlns="" id="{2C5B7125-A29A-47B7-8B8E-D4B14BA53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0"/>
            <a:ext cx="5343787" cy="6859588"/>
          </a:xfrm>
          <a:prstGeom prst="rect">
            <a:avLst/>
          </a:prstGeom>
        </p:spPr>
      </p:pic>
      <p:pic>
        <p:nvPicPr>
          <p:cNvPr id="7" name="Picture 6">
            <a:extLst>
              <a:ext uri="{FF2B5EF4-FFF2-40B4-BE49-F238E27FC236}">
                <a16:creationId xmlns:a16="http://schemas.microsoft.com/office/drawing/2014/main" xmlns="" id="{B4BAA4F3-CAE8-4A15-A0F9-EFE9C0EEA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0"/>
            <a:ext cx="5914239" cy="6859588"/>
          </a:xfrm>
          <a:prstGeom prst="rect">
            <a:avLst/>
          </a:prstGeom>
        </p:spPr>
      </p:pic>
      <p:sp>
        <p:nvSpPr>
          <p:cNvPr id="9" name="Speech Bubble: Rectangle with Corners Rounded 8">
            <a:extLst>
              <a:ext uri="{FF2B5EF4-FFF2-40B4-BE49-F238E27FC236}">
                <a16:creationId xmlns:a16="http://schemas.microsoft.com/office/drawing/2014/main" xmlns="" id="{285BB5C1-0979-499D-8433-891B19CD0E7B}"/>
              </a:ext>
            </a:extLst>
          </p:cNvPr>
          <p:cNvSpPr/>
          <p:nvPr/>
        </p:nvSpPr>
        <p:spPr>
          <a:xfrm>
            <a:off x="1178654" y="2315361"/>
            <a:ext cx="2541864" cy="1396741"/>
          </a:xfrm>
          <a:prstGeom prst="wedgeRoundRectCallout">
            <a:avLst>
              <a:gd name="adj1" fmla="val 129332"/>
              <a:gd name="adj2" fmla="val -51906"/>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lễ</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Đen</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8425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7606A43F-6FE8-42A9-AEC7-76A6978F4845}"/>
              </a:ext>
            </a:extLst>
          </p:cNvPr>
          <p:cNvGraphicFramePr>
            <a:graphicFrameLocks noGrp="1"/>
          </p:cNvGraphicFramePr>
          <p:nvPr>
            <p:extLst>
              <p:ext uri="{D42A27DB-BD31-4B8C-83A1-F6EECF244321}">
                <p14:modId xmlns:p14="http://schemas.microsoft.com/office/powerpoint/2010/main" val="965904395"/>
              </p:ext>
            </p:extLst>
          </p:nvPr>
        </p:nvGraphicFramePr>
        <p:xfrm>
          <a:off x="1420715" y="715931"/>
          <a:ext cx="9459806" cy="4937760"/>
        </p:xfrm>
        <a:graphic>
          <a:graphicData uri="http://schemas.openxmlformats.org/drawingml/2006/table">
            <a:tbl>
              <a:tblPr firstRow="1" firstCol="1" bandRow="1"/>
              <a:tblGrid>
                <a:gridCol w="3704958">
                  <a:extLst>
                    <a:ext uri="{9D8B030D-6E8A-4147-A177-3AD203B41FA5}">
                      <a16:colId xmlns:a16="http://schemas.microsoft.com/office/drawing/2014/main" xmlns="" val="1577743135"/>
                    </a:ext>
                  </a:extLst>
                </a:gridCol>
                <a:gridCol w="5754848">
                  <a:extLst>
                    <a:ext uri="{9D8B030D-6E8A-4147-A177-3AD203B41FA5}">
                      <a16:colId xmlns:a16="http://schemas.microsoft.com/office/drawing/2014/main" xmlns="" val="523074967"/>
                    </a:ext>
                  </a:extLst>
                </a:gridCol>
              </a:tblGrid>
              <a:tr h="308610">
                <a:tc>
                  <a:txBody>
                    <a:bodyPr/>
                    <a:lstStyle/>
                    <a:p>
                      <a:pPr algn="ctr">
                        <a:lnSpc>
                          <a:spcPct val="150000"/>
                        </a:lnSpc>
                        <a:spcAft>
                          <a:spcPts val="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endParaRPr lang="en-US" sz="1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1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91829628"/>
                  </a:ext>
                </a:extLst>
              </a:tr>
              <a:tr h="300990">
                <a:tc>
                  <a:txBody>
                    <a:bodyPr/>
                    <a:lstStyle/>
                    <a:p>
                      <a:pPr algn="just">
                        <a:lnSpc>
                          <a:spcPct val="150000"/>
                        </a:lnSpc>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cậy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31429168"/>
                  </a:ext>
                </a:extLst>
              </a:tr>
              <a:tr h="308610">
                <a:tc>
                  <a:txBody>
                    <a:bodyPr/>
                    <a:lstStyle/>
                    <a:p>
                      <a:pPr algn="just">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pô</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Sa-pô là đoạn văn ngắn nằm ngay dưới nhan đề văn bản nhắm giới thiệu tóm tắt nội dung bài viết và tạo sự lôi cuốn đối với người đọc.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54476870"/>
                  </a:ext>
                </a:extLst>
              </a:tr>
              <a:tr h="308610">
                <a:tc>
                  <a:txBody>
                    <a:bodyPr/>
                    <a:lstStyle/>
                    <a:p>
                      <a:pPr algn="just">
                        <a:lnSpc>
                          <a:spcPct val="150000"/>
                        </a:lnSpc>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01913874"/>
                  </a:ext>
                </a:extLst>
              </a:tr>
              <a:tr h="308610">
                <a:tc>
                  <a:txBody>
                    <a:bodyPr/>
                    <a:lstStyle/>
                    <a:p>
                      <a:pPr algn="just">
                        <a:lnSpc>
                          <a:spcPct val="150000"/>
                        </a:lnSpc>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 mục là tên của một chương, mục, hoạc phần của văn bản. Đề mục giúp cho bố cục văn bản mạch lạc và dê tiếp nhận. Dưới mỗi đề mục là một hoạc vài đoạn văn tạo thành bộ phận của văn bản.</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01422030"/>
                  </a:ext>
                </a:extLst>
              </a:tr>
            </a:tbl>
          </a:graphicData>
        </a:graphic>
      </p:graphicFrame>
    </p:spTree>
    <p:extLst>
      <p:ext uri="{BB962C8B-B14F-4D97-AF65-F5344CB8AC3E}">
        <p14:creationId xmlns:p14="http://schemas.microsoft.com/office/powerpoint/2010/main" val="664266290"/>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921657" y="453464"/>
            <a:ext cx="6141874" cy="646331"/>
          </a:xfrm>
          <a:prstGeom prst="rect">
            <a:avLst/>
          </a:prstGeom>
          <a:noFill/>
        </p:spPr>
        <p:txBody>
          <a:bodyPr wrap="square" rtlCol="0">
            <a:spAutoFit/>
          </a:bodyPr>
          <a:lstStyle/>
          <a:p>
            <a:pPr lvl="0" defTabSz="457154">
              <a:defRPr/>
            </a:pPr>
            <a:r>
              <a:rPr kumimoji="0" lang="en-US" altLang="zh-CN"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r>
              <a:rPr kumimoji="0" lang="en-US" altLang="zh-CN" sz="36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Văn</a:t>
            </a:r>
            <a:r>
              <a:rPr kumimoji="0" lang="en-US" altLang="zh-CN"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bản</a:t>
            </a:r>
            <a:r>
              <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r>
              <a:rPr lang="vi-VN"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đa phương thức</a:t>
            </a:r>
            <a:endPar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xmlns="" id="{6FBE961B-C3CD-43BF-81E0-C61B25AF7AD0}"/>
              </a:ext>
            </a:extLst>
          </p:cNvPr>
          <p:cNvSpPr txBox="1"/>
          <p:nvPr/>
        </p:nvSpPr>
        <p:spPr>
          <a:xfrm>
            <a:off x="2104257" y="2258638"/>
            <a:ext cx="3776673" cy="1200329"/>
          </a:xfrm>
          <a:prstGeom prst="rect">
            <a:avLst/>
          </a:prstGeom>
          <a:noFill/>
        </p:spPr>
        <p:txBody>
          <a:bodyPr wrap="square" rtlCol="0">
            <a:spAutoFit/>
          </a:bodyPr>
          <a:lstStyle/>
          <a:p>
            <a:pPr lvl="0" algn="just"/>
            <a:r>
              <a:rPr lang="vi-VN" sz="2400" b="1" i="1" dirty="0" smtClean="0">
                <a:solidFill>
                  <a:srgbClr val="FFFFFF"/>
                </a:solidFill>
                <a:latin typeface="Times New Roman" panose="02020603050405020304" pitchFamily="18" charset="0"/>
                <a:ea typeface="微软雅黑"/>
                <a:cs typeface="Times New Roman" panose="02020603050405020304" pitchFamily="18" charset="0"/>
              </a:rPr>
              <a:t>+ </a:t>
            </a:r>
            <a:r>
              <a:rPr lang="vi-VN" sz="2400" b="1" i="1" dirty="0">
                <a:solidFill>
                  <a:srgbClr val="FFFFFF"/>
                </a:solidFill>
                <a:latin typeface="Times New Roman" panose="02020603050405020304" pitchFamily="18" charset="0"/>
                <a:ea typeface="微软雅黑"/>
                <a:cs typeface="Times New Roman" panose="02020603050405020304" pitchFamily="18" charset="0"/>
              </a:rPr>
              <a:t>Ví dụ 1 là VB đa phương thức. Vậy VB đa phương thức là gì?</a:t>
            </a:r>
          </a:p>
        </p:txBody>
      </p:sp>
      <p:pic>
        <p:nvPicPr>
          <p:cNvPr id="5" name="Picture 4">
            <a:extLst>
              <a:ext uri="{FF2B5EF4-FFF2-40B4-BE49-F238E27FC236}">
                <a16:creationId xmlns:a16="http://schemas.microsoft.com/office/drawing/2014/main" xmlns=""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2271169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7032227-9019-40D8-88B5-4B447F6AA747}"/>
              </a:ext>
            </a:extLst>
          </p:cNvPr>
          <p:cNvPicPr>
            <a:picLocks noChangeAspect="1"/>
          </p:cNvPicPr>
          <p:nvPr/>
        </p:nvPicPr>
        <p:blipFill>
          <a:blip r:embed="rId2"/>
          <a:stretch>
            <a:fillRect/>
          </a:stretch>
        </p:blipFill>
        <p:spPr>
          <a:xfrm>
            <a:off x="107547" y="396596"/>
            <a:ext cx="5566130" cy="5685422"/>
          </a:xfrm>
          <a:prstGeom prst="rect">
            <a:avLst/>
          </a:prstGeom>
        </p:spPr>
      </p:pic>
      <p:pic>
        <p:nvPicPr>
          <p:cNvPr id="8" name="Picture 7">
            <a:extLst>
              <a:ext uri="{FF2B5EF4-FFF2-40B4-BE49-F238E27FC236}">
                <a16:creationId xmlns:a16="http://schemas.microsoft.com/office/drawing/2014/main" xmlns="" id="{2AEB8508-EC61-40CA-9584-5A3B0FADBCCB}"/>
              </a:ext>
            </a:extLst>
          </p:cNvPr>
          <p:cNvPicPr>
            <a:picLocks noChangeAspect="1"/>
          </p:cNvPicPr>
          <p:nvPr/>
        </p:nvPicPr>
        <p:blipFill>
          <a:blip r:embed="rId3"/>
          <a:stretch>
            <a:fillRect/>
          </a:stretch>
        </p:blipFill>
        <p:spPr>
          <a:xfrm>
            <a:off x="5978629" y="396596"/>
            <a:ext cx="6104237" cy="5767316"/>
          </a:xfrm>
          <a:prstGeom prst="rect">
            <a:avLst/>
          </a:prstGeom>
        </p:spPr>
      </p:pic>
    </p:spTree>
    <p:extLst>
      <p:ext uri="{BB962C8B-B14F-4D97-AF65-F5344CB8AC3E}">
        <p14:creationId xmlns:p14="http://schemas.microsoft.com/office/powerpoint/2010/main" val="2920324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921657" y="453464"/>
            <a:ext cx="6141874" cy="646331"/>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Văn</a:t>
            </a:r>
            <a:r>
              <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bản</a:t>
            </a:r>
            <a:r>
              <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r>
              <a:rPr kumimoji="0" lang="vi-VN"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đa phương thức</a:t>
            </a:r>
            <a:endPar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xmlns="" id="{6FBE961B-C3CD-43BF-81E0-C61B25AF7AD0}"/>
              </a:ext>
            </a:extLst>
          </p:cNvPr>
          <p:cNvSpPr txBox="1"/>
          <p:nvPr/>
        </p:nvSpPr>
        <p:spPr>
          <a:xfrm>
            <a:off x="2104257" y="2199915"/>
            <a:ext cx="3776673"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Là văn bản có sử dụng phối hợp phương tiện ngôn ngữ và các phương tiện phi ngôn ngữ như kí hiệu, sơ đồ, biểu đồ, hình ảnh…</a:t>
            </a:r>
            <a:endPar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lvl="0" algn="just"/>
            <a:r>
              <a:rPr lang="vi-VN" sz="2400" b="1" i="1" dirty="0">
                <a:solidFill>
                  <a:srgbClr val="FFFFFF"/>
                </a:solidFill>
                <a:latin typeface="Times New Roman" panose="02020603050405020304" pitchFamily="18" charset="0"/>
                <a:ea typeface="微软雅黑"/>
                <a:cs typeface="Times New Roman" panose="02020603050405020304" pitchFamily="18" charset="0"/>
              </a:rPr>
              <a:t>-&gt; sinh động, hấp dẫn, tin cậy</a:t>
            </a:r>
            <a:r>
              <a:rPr lang="en-US" sz="2400" b="1" i="1" dirty="0">
                <a:solidFill>
                  <a:srgbClr val="FFFFFF"/>
                </a:solidFill>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xmlns=""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4047454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LUYỆN</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TẬP</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xmlns=""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64632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1550831" y="488538"/>
            <a:ext cx="3404346" cy="646331"/>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418765"/>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Kh</a:t>
            </a:r>
            <a:r>
              <a:rPr lang="en-US" altLang="zh-CN" sz="3600" b="1" dirty="0" err="1">
                <a:solidFill>
                  <a:srgbClr val="418765"/>
                </a:solidFill>
                <a:latin typeface="Times New Roman" panose="02020603050405020304" pitchFamily="18" charset="0"/>
                <a:ea typeface="Arial Unicode MS" panose="020B0604020202020204" pitchFamily="34" charset="-122"/>
                <a:cs typeface="Times New Roman" panose="02020603050405020304" pitchFamily="18" charset="0"/>
              </a:rPr>
              <a:t>ởi</a:t>
            </a:r>
            <a:r>
              <a:rPr lang="en-US" altLang="zh-CN" sz="3600" b="1" dirty="0">
                <a:solidFill>
                  <a:srgbClr val="418765"/>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418765"/>
                </a:solidFill>
                <a:latin typeface="Times New Roman" panose="02020603050405020304" pitchFamily="18" charset="0"/>
                <a:ea typeface="Arial Unicode MS" panose="020B0604020202020204" pitchFamily="34" charset="-122"/>
                <a:cs typeface="Times New Roman" panose="02020603050405020304" pitchFamily="18" charset="0"/>
              </a:rPr>
              <a:t>động</a:t>
            </a:r>
            <a:endParaRPr kumimoji="0" lang="en-US" altLang="zh-CN" sz="3600" b="1" i="0" u="none" strike="noStrike" kern="1200" cap="none" spc="0" normalizeH="0" baseline="0" noProof="0" dirty="0">
              <a:ln>
                <a:noFill/>
              </a:ln>
              <a:solidFill>
                <a:srgbClr val="418765"/>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xmlns="" id="{6FBE961B-C3CD-43BF-81E0-C61B25AF7AD0}"/>
              </a:ext>
            </a:extLst>
          </p:cNvPr>
          <p:cNvSpPr txBox="1"/>
          <p:nvPr/>
        </p:nvSpPr>
        <p:spPr>
          <a:xfrm>
            <a:off x="2031875" y="2102133"/>
            <a:ext cx="370836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T</a:t>
            </a:r>
            <a:r>
              <a:rPr kumimoji="0" lang="vi-VN"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rò chơi Bức ảnh bí mật. Có một bức ảnh là chủ đề của bài học, để mở được bức ảnh phải lật mở được các mảnh ghép bằng cách trả lời </a:t>
            </a: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4</a:t>
            </a:r>
            <a:r>
              <a:rPr kumimoji="0" lang="vi-VN"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câu hỏi.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6" name="Picture 5">
            <a:extLst>
              <a:ext uri="{FF2B5EF4-FFF2-40B4-BE49-F238E27FC236}">
                <a16:creationId xmlns:a16="http://schemas.microsoft.com/office/drawing/2014/main" xmlns="" id="{76EC4F05-5997-4011-A0F1-346AFE806D61}"/>
              </a:ext>
            </a:extLst>
          </p:cNvPr>
          <p:cNvPicPr>
            <a:picLocks noChangeAspect="1"/>
          </p:cNvPicPr>
          <p:nvPr/>
        </p:nvPicPr>
        <p:blipFill>
          <a:blip r:embed="rId3"/>
          <a:stretch>
            <a:fillRect/>
          </a:stretch>
        </p:blipFill>
        <p:spPr>
          <a:xfrm>
            <a:off x="7105680" y="4095399"/>
            <a:ext cx="4035902" cy="3255546"/>
          </a:xfrm>
          <a:prstGeom prst="rect">
            <a:avLst/>
          </a:prstGeom>
        </p:spPr>
      </p:pic>
      <p:pic>
        <p:nvPicPr>
          <p:cNvPr id="7" name="Picture 6">
            <a:extLst>
              <a:ext uri="{FF2B5EF4-FFF2-40B4-BE49-F238E27FC236}">
                <a16:creationId xmlns:a16="http://schemas.microsoft.com/office/drawing/2014/main" xmlns="" id="{1E2D2D02-734B-440B-BF91-859EE8CEE96F}"/>
              </a:ext>
            </a:extLst>
          </p:cNvPr>
          <p:cNvPicPr>
            <a:picLocks noChangeAspect="1"/>
          </p:cNvPicPr>
          <p:nvPr/>
        </p:nvPicPr>
        <p:blipFill>
          <a:blip r:embed="rId4"/>
          <a:stretch>
            <a:fillRect/>
          </a:stretch>
        </p:blipFill>
        <p:spPr>
          <a:xfrm>
            <a:off x="8913802" y="152772"/>
            <a:ext cx="2918992" cy="1949361"/>
          </a:xfrm>
          <a:prstGeom prst="rect">
            <a:avLst/>
          </a:prstGeom>
        </p:spPr>
      </p:pic>
    </p:spTree>
    <p:extLst>
      <p:ext uri="{BB962C8B-B14F-4D97-AF65-F5344CB8AC3E}">
        <p14:creationId xmlns:p14="http://schemas.microsoft.com/office/powerpoint/2010/main" val="31700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p:cNvPicPr>
            <a:picLocks noChangeAspect="1"/>
          </p:cNvPicPr>
          <p:nvPr/>
        </p:nvPicPr>
        <p:blipFill>
          <a:blip r:embed="rId3"/>
          <a:stretch>
            <a:fillRect/>
          </a:stretch>
        </p:blipFill>
        <p:spPr>
          <a:xfrm>
            <a:off x="3449006" y="1409700"/>
            <a:ext cx="8271902" cy="4377632"/>
          </a:xfrm>
          <a:prstGeom prst="rect">
            <a:avLst/>
          </a:prstGeom>
        </p:spPr>
      </p:pic>
      <p:sp>
        <p:nvSpPr>
          <p:cNvPr id="2" name="TextBox 1"/>
          <p:cNvSpPr txBox="1"/>
          <p:nvPr/>
        </p:nvSpPr>
        <p:spPr>
          <a:xfrm>
            <a:off x="4582342" y="2044447"/>
            <a:ext cx="5773030" cy="3108138"/>
          </a:xfrm>
          <a:prstGeom prst="rect">
            <a:avLst/>
          </a:prstGeom>
          <a:noFill/>
        </p:spPr>
        <p:txBody>
          <a:bodyPr wrap="square" rtlCol="0">
            <a:spAutoFit/>
          </a:bodyPr>
          <a:lstStyle/>
          <a:p>
            <a:pPr algn="just" defTabSz="914309">
              <a:defRPr/>
            </a:pPr>
            <a:r>
              <a:rPr lang="en-US" sz="2800">
                <a:solidFill>
                  <a:prstClr val="black"/>
                </a:solidFill>
                <a:latin typeface="Times New Roman" panose="02020603050405020304" pitchFamily="18" charset="0"/>
                <a:cs typeface="Times New Roman" panose="02020603050405020304" pitchFamily="18" charset="0"/>
              </a:rPr>
              <a:t>	</a:t>
            </a:r>
            <a:r>
              <a:rPr lang="en-US" sz="2800" i="1">
                <a:solidFill>
                  <a:prstClr val="black"/>
                </a:solidFill>
                <a:latin typeface="Times New Roman" panose="02020603050405020304" pitchFamily="18" charset="0"/>
                <a:cs typeface="Times New Roman" panose="02020603050405020304" pitchFamily="18" charset="0"/>
              </a:rPr>
              <a:t>Ngôi rừng của chúng ta đang bị những kẻ xấu tấn công. Chúng bắt các loài động vật giam cầm trong cũi sắt. Các em hãy giải cứu rừng xanh bằng cách trả lời các câu hỏi nhé! Mỗi đáp án đúng sẽ giải cứu một con vật đáng thương đang bị nhốt trong cũi.</a:t>
            </a:r>
          </a:p>
        </p:txBody>
      </p:sp>
      <p:sp>
        <p:nvSpPr>
          <p:cNvPr id="5" name="TextBox 4"/>
          <p:cNvSpPr txBox="1"/>
          <p:nvPr/>
        </p:nvSpPr>
        <p:spPr>
          <a:xfrm>
            <a:off x="5344996" y="673662"/>
            <a:ext cx="5368078" cy="646247"/>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pPr defTabSz="914309">
              <a:defRPr/>
            </a:pPr>
            <a:r>
              <a:rPr lang="en-US" sz="3600" b="1">
                <a:ln w="9525">
                  <a:solidFill>
                    <a:prstClr val="white"/>
                  </a:solidFill>
                  <a:prstDash val="solid"/>
                </a:ln>
                <a:solidFill>
                  <a:prstClr val="white"/>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GIẢI CỨU RỪNG XANH</a:t>
            </a:r>
          </a:p>
        </p:txBody>
      </p:sp>
    </p:spTree>
    <p:extLst>
      <p:ext uri="{BB962C8B-B14F-4D97-AF65-F5344CB8AC3E}">
        <p14:creationId xmlns:p14="http://schemas.microsoft.com/office/powerpoint/2010/main" val="327001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f096a8a366f75a319212a507803cf17.png"/>
          <p:cNvPicPr>
            <a:picLocks noChangeAspect="1"/>
          </p:cNvPicPr>
          <p:nvPr/>
        </p:nvPicPr>
        <p:blipFill>
          <a:blip r:embed="rId2" cstate="print"/>
          <a:stretch>
            <a:fillRect/>
          </a:stretch>
        </p:blipFill>
        <p:spPr>
          <a:xfrm flipH="1">
            <a:off x="4571404" y="4725027"/>
            <a:ext cx="838091" cy="859581"/>
          </a:xfrm>
          <a:prstGeom prst="rect">
            <a:avLst/>
          </a:prstGeom>
        </p:spPr>
      </p:pic>
      <p:pic>
        <p:nvPicPr>
          <p:cNvPr id="5" name="Picture 4" descr="3b156b095ca0356280db7afee06d7380.png"/>
          <p:cNvPicPr>
            <a:picLocks noChangeAspect="1"/>
          </p:cNvPicPr>
          <p:nvPr/>
        </p:nvPicPr>
        <p:blipFill>
          <a:blip r:embed="rId3" cstate="print"/>
          <a:stretch>
            <a:fillRect/>
          </a:stretch>
        </p:blipFill>
        <p:spPr>
          <a:xfrm>
            <a:off x="6399966" y="4115506"/>
            <a:ext cx="914281" cy="1102515"/>
          </a:xfrm>
          <a:prstGeom prst="rect">
            <a:avLst/>
          </a:prstGeom>
        </p:spPr>
      </p:pic>
      <p:pic>
        <p:nvPicPr>
          <p:cNvPr id="6" name="Picture 5" descr="61a4479af654ddff64ad93565723fd70.png"/>
          <p:cNvPicPr>
            <a:picLocks noChangeAspect="1"/>
          </p:cNvPicPr>
          <p:nvPr/>
        </p:nvPicPr>
        <p:blipFill>
          <a:blip r:embed="rId4" cstate="print"/>
          <a:stretch>
            <a:fillRect/>
          </a:stretch>
        </p:blipFill>
        <p:spPr>
          <a:xfrm flipH="1">
            <a:off x="7771389" y="4801217"/>
            <a:ext cx="1459007" cy="1076185"/>
          </a:xfrm>
          <a:prstGeom prst="rect">
            <a:avLst/>
          </a:prstGeom>
        </p:spPr>
      </p:pic>
      <p:pic>
        <p:nvPicPr>
          <p:cNvPr id="7" name="Picture 6" descr="sa.png"/>
          <p:cNvPicPr>
            <a:picLocks noChangeAspect="1"/>
          </p:cNvPicPr>
          <p:nvPr/>
        </p:nvPicPr>
        <p:blipFill>
          <a:blip r:embed="rId5" cstate="print"/>
          <a:stretch>
            <a:fillRect/>
          </a:stretch>
        </p:blipFill>
        <p:spPr>
          <a:xfrm>
            <a:off x="6019016" y="5410736"/>
            <a:ext cx="1371421" cy="1649681"/>
          </a:xfrm>
          <a:prstGeom prst="rect">
            <a:avLst/>
          </a:prstGeom>
        </p:spPr>
      </p:pic>
      <p:pic>
        <p:nvPicPr>
          <p:cNvPr id="8" name="Picture 7" descr="asd.png"/>
          <p:cNvPicPr>
            <a:picLocks noChangeAspect="1"/>
          </p:cNvPicPr>
          <p:nvPr/>
        </p:nvPicPr>
        <p:blipFill>
          <a:blip r:embed="rId6" cstate="print"/>
          <a:stretch>
            <a:fillRect/>
          </a:stretch>
        </p:blipFill>
        <p:spPr>
          <a:xfrm flipH="1">
            <a:off x="7923770" y="3277414"/>
            <a:ext cx="1301775" cy="1198810"/>
          </a:xfrm>
          <a:prstGeom prst="rect">
            <a:avLst/>
          </a:prstGeom>
        </p:spPr>
      </p:pic>
      <p:pic>
        <p:nvPicPr>
          <p:cNvPr id="1026" name="Picture 2" descr="C:\Documents and Settings\Administrator\My Documents\519676f387ebc9665fbc265e3182592b.png"/>
          <p:cNvPicPr>
            <a:picLocks noChangeAspect="1" noChangeArrowheads="1"/>
          </p:cNvPicPr>
          <p:nvPr/>
        </p:nvPicPr>
        <p:blipFill>
          <a:blip r:embed="rId7" cstate="print"/>
          <a:srcRect/>
          <a:stretch>
            <a:fillRect/>
          </a:stretch>
        </p:blipFill>
        <p:spPr bwMode="auto">
          <a:xfrm>
            <a:off x="1838380" y="3872308"/>
            <a:ext cx="2450352" cy="3262968"/>
          </a:xfrm>
          <a:prstGeom prst="rect">
            <a:avLst/>
          </a:prstGeom>
          <a:noFill/>
        </p:spPr>
      </p:pic>
      <p:pic>
        <p:nvPicPr>
          <p:cNvPr id="10" name="Picture 9" descr="f93115facd84d0a108c3e5c49f73b8e9.png">
            <a:hlinkClick r:id="rId8" action="ppaction://hlinksldjump"/>
          </p:cNvPr>
          <p:cNvPicPr>
            <a:picLocks noChangeAspect="1"/>
          </p:cNvPicPr>
          <p:nvPr/>
        </p:nvPicPr>
        <p:blipFill>
          <a:blip r:embed="rId9" cstate="print"/>
          <a:stretch>
            <a:fillRect/>
          </a:stretch>
        </p:blipFill>
        <p:spPr>
          <a:xfrm>
            <a:off x="4342834" y="4496455"/>
            <a:ext cx="1523802" cy="1225138"/>
          </a:xfrm>
          <a:prstGeom prst="rect">
            <a:avLst/>
          </a:prstGeom>
        </p:spPr>
      </p:pic>
      <p:pic>
        <p:nvPicPr>
          <p:cNvPr id="11" name="Picture 10" descr="f93115facd84d0a108c3e5c49f73b8e9.png">
            <a:hlinkClick r:id="rId10" action="ppaction://hlinksldjump"/>
          </p:cNvPr>
          <p:cNvPicPr>
            <a:picLocks noChangeAspect="1"/>
          </p:cNvPicPr>
          <p:nvPr/>
        </p:nvPicPr>
        <p:blipFill>
          <a:blip r:embed="rId9" cstate="print"/>
          <a:stretch>
            <a:fillRect/>
          </a:stretch>
        </p:blipFill>
        <p:spPr>
          <a:xfrm>
            <a:off x="6159211" y="3979796"/>
            <a:ext cx="1523802" cy="1225138"/>
          </a:xfrm>
          <a:prstGeom prst="rect">
            <a:avLst/>
          </a:prstGeom>
        </p:spPr>
      </p:pic>
      <p:pic>
        <p:nvPicPr>
          <p:cNvPr id="12" name="Picture 11" descr="f93115facd84d0a108c3e5c49f73b8e9.png">
            <a:hlinkClick r:id="rId11" action="ppaction://hlinksldjump"/>
          </p:cNvPr>
          <p:cNvPicPr>
            <a:picLocks noChangeAspect="1"/>
          </p:cNvPicPr>
          <p:nvPr/>
        </p:nvPicPr>
        <p:blipFill>
          <a:blip r:embed="rId9" cstate="print"/>
          <a:stretch>
            <a:fillRect/>
          </a:stretch>
        </p:blipFill>
        <p:spPr>
          <a:xfrm>
            <a:off x="7847578" y="3277414"/>
            <a:ext cx="1523802" cy="1225138"/>
          </a:xfrm>
          <a:prstGeom prst="rect">
            <a:avLst/>
          </a:prstGeom>
        </p:spPr>
      </p:pic>
      <p:pic>
        <p:nvPicPr>
          <p:cNvPr id="13" name="Picture 12" descr="f93115facd84d0a108c3e5c49f73b8e9.png">
            <a:hlinkClick r:id="rId12" action="ppaction://hlinksldjump"/>
          </p:cNvPr>
          <p:cNvPicPr>
            <a:picLocks noChangeAspect="1"/>
          </p:cNvPicPr>
          <p:nvPr/>
        </p:nvPicPr>
        <p:blipFill>
          <a:blip r:embed="rId13" cstate="print"/>
          <a:stretch>
            <a:fillRect/>
          </a:stretch>
        </p:blipFill>
        <p:spPr>
          <a:xfrm>
            <a:off x="5866636" y="5334546"/>
            <a:ext cx="1828564" cy="1523803"/>
          </a:xfrm>
          <a:prstGeom prst="rect">
            <a:avLst/>
          </a:prstGeom>
        </p:spPr>
      </p:pic>
      <p:pic>
        <p:nvPicPr>
          <p:cNvPr id="14" name="Picture 13" descr="f93115facd84d0a108c3e5c49f73b8e9.png">
            <a:hlinkClick r:id="rId14" action="ppaction://hlinksldjump"/>
          </p:cNvPr>
          <p:cNvPicPr>
            <a:picLocks noChangeAspect="1"/>
          </p:cNvPicPr>
          <p:nvPr/>
        </p:nvPicPr>
        <p:blipFill>
          <a:blip r:embed="rId15" cstate="print"/>
          <a:stretch>
            <a:fillRect/>
          </a:stretch>
        </p:blipFill>
        <p:spPr>
          <a:xfrm>
            <a:off x="7923768" y="4572647"/>
            <a:ext cx="1676182" cy="1222076"/>
          </a:xfrm>
          <a:prstGeom prst="rect">
            <a:avLst/>
          </a:prstGeom>
        </p:spPr>
      </p:pic>
      <p:pic>
        <p:nvPicPr>
          <p:cNvPr id="15" name="Picture 14" descr="23999cf244e50511de22db4e67847e6d.png"/>
          <p:cNvPicPr>
            <a:picLocks noChangeAspect="1"/>
          </p:cNvPicPr>
          <p:nvPr/>
        </p:nvPicPr>
        <p:blipFill>
          <a:blip r:embed="rId16" cstate="print"/>
          <a:stretch>
            <a:fillRect/>
          </a:stretch>
        </p:blipFill>
        <p:spPr>
          <a:xfrm flipH="1">
            <a:off x="1523801" y="1241"/>
            <a:ext cx="2133322" cy="2133322"/>
          </a:xfrm>
          <a:prstGeom prst="rect">
            <a:avLst/>
          </a:prstGeom>
        </p:spPr>
      </p:pic>
      <p:pic>
        <p:nvPicPr>
          <p:cNvPr id="18" name="Picture 17" descr="vdvdsvd.png">
            <a:hlinkClick r:id="" action="ppaction://noaction"/>
          </p:cNvPr>
          <p:cNvPicPr>
            <a:picLocks noChangeAspect="1"/>
          </p:cNvPicPr>
          <p:nvPr/>
        </p:nvPicPr>
        <p:blipFill>
          <a:blip r:embed="rId17" cstate="print"/>
          <a:stretch>
            <a:fillRect/>
          </a:stretch>
        </p:blipFill>
        <p:spPr>
          <a:xfrm>
            <a:off x="1904752" y="1601233"/>
            <a:ext cx="914281" cy="671082"/>
          </a:xfrm>
          <a:prstGeom prst="rect">
            <a:avLst/>
          </a:prstGeom>
        </p:spPr>
      </p:pic>
      <p:pic>
        <p:nvPicPr>
          <p:cNvPr id="2" name="Picture 1"/>
          <p:cNvPicPr>
            <a:picLocks noChangeAspect="1"/>
          </p:cNvPicPr>
          <p:nvPr/>
        </p:nvPicPr>
        <p:blipFill>
          <a:blip r:embed="rId18">
            <a:extLst>
              <a:ext uri="{BEBA8EAE-BF5A-486C-A8C5-ECC9F3942E4B}">
                <a14:imgProps xmlns:a14="http://schemas.microsoft.com/office/drawing/2010/main">
                  <a14:imgLayer r:embed="rId19">
                    <a14:imgEffect>
                      <a14:backgroundRemoval t="0" b="89785" l="9926" r="89706"/>
                    </a14:imgEffect>
                  </a14:imgLayer>
                </a14:imgProps>
              </a:ext>
            </a:extLst>
          </a:blip>
          <a:stretch>
            <a:fillRect/>
          </a:stretch>
        </p:blipFill>
        <p:spPr>
          <a:xfrm>
            <a:off x="182872" y="5650299"/>
            <a:ext cx="1690694" cy="1097147"/>
          </a:xfrm>
          <a:prstGeom prst="rect">
            <a:avLst/>
          </a:prstGeom>
        </p:spPr>
      </p:pic>
      <p:pic>
        <p:nvPicPr>
          <p:cNvPr id="9" name="Picture 8"/>
          <p:cNvPicPr>
            <a:picLocks noChangeAspect="1"/>
          </p:cNvPicPr>
          <p:nvPr/>
        </p:nvPicPr>
        <p:blipFill>
          <a:blip r:embed="rId20">
            <a:extLst>
              <a:ext uri="{BEBA8EAE-BF5A-486C-A8C5-ECC9F3942E4B}">
                <a14:imgProps xmlns:a14="http://schemas.microsoft.com/office/drawing/2010/main">
                  <a14:imgLayer r:embed="rId21">
                    <a14:imgEffect>
                      <a14:backgroundRemoval t="4098" b="93033" l="9662" r="92754">
                        <a14:foregroundMark x1="67150" y1="86475" x2="67150" y2="86475"/>
                        <a14:foregroundMark x1="66184" y1="88525" x2="66184" y2="88525"/>
                        <a14:foregroundMark x1="58937" y1="93033" x2="58937" y2="93033"/>
                        <a14:foregroundMark x1="58937" y1="93033" x2="61353" y2="93033"/>
                        <a14:foregroundMark x1="92754" y1="33197" x2="92754" y2="33197"/>
                        <a14:foregroundMark x1="89372" y1="26230" x2="89372" y2="26230"/>
                        <a14:foregroundMark x1="45894" y1="4098" x2="45894" y2="4098"/>
                        <a14:foregroundMark x1="22222" y1="10246" x2="22222" y2="10246"/>
                        <a14:foregroundMark x1="18357" y1="15574" x2="18357" y2="15574"/>
                        <a14:foregroundMark x1="62319" y1="48361" x2="62319" y2="48361"/>
                        <a14:foregroundMark x1="60386" y1="44262" x2="60386" y2="44262"/>
                        <a14:foregroundMark x1="55556" y1="43443" x2="55556" y2="43443"/>
                        <a14:foregroundMark x1="55556" y1="43443" x2="55556" y2="43443"/>
                        <a14:foregroundMark x1="81643" y1="38934" x2="81643" y2="38934"/>
                        <a14:foregroundMark x1="79710" y1="41393" x2="79710" y2="41393"/>
                        <a14:foregroundMark x1="79227" y1="41393" x2="79227" y2="41393"/>
                        <a14:foregroundMark x1="78261" y1="40574" x2="78261" y2="40574"/>
                      </a14:backgroundRemoval>
                    </a14:imgEffect>
                  </a14:imgLayer>
                </a14:imgProps>
              </a:ext>
            </a:extLst>
          </a:blip>
          <a:stretch>
            <a:fillRect/>
          </a:stretch>
        </p:blipFill>
        <p:spPr>
          <a:xfrm>
            <a:off x="10030676" y="4801216"/>
            <a:ext cx="1477654" cy="1485179"/>
          </a:xfrm>
          <a:prstGeom prst="rect">
            <a:avLst/>
          </a:prstGeom>
        </p:spPr>
      </p:pic>
      <p:pic>
        <p:nvPicPr>
          <p:cNvPr id="17" name="Picture 16"/>
          <p:cNvPicPr>
            <a:picLocks noChangeAspect="1"/>
          </p:cNvPicPr>
          <p:nvPr/>
        </p:nvPicPr>
        <p:blipFill>
          <a:blip r:embed="rId22">
            <a:extLst>
              <a:ext uri="{BEBA8EAE-BF5A-486C-A8C5-ECC9F3942E4B}">
                <a14:imgProps xmlns:a14="http://schemas.microsoft.com/office/drawing/2010/main">
                  <a14:imgLayer r:embed="rId23">
                    <a14:imgEffect>
                      <a14:backgroundRemoval t="0" b="96739" l="0" r="100000">
                        <a14:foregroundMark x1="69253" y1="7609" x2="69253" y2="7609"/>
                        <a14:foregroundMark x1="80172" y1="79076" x2="80172" y2="79076"/>
                        <a14:foregroundMark x1="65805" y1="92663" x2="65805" y2="92663"/>
                        <a14:foregroundMark x1="74425" y1="92663" x2="74425" y2="92663"/>
                        <a14:foregroundMark x1="82184" y1="92663" x2="82184" y2="92663"/>
                        <a14:foregroundMark x1="37931" y1="94022" x2="37931" y2="94022"/>
                        <a14:foregroundMark x1="31609" y1="93478" x2="31609" y2="93478"/>
                        <a14:foregroundMark x1="25287" y1="92663" x2="25287" y2="92663"/>
                        <a14:foregroundMark x1="52299" y1="92120" x2="52299" y2="92120"/>
                      </a14:backgroundRemoval>
                    </a14:imgEffect>
                  </a14:imgLayer>
                </a14:imgProps>
              </a:ext>
            </a:extLst>
          </a:blip>
          <a:stretch>
            <a:fillRect/>
          </a:stretch>
        </p:blipFill>
        <p:spPr>
          <a:xfrm>
            <a:off x="8341797" y="5497220"/>
            <a:ext cx="1288739" cy="1362805"/>
          </a:xfrm>
          <a:prstGeom prst="rect">
            <a:avLst/>
          </a:prstGeom>
        </p:spPr>
      </p:pic>
      <p:pic>
        <p:nvPicPr>
          <p:cNvPr id="19" name="Picture 18"/>
          <p:cNvPicPr>
            <a:picLocks noChangeAspect="1"/>
          </p:cNvPicPr>
          <p:nvPr/>
        </p:nvPicPr>
        <p:blipFill>
          <a:blip r:embed="rId24">
            <a:extLst>
              <a:ext uri="{BEBA8EAE-BF5A-486C-A8C5-ECC9F3942E4B}">
                <a14:imgProps xmlns:a14="http://schemas.microsoft.com/office/drawing/2010/main">
                  <a14:imgLayer r:embed="rId25">
                    <a14:imgEffect>
                      <a14:backgroundRemoval t="0" b="100000" l="3483" r="95025"/>
                    </a14:imgEffect>
                  </a14:imgLayer>
                </a14:imgProps>
              </a:ext>
            </a:extLst>
          </a:blip>
          <a:stretch>
            <a:fillRect/>
          </a:stretch>
        </p:blipFill>
        <p:spPr>
          <a:xfrm>
            <a:off x="9761179" y="3578746"/>
            <a:ext cx="1295231" cy="1610984"/>
          </a:xfrm>
          <a:prstGeom prst="rect">
            <a:avLst/>
          </a:prstGeom>
        </p:spPr>
      </p:pic>
      <p:pic>
        <p:nvPicPr>
          <p:cNvPr id="20" name="Picture 19"/>
          <p:cNvPicPr>
            <a:picLocks noChangeAspect="1"/>
          </p:cNvPicPr>
          <p:nvPr/>
        </p:nvPicPr>
        <p:blipFill>
          <a:blip r:embed="rId26">
            <a:extLst>
              <a:ext uri="{BEBA8EAE-BF5A-486C-A8C5-ECC9F3942E4B}">
                <a14:imgProps xmlns:a14="http://schemas.microsoft.com/office/drawing/2010/main">
                  <a14:imgLayer r:embed="rId27">
                    <a14:imgEffect>
                      <a14:backgroundRemoval t="609" b="100000" l="0" r="95687">
                        <a14:foregroundMark x1="68530" y1="21005" x2="68530" y2="21005"/>
                        <a14:foregroundMark x1="65176" y1="23288" x2="65176" y2="23288"/>
                        <a14:foregroundMark x1="80032" y1="40487" x2="80032" y2="40487"/>
                      </a14:backgroundRemoval>
                    </a14:imgEffect>
                  </a14:imgLayer>
                </a14:imgProps>
              </a:ext>
            </a:extLst>
          </a:blip>
          <a:stretch>
            <a:fillRect/>
          </a:stretch>
        </p:blipFill>
        <p:spPr>
          <a:xfrm>
            <a:off x="3431300" y="5325001"/>
            <a:ext cx="1761896" cy="1419674"/>
          </a:xfrm>
          <a:prstGeom prst="rect">
            <a:avLst/>
          </a:prstGeom>
        </p:spPr>
      </p:pic>
      <p:pic>
        <p:nvPicPr>
          <p:cNvPr id="22" name="Picture 21" descr="f93115facd84d0a108c3e5c49f73b8e9.png">
            <a:hlinkClick r:id="rId28" action="ppaction://hlinksldjump"/>
          </p:cNvPr>
          <p:cNvPicPr>
            <a:picLocks noChangeAspect="1"/>
          </p:cNvPicPr>
          <p:nvPr/>
        </p:nvPicPr>
        <p:blipFill>
          <a:blip r:embed="rId13" cstate="print"/>
          <a:stretch>
            <a:fillRect/>
          </a:stretch>
        </p:blipFill>
        <p:spPr>
          <a:xfrm>
            <a:off x="3670185" y="5218021"/>
            <a:ext cx="1828564" cy="1523803"/>
          </a:xfrm>
          <a:prstGeom prst="rect">
            <a:avLst/>
          </a:prstGeom>
        </p:spPr>
      </p:pic>
      <p:pic>
        <p:nvPicPr>
          <p:cNvPr id="24" name="Picture 23" descr="f93115facd84d0a108c3e5c49f73b8e9.png">
            <a:hlinkClick r:id="rId29" action="ppaction://hlinksldjump"/>
          </p:cNvPr>
          <p:cNvPicPr>
            <a:picLocks noChangeAspect="1"/>
          </p:cNvPicPr>
          <p:nvPr/>
        </p:nvPicPr>
        <p:blipFill>
          <a:blip r:embed="rId13" cstate="print"/>
          <a:stretch>
            <a:fillRect/>
          </a:stretch>
        </p:blipFill>
        <p:spPr>
          <a:xfrm>
            <a:off x="8125926" y="5414164"/>
            <a:ext cx="1828564" cy="1523803"/>
          </a:xfrm>
          <a:prstGeom prst="rect">
            <a:avLst/>
          </a:prstGeom>
        </p:spPr>
      </p:pic>
      <p:pic>
        <p:nvPicPr>
          <p:cNvPr id="25" name="Picture 24" descr="f93115facd84d0a108c3e5c49f73b8e9.png">
            <a:hlinkClick r:id="rId30" action="ppaction://hlinksldjump"/>
          </p:cNvPr>
          <p:cNvPicPr>
            <a:picLocks noChangeAspect="1"/>
          </p:cNvPicPr>
          <p:nvPr/>
        </p:nvPicPr>
        <p:blipFill>
          <a:blip r:embed="rId13" cstate="print"/>
          <a:stretch>
            <a:fillRect/>
          </a:stretch>
        </p:blipFill>
        <p:spPr>
          <a:xfrm>
            <a:off x="10110493" y="4888398"/>
            <a:ext cx="1828564" cy="1523803"/>
          </a:xfrm>
          <a:prstGeom prst="rect">
            <a:avLst/>
          </a:prstGeom>
        </p:spPr>
      </p:pic>
      <p:pic>
        <p:nvPicPr>
          <p:cNvPr id="26" name="Picture 25" descr="f93115facd84d0a108c3e5c49f73b8e9.png">
            <a:hlinkClick r:id="rId31" action="ppaction://hlinksldjump"/>
          </p:cNvPr>
          <p:cNvPicPr>
            <a:picLocks noChangeAspect="1"/>
          </p:cNvPicPr>
          <p:nvPr/>
        </p:nvPicPr>
        <p:blipFill>
          <a:blip r:embed="rId13" cstate="print"/>
          <a:stretch>
            <a:fillRect/>
          </a:stretch>
        </p:blipFill>
        <p:spPr>
          <a:xfrm>
            <a:off x="9687537" y="3631014"/>
            <a:ext cx="1828564" cy="1523803"/>
          </a:xfrm>
          <a:prstGeom prst="rect">
            <a:avLst/>
          </a:prstGeom>
        </p:spPr>
      </p:pic>
      <p:pic>
        <p:nvPicPr>
          <p:cNvPr id="27" name="Picture 26" descr="f93115facd84d0a108c3e5c49f73b8e9.png">
            <a:hlinkClick r:id="rId32" action="ppaction://hlinksldjump"/>
          </p:cNvPr>
          <p:cNvPicPr>
            <a:picLocks noChangeAspect="1"/>
          </p:cNvPicPr>
          <p:nvPr/>
        </p:nvPicPr>
        <p:blipFill>
          <a:blip r:embed="rId13" cstate="print"/>
          <a:stretch>
            <a:fillRect/>
          </a:stretch>
        </p:blipFill>
        <p:spPr>
          <a:xfrm>
            <a:off x="113937" y="5334546"/>
            <a:ext cx="1828564" cy="1523803"/>
          </a:xfrm>
          <a:prstGeom prst="rect">
            <a:avLst/>
          </a:prstGeom>
        </p:spPr>
      </p:pic>
      <p:pic>
        <p:nvPicPr>
          <p:cNvPr id="21" name="Picture 20">
            <a:hlinkClick r:id="" action="ppaction://noaction"/>
          </p:cNvPr>
          <p:cNvPicPr>
            <a:picLocks noChangeAspect="1"/>
          </p:cNvPicPr>
          <p:nvPr/>
        </p:nvPicPr>
        <p:blipFill>
          <a:blip r:embed="rId33">
            <a:extLst>
              <a:ext uri="{BEBA8EAE-BF5A-486C-A8C5-ECC9F3942E4B}">
                <a14:imgProps xmlns:a14="http://schemas.microsoft.com/office/drawing/2010/main">
                  <a14:imgLayer r:embed="rId34">
                    <a14:imgEffect>
                      <a14:backgroundRemoval t="10000" b="90000" l="10000" r="90000"/>
                    </a14:imgEffect>
                  </a14:imgLayer>
                </a14:imgProps>
              </a:ext>
            </a:extLst>
          </a:blip>
          <a:stretch>
            <a:fillRect/>
          </a:stretch>
        </p:blipFill>
        <p:spPr>
          <a:xfrm>
            <a:off x="9514143" y="1241"/>
            <a:ext cx="2676269" cy="1189453"/>
          </a:xfrm>
          <a:prstGeom prst="rect">
            <a:avLst/>
          </a:prstGeom>
        </p:spPr>
      </p:pic>
      <p:pic>
        <p:nvPicPr>
          <p:cNvPr id="30" name="Picture 29">
            <a:extLst>
              <a:ext uri="{FF2B5EF4-FFF2-40B4-BE49-F238E27FC236}">
                <a16:creationId xmlns:a16="http://schemas.microsoft.com/office/drawing/2014/main" xmlns="" id="{A67A2220-4969-4056-872E-0E16120866F8}"/>
              </a:ext>
            </a:extLst>
          </p:cNvPr>
          <p:cNvPicPr>
            <a:picLocks noChangeAspect="1"/>
          </p:cNvPicPr>
          <p:nvPr/>
        </p:nvPicPr>
        <p:blipFill>
          <a:blip r:embed="rId35"/>
          <a:stretch>
            <a:fillRect/>
          </a:stretch>
        </p:blipFill>
        <p:spPr>
          <a:xfrm>
            <a:off x="381468" y="4572647"/>
            <a:ext cx="719390" cy="725487"/>
          </a:xfrm>
          <a:prstGeom prst="rect">
            <a:avLst/>
          </a:prstGeom>
        </p:spPr>
      </p:pic>
      <p:pic>
        <p:nvPicPr>
          <p:cNvPr id="49" name="Picture 48">
            <a:extLst>
              <a:ext uri="{FF2B5EF4-FFF2-40B4-BE49-F238E27FC236}">
                <a16:creationId xmlns:a16="http://schemas.microsoft.com/office/drawing/2014/main" xmlns="" id="{5E46683C-8BF9-4DB3-8D94-0651E171590E}"/>
              </a:ext>
            </a:extLst>
          </p:cNvPr>
          <p:cNvPicPr>
            <a:picLocks noChangeAspect="1"/>
          </p:cNvPicPr>
          <p:nvPr/>
        </p:nvPicPr>
        <p:blipFill>
          <a:blip r:embed="rId36"/>
          <a:stretch>
            <a:fillRect/>
          </a:stretch>
        </p:blipFill>
        <p:spPr>
          <a:xfrm>
            <a:off x="5722304" y="5683330"/>
            <a:ext cx="719390" cy="719390"/>
          </a:xfrm>
          <a:prstGeom prst="rect">
            <a:avLst/>
          </a:prstGeom>
        </p:spPr>
      </p:pic>
      <p:pic>
        <p:nvPicPr>
          <p:cNvPr id="50" name="Picture 49">
            <a:extLst>
              <a:ext uri="{FF2B5EF4-FFF2-40B4-BE49-F238E27FC236}">
                <a16:creationId xmlns:a16="http://schemas.microsoft.com/office/drawing/2014/main" xmlns="" id="{A72E9B4E-83F7-46D8-B78B-4BB8311F3726}"/>
              </a:ext>
            </a:extLst>
          </p:cNvPr>
          <p:cNvPicPr>
            <a:picLocks noChangeAspect="1"/>
          </p:cNvPicPr>
          <p:nvPr/>
        </p:nvPicPr>
        <p:blipFill>
          <a:blip r:embed="rId37"/>
          <a:stretch>
            <a:fillRect/>
          </a:stretch>
        </p:blipFill>
        <p:spPr>
          <a:xfrm>
            <a:off x="9540338" y="6151134"/>
            <a:ext cx="719390" cy="719390"/>
          </a:xfrm>
          <a:prstGeom prst="rect">
            <a:avLst/>
          </a:prstGeom>
        </p:spPr>
      </p:pic>
      <p:pic>
        <p:nvPicPr>
          <p:cNvPr id="51" name="Picture 50">
            <a:extLst>
              <a:ext uri="{FF2B5EF4-FFF2-40B4-BE49-F238E27FC236}">
                <a16:creationId xmlns:a16="http://schemas.microsoft.com/office/drawing/2014/main" xmlns="" id="{2662D2EC-A92D-441F-BA7A-D37E956659A0}"/>
              </a:ext>
            </a:extLst>
          </p:cNvPr>
          <p:cNvPicPr>
            <a:picLocks noChangeAspect="1"/>
          </p:cNvPicPr>
          <p:nvPr/>
        </p:nvPicPr>
        <p:blipFill>
          <a:blip r:embed="rId38"/>
          <a:stretch>
            <a:fillRect/>
          </a:stretch>
        </p:blipFill>
        <p:spPr>
          <a:xfrm>
            <a:off x="3096640" y="5678671"/>
            <a:ext cx="725487" cy="719390"/>
          </a:xfrm>
          <a:prstGeom prst="rect">
            <a:avLst/>
          </a:prstGeom>
        </p:spPr>
      </p:pic>
      <p:pic>
        <p:nvPicPr>
          <p:cNvPr id="54" name="Picture 53">
            <a:extLst>
              <a:ext uri="{FF2B5EF4-FFF2-40B4-BE49-F238E27FC236}">
                <a16:creationId xmlns:a16="http://schemas.microsoft.com/office/drawing/2014/main" xmlns="" id="{6CF56EC9-68C7-49B2-B064-3A317BCCD51B}"/>
              </a:ext>
            </a:extLst>
          </p:cNvPr>
          <p:cNvPicPr>
            <a:picLocks noChangeAspect="1"/>
          </p:cNvPicPr>
          <p:nvPr/>
        </p:nvPicPr>
        <p:blipFill>
          <a:blip r:embed="rId39"/>
          <a:stretch>
            <a:fillRect/>
          </a:stretch>
        </p:blipFill>
        <p:spPr>
          <a:xfrm>
            <a:off x="11425903" y="4632375"/>
            <a:ext cx="719390" cy="725487"/>
          </a:xfrm>
          <a:prstGeom prst="rect">
            <a:avLst/>
          </a:prstGeom>
        </p:spPr>
      </p:pic>
      <p:pic>
        <p:nvPicPr>
          <p:cNvPr id="55" name="Picture 54">
            <a:extLst>
              <a:ext uri="{FF2B5EF4-FFF2-40B4-BE49-F238E27FC236}">
                <a16:creationId xmlns:a16="http://schemas.microsoft.com/office/drawing/2014/main" xmlns="" id="{1FA1E323-ED2D-4805-A2A6-B7F56509CA06}"/>
              </a:ext>
            </a:extLst>
          </p:cNvPr>
          <p:cNvPicPr>
            <a:picLocks noChangeAspect="1"/>
          </p:cNvPicPr>
          <p:nvPr/>
        </p:nvPicPr>
        <p:blipFill>
          <a:blip r:embed="rId40"/>
          <a:stretch>
            <a:fillRect/>
          </a:stretch>
        </p:blipFill>
        <p:spPr>
          <a:xfrm>
            <a:off x="10408794" y="2832856"/>
            <a:ext cx="719390" cy="719390"/>
          </a:xfrm>
          <a:prstGeom prst="rect">
            <a:avLst/>
          </a:prstGeom>
        </p:spPr>
      </p:pic>
      <p:pic>
        <p:nvPicPr>
          <p:cNvPr id="56" name="Picture 55">
            <a:extLst>
              <a:ext uri="{FF2B5EF4-FFF2-40B4-BE49-F238E27FC236}">
                <a16:creationId xmlns:a16="http://schemas.microsoft.com/office/drawing/2014/main" xmlns="" id="{860553F5-5BD1-4560-BAB0-ED00F51022B8}"/>
              </a:ext>
            </a:extLst>
          </p:cNvPr>
          <p:cNvPicPr>
            <a:picLocks noChangeAspect="1"/>
          </p:cNvPicPr>
          <p:nvPr/>
        </p:nvPicPr>
        <p:blipFill>
          <a:blip r:embed="rId41"/>
          <a:stretch>
            <a:fillRect/>
          </a:stretch>
        </p:blipFill>
        <p:spPr>
          <a:xfrm>
            <a:off x="6494362" y="3192551"/>
            <a:ext cx="725487" cy="719390"/>
          </a:xfrm>
          <a:prstGeom prst="rect">
            <a:avLst/>
          </a:prstGeom>
        </p:spPr>
      </p:pic>
      <p:pic>
        <p:nvPicPr>
          <p:cNvPr id="57" name="Picture 56">
            <a:extLst>
              <a:ext uri="{FF2B5EF4-FFF2-40B4-BE49-F238E27FC236}">
                <a16:creationId xmlns:a16="http://schemas.microsoft.com/office/drawing/2014/main" xmlns="" id="{31931667-F927-4BA9-92F5-7C6D46D81E53}"/>
              </a:ext>
            </a:extLst>
          </p:cNvPr>
          <p:cNvPicPr>
            <a:picLocks noChangeAspect="1"/>
          </p:cNvPicPr>
          <p:nvPr/>
        </p:nvPicPr>
        <p:blipFill>
          <a:blip r:embed="rId42"/>
          <a:stretch>
            <a:fillRect/>
          </a:stretch>
        </p:blipFill>
        <p:spPr>
          <a:xfrm>
            <a:off x="4637065" y="3786659"/>
            <a:ext cx="725487" cy="719390"/>
          </a:xfrm>
          <a:prstGeom prst="rect">
            <a:avLst/>
          </a:prstGeom>
        </p:spPr>
      </p:pic>
      <p:pic>
        <p:nvPicPr>
          <p:cNvPr id="58" name="Picture 57">
            <a:extLst>
              <a:ext uri="{FF2B5EF4-FFF2-40B4-BE49-F238E27FC236}">
                <a16:creationId xmlns:a16="http://schemas.microsoft.com/office/drawing/2014/main" xmlns="" id="{7D80FC74-4EB2-4CE8-9AAB-E965C7C3E255}"/>
              </a:ext>
            </a:extLst>
          </p:cNvPr>
          <p:cNvPicPr>
            <a:picLocks noChangeAspect="1"/>
          </p:cNvPicPr>
          <p:nvPr/>
        </p:nvPicPr>
        <p:blipFill>
          <a:blip r:embed="rId43"/>
          <a:stretch>
            <a:fillRect/>
          </a:stretch>
        </p:blipFill>
        <p:spPr>
          <a:xfrm>
            <a:off x="7942791" y="2521976"/>
            <a:ext cx="719390" cy="719390"/>
          </a:xfrm>
          <a:prstGeom prst="rect">
            <a:avLst/>
          </a:prstGeom>
        </p:spPr>
      </p:pic>
      <p:pic>
        <p:nvPicPr>
          <p:cNvPr id="59" name="Picture 58">
            <a:extLst>
              <a:ext uri="{FF2B5EF4-FFF2-40B4-BE49-F238E27FC236}">
                <a16:creationId xmlns:a16="http://schemas.microsoft.com/office/drawing/2014/main" xmlns="" id="{939E0D56-BCD9-4520-BD85-BDA7B69AE6F4}"/>
              </a:ext>
            </a:extLst>
          </p:cNvPr>
          <p:cNvPicPr>
            <a:picLocks noChangeAspect="1"/>
          </p:cNvPicPr>
          <p:nvPr/>
        </p:nvPicPr>
        <p:blipFill>
          <a:blip r:embed="rId44"/>
          <a:stretch>
            <a:fillRect/>
          </a:stretch>
        </p:blipFill>
        <p:spPr>
          <a:xfrm>
            <a:off x="8344578" y="4216236"/>
            <a:ext cx="743776" cy="725487"/>
          </a:xfrm>
          <a:prstGeom prst="rect">
            <a:avLst/>
          </a:prstGeom>
        </p:spPr>
      </p:pic>
      <p:sp>
        <p:nvSpPr>
          <p:cNvPr id="61" name="TextBox 60">
            <a:extLst>
              <a:ext uri="{FF2B5EF4-FFF2-40B4-BE49-F238E27FC236}">
                <a16:creationId xmlns:a16="http://schemas.microsoft.com/office/drawing/2014/main" xmlns="" id="{4B3DBFC0-38D8-4EF8-A0A5-97A456BFDD2D}"/>
              </a:ext>
            </a:extLst>
          </p:cNvPr>
          <p:cNvSpPr txBox="1"/>
          <p:nvPr/>
        </p:nvSpPr>
        <p:spPr>
          <a:xfrm>
            <a:off x="-1462631" y="755597"/>
            <a:ext cx="1241745" cy="1815882"/>
          </a:xfrm>
          <a:prstGeom prst="rect">
            <a:avLst/>
          </a:prstGeom>
          <a:noFill/>
        </p:spPr>
        <p:txBody>
          <a:bodyPr wrap="square" rtlCol="0">
            <a:spAutoFit/>
          </a:bodyPr>
          <a:lstStyle/>
          <a:p>
            <a:pPr algn="just"/>
            <a:r>
              <a:rPr lang="en-US" sz="1400" dirty="0" err="1"/>
              <a:t>Thầy</a:t>
            </a:r>
            <a:r>
              <a:rPr lang="en-US" sz="1400" dirty="0"/>
              <a:t> </a:t>
            </a:r>
            <a:r>
              <a:rPr lang="en-US" sz="1400" dirty="0" err="1"/>
              <a:t>cô</a:t>
            </a:r>
            <a:r>
              <a:rPr lang="en-US" sz="1400" dirty="0"/>
              <a:t> </a:t>
            </a:r>
            <a:r>
              <a:rPr lang="en-US" sz="1400" dirty="0" err="1"/>
              <a:t>bấm</a:t>
            </a:r>
            <a:r>
              <a:rPr lang="en-US" sz="1400" dirty="0"/>
              <a:t> </a:t>
            </a:r>
            <a:r>
              <a:rPr lang="en-US" sz="1400" dirty="0" err="1"/>
              <a:t>vào</a:t>
            </a:r>
            <a:r>
              <a:rPr lang="en-US" sz="1400" dirty="0"/>
              <a:t> </a:t>
            </a:r>
            <a:r>
              <a:rPr lang="en-US" sz="1400" dirty="0" err="1"/>
              <a:t>thanh</a:t>
            </a:r>
            <a:r>
              <a:rPr lang="en-US" sz="1400" dirty="0"/>
              <a:t> </a:t>
            </a:r>
            <a:r>
              <a:rPr lang="en-US" sz="1400" dirty="0" err="1"/>
              <a:t>gỗ</a:t>
            </a:r>
            <a:r>
              <a:rPr lang="en-US" sz="1400" dirty="0"/>
              <a:t> </a:t>
            </a:r>
            <a:r>
              <a:rPr lang="en-US" sz="1400" dirty="0" err="1"/>
              <a:t>để</a:t>
            </a:r>
            <a:r>
              <a:rPr lang="en-US" sz="1400" dirty="0"/>
              <a:t> </a:t>
            </a:r>
            <a:r>
              <a:rPr lang="en-US" sz="1400" dirty="0" err="1"/>
              <a:t>chọn</a:t>
            </a:r>
            <a:r>
              <a:rPr lang="en-US" sz="1400" dirty="0"/>
              <a:t> </a:t>
            </a:r>
            <a:r>
              <a:rPr lang="en-US" sz="1400" dirty="0" err="1"/>
              <a:t>câu</a:t>
            </a:r>
            <a:r>
              <a:rPr lang="en-US" sz="1400" dirty="0"/>
              <a:t> </a:t>
            </a:r>
            <a:r>
              <a:rPr lang="en-US" sz="1400" dirty="0" err="1"/>
              <a:t>hỏi</a:t>
            </a:r>
            <a:r>
              <a:rPr lang="en-US" sz="1400" dirty="0"/>
              <a:t>, </a:t>
            </a:r>
            <a:r>
              <a:rPr lang="en-US" sz="1400" dirty="0" err="1"/>
              <a:t>nếu</a:t>
            </a:r>
            <a:r>
              <a:rPr lang="en-US" sz="1400" dirty="0"/>
              <a:t> </a:t>
            </a:r>
            <a:r>
              <a:rPr lang="en-US" sz="1400" dirty="0" err="1"/>
              <a:t>trả</a:t>
            </a:r>
            <a:r>
              <a:rPr lang="en-US" sz="1400" dirty="0"/>
              <a:t> </a:t>
            </a:r>
            <a:r>
              <a:rPr lang="en-US" sz="1400" dirty="0" err="1"/>
              <a:t>lời</a:t>
            </a:r>
            <a:r>
              <a:rPr lang="en-US" sz="1400" dirty="0"/>
              <a:t> </a:t>
            </a:r>
            <a:r>
              <a:rPr lang="en-US" sz="1400" dirty="0" err="1"/>
              <a:t>đúng</a:t>
            </a:r>
            <a:r>
              <a:rPr lang="en-US" sz="1400" dirty="0"/>
              <a:t> </a:t>
            </a:r>
            <a:r>
              <a:rPr lang="en-US" sz="1400" dirty="0" err="1"/>
              <a:t>bấm</a:t>
            </a:r>
            <a:r>
              <a:rPr lang="en-US" sz="1400" dirty="0"/>
              <a:t> </a:t>
            </a:r>
            <a:r>
              <a:rPr lang="en-US" sz="1400" dirty="0" err="1"/>
              <a:t>vào</a:t>
            </a:r>
            <a:r>
              <a:rPr lang="en-US" sz="1400" dirty="0"/>
              <a:t> </a:t>
            </a:r>
            <a:r>
              <a:rPr lang="en-US" sz="1400" dirty="0" err="1"/>
              <a:t>chú</a:t>
            </a:r>
            <a:r>
              <a:rPr lang="en-US" sz="1400" dirty="0"/>
              <a:t> </a:t>
            </a:r>
            <a:r>
              <a:rPr lang="en-US" sz="1400" dirty="0" err="1"/>
              <a:t>chim</a:t>
            </a:r>
            <a:r>
              <a:rPr lang="en-US" sz="1400" dirty="0"/>
              <a:t> </a:t>
            </a:r>
            <a:r>
              <a:rPr lang="en-US" sz="1400" dirty="0" err="1"/>
              <a:t>để</a:t>
            </a:r>
            <a:r>
              <a:rPr lang="en-US" sz="1400" dirty="0"/>
              <a:t> </a:t>
            </a:r>
            <a:r>
              <a:rPr lang="en-US" sz="1400" dirty="0" err="1"/>
              <a:t>giải</a:t>
            </a:r>
            <a:r>
              <a:rPr lang="en-US" sz="1400" dirty="0"/>
              <a:t> </a:t>
            </a:r>
            <a:r>
              <a:rPr lang="en-US" sz="1400" dirty="0" err="1"/>
              <a:t>cứu</a:t>
            </a:r>
            <a:r>
              <a:rPr lang="en-US" sz="1400" dirty="0"/>
              <a:t> con </a:t>
            </a:r>
            <a:r>
              <a:rPr lang="en-US" sz="1400" dirty="0" err="1"/>
              <a:t>vật</a:t>
            </a:r>
            <a:r>
              <a:rPr lang="en-US" sz="1400" dirty="0"/>
              <a:t>.</a:t>
            </a:r>
          </a:p>
        </p:txBody>
      </p:sp>
      <p:sp>
        <p:nvSpPr>
          <p:cNvPr id="67" name="TextBox 66">
            <a:extLst>
              <a:ext uri="{FF2B5EF4-FFF2-40B4-BE49-F238E27FC236}">
                <a16:creationId xmlns:a16="http://schemas.microsoft.com/office/drawing/2014/main" xmlns="" id="{0B4C8E5C-B9E5-4452-859D-A5328A375327}"/>
              </a:ext>
            </a:extLst>
          </p:cNvPr>
          <p:cNvSpPr txBox="1"/>
          <p:nvPr/>
        </p:nvSpPr>
        <p:spPr>
          <a:xfrm>
            <a:off x="-1462631" y="4449921"/>
            <a:ext cx="1241745" cy="954107"/>
          </a:xfrm>
          <a:prstGeom prst="rect">
            <a:avLst/>
          </a:prstGeom>
          <a:noFill/>
        </p:spPr>
        <p:txBody>
          <a:bodyPr wrap="square" rtlCol="0">
            <a:spAutoFit/>
          </a:bodyPr>
          <a:lstStyle/>
          <a:p>
            <a:pPr algn="just"/>
            <a:r>
              <a:rPr lang="en-US" sz="1400" dirty="0" err="1"/>
              <a:t>Thầy</a:t>
            </a:r>
            <a:r>
              <a:rPr lang="en-US" sz="1400" dirty="0"/>
              <a:t> </a:t>
            </a:r>
            <a:r>
              <a:rPr lang="en-US" sz="1400" dirty="0" err="1"/>
              <a:t>cô</a:t>
            </a:r>
            <a:r>
              <a:rPr lang="en-US" sz="1400" dirty="0"/>
              <a:t> </a:t>
            </a:r>
            <a:r>
              <a:rPr lang="en-US" sz="1400" dirty="0" err="1"/>
              <a:t>bấm</a:t>
            </a:r>
            <a:r>
              <a:rPr lang="en-US" sz="1400" dirty="0"/>
              <a:t> </a:t>
            </a:r>
            <a:r>
              <a:rPr lang="en-US" sz="1400" dirty="0" err="1"/>
              <a:t>vào</a:t>
            </a:r>
            <a:r>
              <a:rPr lang="en-US" sz="1400" dirty="0"/>
              <a:t> </a:t>
            </a:r>
            <a:r>
              <a:rPr lang="en-US" sz="1400" dirty="0" err="1"/>
              <a:t>mũi</a:t>
            </a:r>
            <a:r>
              <a:rPr lang="en-US" sz="1400" dirty="0"/>
              <a:t> </a:t>
            </a:r>
            <a:r>
              <a:rPr lang="en-US" sz="1400" dirty="0" err="1"/>
              <a:t>tên</a:t>
            </a:r>
            <a:r>
              <a:rPr lang="en-US" sz="1400" dirty="0"/>
              <a:t> </a:t>
            </a:r>
            <a:r>
              <a:rPr lang="en-US" sz="1400" dirty="0" err="1"/>
              <a:t>gỗ</a:t>
            </a:r>
            <a:r>
              <a:rPr lang="en-US" sz="1400" dirty="0"/>
              <a:t> </a:t>
            </a:r>
            <a:r>
              <a:rPr lang="en-US" sz="1400" dirty="0" err="1"/>
              <a:t>để</a:t>
            </a:r>
            <a:r>
              <a:rPr lang="en-US" sz="1400" dirty="0"/>
              <a:t> </a:t>
            </a:r>
            <a:r>
              <a:rPr lang="en-US" sz="1400" dirty="0" err="1"/>
              <a:t>dến</a:t>
            </a:r>
            <a:r>
              <a:rPr lang="en-US" sz="1400" dirty="0"/>
              <a:t> </a:t>
            </a:r>
            <a:r>
              <a:rPr lang="en-US" sz="1400" dirty="0" err="1"/>
              <a:t>bài</a:t>
            </a:r>
            <a:r>
              <a:rPr lang="en-US" sz="1400" dirty="0"/>
              <a:t> </a:t>
            </a:r>
            <a:r>
              <a:rPr lang="en-US" sz="1400" dirty="0" err="1"/>
              <a:t>học</a:t>
            </a:r>
            <a:r>
              <a:rPr lang="en-US" sz="1400" dirty="0"/>
              <a:t>.</a:t>
            </a:r>
          </a:p>
        </p:txBody>
      </p:sp>
    </p:spTree>
    <p:extLst>
      <p:ext uri="{BB962C8B-B14F-4D97-AF65-F5344CB8AC3E}">
        <p14:creationId xmlns:p14="http://schemas.microsoft.com/office/powerpoint/2010/main" val="230526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par>
                                <p:cTn id="11" presetID="16" presetClass="entr" presetSubtype="21"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par>
                                <p:cTn id="14" presetID="16" presetClass="entr" presetSubtype="21"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par>
                                <p:cTn id="17" presetID="16" presetClass="entr" presetSubtype="21"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barn(inVertical)">
                                      <p:cBhvr>
                                        <p:cTn id="19" dur="500"/>
                                        <p:tgtEl>
                                          <p:spTgt spid="54"/>
                                        </p:tgtEl>
                                      </p:cBhvr>
                                    </p:animEffect>
                                  </p:childTnLst>
                                </p:cTn>
                              </p:par>
                              <p:par>
                                <p:cTn id="20" presetID="16" presetClass="entr" presetSubtype="21"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par>
                                <p:cTn id="23" presetID="16" presetClass="entr" presetSubtype="21"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barn(inVertical)">
                                      <p:cBhvr>
                                        <p:cTn id="25" dur="500"/>
                                        <p:tgtEl>
                                          <p:spTgt spid="58"/>
                                        </p:tgtEl>
                                      </p:cBhvr>
                                    </p:animEffect>
                                  </p:childTnLst>
                                </p:cTn>
                              </p:par>
                              <p:par>
                                <p:cTn id="26" presetID="16" presetClass="entr" presetSubtype="21"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barn(inVertical)">
                                      <p:cBhvr>
                                        <p:cTn id="28" dur="500"/>
                                        <p:tgtEl>
                                          <p:spTgt spid="57"/>
                                        </p:tgtEl>
                                      </p:cBhvr>
                                    </p:animEffect>
                                  </p:childTnLst>
                                </p:cTn>
                              </p:par>
                              <p:par>
                                <p:cTn id="29" presetID="16" presetClass="entr" presetSubtype="21"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barn(inVertical)">
                                      <p:cBhvr>
                                        <p:cTn id="31" dur="500"/>
                                        <p:tgtEl>
                                          <p:spTgt spid="56"/>
                                        </p:tgtEl>
                                      </p:cBhvr>
                                    </p:animEffect>
                                  </p:childTnLst>
                                </p:cTn>
                              </p:par>
                              <p:par>
                                <p:cTn id="32" presetID="16" presetClass="entr" presetSubtype="21"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3.33333E-6 4.07407E-6 L 3.33333E-6 0.3956 " pathEditMode="relative" rAng="0" ptsTypes="AA">
                                      <p:cBhvr>
                                        <p:cTn id="39" dur="2000" fill="hold"/>
                                        <p:tgtEl>
                                          <p:spTgt spid="18"/>
                                        </p:tgtEl>
                                        <p:attrNameLst>
                                          <p:attrName>ppt_x</p:attrName>
                                          <p:attrName>ppt_y</p:attrName>
                                        </p:attrNameLst>
                                      </p:cBhvr>
                                      <p:rCtr x="0" y="198"/>
                                    </p:animMotion>
                                  </p:childTnLst>
                                </p:cTn>
                              </p:par>
                            </p:childTnLst>
                          </p:cTn>
                        </p:par>
                        <p:par>
                          <p:cTn id="40" fill="hold">
                            <p:stCondLst>
                              <p:cond delay="2000"/>
                            </p:stCondLst>
                            <p:childTnLst>
                              <p:par>
                                <p:cTn id="41" presetID="47" presetClass="exit" presetSubtype="0" fill="hold" nodeType="afterEffect">
                                  <p:stCondLst>
                                    <p:cond delay="0"/>
                                  </p:stCondLst>
                                  <p:childTnLst>
                                    <p:animEffect transition="out" filter="fade">
                                      <p:cBhvr>
                                        <p:cTn id="42" dur="1000"/>
                                        <p:tgtEl>
                                          <p:spTgt spid="1026"/>
                                        </p:tgtEl>
                                      </p:cBhvr>
                                    </p:animEffect>
                                    <p:anim calcmode="lin" valueType="num">
                                      <p:cBhvr>
                                        <p:cTn id="43" dur="1000"/>
                                        <p:tgtEl>
                                          <p:spTgt spid="1026"/>
                                        </p:tgtEl>
                                        <p:attrNameLst>
                                          <p:attrName>ppt_x</p:attrName>
                                        </p:attrNameLst>
                                      </p:cBhvr>
                                      <p:tavLst>
                                        <p:tav tm="0">
                                          <p:val>
                                            <p:strVal val="ppt_x"/>
                                          </p:val>
                                        </p:tav>
                                        <p:tav tm="100000">
                                          <p:val>
                                            <p:strVal val="ppt_x"/>
                                          </p:val>
                                        </p:tav>
                                      </p:tavLst>
                                    </p:anim>
                                    <p:anim calcmode="lin" valueType="num">
                                      <p:cBhvr>
                                        <p:cTn id="44" dur="1000"/>
                                        <p:tgtEl>
                                          <p:spTgt spid="1026"/>
                                        </p:tgtEl>
                                        <p:attrNameLst>
                                          <p:attrName>ppt_y</p:attrName>
                                        </p:attrNameLst>
                                      </p:cBhvr>
                                      <p:tavLst>
                                        <p:tav tm="0">
                                          <p:val>
                                            <p:strVal val="ppt_y"/>
                                          </p:val>
                                        </p:tav>
                                        <p:tav tm="100000">
                                          <p:val>
                                            <p:strVal val="ppt_y-.1"/>
                                          </p:val>
                                        </p:tav>
                                      </p:tavLst>
                                    </p:anim>
                                    <p:set>
                                      <p:cBhvr>
                                        <p:cTn id="45" dur="1" fill="hold">
                                          <p:stCondLst>
                                            <p:cond delay="999"/>
                                          </p:stCondLst>
                                        </p:cTn>
                                        <p:tgtEl>
                                          <p:spTgt spid="1026"/>
                                        </p:tgtEl>
                                        <p:attrNameLst>
                                          <p:attrName>style.visibility</p:attrName>
                                        </p:attrNameLst>
                                      </p:cBhvr>
                                      <p:to>
                                        <p:strVal val="hidden"/>
                                      </p:to>
                                    </p:set>
                                  </p:childTnLst>
                                </p:cTn>
                              </p:par>
                              <p:par>
                                <p:cTn id="46" presetID="47" presetClass="exit" presetSubtype="0" fill="hold" nodeType="withEffect">
                                  <p:stCondLst>
                                    <p:cond delay="0"/>
                                  </p:stCondLst>
                                  <p:childTnLst>
                                    <p:animEffect transition="out" filter="fade">
                                      <p:cBhvr>
                                        <p:cTn id="47" dur="1000"/>
                                        <p:tgtEl>
                                          <p:spTgt spid="18"/>
                                        </p:tgtEl>
                                      </p:cBhvr>
                                    </p:animEffect>
                                    <p:anim calcmode="lin" valueType="num">
                                      <p:cBhvr>
                                        <p:cTn id="48" dur="1000"/>
                                        <p:tgtEl>
                                          <p:spTgt spid="18"/>
                                        </p:tgtEl>
                                        <p:attrNameLst>
                                          <p:attrName>ppt_x</p:attrName>
                                        </p:attrNameLst>
                                      </p:cBhvr>
                                      <p:tavLst>
                                        <p:tav tm="0">
                                          <p:val>
                                            <p:strVal val="ppt_x"/>
                                          </p:val>
                                        </p:tav>
                                        <p:tav tm="100000">
                                          <p:val>
                                            <p:strVal val="ppt_x"/>
                                          </p:val>
                                        </p:tav>
                                      </p:tavLst>
                                    </p:anim>
                                    <p:anim calcmode="lin" valueType="num">
                                      <p:cBhvr>
                                        <p:cTn id="49" dur="1000"/>
                                        <p:tgtEl>
                                          <p:spTgt spid="18"/>
                                        </p:tgtEl>
                                        <p:attrNameLst>
                                          <p:attrName>ppt_y</p:attrName>
                                        </p:attrNameLst>
                                      </p:cBhvr>
                                      <p:tavLst>
                                        <p:tav tm="0">
                                          <p:val>
                                            <p:strVal val="ppt_y"/>
                                          </p:val>
                                        </p:tav>
                                        <p:tav tm="100000">
                                          <p:val>
                                            <p:strVal val="ppt_y-.1"/>
                                          </p:val>
                                        </p:tav>
                                      </p:tavLst>
                                    </p:anim>
                                    <p:set>
                                      <p:cBhvr>
                                        <p:cTn id="50"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47" presetClass="exit" presetSubtype="0" fill="hold" nodeType="clickEffect">
                                  <p:stCondLst>
                                    <p:cond delay="0"/>
                                  </p:stCondLst>
                                  <p:childTnLst>
                                    <p:animEffect transition="out" filter="fade">
                                      <p:cBhvr>
                                        <p:cTn id="55" dur="1000"/>
                                        <p:tgtEl>
                                          <p:spTgt spid="27"/>
                                        </p:tgtEl>
                                      </p:cBhvr>
                                    </p:animEffect>
                                    <p:anim calcmode="lin" valueType="num">
                                      <p:cBhvr>
                                        <p:cTn id="56" dur="1000"/>
                                        <p:tgtEl>
                                          <p:spTgt spid="27"/>
                                        </p:tgtEl>
                                        <p:attrNameLst>
                                          <p:attrName>ppt_x</p:attrName>
                                        </p:attrNameLst>
                                      </p:cBhvr>
                                      <p:tavLst>
                                        <p:tav tm="0">
                                          <p:val>
                                            <p:strVal val="ppt_x"/>
                                          </p:val>
                                        </p:tav>
                                        <p:tav tm="100000">
                                          <p:val>
                                            <p:strVal val="ppt_x"/>
                                          </p:val>
                                        </p:tav>
                                      </p:tavLst>
                                    </p:anim>
                                    <p:anim calcmode="lin" valueType="num">
                                      <p:cBhvr>
                                        <p:cTn id="57" dur="1000"/>
                                        <p:tgtEl>
                                          <p:spTgt spid="27"/>
                                        </p:tgtEl>
                                        <p:attrNameLst>
                                          <p:attrName>ppt_y</p:attrName>
                                        </p:attrNameLst>
                                      </p:cBhvr>
                                      <p:tavLst>
                                        <p:tav tm="0">
                                          <p:val>
                                            <p:strVal val="ppt_y"/>
                                          </p:val>
                                        </p:tav>
                                        <p:tav tm="100000">
                                          <p:val>
                                            <p:strVal val="ppt_y-.1"/>
                                          </p:val>
                                        </p:tav>
                                      </p:tavLst>
                                    </p:anim>
                                    <p:set>
                                      <p:cBhvr>
                                        <p:cTn id="58"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9" restart="whenNotActive" fill="hold" evtFilter="cancelBubble" nodeType="interactiveSeq">
                <p:stCondLst>
                  <p:cond evt="onClick" delay="0">
                    <p:tgtEl>
                      <p:spTgt spid="49"/>
                    </p:tgtEl>
                  </p:cond>
                </p:stCondLst>
                <p:endSync evt="end" delay="0">
                  <p:rtn val="all"/>
                </p:endSync>
                <p:childTnLst>
                  <p:par>
                    <p:cTn id="60" fill="hold">
                      <p:stCondLst>
                        <p:cond delay="0"/>
                      </p:stCondLst>
                      <p:childTnLst>
                        <p:par>
                          <p:cTn id="61" fill="hold">
                            <p:stCondLst>
                              <p:cond delay="0"/>
                            </p:stCondLst>
                            <p:childTnLst>
                              <p:par>
                                <p:cTn id="62" presetID="47" presetClass="exit" presetSubtype="0" fill="hold" nodeType="clickEffect">
                                  <p:stCondLst>
                                    <p:cond delay="0"/>
                                  </p:stCondLst>
                                  <p:childTnLst>
                                    <p:animEffect transition="out" filter="fade">
                                      <p:cBhvr>
                                        <p:cTn id="63" dur="1000"/>
                                        <p:tgtEl>
                                          <p:spTgt spid="22"/>
                                        </p:tgtEl>
                                      </p:cBhvr>
                                    </p:animEffect>
                                    <p:anim calcmode="lin" valueType="num">
                                      <p:cBhvr>
                                        <p:cTn id="64" dur="1000"/>
                                        <p:tgtEl>
                                          <p:spTgt spid="22"/>
                                        </p:tgtEl>
                                        <p:attrNameLst>
                                          <p:attrName>ppt_x</p:attrName>
                                        </p:attrNameLst>
                                      </p:cBhvr>
                                      <p:tavLst>
                                        <p:tav tm="0">
                                          <p:val>
                                            <p:strVal val="ppt_x"/>
                                          </p:val>
                                        </p:tav>
                                        <p:tav tm="100000">
                                          <p:val>
                                            <p:strVal val="ppt_x"/>
                                          </p:val>
                                        </p:tav>
                                      </p:tavLst>
                                    </p:anim>
                                    <p:anim calcmode="lin" valueType="num">
                                      <p:cBhvr>
                                        <p:cTn id="65" dur="1000"/>
                                        <p:tgtEl>
                                          <p:spTgt spid="22"/>
                                        </p:tgtEl>
                                        <p:attrNameLst>
                                          <p:attrName>ppt_y</p:attrName>
                                        </p:attrNameLst>
                                      </p:cBhvr>
                                      <p:tavLst>
                                        <p:tav tm="0">
                                          <p:val>
                                            <p:strVal val="ppt_y"/>
                                          </p:val>
                                        </p:tav>
                                        <p:tav tm="100000">
                                          <p:val>
                                            <p:strVal val="ppt_y-.1"/>
                                          </p:val>
                                        </p:tav>
                                      </p:tavLst>
                                    </p:anim>
                                    <p:set>
                                      <p:cBhvr>
                                        <p:cTn id="6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67" restart="whenNotActive" fill="hold" evtFilter="cancelBubble" nodeType="interactiveSeq">
                <p:stCondLst>
                  <p:cond evt="onClick" delay="0">
                    <p:tgtEl>
                      <p:spTgt spid="50"/>
                    </p:tgtEl>
                  </p:cond>
                </p:stCondLst>
                <p:endSync evt="end" delay="0">
                  <p:rtn val="all"/>
                </p:endSync>
                <p:childTnLst>
                  <p:par>
                    <p:cTn id="68" fill="hold">
                      <p:stCondLst>
                        <p:cond delay="0"/>
                      </p:stCondLst>
                      <p:childTnLst>
                        <p:par>
                          <p:cTn id="69" fill="hold">
                            <p:stCondLst>
                              <p:cond delay="0"/>
                            </p:stCondLst>
                            <p:childTnLst>
                              <p:par>
                                <p:cTn id="70" presetID="47" presetClass="exit" presetSubtype="0" fill="hold" nodeType="clickEffect">
                                  <p:stCondLst>
                                    <p:cond delay="0"/>
                                  </p:stCondLst>
                                  <p:childTnLst>
                                    <p:animEffect transition="out" filter="fade">
                                      <p:cBhvr>
                                        <p:cTn id="71" dur="1000"/>
                                        <p:tgtEl>
                                          <p:spTgt spid="11"/>
                                        </p:tgtEl>
                                      </p:cBhvr>
                                    </p:animEffect>
                                    <p:anim calcmode="lin" valueType="num">
                                      <p:cBhvr>
                                        <p:cTn id="72" dur="1000"/>
                                        <p:tgtEl>
                                          <p:spTgt spid="11"/>
                                        </p:tgtEl>
                                        <p:attrNameLst>
                                          <p:attrName>ppt_x</p:attrName>
                                        </p:attrNameLst>
                                      </p:cBhvr>
                                      <p:tavLst>
                                        <p:tav tm="0">
                                          <p:val>
                                            <p:strVal val="ppt_x"/>
                                          </p:val>
                                        </p:tav>
                                        <p:tav tm="100000">
                                          <p:val>
                                            <p:strVal val="ppt_x"/>
                                          </p:val>
                                        </p:tav>
                                      </p:tavLst>
                                    </p:anim>
                                    <p:anim calcmode="lin" valueType="num">
                                      <p:cBhvr>
                                        <p:cTn id="73" dur="1000"/>
                                        <p:tgtEl>
                                          <p:spTgt spid="11"/>
                                        </p:tgtEl>
                                        <p:attrNameLst>
                                          <p:attrName>ppt_y</p:attrName>
                                        </p:attrNameLst>
                                      </p:cBhvr>
                                      <p:tavLst>
                                        <p:tav tm="0">
                                          <p:val>
                                            <p:strVal val="ppt_y"/>
                                          </p:val>
                                        </p:tav>
                                        <p:tav tm="100000">
                                          <p:val>
                                            <p:strVal val="ppt_y-.1"/>
                                          </p:val>
                                        </p:tav>
                                      </p:tavLst>
                                    </p:anim>
                                    <p:set>
                                      <p:cBhvr>
                                        <p:cTn id="7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5" restart="whenNotActive" fill="hold" evtFilter="cancelBubble" nodeType="interactiveSeq">
                <p:stCondLst>
                  <p:cond evt="onClick" delay="0">
                    <p:tgtEl>
                      <p:spTgt spid="51"/>
                    </p:tgtEl>
                  </p:cond>
                </p:stCondLst>
                <p:endSync evt="end" delay="0">
                  <p:rtn val="all"/>
                </p:endSync>
                <p:childTnLst>
                  <p:par>
                    <p:cTn id="76" fill="hold">
                      <p:stCondLst>
                        <p:cond delay="0"/>
                      </p:stCondLst>
                      <p:childTnLst>
                        <p:par>
                          <p:cTn id="77" fill="hold">
                            <p:stCondLst>
                              <p:cond delay="0"/>
                            </p:stCondLst>
                            <p:childTnLst>
                              <p:par>
                                <p:cTn id="78" presetID="47" presetClass="exit" presetSubtype="0" fill="hold" nodeType="clickEffect">
                                  <p:stCondLst>
                                    <p:cond delay="0"/>
                                  </p:stCondLst>
                                  <p:childTnLst>
                                    <p:animEffect transition="out" filter="fade">
                                      <p:cBhvr>
                                        <p:cTn id="79" dur="1000"/>
                                        <p:tgtEl>
                                          <p:spTgt spid="10"/>
                                        </p:tgtEl>
                                      </p:cBhvr>
                                    </p:animEffect>
                                    <p:anim calcmode="lin" valueType="num">
                                      <p:cBhvr>
                                        <p:cTn id="80" dur="1000"/>
                                        <p:tgtEl>
                                          <p:spTgt spid="10"/>
                                        </p:tgtEl>
                                        <p:attrNameLst>
                                          <p:attrName>ppt_x</p:attrName>
                                        </p:attrNameLst>
                                      </p:cBhvr>
                                      <p:tavLst>
                                        <p:tav tm="0">
                                          <p:val>
                                            <p:strVal val="ppt_x"/>
                                          </p:val>
                                        </p:tav>
                                        <p:tav tm="100000">
                                          <p:val>
                                            <p:strVal val="ppt_x"/>
                                          </p:val>
                                        </p:tav>
                                      </p:tavLst>
                                    </p:anim>
                                    <p:anim calcmode="lin" valueType="num">
                                      <p:cBhvr>
                                        <p:cTn id="81" dur="1000"/>
                                        <p:tgtEl>
                                          <p:spTgt spid="10"/>
                                        </p:tgtEl>
                                        <p:attrNameLst>
                                          <p:attrName>ppt_y</p:attrName>
                                        </p:attrNameLst>
                                      </p:cBhvr>
                                      <p:tavLst>
                                        <p:tav tm="0">
                                          <p:val>
                                            <p:strVal val="ppt_y"/>
                                          </p:val>
                                        </p:tav>
                                        <p:tav tm="100000">
                                          <p:val>
                                            <p:strVal val="ppt_y-.1"/>
                                          </p:val>
                                        </p:tav>
                                      </p:tavLst>
                                    </p:anim>
                                    <p:set>
                                      <p:cBhvr>
                                        <p:cTn id="82"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4"/>
                    </p:tgtEl>
                  </p:cond>
                </p:stCondLst>
                <p:endSync evt="end" delay="0">
                  <p:rtn val="all"/>
                </p:endSync>
                <p:childTnLst>
                  <p:par>
                    <p:cTn id="84" fill="hold">
                      <p:stCondLst>
                        <p:cond delay="0"/>
                      </p:stCondLst>
                      <p:childTnLst>
                        <p:par>
                          <p:cTn id="85" fill="hold">
                            <p:stCondLst>
                              <p:cond delay="0"/>
                            </p:stCondLst>
                            <p:childTnLst>
                              <p:par>
                                <p:cTn id="86" presetID="47" presetClass="exit" presetSubtype="0" fill="hold" nodeType="clickEffect">
                                  <p:stCondLst>
                                    <p:cond delay="0"/>
                                  </p:stCondLst>
                                  <p:childTnLst>
                                    <p:animEffect transition="out" filter="fade">
                                      <p:cBhvr>
                                        <p:cTn id="87" dur="1000"/>
                                        <p:tgtEl>
                                          <p:spTgt spid="13"/>
                                        </p:tgtEl>
                                      </p:cBhvr>
                                    </p:animEffect>
                                    <p:anim calcmode="lin" valueType="num">
                                      <p:cBhvr>
                                        <p:cTn id="88" dur="1000"/>
                                        <p:tgtEl>
                                          <p:spTgt spid="13"/>
                                        </p:tgtEl>
                                        <p:attrNameLst>
                                          <p:attrName>ppt_x</p:attrName>
                                        </p:attrNameLst>
                                      </p:cBhvr>
                                      <p:tavLst>
                                        <p:tav tm="0">
                                          <p:val>
                                            <p:strVal val="ppt_x"/>
                                          </p:val>
                                        </p:tav>
                                        <p:tav tm="100000">
                                          <p:val>
                                            <p:strVal val="ppt_x"/>
                                          </p:val>
                                        </p:tav>
                                      </p:tavLst>
                                    </p:anim>
                                    <p:anim calcmode="lin" valueType="num">
                                      <p:cBhvr>
                                        <p:cTn id="89" dur="1000"/>
                                        <p:tgtEl>
                                          <p:spTgt spid="13"/>
                                        </p:tgtEl>
                                        <p:attrNameLst>
                                          <p:attrName>ppt_y</p:attrName>
                                        </p:attrNameLst>
                                      </p:cBhvr>
                                      <p:tavLst>
                                        <p:tav tm="0">
                                          <p:val>
                                            <p:strVal val="ppt_y"/>
                                          </p:val>
                                        </p:tav>
                                        <p:tav tm="100000">
                                          <p:val>
                                            <p:strVal val="ppt_y-.1"/>
                                          </p:val>
                                        </p:tav>
                                      </p:tavLst>
                                    </p:anim>
                                    <p:set>
                                      <p:cBhvr>
                                        <p:cTn id="9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91" restart="whenNotActive" fill="hold" evtFilter="cancelBubble" nodeType="interactiveSeq">
                <p:stCondLst>
                  <p:cond evt="onClick" delay="0">
                    <p:tgtEl>
                      <p:spTgt spid="55"/>
                    </p:tgtEl>
                  </p:cond>
                </p:stCondLst>
                <p:endSync evt="end" delay="0">
                  <p:rtn val="all"/>
                </p:endSync>
                <p:childTnLst>
                  <p:par>
                    <p:cTn id="92" fill="hold">
                      <p:stCondLst>
                        <p:cond delay="0"/>
                      </p:stCondLst>
                      <p:childTnLst>
                        <p:par>
                          <p:cTn id="93" fill="hold">
                            <p:stCondLst>
                              <p:cond delay="0"/>
                            </p:stCondLst>
                            <p:childTnLst>
                              <p:par>
                                <p:cTn id="94" presetID="47" presetClass="exit" presetSubtype="0" fill="hold" nodeType="clickEffect">
                                  <p:stCondLst>
                                    <p:cond delay="0"/>
                                  </p:stCondLst>
                                  <p:childTnLst>
                                    <p:animEffect transition="out" filter="fade">
                                      <p:cBhvr>
                                        <p:cTn id="95" dur="1000"/>
                                        <p:tgtEl>
                                          <p:spTgt spid="12"/>
                                        </p:tgtEl>
                                      </p:cBhvr>
                                    </p:animEffect>
                                    <p:anim calcmode="lin" valueType="num">
                                      <p:cBhvr>
                                        <p:cTn id="96" dur="1000"/>
                                        <p:tgtEl>
                                          <p:spTgt spid="12"/>
                                        </p:tgtEl>
                                        <p:attrNameLst>
                                          <p:attrName>ppt_x</p:attrName>
                                        </p:attrNameLst>
                                      </p:cBhvr>
                                      <p:tavLst>
                                        <p:tav tm="0">
                                          <p:val>
                                            <p:strVal val="ppt_x"/>
                                          </p:val>
                                        </p:tav>
                                        <p:tav tm="100000">
                                          <p:val>
                                            <p:strVal val="ppt_x"/>
                                          </p:val>
                                        </p:tav>
                                      </p:tavLst>
                                    </p:anim>
                                    <p:anim calcmode="lin" valueType="num">
                                      <p:cBhvr>
                                        <p:cTn id="97" dur="1000"/>
                                        <p:tgtEl>
                                          <p:spTgt spid="12"/>
                                        </p:tgtEl>
                                        <p:attrNameLst>
                                          <p:attrName>ppt_y</p:attrName>
                                        </p:attrNameLst>
                                      </p:cBhvr>
                                      <p:tavLst>
                                        <p:tav tm="0">
                                          <p:val>
                                            <p:strVal val="ppt_y"/>
                                          </p:val>
                                        </p:tav>
                                        <p:tav tm="100000">
                                          <p:val>
                                            <p:strVal val="ppt_y-.1"/>
                                          </p:val>
                                        </p:tav>
                                      </p:tavLst>
                                    </p:anim>
                                    <p:set>
                                      <p:cBhvr>
                                        <p:cTn id="98"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9" restart="whenNotActive" fill="hold" evtFilter="cancelBubble" nodeType="interactiveSeq">
                <p:stCondLst>
                  <p:cond evt="onClick" delay="0">
                    <p:tgtEl>
                      <p:spTgt spid="56"/>
                    </p:tgtEl>
                  </p:cond>
                </p:stCondLst>
                <p:endSync evt="end" delay="0">
                  <p:rtn val="all"/>
                </p:endSync>
                <p:childTnLst>
                  <p:par>
                    <p:cTn id="100" fill="hold">
                      <p:stCondLst>
                        <p:cond delay="0"/>
                      </p:stCondLst>
                      <p:childTnLst>
                        <p:par>
                          <p:cTn id="101" fill="hold">
                            <p:stCondLst>
                              <p:cond delay="0"/>
                            </p:stCondLst>
                            <p:childTnLst>
                              <p:par>
                                <p:cTn id="102" presetID="47" presetClass="exit" presetSubtype="0" fill="hold" nodeType="clickEffect">
                                  <p:stCondLst>
                                    <p:cond delay="0"/>
                                  </p:stCondLst>
                                  <p:childTnLst>
                                    <p:animEffect transition="out" filter="fade">
                                      <p:cBhvr>
                                        <p:cTn id="103" dur="1000"/>
                                        <p:tgtEl>
                                          <p:spTgt spid="14"/>
                                        </p:tgtEl>
                                      </p:cBhvr>
                                    </p:animEffect>
                                    <p:anim calcmode="lin" valueType="num">
                                      <p:cBhvr>
                                        <p:cTn id="104" dur="1000"/>
                                        <p:tgtEl>
                                          <p:spTgt spid="14"/>
                                        </p:tgtEl>
                                        <p:attrNameLst>
                                          <p:attrName>ppt_x</p:attrName>
                                        </p:attrNameLst>
                                      </p:cBhvr>
                                      <p:tavLst>
                                        <p:tav tm="0">
                                          <p:val>
                                            <p:strVal val="ppt_x"/>
                                          </p:val>
                                        </p:tav>
                                        <p:tav tm="100000">
                                          <p:val>
                                            <p:strVal val="ppt_x"/>
                                          </p:val>
                                        </p:tav>
                                      </p:tavLst>
                                    </p:anim>
                                    <p:anim calcmode="lin" valueType="num">
                                      <p:cBhvr>
                                        <p:cTn id="105" dur="1000"/>
                                        <p:tgtEl>
                                          <p:spTgt spid="14"/>
                                        </p:tgtEl>
                                        <p:attrNameLst>
                                          <p:attrName>ppt_y</p:attrName>
                                        </p:attrNameLst>
                                      </p:cBhvr>
                                      <p:tavLst>
                                        <p:tav tm="0">
                                          <p:val>
                                            <p:strVal val="ppt_y"/>
                                          </p:val>
                                        </p:tav>
                                        <p:tav tm="100000">
                                          <p:val>
                                            <p:strVal val="ppt_y-.1"/>
                                          </p:val>
                                        </p:tav>
                                      </p:tavLst>
                                    </p:anim>
                                    <p:set>
                                      <p:cBhvr>
                                        <p:cTn id="10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07" restart="whenNotActive" fill="hold" evtFilter="cancelBubble" nodeType="interactiveSeq">
                <p:stCondLst>
                  <p:cond evt="onClick" delay="0">
                    <p:tgtEl>
                      <p:spTgt spid="57"/>
                    </p:tgtEl>
                  </p:cond>
                </p:stCondLst>
                <p:endSync evt="end" delay="0">
                  <p:rtn val="all"/>
                </p:endSync>
                <p:childTnLst>
                  <p:par>
                    <p:cTn id="108" fill="hold">
                      <p:stCondLst>
                        <p:cond delay="0"/>
                      </p:stCondLst>
                      <p:childTnLst>
                        <p:par>
                          <p:cTn id="109" fill="hold">
                            <p:stCondLst>
                              <p:cond delay="0"/>
                            </p:stCondLst>
                            <p:childTnLst>
                              <p:par>
                                <p:cTn id="110" presetID="47" presetClass="exit" presetSubtype="0" fill="hold" nodeType="clickEffect">
                                  <p:stCondLst>
                                    <p:cond delay="0"/>
                                  </p:stCondLst>
                                  <p:childTnLst>
                                    <p:animEffect transition="out" filter="fade">
                                      <p:cBhvr>
                                        <p:cTn id="111" dur="1000"/>
                                        <p:tgtEl>
                                          <p:spTgt spid="24"/>
                                        </p:tgtEl>
                                      </p:cBhvr>
                                    </p:animEffect>
                                    <p:anim calcmode="lin" valueType="num">
                                      <p:cBhvr>
                                        <p:cTn id="112" dur="1000"/>
                                        <p:tgtEl>
                                          <p:spTgt spid="24"/>
                                        </p:tgtEl>
                                        <p:attrNameLst>
                                          <p:attrName>ppt_x</p:attrName>
                                        </p:attrNameLst>
                                      </p:cBhvr>
                                      <p:tavLst>
                                        <p:tav tm="0">
                                          <p:val>
                                            <p:strVal val="ppt_x"/>
                                          </p:val>
                                        </p:tav>
                                        <p:tav tm="100000">
                                          <p:val>
                                            <p:strVal val="ppt_x"/>
                                          </p:val>
                                        </p:tav>
                                      </p:tavLst>
                                    </p:anim>
                                    <p:anim calcmode="lin" valueType="num">
                                      <p:cBhvr>
                                        <p:cTn id="113" dur="1000"/>
                                        <p:tgtEl>
                                          <p:spTgt spid="24"/>
                                        </p:tgtEl>
                                        <p:attrNameLst>
                                          <p:attrName>ppt_y</p:attrName>
                                        </p:attrNameLst>
                                      </p:cBhvr>
                                      <p:tavLst>
                                        <p:tav tm="0">
                                          <p:val>
                                            <p:strVal val="ppt_y"/>
                                          </p:val>
                                        </p:tav>
                                        <p:tav tm="100000">
                                          <p:val>
                                            <p:strVal val="ppt_y-.1"/>
                                          </p:val>
                                        </p:tav>
                                      </p:tavLst>
                                    </p:anim>
                                    <p:set>
                                      <p:cBhvr>
                                        <p:cTn id="11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15" restart="whenNotActive" fill="hold" evtFilter="cancelBubble" nodeType="interactiveSeq">
                <p:stCondLst>
                  <p:cond evt="onClick" delay="0">
                    <p:tgtEl>
                      <p:spTgt spid="58"/>
                    </p:tgtEl>
                  </p:cond>
                </p:stCondLst>
                <p:endSync evt="end" delay="0">
                  <p:rtn val="all"/>
                </p:endSync>
                <p:childTnLst>
                  <p:par>
                    <p:cTn id="116" fill="hold">
                      <p:stCondLst>
                        <p:cond delay="0"/>
                      </p:stCondLst>
                      <p:childTnLst>
                        <p:par>
                          <p:cTn id="117" fill="hold">
                            <p:stCondLst>
                              <p:cond delay="0"/>
                            </p:stCondLst>
                            <p:childTnLst>
                              <p:par>
                                <p:cTn id="118" presetID="47" presetClass="exit" presetSubtype="0" fill="hold" nodeType="clickEffect">
                                  <p:stCondLst>
                                    <p:cond delay="0"/>
                                  </p:stCondLst>
                                  <p:childTnLst>
                                    <p:animEffect transition="out" filter="fade">
                                      <p:cBhvr>
                                        <p:cTn id="119" dur="1000"/>
                                        <p:tgtEl>
                                          <p:spTgt spid="25"/>
                                        </p:tgtEl>
                                      </p:cBhvr>
                                    </p:animEffect>
                                    <p:anim calcmode="lin" valueType="num">
                                      <p:cBhvr>
                                        <p:cTn id="120" dur="1000"/>
                                        <p:tgtEl>
                                          <p:spTgt spid="25"/>
                                        </p:tgtEl>
                                        <p:attrNameLst>
                                          <p:attrName>ppt_x</p:attrName>
                                        </p:attrNameLst>
                                      </p:cBhvr>
                                      <p:tavLst>
                                        <p:tav tm="0">
                                          <p:val>
                                            <p:strVal val="ppt_x"/>
                                          </p:val>
                                        </p:tav>
                                        <p:tav tm="100000">
                                          <p:val>
                                            <p:strVal val="ppt_x"/>
                                          </p:val>
                                        </p:tav>
                                      </p:tavLst>
                                    </p:anim>
                                    <p:anim calcmode="lin" valueType="num">
                                      <p:cBhvr>
                                        <p:cTn id="121" dur="1000"/>
                                        <p:tgtEl>
                                          <p:spTgt spid="25"/>
                                        </p:tgtEl>
                                        <p:attrNameLst>
                                          <p:attrName>ppt_y</p:attrName>
                                        </p:attrNameLst>
                                      </p:cBhvr>
                                      <p:tavLst>
                                        <p:tav tm="0">
                                          <p:val>
                                            <p:strVal val="ppt_y"/>
                                          </p:val>
                                        </p:tav>
                                        <p:tav tm="100000">
                                          <p:val>
                                            <p:strVal val="ppt_y-.1"/>
                                          </p:val>
                                        </p:tav>
                                      </p:tavLst>
                                    </p:anim>
                                    <p:set>
                                      <p:cBhvr>
                                        <p:cTn id="12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23" restart="whenNotActive" fill="hold" evtFilter="cancelBubble" nodeType="interactiveSeq">
                <p:stCondLst>
                  <p:cond evt="onClick" delay="0">
                    <p:tgtEl>
                      <p:spTgt spid="59"/>
                    </p:tgtEl>
                  </p:cond>
                </p:stCondLst>
                <p:endSync evt="end" delay="0">
                  <p:rtn val="all"/>
                </p:endSync>
                <p:childTnLst>
                  <p:par>
                    <p:cTn id="124" fill="hold">
                      <p:stCondLst>
                        <p:cond delay="0"/>
                      </p:stCondLst>
                      <p:childTnLst>
                        <p:par>
                          <p:cTn id="125" fill="hold">
                            <p:stCondLst>
                              <p:cond delay="0"/>
                            </p:stCondLst>
                            <p:childTnLst>
                              <p:par>
                                <p:cTn id="126" presetID="47" presetClass="exit" presetSubtype="0" fill="hold" nodeType="clickEffect">
                                  <p:stCondLst>
                                    <p:cond delay="0"/>
                                  </p:stCondLst>
                                  <p:childTnLst>
                                    <p:animEffect transition="out" filter="fade">
                                      <p:cBhvr>
                                        <p:cTn id="127" dur="1000"/>
                                        <p:tgtEl>
                                          <p:spTgt spid="26"/>
                                        </p:tgtEl>
                                      </p:cBhvr>
                                    </p:animEffect>
                                    <p:anim calcmode="lin" valueType="num">
                                      <p:cBhvr>
                                        <p:cTn id="128" dur="1000"/>
                                        <p:tgtEl>
                                          <p:spTgt spid="26"/>
                                        </p:tgtEl>
                                        <p:attrNameLst>
                                          <p:attrName>ppt_x</p:attrName>
                                        </p:attrNameLst>
                                      </p:cBhvr>
                                      <p:tavLst>
                                        <p:tav tm="0">
                                          <p:val>
                                            <p:strVal val="ppt_x"/>
                                          </p:val>
                                        </p:tav>
                                        <p:tav tm="100000">
                                          <p:val>
                                            <p:strVal val="ppt_x"/>
                                          </p:val>
                                        </p:tav>
                                      </p:tavLst>
                                    </p:anim>
                                    <p:anim calcmode="lin" valueType="num">
                                      <p:cBhvr>
                                        <p:cTn id="129" dur="1000"/>
                                        <p:tgtEl>
                                          <p:spTgt spid="26"/>
                                        </p:tgtEl>
                                        <p:attrNameLst>
                                          <p:attrName>ppt_y</p:attrName>
                                        </p:attrNameLst>
                                      </p:cBhvr>
                                      <p:tavLst>
                                        <p:tav tm="0">
                                          <p:val>
                                            <p:strVal val="ppt_y"/>
                                          </p:val>
                                        </p:tav>
                                        <p:tav tm="100000">
                                          <p:val>
                                            <p:strVal val="ppt_y-.1"/>
                                          </p:val>
                                        </p:tav>
                                      </p:tavLst>
                                    </p:anim>
                                    <p:set>
                                      <p:cBhvr>
                                        <p:cTn id="130"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2"/>
            <a:ext cx="7390438" cy="1741602"/>
          </a:xfrm>
          <a:prstGeom prst="rect">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76177" y="384261"/>
            <a:ext cx="7314248" cy="1081899"/>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9?</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4152550"/>
            <a:ext cx="5751640" cy="1174795"/>
          </a:xfrm>
          <a:prstGeom prst="rect">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549896" y="4244786"/>
            <a:ext cx="5942826" cy="707886"/>
          </a:xfrm>
          <a:prstGeom prst="rect">
            <a:avLst/>
          </a:prstGeom>
          <a:noFill/>
        </p:spPr>
        <p:txBody>
          <a:bodyPr wrap="square" rtlCol="0">
            <a:spAutoFit/>
          </a:bodyPr>
          <a:lstStyle/>
          <a:p>
            <a:pPr defTabSz="914309">
              <a:defRPr/>
            </a:pPr>
            <a:r>
              <a:rPr lang="en-US" sz="4000" dirty="0" err="1">
                <a:solidFill>
                  <a:prstClr val="black"/>
                </a:solidFill>
                <a:latin typeface="Times New Roman" pitchFamily="18" charset="0"/>
                <a:cs typeface="Times New Roman" pitchFamily="18" charset="0"/>
              </a:rPr>
              <a:t>Trái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ngôi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chung</a:t>
            </a:r>
            <a:endParaRPr lang="en-US" sz="4000" dirty="0">
              <a:solidFill>
                <a:prstClr val="black"/>
              </a:solidFill>
              <a:latin typeface="Times New Roman" pitchFamily="18" charset="0"/>
              <a:cs typeface="Times New Roman" pitchFamily="18" charset="0"/>
            </a:endParaRPr>
          </a:p>
        </p:txBody>
      </p:sp>
      <p:pic>
        <p:nvPicPr>
          <p:cNvPr id="2" name="Picture 1">
            <a:hlinkClick r:id="rId2" action="ppaction://hlinksldjump"/>
            <a:extLst>
              <a:ext uri="{FF2B5EF4-FFF2-40B4-BE49-F238E27FC236}">
                <a16:creationId xmlns:a16="http://schemas.microsoft.com/office/drawing/2014/main" xmlns="" id="{B440ABAE-DE5C-48B8-A21B-78EA623C38A4}"/>
              </a:ext>
            </a:extLst>
          </p:cNvPr>
          <p:cNvPicPr>
            <a:picLocks noChangeAspect="1"/>
          </p:cNvPicPr>
          <p:nvPr/>
        </p:nvPicPr>
        <p:blipFill>
          <a:blip r:embed="rId3"/>
          <a:stretch>
            <a:fillRect/>
          </a:stretch>
        </p:blipFill>
        <p:spPr>
          <a:xfrm>
            <a:off x="9980901" y="5268394"/>
            <a:ext cx="1353429" cy="1591194"/>
          </a:xfrm>
          <a:prstGeom prst="rect">
            <a:avLst/>
          </a:prstGeom>
        </p:spPr>
      </p:pic>
      <p:sp>
        <p:nvSpPr>
          <p:cNvPr id="9" name="TextBox 8">
            <a:extLst>
              <a:ext uri="{FF2B5EF4-FFF2-40B4-BE49-F238E27FC236}">
                <a16:creationId xmlns:a16="http://schemas.microsoft.com/office/drawing/2014/main" xmlns="" id="{32727057-B269-49E0-A4B9-A5F47D3A2D37}"/>
              </a:ext>
            </a:extLst>
          </p:cNvPr>
          <p:cNvSpPr txBox="1"/>
          <p:nvPr/>
        </p:nvSpPr>
        <p:spPr>
          <a:xfrm>
            <a:off x="-1462631" y="4449921"/>
            <a:ext cx="1241745" cy="738664"/>
          </a:xfrm>
          <a:prstGeom prst="rect">
            <a:avLst/>
          </a:prstGeom>
          <a:noFill/>
        </p:spPr>
        <p:txBody>
          <a:bodyPr wrap="square" rtlCol="0">
            <a:spAutoFit/>
          </a:bodyPr>
          <a:lstStyle/>
          <a:p>
            <a:pPr algn="just"/>
            <a:r>
              <a:rPr lang="en-US" sz="1400" dirty="0" err="1"/>
              <a:t>Thầy</a:t>
            </a:r>
            <a:r>
              <a:rPr lang="en-US" sz="1400" dirty="0"/>
              <a:t> </a:t>
            </a:r>
            <a:r>
              <a:rPr lang="en-US" sz="1400" dirty="0" err="1"/>
              <a:t>cô</a:t>
            </a:r>
            <a:r>
              <a:rPr lang="en-US" sz="1400" dirty="0"/>
              <a:t> </a:t>
            </a:r>
            <a:r>
              <a:rPr lang="en-US" sz="1400" dirty="0" err="1"/>
              <a:t>bấm</a:t>
            </a:r>
            <a:r>
              <a:rPr lang="en-US" sz="1400" dirty="0"/>
              <a:t> </a:t>
            </a:r>
            <a:r>
              <a:rPr lang="en-US" sz="1400" dirty="0" err="1"/>
              <a:t>vào</a:t>
            </a:r>
            <a:r>
              <a:rPr lang="en-US" sz="1400" dirty="0"/>
              <a:t> con </a:t>
            </a:r>
            <a:r>
              <a:rPr lang="en-US" sz="1400" dirty="0" err="1"/>
              <a:t>vật</a:t>
            </a:r>
            <a:r>
              <a:rPr lang="en-US" sz="1400" dirty="0"/>
              <a:t> </a:t>
            </a:r>
            <a:r>
              <a:rPr lang="en-US" sz="1400" dirty="0" err="1"/>
              <a:t>để</a:t>
            </a:r>
            <a:r>
              <a:rPr lang="en-US" sz="1400" dirty="0"/>
              <a:t> </a:t>
            </a:r>
            <a:r>
              <a:rPr lang="en-US" sz="1400" dirty="0" err="1"/>
              <a:t>trở</a:t>
            </a:r>
            <a:r>
              <a:rPr lang="en-US" sz="1400" dirty="0"/>
              <a:t> </a:t>
            </a:r>
            <a:r>
              <a:rPr lang="en-US" sz="1400" dirty="0" err="1"/>
              <a:t>về</a:t>
            </a:r>
            <a:r>
              <a:rPr lang="en-US" sz="1400" dirty="0"/>
              <a:t>.</a:t>
            </a:r>
          </a:p>
        </p:txBody>
      </p:sp>
    </p:spTree>
    <p:extLst>
      <p:ext uri="{BB962C8B-B14F-4D97-AF65-F5344CB8AC3E}">
        <p14:creationId xmlns:p14="http://schemas.microsoft.com/office/powerpoint/2010/main" val="177177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2"/>
            <a:ext cx="7390438" cy="19506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76177" y="420288"/>
            <a:ext cx="7314248" cy="1569660"/>
          </a:xfrm>
          <a:prstGeom prst="rect">
            <a:avLst/>
          </a:prstGeom>
          <a:noFill/>
        </p:spPr>
        <p:txBody>
          <a:bodyPr wrap="square" rtlCol="0">
            <a:spAutoFit/>
          </a:bodyPr>
          <a:lstStyle/>
          <a:p>
            <a:pPr algn="just">
              <a:spcAft>
                <a:spcPts val="0"/>
              </a:spcAft>
            </a:pP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9?</a:t>
            </a:r>
            <a:endParaRPr lang="en-US" sz="4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2209512" y="4705081"/>
            <a:ext cx="7314248" cy="154374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438082" y="4705081"/>
            <a:ext cx="6682959" cy="1067600"/>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a:t>
            </a:r>
            <a:endParaRPr lang="en-US" sz="4800" dirty="0">
              <a:solidFill>
                <a:prstClr val="black"/>
              </a:solidFill>
              <a:latin typeface="Times New Roman" pitchFamily="18" charset="0"/>
              <a:cs typeface="Times New Roman" pitchFamily="18" charset="0"/>
            </a:endParaRPr>
          </a:p>
        </p:txBody>
      </p:sp>
      <p:pic>
        <p:nvPicPr>
          <p:cNvPr id="8" name="Picture 7" descr="3b156b095ca0356280db7afee06d7380.png">
            <a:hlinkClick r:id="rId2" action="ppaction://hlinksldjump"/>
          </p:cNvPr>
          <p:cNvPicPr>
            <a:picLocks noChangeAspect="1"/>
          </p:cNvPicPr>
          <p:nvPr/>
        </p:nvPicPr>
        <p:blipFill>
          <a:blip r:embed="rId3" cstate="print"/>
          <a:stretch>
            <a:fillRect/>
          </a:stretch>
        </p:blipFill>
        <p:spPr>
          <a:xfrm>
            <a:off x="9828520" y="4226908"/>
            <a:ext cx="2182169" cy="2631439"/>
          </a:xfrm>
          <a:prstGeom prst="rect">
            <a:avLst/>
          </a:prstGeom>
        </p:spPr>
      </p:pic>
    </p:spTree>
    <p:extLst>
      <p:ext uri="{BB962C8B-B14F-4D97-AF65-F5344CB8AC3E}">
        <p14:creationId xmlns:p14="http://schemas.microsoft.com/office/powerpoint/2010/main" val="315079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2"/>
            <a:ext cx="9592694" cy="21896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514272" y="229812"/>
            <a:ext cx="9297427" cy="2229393"/>
          </a:xfrm>
          <a:prstGeom prst="rect">
            <a:avLst/>
          </a:prstGeom>
          <a:noFill/>
        </p:spPr>
        <p:txBody>
          <a:bodyPr wrap="square" rtlCol="0">
            <a:spAutoFit/>
          </a:bodyPr>
          <a:lstStyle/>
          <a:p>
            <a:pPr algn="just" defTabSz="914309">
              <a:lnSpc>
                <a:spcPct val="150000"/>
              </a:lnSpc>
              <a:spcAft>
                <a:spcPts val="800"/>
              </a:spcAft>
              <a:defRPr/>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chuỗi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tồn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034008" y="4412716"/>
            <a:ext cx="7314248" cy="179801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1618719" y="4770845"/>
            <a:ext cx="5942826" cy="1081758"/>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5f096a8a366f75a319212a507803cf17.png">
            <a:hlinkClick r:id="rId2" action="ppaction://hlinksldjump"/>
          </p:cNvPr>
          <p:cNvPicPr>
            <a:picLocks noChangeAspect="1"/>
          </p:cNvPicPr>
          <p:nvPr/>
        </p:nvPicPr>
        <p:blipFill>
          <a:blip r:embed="rId3" cstate="print"/>
          <a:stretch>
            <a:fillRect/>
          </a:stretch>
        </p:blipFill>
        <p:spPr>
          <a:xfrm flipH="1">
            <a:off x="9274089" y="5016725"/>
            <a:ext cx="1801771" cy="1841623"/>
          </a:xfrm>
          <a:prstGeom prst="rect">
            <a:avLst/>
          </a:prstGeom>
        </p:spPr>
      </p:pic>
    </p:spTree>
    <p:extLst>
      <p:ext uri="{BB962C8B-B14F-4D97-AF65-F5344CB8AC3E}">
        <p14:creationId xmlns:p14="http://schemas.microsoft.com/office/powerpoint/2010/main" val="85383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1"/>
            <a:ext cx="8937390" cy="201843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38083" y="384261"/>
            <a:ext cx="8727664" cy="1077218"/>
          </a:xfrm>
          <a:prstGeom prst="rect">
            <a:avLst/>
          </a:prstGeom>
          <a:noFill/>
        </p:spPr>
        <p:txBody>
          <a:bodyPr wrap="square" rtlCol="0">
            <a:spAutoFit/>
          </a:bodyPr>
          <a:lstStyle/>
          <a:p>
            <a:pPr algn="just" defTabSz="914309">
              <a:spcAft>
                <a:spcPts val="800"/>
              </a:spcAft>
              <a:defRPr/>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4: Đoạn văn ngắn ngay dưới nhan đề được gọi là gì?</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721574" y="4115505"/>
            <a:ext cx="2825260" cy="115278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1962669" y="4235306"/>
            <a:ext cx="2340884" cy="752065"/>
          </a:xfrm>
          <a:prstGeom prst="rect">
            <a:avLst/>
          </a:prstGeom>
          <a:noFill/>
        </p:spPr>
        <p:txBody>
          <a:bodyPr wrap="square" rtlCol="0">
            <a:spAutoFit/>
          </a:bodyPr>
          <a:lstStyle/>
          <a:p>
            <a:pPr algn="just" defTabSz="914309">
              <a:lnSpc>
                <a:spcPct val="150000"/>
              </a:lnSpc>
              <a:spcAft>
                <a:spcPts val="800"/>
              </a:spcAft>
              <a:defRPr/>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pô</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sa.png">
            <a:hlinkClick r:id="rId2" action="ppaction://hlinksldjump"/>
          </p:cNvPr>
          <p:cNvPicPr>
            <a:picLocks noChangeAspect="1"/>
          </p:cNvPicPr>
          <p:nvPr/>
        </p:nvPicPr>
        <p:blipFill>
          <a:blip r:embed="rId3" cstate="print"/>
          <a:stretch>
            <a:fillRect/>
          </a:stretch>
        </p:blipFill>
        <p:spPr>
          <a:xfrm>
            <a:off x="9693554" y="4841850"/>
            <a:ext cx="1752372" cy="2107925"/>
          </a:xfrm>
          <a:prstGeom prst="rect">
            <a:avLst/>
          </a:prstGeom>
        </p:spPr>
      </p:pic>
    </p:spTree>
    <p:extLst>
      <p:ext uri="{BB962C8B-B14F-4D97-AF65-F5344CB8AC3E}">
        <p14:creationId xmlns:p14="http://schemas.microsoft.com/office/powerpoint/2010/main" val="390103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9811"/>
            <a:ext cx="12190413"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0" y="363713"/>
            <a:ext cx="12096925" cy="1665521"/>
          </a:xfrm>
          <a:prstGeom prst="rect">
            <a:avLst/>
          </a:prstGeom>
          <a:noFill/>
        </p:spPr>
        <p:txBody>
          <a:bodyPr wrap="square" rtlCol="0">
            <a:spAutoFit/>
          </a:bodyPr>
          <a:lstStyle/>
          <a:p>
            <a:pPr algn="just" defTabSz="914309">
              <a:lnSpc>
                <a:spcPct val="150000"/>
              </a:lnSpc>
              <a:spcAft>
                <a:spcPts val="800"/>
              </a:spcAft>
              <a:defRPr/>
            </a:pP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5: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bắt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chữ</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hoa</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lùi</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dòng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dấu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4420997"/>
            <a:ext cx="5575471" cy="128351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424061" y="4420997"/>
            <a:ext cx="5360922" cy="1081899"/>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61a4479af654ddff64ad93565723fd70.png">
            <a:hlinkClick r:id="rId2" action="ppaction://hlinksldjump"/>
          </p:cNvPr>
          <p:cNvPicPr>
            <a:picLocks noChangeAspect="1"/>
          </p:cNvPicPr>
          <p:nvPr/>
        </p:nvPicPr>
        <p:blipFill>
          <a:blip r:embed="rId3" cstate="print"/>
          <a:stretch>
            <a:fillRect/>
          </a:stretch>
        </p:blipFill>
        <p:spPr>
          <a:xfrm flipH="1">
            <a:off x="9828509" y="5334546"/>
            <a:ext cx="2065851" cy="1523802"/>
          </a:xfrm>
          <a:prstGeom prst="rect">
            <a:avLst/>
          </a:prstGeom>
        </p:spPr>
      </p:pic>
    </p:spTree>
    <p:extLst>
      <p:ext uri="{BB962C8B-B14F-4D97-AF65-F5344CB8AC3E}">
        <p14:creationId xmlns:p14="http://schemas.microsoft.com/office/powerpoint/2010/main" val="246123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71" y="229811"/>
            <a:ext cx="11522842"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667570" y="592746"/>
            <a:ext cx="11479305" cy="1569660"/>
          </a:xfrm>
          <a:prstGeom prst="rect">
            <a:avLst/>
          </a:prstGeom>
          <a:noFill/>
        </p:spPr>
        <p:txBody>
          <a:bodyPr wrap="square" rtlCol="0">
            <a:spAutoFit/>
          </a:bodyPr>
          <a:lstStyle/>
          <a:p>
            <a:pPr algn="just" defTabSz="914309">
              <a:spcAft>
                <a:spcPts val="800"/>
              </a:spcAft>
              <a:defRPr/>
            </a:pP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6: Sơ đồ, kí hiệu, tranh ảnh, bảng biểu được gọi chung là gì?</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3734554"/>
            <a:ext cx="7314248" cy="251427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742843" y="4496457"/>
            <a:ext cx="5942826" cy="1081758"/>
          </a:xfrm>
          <a:prstGeom prst="rect">
            <a:avLst/>
          </a:prstGeom>
          <a:noFill/>
        </p:spPr>
        <p:txBody>
          <a:bodyPr wrap="square" rtlCol="0">
            <a:spAutoFit/>
          </a:bodyPr>
          <a:lstStyle/>
          <a:p>
            <a:pPr algn="just" defTabSz="914309">
              <a:lnSpc>
                <a:spcPct val="150000"/>
              </a:lnSpc>
              <a:spcAft>
                <a:spcPts val="800"/>
              </a:spcAft>
              <a:defRPr/>
            </a:pP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ngữ</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sd.png">
            <a:hlinkClick r:id="rId2" action="ppaction://hlinksldjump"/>
          </p:cNvPr>
          <p:cNvPicPr>
            <a:picLocks noChangeAspect="1"/>
          </p:cNvPicPr>
          <p:nvPr/>
        </p:nvPicPr>
        <p:blipFill>
          <a:blip r:embed="rId3" cstate="print"/>
          <a:stretch>
            <a:fillRect/>
          </a:stretch>
        </p:blipFill>
        <p:spPr>
          <a:xfrm flipH="1">
            <a:off x="9680493" y="5219172"/>
            <a:ext cx="1980942" cy="1824256"/>
          </a:xfrm>
          <a:prstGeom prst="rect">
            <a:avLst/>
          </a:prstGeom>
        </p:spPr>
      </p:pic>
    </p:spTree>
    <p:extLst>
      <p:ext uri="{BB962C8B-B14F-4D97-AF65-F5344CB8AC3E}">
        <p14:creationId xmlns:p14="http://schemas.microsoft.com/office/powerpoint/2010/main" val="13326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1"/>
            <a:ext cx="7390438"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38082" y="610763"/>
            <a:ext cx="7314248" cy="2189610"/>
          </a:xfrm>
          <a:prstGeom prst="rect">
            <a:avLst/>
          </a:prstGeom>
          <a:noFill/>
        </p:spPr>
        <p:txBody>
          <a:bodyPr wrap="square" rtlCol="0">
            <a:spAutoFit/>
          </a:bodyPr>
          <a:lstStyle/>
          <a:p>
            <a:pPr algn="just" defTabSz="914309">
              <a:lnSpc>
                <a:spcPct val="150000"/>
              </a:lnSpc>
              <a:spcAft>
                <a:spcPts val="800"/>
              </a:spcAft>
              <a:defRPr/>
            </a:pP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7: Đoạn văn ngắn ngay dưới nhan đề được gọi là gì?</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3734555"/>
            <a:ext cx="3885694" cy="125713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897931" y="3734555"/>
            <a:ext cx="2284428" cy="1081899"/>
          </a:xfrm>
          <a:prstGeom prst="rect">
            <a:avLst/>
          </a:prstGeom>
          <a:noFill/>
        </p:spPr>
        <p:txBody>
          <a:bodyPr wrap="square" rtlCol="0">
            <a:spAutoFit/>
          </a:bodyPr>
          <a:lstStyle/>
          <a:p>
            <a:pPr algn="just" defTabSz="914309">
              <a:lnSpc>
                <a:spcPct val="150000"/>
              </a:lnSpc>
              <a:spcAft>
                <a:spcPts val="800"/>
              </a:spcAft>
              <a:defRPr/>
            </a:pP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pô</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2" action="ppaction://hlinksldjump"/>
          </p:cNvPr>
          <p:cNvPicPr>
            <a:picLocks noChangeAspect="1"/>
          </p:cNvPicPr>
          <p:nvPr/>
        </p:nvPicPr>
        <p:blipFill>
          <a:blip r:embed="rId3"/>
          <a:stretch>
            <a:fillRect/>
          </a:stretch>
        </p:blipFill>
        <p:spPr>
          <a:xfrm>
            <a:off x="7230748" y="5160365"/>
            <a:ext cx="1688518" cy="1815755"/>
          </a:xfrm>
          <a:prstGeom prst="rect">
            <a:avLst/>
          </a:prstGeom>
        </p:spPr>
      </p:pic>
    </p:spTree>
    <p:extLst>
      <p:ext uri="{BB962C8B-B14F-4D97-AF65-F5344CB8AC3E}">
        <p14:creationId xmlns:p14="http://schemas.microsoft.com/office/powerpoint/2010/main" val="167601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1"/>
            <a:ext cx="9621718"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84768" y="610761"/>
            <a:ext cx="9528346" cy="1490729"/>
          </a:xfrm>
          <a:prstGeom prst="rect">
            <a:avLst/>
          </a:prstGeom>
          <a:noFill/>
        </p:spPr>
        <p:txBody>
          <a:bodyPr wrap="square" rtlCol="0">
            <a:spAutoFit/>
          </a:bodyPr>
          <a:lstStyle/>
          <a:p>
            <a:pPr algn="just" defTabSz="914309">
              <a:lnSpc>
                <a:spcPct val="150000"/>
              </a:lnSpc>
              <a:spcAft>
                <a:spcPts val="800"/>
              </a:spcAft>
              <a:defRPr/>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8</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Bên cạnh việc triển khai theo trật tự thời gian, văn bản thông tin còn được triển khai theo trật tự…</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4613945"/>
            <a:ext cx="7314248" cy="163488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666057" y="4773294"/>
            <a:ext cx="6401157" cy="1081899"/>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2" action="ppaction://hlinksldjump"/>
          </p:cNvPr>
          <p:cNvPicPr>
            <a:picLocks noChangeAspect="1"/>
          </p:cNvPicPr>
          <p:nvPr/>
        </p:nvPicPr>
        <p:blipFill>
          <a:blip r:embed="rId3"/>
          <a:stretch>
            <a:fillRect/>
          </a:stretch>
        </p:blipFill>
        <p:spPr>
          <a:xfrm>
            <a:off x="9523759" y="4489201"/>
            <a:ext cx="2928235" cy="2361891"/>
          </a:xfrm>
          <a:prstGeom prst="rect">
            <a:avLst/>
          </a:prstGeom>
        </p:spPr>
      </p:pic>
    </p:spTree>
    <p:extLst>
      <p:ext uri="{BB962C8B-B14F-4D97-AF65-F5344CB8AC3E}">
        <p14:creationId xmlns:p14="http://schemas.microsoft.com/office/powerpoint/2010/main" val="410970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E86F4E5-FF0E-40FE-B46A-2AB8A5EB7874}"/>
              </a:ext>
            </a:extLst>
          </p:cNvPr>
          <p:cNvPicPr>
            <a:picLocks noChangeAspect="1"/>
          </p:cNvPicPr>
          <p:nvPr/>
        </p:nvPicPr>
        <p:blipFill>
          <a:blip r:embed="rId3"/>
          <a:stretch>
            <a:fillRect/>
          </a:stretch>
        </p:blipFill>
        <p:spPr>
          <a:xfrm>
            <a:off x="4312606" y="1652101"/>
            <a:ext cx="5561762" cy="4626458"/>
          </a:xfrm>
          <a:prstGeom prst="rect">
            <a:avLst/>
          </a:prstGeom>
        </p:spPr>
      </p:pic>
      <p:cxnSp>
        <p:nvCxnSpPr>
          <p:cNvPr id="4" name="Straight Connector 3">
            <a:extLst>
              <a:ext uri="{FF2B5EF4-FFF2-40B4-BE49-F238E27FC236}">
                <a16:creationId xmlns:a16="http://schemas.microsoft.com/office/drawing/2014/main" xmlns="" id="{E3683458-17A4-4E21-9ABB-2DC1E0BB7A3E}"/>
              </a:ext>
            </a:extLst>
          </p:cNvPr>
          <p:cNvCxnSpPr>
            <a:cxnSpLocks/>
          </p:cNvCxnSpPr>
          <p:nvPr/>
        </p:nvCxnSpPr>
        <p:spPr>
          <a:xfrm>
            <a:off x="1904687" y="548149"/>
            <a:ext cx="2276918" cy="0"/>
          </a:xfrm>
          <a:prstGeom prst="line">
            <a:avLst/>
          </a:prstGeom>
          <a:noFill/>
          <a:ln w="57150" cap="flat" cmpd="sng" algn="ctr">
            <a:solidFill>
              <a:srgbClr val="1E9C8C"/>
            </a:solidFill>
            <a:prstDash val="solid"/>
            <a:miter lim="800000"/>
          </a:ln>
          <a:effectLst/>
        </p:spPr>
      </p:cxnSp>
      <p:sp>
        <p:nvSpPr>
          <p:cNvPr id="5" name="Rectangle 4">
            <a:extLst>
              <a:ext uri="{FF2B5EF4-FFF2-40B4-BE49-F238E27FC236}">
                <a16:creationId xmlns:a16="http://schemas.microsoft.com/office/drawing/2014/main" xmlns="" id="{42B08516-6504-4822-B66E-8DC36AC91FCC}"/>
              </a:ext>
            </a:extLst>
          </p:cNvPr>
          <p:cNvSpPr/>
          <p:nvPr/>
        </p:nvSpPr>
        <p:spPr>
          <a:xfrm>
            <a:off x="3165462" y="548149"/>
            <a:ext cx="5098966" cy="769341"/>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BỨC ẢNH BÍ MẬT</a:t>
            </a:r>
            <a:endParaRPr kumimoji="0" lang="zh-CN" alt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BB723475-2AB9-47C5-946B-1A18A66E7DA0}"/>
              </a:ext>
            </a:extLst>
          </p:cNvPr>
          <p:cNvCxnSpPr>
            <a:cxnSpLocks/>
          </p:cNvCxnSpPr>
          <p:nvPr/>
        </p:nvCxnSpPr>
        <p:spPr>
          <a:xfrm>
            <a:off x="7420758" y="1292222"/>
            <a:ext cx="2276918" cy="0"/>
          </a:xfrm>
          <a:prstGeom prst="line">
            <a:avLst/>
          </a:prstGeom>
          <a:noFill/>
          <a:ln w="57150" cap="flat" cmpd="sng" algn="ctr">
            <a:solidFill>
              <a:srgbClr val="1E9C8C"/>
            </a:solidFill>
            <a:prstDash val="solid"/>
            <a:miter lim="800000"/>
          </a:ln>
          <a:effectLst/>
        </p:spPr>
      </p:cxnSp>
      <p:sp>
        <p:nvSpPr>
          <p:cNvPr id="17" name="Rectangle 16">
            <a:hlinkClick r:id="rId4" action="ppaction://hlinksldjump"/>
            <a:extLst>
              <a:ext uri="{FF2B5EF4-FFF2-40B4-BE49-F238E27FC236}">
                <a16:creationId xmlns:a16="http://schemas.microsoft.com/office/drawing/2014/main" xmlns="" id="{AD7F1BFD-D4AB-4F1E-B0AB-A44D74570F2B}"/>
              </a:ext>
            </a:extLst>
          </p:cNvPr>
          <p:cNvSpPr/>
          <p:nvPr/>
        </p:nvSpPr>
        <p:spPr>
          <a:xfrm>
            <a:off x="9623704" y="620098"/>
            <a:ext cx="1602288" cy="558259"/>
          </a:xfrm>
          <a:prstGeom prst="rect">
            <a:avLst/>
          </a:prstGeom>
          <a:solidFill>
            <a:sysClr val="window" lastClr="FFFFFF"/>
          </a:solidFill>
          <a:ln w="57150" cap="flat" cmpd="sng" algn="ctr">
            <a:solidFill>
              <a:srgbClr val="70AD47"/>
            </a:solidFill>
            <a:prstDash val="sysDash"/>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BÀI HỌC</a:t>
            </a:r>
          </a:p>
        </p:txBody>
      </p:sp>
      <p:sp>
        <p:nvSpPr>
          <p:cNvPr id="18" name="Star: 5 Points 17">
            <a:hlinkClick r:id="rId5" action="ppaction://hlinksldjump"/>
            <a:extLst>
              <a:ext uri="{FF2B5EF4-FFF2-40B4-BE49-F238E27FC236}">
                <a16:creationId xmlns:a16="http://schemas.microsoft.com/office/drawing/2014/main" xmlns="" id="{EA5BB44B-DFA5-4866-A3CC-4A6CCC491182}"/>
              </a:ext>
            </a:extLst>
          </p:cNvPr>
          <p:cNvSpPr/>
          <p:nvPr/>
        </p:nvSpPr>
        <p:spPr>
          <a:xfrm>
            <a:off x="687584" y="1948788"/>
            <a:ext cx="452921" cy="445030"/>
          </a:xfrm>
          <a:prstGeom prst="star5">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1</a:t>
            </a:r>
          </a:p>
        </p:txBody>
      </p:sp>
      <p:sp>
        <p:nvSpPr>
          <p:cNvPr id="19" name="Star: 5 Points 18">
            <a:hlinkClick r:id="rId6" action="ppaction://hlinksldjump"/>
            <a:extLst>
              <a:ext uri="{FF2B5EF4-FFF2-40B4-BE49-F238E27FC236}">
                <a16:creationId xmlns:a16="http://schemas.microsoft.com/office/drawing/2014/main" xmlns="" id="{5E30381C-0C39-4627-9289-FF3E05A88C59}"/>
              </a:ext>
            </a:extLst>
          </p:cNvPr>
          <p:cNvSpPr/>
          <p:nvPr/>
        </p:nvSpPr>
        <p:spPr>
          <a:xfrm>
            <a:off x="1336118" y="1888111"/>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2</a:t>
            </a:r>
          </a:p>
        </p:txBody>
      </p:sp>
      <p:sp>
        <p:nvSpPr>
          <p:cNvPr id="20" name="Star: 5 Points 19">
            <a:hlinkClick r:id="rId7" action="ppaction://hlinksldjump"/>
            <a:extLst>
              <a:ext uri="{FF2B5EF4-FFF2-40B4-BE49-F238E27FC236}">
                <a16:creationId xmlns:a16="http://schemas.microsoft.com/office/drawing/2014/main" xmlns="" id="{0F8742D4-32B4-4268-93AE-458DDA963DC3}"/>
              </a:ext>
            </a:extLst>
          </p:cNvPr>
          <p:cNvSpPr/>
          <p:nvPr/>
        </p:nvSpPr>
        <p:spPr>
          <a:xfrm>
            <a:off x="1984652" y="1880039"/>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3</a:t>
            </a:r>
          </a:p>
        </p:txBody>
      </p:sp>
      <p:sp>
        <p:nvSpPr>
          <p:cNvPr id="21" name="Star: 5 Points 20">
            <a:hlinkClick r:id="rId8" action="ppaction://hlinksldjump"/>
            <a:extLst>
              <a:ext uri="{FF2B5EF4-FFF2-40B4-BE49-F238E27FC236}">
                <a16:creationId xmlns:a16="http://schemas.microsoft.com/office/drawing/2014/main" xmlns="" id="{88BC5BC8-8EE3-4DB4-B64A-E08015AD35E1}"/>
              </a:ext>
            </a:extLst>
          </p:cNvPr>
          <p:cNvSpPr/>
          <p:nvPr/>
        </p:nvSpPr>
        <p:spPr>
          <a:xfrm>
            <a:off x="2647344" y="1872432"/>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4</a:t>
            </a:r>
          </a:p>
        </p:txBody>
      </p:sp>
      <p:pic>
        <p:nvPicPr>
          <p:cNvPr id="29" name="Picture 28">
            <a:extLst>
              <a:ext uri="{FF2B5EF4-FFF2-40B4-BE49-F238E27FC236}">
                <a16:creationId xmlns:a16="http://schemas.microsoft.com/office/drawing/2014/main" xmlns="" id="{9336F7FA-ACDB-4439-BDCA-01C279EAE581}"/>
              </a:ext>
            </a:extLst>
          </p:cNvPr>
          <p:cNvPicPr>
            <a:picLocks noChangeAspect="1"/>
          </p:cNvPicPr>
          <p:nvPr/>
        </p:nvPicPr>
        <p:blipFill>
          <a:blip r:embed="rId9"/>
          <a:stretch>
            <a:fillRect/>
          </a:stretch>
        </p:blipFill>
        <p:spPr>
          <a:xfrm>
            <a:off x="2545136" y="5340619"/>
            <a:ext cx="941219" cy="937940"/>
          </a:xfrm>
          <a:prstGeom prst="rect">
            <a:avLst/>
          </a:prstGeom>
        </p:spPr>
      </p:pic>
      <p:pic>
        <p:nvPicPr>
          <p:cNvPr id="23" name="Picture 22">
            <a:extLst>
              <a:ext uri="{FF2B5EF4-FFF2-40B4-BE49-F238E27FC236}">
                <a16:creationId xmlns:a16="http://schemas.microsoft.com/office/drawing/2014/main" xmlns="" id="{23940A3E-F5AA-4259-BF32-C161E058BAB8}"/>
              </a:ext>
            </a:extLst>
          </p:cNvPr>
          <p:cNvPicPr>
            <a:picLocks noChangeAspect="1"/>
          </p:cNvPicPr>
          <p:nvPr/>
        </p:nvPicPr>
        <p:blipFill>
          <a:blip r:embed="rId10"/>
          <a:stretch>
            <a:fillRect/>
          </a:stretch>
        </p:blipFill>
        <p:spPr>
          <a:xfrm>
            <a:off x="4247650" y="1590999"/>
            <a:ext cx="2934590" cy="1802073"/>
          </a:xfrm>
          <a:prstGeom prst="rect">
            <a:avLst/>
          </a:prstGeom>
        </p:spPr>
      </p:pic>
      <p:pic>
        <p:nvPicPr>
          <p:cNvPr id="24" name="Picture 23">
            <a:extLst>
              <a:ext uri="{FF2B5EF4-FFF2-40B4-BE49-F238E27FC236}">
                <a16:creationId xmlns:a16="http://schemas.microsoft.com/office/drawing/2014/main" xmlns="" id="{30BBB43F-7795-44FF-B460-5E947F302CEF}"/>
              </a:ext>
            </a:extLst>
          </p:cNvPr>
          <p:cNvPicPr>
            <a:picLocks noChangeAspect="1"/>
          </p:cNvPicPr>
          <p:nvPr/>
        </p:nvPicPr>
        <p:blipFill>
          <a:blip r:embed="rId11"/>
          <a:stretch>
            <a:fillRect/>
          </a:stretch>
        </p:blipFill>
        <p:spPr>
          <a:xfrm>
            <a:off x="4181605" y="4135772"/>
            <a:ext cx="5809683" cy="2281806"/>
          </a:xfrm>
          <a:prstGeom prst="rect">
            <a:avLst/>
          </a:prstGeom>
        </p:spPr>
      </p:pic>
      <p:pic>
        <p:nvPicPr>
          <p:cNvPr id="25" name="Picture 24">
            <a:extLst>
              <a:ext uri="{FF2B5EF4-FFF2-40B4-BE49-F238E27FC236}">
                <a16:creationId xmlns:a16="http://schemas.microsoft.com/office/drawing/2014/main" xmlns="" id="{28C0AB3B-F19E-4506-9D44-928B14489E02}"/>
              </a:ext>
            </a:extLst>
          </p:cNvPr>
          <p:cNvPicPr>
            <a:picLocks noChangeAspect="1"/>
          </p:cNvPicPr>
          <p:nvPr/>
        </p:nvPicPr>
        <p:blipFill>
          <a:blip r:embed="rId12"/>
          <a:stretch>
            <a:fillRect/>
          </a:stretch>
        </p:blipFill>
        <p:spPr>
          <a:xfrm>
            <a:off x="7112713" y="1640233"/>
            <a:ext cx="2766226" cy="2634671"/>
          </a:xfrm>
          <a:prstGeom prst="rect">
            <a:avLst/>
          </a:prstGeom>
        </p:spPr>
      </p:pic>
      <p:pic>
        <p:nvPicPr>
          <p:cNvPr id="26" name="Picture 25">
            <a:extLst>
              <a:ext uri="{FF2B5EF4-FFF2-40B4-BE49-F238E27FC236}">
                <a16:creationId xmlns:a16="http://schemas.microsoft.com/office/drawing/2014/main" xmlns="" id="{EBDE90F9-9604-4B7D-93B1-811CC9E4EAED}"/>
              </a:ext>
            </a:extLst>
          </p:cNvPr>
          <p:cNvPicPr>
            <a:picLocks noChangeAspect="1"/>
          </p:cNvPicPr>
          <p:nvPr/>
        </p:nvPicPr>
        <p:blipFill>
          <a:blip r:embed="rId13"/>
          <a:stretch>
            <a:fillRect/>
          </a:stretch>
        </p:blipFill>
        <p:spPr>
          <a:xfrm>
            <a:off x="4317177" y="3202595"/>
            <a:ext cx="2795536" cy="1036410"/>
          </a:xfrm>
          <a:prstGeom prst="rect">
            <a:avLst/>
          </a:prstGeom>
        </p:spPr>
      </p:pic>
      <p:pic>
        <p:nvPicPr>
          <p:cNvPr id="27" name="Picture 26">
            <a:extLst>
              <a:ext uri="{FF2B5EF4-FFF2-40B4-BE49-F238E27FC236}">
                <a16:creationId xmlns:a16="http://schemas.microsoft.com/office/drawing/2014/main" xmlns="" id="{EB7344A4-0458-448E-8E25-8BF652F6B426}"/>
              </a:ext>
            </a:extLst>
          </p:cNvPr>
          <p:cNvPicPr>
            <a:picLocks noChangeAspect="1"/>
          </p:cNvPicPr>
          <p:nvPr/>
        </p:nvPicPr>
        <p:blipFill>
          <a:blip r:embed="rId14"/>
          <a:stretch>
            <a:fillRect/>
          </a:stretch>
        </p:blipFill>
        <p:spPr>
          <a:xfrm>
            <a:off x="449078" y="3793822"/>
            <a:ext cx="3408934" cy="3408934"/>
          </a:xfrm>
          <a:prstGeom prst="rect">
            <a:avLst/>
          </a:prstGeom>
        </p:spPr>
      </p:pic>
      <p:pic>
        <p:nvPicPr>
          <p:cNvPr id="33" name="Picture 32">
            <a:extLst>
              <a:ext uri="{FF2B5EF4-FFF2-40B4-BE49-F238E27FC236}">
                <a16:creationId xmlns:a16="http://schemas.microsoft.com/office/drawing/2014/main" xmlns="" id="{800B3335-6B93-444A-9801-D9DA0BE1526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545998" y="646884"/>
            <a:ext cx="1765476" cy="1174844"/>
          </a:xfrm>
          <a:prstGeom prst="rect">
            <a:avLst/>
          </a:prstGeom>
        </p:spPr>
      </p:pic>
    </p:spTree>
    <p:extLst>
      <p:ext uri="{BB962C8B-B14F-4D97-AF65-F5344CB8AC3E}">
        <p14:creationId xmlns:p14="http://schemas.microsoft.com/office/powerpoint/2010/main" val="4097306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7" presetClass="emph" presetSubtype="0" fill="remove" grpId="1" nodeType="clickEffect">
                                  <p:stCondLst>
                                    <p:cond delay="0"/>
                                  </p:stCondLst>
                                  <p:childTnLst>
                                    <p:animClr clrSpc="rgb" dir="cw">
                                      <p:cBhvr override="childStyle">
                                        <p:cTn id="17" dur="250" autoRev="1" fill="remove"/>
                                        <p:tgtEl>
                                          <p:spTgt spid="5"/>
                                        </p:tgtEl>
                                        <p:attrNameLst>
                                          <p:attrName>style.color</p:attrName>
                                        </p:attrNameLst>
                                      </p:cBhvr>
                                      <p:to>
                                        <a:schemeClr val="bg1"/>
                                      </p:to>
                                    </p:animClr>
                                    <p:animClr clrSpc="rgb" dir="cw">
                                      <p:cBhvr>
                                        <p:cTn id="18" dur="250" autoRev="1" fill="remove"/>
                                        <p:tgtEl>
                                          <p:spTgt spid="5"/>
                                        </p:tgtEl>
                                        <p:attrNameLst>
                                          <p:attrName>fillcolor</p:attrName>
                                        </p:attrNameLst>
                                      </p:cBhvr>
                                      <p:to>
                                        <a:schemeClr val="bg1"/>
                                      </p:to>
                                    </p:animClr>
                                    <p:set>
                                      <p:cBhvr>
                                        <p:cTn id="19" dur="250" autoRev="1" fill="remove"/>
                                        <p:tgtEl>
                                          <p:spTgt spid="5"/>
                                        </p:tgtEl>
                                        <p:attrNameLst>
                                          <p:attrName>fill.type</p:attrName>
                                        </p:attrNameLst>
                                      </p:cBhvr>
                                      <p:to>
                                        <p:strVal val="solid"/>
                                      </p:to>
                                    </p:set>
                                    <p:set>
                                      <p:cBhvr>
                                        <p:cTn id="20" dur="250" autoRev="1" fill="remove"/>
                                        <p:tgtEl>
                                          <p:spTgt spid="5"/>
                                        </p:tgtEl>
                                        <p:attrNameLst>
                                          <p:attrName>fill.on</p:attrName>
                                        </p:attrNameLst>
                                      </p:cBhvr>
                                      <p:to>
                                        <p:strVal val="true"/>
                                      </p:to>
                                    </p:set>
                                  </p:childTnLst>
                                </p:cTn>
                              </p:par>
                              <p:par>
                                <p:cTn id="21" presetID="27" presetClass="emph" presetSubtype="0" fill="remove" nodeType="withEffect">
                                  <p:stCondLst>
                                    <p:cond delay="0"/>
                                  </p:stCondLst>
                                  <p:childTnLst>
                                    <p:animClr clrSpc="rgb" dir="cw">
                                      <p:cBhvr override="childStyle">
                                        <p:cTn id="22" dur="250" autoRev="1" fill="remove"/>
                                        <p:tgtEl>
                                          <p:spTgt spid="4"/>
                                        </p:tgtEl>
                                        <p:attrNameLst>
                                          <p:attrName>style.color</p:attrName>
                                        </p:attrNameLst>
                                      </p:cBhvr>
                                      <p:to>
                                        <a:schemeClr val="bg1"/>
                                      </p:to>
                                    </p:animClr>
                                    <p:animClr clrSpc="rgb" dir="cw">
                                      <p:cBhvr>
                                        <p:cTn id="23" dur="250" autoRev="1" fill="remove"/>
                                        <p:tgtEl>
                                          <p:spTgt spid="4"/>
                                        </p:tgtEl>
                                        <p:attrNameLst>
                                          <p:attrName>fillcolor</p:attrName>
                                        </p:attrNameLst>
                                      </p:cBhvr>
                                      <p:to>
                                        <a:schemeClr val="bg1"/>
                                      </p:to>
                                    </p:animClr>
                                    <p:set>
                                      <p:cBhvr>
                                        <p:cTn id="24" dur="250" autoRev="1" fill="remove"/>
                                        <p:tgtEl>
                                          <p:spTgt spid="4"/>
                                        </p:tgtEl>
                                        <p:attrNameLst>
                                          <p:attrName>fill.type</p:attrName>
                                        </p:attrNameLst>
                                      </p:cBhvr>
                                      <p:to>
                                        <p:strVal val="solid"/>
                                      </p:to>
                                    </p:set>
                                    <p:set>
                                      <p:cBhvr>
                                        <p:cTn id="25" dur="250" autoRev="1" fill="remove"/>
                                        <p:tgtEl>
                                          <p:spTgt spid="4"/>
                                        </p:tgtEl>
                                        <p:attrNameLst>
                                          <p:attrName>fill.on</p:attrName>
                                        </p:attrNameLst>
                                      </p:cBhvr>
                                      <p:to>
                                        <p:strVal val="true"/>
                                      </p:to>
                                    </p:set>
                                  </p:childTnLst>
                                </p:cTn>
                              </p:par>
                              <p:par>
                                <p:cTn id="26" presetID="27" presetClass="emph" presetSubtype="0" fill="remove" nodeType="withEffect">
                                  <p:stCondLst>
                                    <p:cond delay="0"/>
                                  </p:stCondLst>
                                  <p:childTnLst>
                                    <p:animClr clrSpc="rgb" dir="cw">
                                      <p:cBhvr override="childStyle">
                                        <p:cTn id="27" dur="250" autoRev="1" fill="remove"/>
                                        <p:tgtEl>
                                          <p:spTgt spid="6"/>
                                        </p:tgtEl>
                                        <p:attrNameLst>
                                          <p:attrName>style.color</p:attrName>
                                        </p:attrNameLst>
                                      </p:cBhvr>
                                      <p:to>
                                        <a:schemeClr val="bg1"/>
                                      </p:to>
                                    </p:animClr>
                                    <p:animClr clrSpc="rgb" dir="cw">
                                      <p:cBhvr>
                                        <p:cTn id="28" dur="250" autoRev="1" fill="remove"/>
                                        <p:tgtEl>
                                          <p:spTgt spid="6"/>
                                        </p:tgtEl>
                                        <p:attrNameLst>
                                          <p:attrName>fillcolor</p:attrName>
                                        </p:attrNameLst>
                                      </p:cBhvr>
                                      <p:to>
                                        <a:schemeClr val="bg1"/>
                                      </p:to>
                                    </p:animClr>
                                    <p:set>
                                      <p:cBhvr>
                                        <p:cTn id="29" dur="250" autoRev="1" fill="remove"/>
                                        <p:tgtEl>
                                          <p:spTgt spid="6"/>
                                        </p:tgtEl>
                                        <p:attrNameLst>
                                          <p:attrName>fill.type</p:attrName>
                                        </p:attrNameLst>
                                      </p:cBhvr>
                                      <p:to>
                                        <p:strVal val="solid"/>
                                      </p:to>
                                    </p:set>
                                    <p:set>
                                      <p:cBhvr>
                                        <p:cTn id="30"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26"/>
                                        </p:tgtEl>
                                      </p:cBhvr>
                                    </p:animEffect>
                                    <p:set>
                                      <p:cBhvr>
                                        <p:cTn id="36"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16" presetClass="exit" presetSubtype="21" fill="hold" nodeType="clickEffect">
                                  <p:stCondLst>
                                    <p:cond delay="0"/>
                                  </p:stCondLst>
                                  <p:childTnLst>
                                    <p:animEffect transition="out" filter="barn(inVertical)">
                                      <p:cBhvr>
                                        <p:cTn id="40" dur="500"/>
                                        <p:tgtEl>
                                          <p:spTgt spid="25"/>
                                        </p:tgtEl>
                                      </p:cBhvr>
                                    </p:animEffect>
                                    <p:set>
                                      <p:cBhvr>
                                        <p:cTn id="41"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3"/>
                  </p:tgtEl>
                </p:cond>
              </p:nextCondLst>
            </p:seq>
            <p:seq concurrent="1" nextAc="seek">
              <p:cTn id="48" restart="whenNotActive" fill="hold" evtFilter="cancelBubble" nodeType="interactiveSeq">
                <p:stCondLst>
                  <p:cond evt="onClick" delay="0">
                    <p:tgtEl>
                      <p:spTgt spid="24"/>
                    </p:tgtEl>
                  </p:cond>
                </p:stCondLst>
                <p:endSync evt="end" delay="0">
                  <p:rtn val="all"/>
                </p:endSync>
                <p:childTnLst>
                  <p:par>
                    <p:cTn id="49" fill="hold">
                      <p:stCondLst>
                        <p:cond delay="0"/>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24"/>
                                        </p:tgtEl>
                                      </p:cBhvr>
                                    </p:animEffect>
                                    <p:set>
                                      <p:cBhvr>
                                        <p:cTn id="53"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bldLst>
      <p:bldP spid="5" grpId="0"/>
      <p:bldP spid="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85" y="229811"/>
            <a:ext cx="11871140"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17685" y="307264"/>
            <a:ext cx="11667967" cy="1569660"/>
          </a:xfrm>
          <a:prstGeom prst="rect">
            <a:avLst/>
          </a:prstGeom>
          <a:noFill/>
        </p:spPr>
        <p:txBody>
          <a:bodyPr wrap="square" rtlCol="0">
            <a:spAutoFit/>
          </a:bodyPr>
          <a:lstStyle/>
          <a:p>
            <a:pPr algn="just" defTabSz="914309">
              <a:defRPr/>
            </a:pP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9: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 một chương, mục, ho</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ặ</a:t>
            </a: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phần của văn bản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4354961"/>
            <a:ext cx="4040286" cy="11985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553509" y="4354961"/>
            <a:ext cx="4258352" cy="1081899"/>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2" action="ppaction://hlinksldjump"/>
          </p:cNvPr>
          <p:cNvPicPr>
            <a:picLocks noChangeAspect="1"/>
          </p:cNvPicPr>
          <p:nvPr/>
        </p:nvPicPr>
        <p:blipFill>
          <a:blip r:embed="rId3"/>
          <a:stretch>
            <a:fillRect/>
          </a:stretch>
        </p:blipFill>
        <p:spPr>
          <a:xfrm>
            <a:off x="9883468" y="4964480"/>
            <a:ext cx="1791955" cy="1893867"/>
          </a:xfrm>
          <a:prstGeom prst="rect">
            <a:avLst/>
          </a:prstGeom>
        </p:spPr>
      </p:pic>
    </p:spTree>
    <p:extLst>
      <p:ext uri="{BB962C8B-B14F-4D97-AF65-F5344CB8AC3E}">
        <p14:creationId xmlns:p14="http://schemas.microsoft.com/office/powerpoint/2010/main" val="313984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1"/>
            <a:ext cx="9215371"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742843" y="447221"/>
            <a:ext cx="8750974" cy="2308324"/>
          </a:xfrm>
          <a:prstGeom prst="rect">
            <a:avLst/>
          </a:prstGeom>
          <a:noFill/>
        </p:spPr>
        <p:txBody>
          <a:bodyPr wrap="square" rtlCol="0">
            <a:spAutoFit/>
          </a:bodyPr>
          <a:lstStyle/>
          <a:p>
            <a:pPr algn="just" defTabSz="914309">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10: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3734555"/>
            <a:ext cx="4182899" cy="131561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742843" y="3896886"/>
            <a:ext cx="2751946" cy="1081899"/>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134" b="98488" l="0" r="99138">
                        <a14:foregroundMark x1="38793" y1="35728" x2="38793" y2="35728"/>
                        <a14:foregroundMark x1="36494" y1="32892" x2="36494" y2="32892"/>
                        <a14:foregroundMark x1="35632" y1="30813" x2="35632" y2="30813"/>
                        <a14:foregroundMark x1="33333" y1="32136" x2="33333" y2="32136"/>
                        <a14:foregroundMark x1="39943" y1="46314" x2="39943" y2="46314"/>
                        <a14:foregroundMark x1="36494" y1="46314" x2="36494" y2="46314"/>
                        <a14:foregroundMark x1="34483" y1="44234" x2="34483" y2="44234"/>
                        <a14:foregroundMark x1="40805" y1="48393" x2="40805" y2="48393"/>
                        <a14:foregroundMark x1="31322" y1="48393" x2="31322" y2="48393"/>
                        <a14:foregroundMark x1="24713" y1="50662" x2="24713" y2="50662"/>
                        <a14:foregroundMark x1="24713" y1="50662" x2="24713" y2="50662"/>
                        <a14:foregroundMark x1="16092" y1="51229" x2="16092" y2="51229"/>
                        <a14:foregroundMark x1="58046" y1="44234" x2="58046" y2="44234"/>
                        <a14:foregroundMark x1="49425" y1="43478" x2="49425" y2="43478"/>
                        <a14:foregroundMark x1="56034" y1="41399" x2="56034" y2="41399"/>
                        <a14:foregroundMark x1="60057" y1="46314" x2="60057" y2="46314"/>
                        <a14:foregroundMark x1="60057" y1="47826" x2="60057" y2="47826"/>
                        <a14:foregroundMark x1="65517" y1="89414" x2="65517" y2="89414"/>
                        <a14:foregroundMark x1="72126" y1="83743" x2="72126" y2="83743"/>
                        <a14:foregroundMark x1="72126" y1="83743" x2="72126" y2="83743"/>
                        <a14:foregroundMark x1="72989" y1="83743" x2="72989" y2="83743"/>
                        <a14:foregroundMark x1="70977" y1="85822" x2="70977" y2="85822"/>
                        <a14:foregroundMark x1="10920" y1="92250" x2="10920" y2="92250"/>
                        <a14:foregroundMark x1="12931" y1="92250" x2="12931" y2="92250"/>
                        <a14:foregroundMark x1="12931" y1="92250" x2="12931" y2="92250"/>
                        <a14:foregroundMark x1="62356" y1="8885" x2="62356" y2="8885"/>
                        <a14:foregroundMark x1="58046" y1="14556" x2="58046" y2="14556"/>
                        <a14:foregroundMark x1="49425" y1="15312" x2="49425" y2="15312"/>
                        <a14:foregroundMark x1="49425" y1="15312" x2="49425" y2="15312"/>
                        <a14:foregroundMark x1="43103" y1="16068" x2="43103" y2="16068"/>
                        <a14:foregroundMark x1="89080" y1="45558" x2="89080" y2="45558"/>
                        <a14:foregroundMark x1="89080" y1="45558" x2="84770" y2="44234"/>
                        <a14:foregroundMark x1="84770" y1="44234" x2="84770" y2="44234"/>
                        <a14:foregroundMark x1="79598" y1="40076" x2="79598" y2="40076"/>
                        <a14:foregroundMark x1="79598" y1="40076" x2="79598" y2="40076"/>
                      </a14:backgroundRemoval>
                    </a14:imgEffect>
                  </a14:imgLayer>
                </a14:imgProps>
              </a:ext>
            </a:extLst>
          </a:blip>
          <a:stretch>
            <a:fillRect/>
          </a:stretch>
        </p:blipFill>
        <p:spPr>
          <a:xfrm>
            <a:off x="10305252" y="4812416"/>
            <a:ext cx="1737406" cy="2045932"/>
          </a:xfrm>
          <a:prstGeom prst="rect">
            <a:avLst/>
          </a:prstGeom>
        </p:spPr>
      </p:pic>
    </p:spTree>
    <p:extLst>
      <p:ext uri="{BB962C8B-B14F-4D97-AF65-F5344CB8AC3E}">
        <p14:creationId xmlns:p14="http://schemas.microsoft.com/office/powerpoint/2010/main" val="121254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VẬN</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DỤNG</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xmlns=""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2046951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4E6ED73D-F267-476D-B8E0-27D63EA17347}"/>
              </a:ext>
            </a:extLst>
          </p:cNvPr>
          <p:cNvGrpSpPr/>
          <p:nvPr/>
        </p:nvGrpSpPr>
        <p:grpSpPr>
          <a:xfrm>
            <a:off x="6377878" y="1867334"/>
            <a:ext cx="4898082" cy="3069103"/>
            <a:chOff x="0" y="0"/>
            <a:chExt cx="7620000" cy="4348480"/>
          </a:xfrm>
        </p:grpSpPr>
        <p:sp>
          <p:nvSpPr>
            <p:cNvPr id="37" name="Freeform 3">
              <a:extLst>
                <a:ext uri="{FF2B5EF4-FFF2-40B4-BE49-F238E27FC236}">
                  <a16:creationId xmlns:a16="http://schemas.microsoft.com/office/drawing/2014/main" xmlns="" id="{7D621010-D00B-41F2-B199-A834D982FD18}"/>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4">
              <a:extLst>
                <a:ext uri="{FF2B5EF4-FFF2-40B4-BE49-F238E27FC236}">
                  <a16:creationId xmlns:a16="http://schemas.microsoft.com/office/drawing/2014/main" xmlns="" id="{780AE84B-E48F-488A-9D94-1723B3A38FE4}"/>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8" name="几棵树">
            <a:extLst>
              <a:ext uri="{FF2B5EF4-FFF2-40B4-BE49-F238E27FC236}">
                <a16:creationId xmlns:a16="http://schemas.microsoft.com/office/drawing/2014/main" xmlns="" id="{74E9388D-9EA0-46BE-BFCA-0F53875F8341}"/>
              </a:ext>
            </a:extLst>
          </p:cNvPr>
          <p:cNvPicPr>
            <a:picLocks noChangeAspect="1"/>
          </p:cNvPicPr>
          <p:nvPr/>
        </p:nvPicPr>
        <p:blipFill rotWithShape="1">
          <a:blip r:embed="rId3">
            <a:extLst>
              <a:ext uri="{28A0092B-C50C-407E-A947-70E740481C1C}">
                <a14:useLocalDpi xmlns:a14="http://schemas.microsoft.com/office/drawing/2010/main" val="0"/>
              </a:ext>
            </a:extLst>
          </a:blip>
          <a:srcRect l="-3285" t="-4970" r="78424" b="39044"/>
          <a:stretch/>
        </p:blipFill>
        <p:spPr>
          <a:xfrm>
            <a:off x="-147180" y="2419006"/>
            <a:ext cx="2976187" cy="4439342"/>
          </a:xfrm>
          <a:prstGeom prst="rect">
            <a:avLst/>
          </a:prstGeom>
        </p:spPr>
      </p:pic>
      <p:pic>
        <p:nvPicPr>
          <p:cNvPr id="19" name="几棵树">
            <a:extLst>
              <a:ext uri="{FF2B5EF4-FFF2-40B4-BE49-F238E27FC236}">
                <a16:creationId xmlns:a16="http://schemas.microsoft.com/office/drawing/2014/main" xmlns="" id="{BE42D696-6C44-4A62-99B6-778427CACF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85" t="-4970" r="78424" b="39044"/>
          <a:stretch/>
        </p:blipFill>
        <p:spPr>
          <a:xfrm>
            <a:off x="1589981" y="3966850"/>
            <a:ext cx="1938494" cy="2891497"/>
          </a:xfrm>
          <a:prstGeom prst="rect">
            <a:avLst/>
          </a:prstGeom>
        </p:spPr>
      </p:pic>
      <p:grpSp>
        <p:nvGrpSpPr>
          <p:cNvPr id="20" name="组合 19">
            <a:extLst>
              <a:ext uri="{FF2B5EF4-FFF2-40B4-BE49-F238E27FC236}">
                <a16:creationId xmlns:a16="http://schemas.microsoft.com/office/drawing/2014/main" xmlns="" id="{49A201B7-58B8-40ED-BEDF-86F3927FA098}"/>
              </a:ext>
            </a:extLst>
          </p:cNvPr>
          <p:cNvGrpSpPr/>
          <p:nvPr/>
        </p:nvGrpSpPr>
        <p:grpSpPr>
          <a:xfrm>
            <a:off x="2231833" y="735786"/>
            <a:ext cx="3399873" cy="5388017"/>
            <a:chOff x="10779869" y="124241"/>
            <a:chExt cx="1431587" cy="2388112"/>
          </a:xfrm>
        </p:grpSpPr>
        <p:pic>
          <p:nvPicPr>
            <p:cNvPr id="21" name="下方花草">
              <a:extLst>
                <a:ext uri="{FF2B5EF4-FFF2-40B4-BE49-F238E27FC236}">
                  <a16:creationId xmlns:a16="http://schemas.microsoft.com/office/drawing/2014/main" xmlns="" id="{B1492BB6-EDFA-44A8-B0B1-4FFEEC37B3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608" b="25237" l="19328" r="26285"/>
                      </a14:imgEffect>
                    </a14:imgLayer>
                  </a14:imgProps>
                </a:ext>
                <a:ext uri="{28A0092B-C50C-407E-A947-70E740481C1C}">
                  <a14:useLocalDpi xmlns:a14="http://schemas.microsoft.com/office/drawing/2010/main" val="0"/>
                </a:ext>
              </a:extLst>
            </a:blip>
            <a:srcRect l="18458" t="4279" r="72845" b="72435"/>
            <a:stretch/>
          </p:blipFill>
          <p:spPr>
            <a:xfrm>
              <a:off x="10779869" y="124241"/>
              <a:ext cx="1431587" cy="2388112"/>
            </a:xfrm>
            <a:prstGeom prst="rect">
              <a:avLst/>
            </a:prstGeom>
          </p:spPr>
        </p:pic>
        <p:sp>
          <p:nvSpPr>
            <p:cNvPr id="22" name="文本框 21">
              <a:extLst>
                <a:ext uri="{FF2B5EF4-FFF2-40B4-BE49-F238E27FC236}">
                  <a16:creationId xmlns:a16="http://schemas.microsoft.com/office/drawing/2014/main" xmlns="" id="{A39E7BF2-0B85-4A6E-8383-9DFE2E6EF1D5}"/>
                </a:ext>
              </a:extLst>
            </p:cNvPr>
            <p:cNvSpPr txBox="1"/>
            <p:nvPr/>
          </p:nvSpPr>
          <p:spPr>
            <a:xfrm>
              <a:off x="11393227" y="734027"/>
              <a:ext cx="362868" cy="1497476"/>
            </a:xfrm>
            <a:prstGeom prst="rect">
              <a:avLst/>
            </a:prstGeom>
            <a:noFill/>
          </p:spPr>
          <p:txBody>
            <a:bodyPr vert="eaVert"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Nhiệm vụ</a:t>
              </a:r>
              <a:endParaRPr kumimoji="0" lang="zh-CN" altLang="en-US" sz="4400" b="1" i="0" u="none" strike="noStrike" kern="1200" cap="none" spc="-300" normalizeH="0" baseline="0" noProof="0" dirty="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grpSp>
        <p:nvGrpSpPr>
          <p:cNvPr id="29" name="组合 28">
            <a:extLst>
              <a:ext uri="{FF2B5EF4-FFF2-40B4-BE49-F238E27FC236}">
                <a16:creationId xmlns:a16="http://schemas.microsoft.com/office/drawing/2014/main" xmlns="" id="{AFFAA415-FC19-4210-97EE-602C10A0B79F}"/>
              </a:ext>
            </a:extLst>
          </p:cNvPr>
          <p:cNvGrpSpPr/>
          <p:nvPr/>
        </p:nvGrpSpPr>
        <p:grpSpPr>
          <a:xfrm>
            <a:off x="5631706" y="2426785"/>
            <a:ext cx="5226689" cy="1938992"/>
            <a:chOff x="4133608" y="1647563"/>
            <a:chExt cx="5227370" cy="1939244"/>
          </a:xfrm>
        </p:grpSpPr>
        <p:sp>
          <p:nvSpPr>
            <p:cNvPr id="26" name="矩形 25">
              <a:extLst>
                <a:ext uri="{FF2B5EF4-FFF2-40B4-BE49-F238E27FC236}">
                  <a16:creationId xmlns:a16="http://schemas.microsoft.com/office/drawing/2014/main" xmlns="" id="{BFAF28EC-C1C3-4B68-BE59-9D39FA2DCD8D}"/>
                </a:ext>
              </a:extLst>
            </p:cNvPr>
            <p:cNvSpPr/>
            <p:nvPr/>
          </p:nvSpPr>
          <p:spPr>
            <a:xfrm>
              <a:off x="5401212" y="1647563"/>
              <a:ext cx="3959766" cy="1939244"/>
            </a:xfrm>
            <a:prstGeom prst="rect">
              <a:avLst/>
            </a:prstGeom>
          </p:spPr>
          <p:txBody>
            <a:bodyPr vert="horz" wrap="square">
              <a:spAutoFit/>
            </a:bodyPr>
            <a:lstStyle/>
            <a:p>
              <a:pPr lvl="0" algn="just"/>
              <a:r>
                <a:rPr lang="vi-VN" sz="2000" b="1" i="1" dirty="0">
                  <a:solidFill>
                    <a:prstClr val="black"/>
                  </a:solidFill>
                  <a:latin typeface="Times New Roman" panose="02020603050405020304" pitchFamily="18" charset="0"/>
                  <a:cs typeface="Times New Roman" panose="02020603050405020304" pitchFamily="18" charset="0"/>
                </a:rPr>
                <a:t>Phương pháp Làm thẻ thông tin đã được giới thiệu ở bài Hòa nhập vào môi trường mới. Em hãy làm thẻ thông tin ghi lại các từ khóa liên quan đến văn bản thông tin, ở cuối mỗi thẻ, để 3 ô vuông nhỏ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8" name="图片 27">
              <a:extLst>
                <a:ext uri="{FF2B5EF4-FFF2-40B4-BE49-F238E27FC236}">
                  <a16:creationId xmlns:a16="http://schemas.microsoft.com/office/drawing/2014/main" xmlns="" id="{CF93573D-4F2E-4434-B144-6B16ACA232C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133608" y="1860861"/>
              <a:ext cx="293693" cy="1099276"/>
            </a:xfrm>
            <a:prstGeom prst="rect">
              <a:avLst/>
            </a:prstGeom>
          </p:spPr>
        </p:pic>
      </p:grpSp>
      <p:pic>
        <p:nvPicPr>
          <p:cNvPr id="35" name="下方花草">
            <a:extLst>
              <a:ext uri="{FF2B5EF4-FFF2-40B4-BE49-F238E27FC236}">
                <a16:creationId xmlns:a16="http://schemas.microsoft.com/office/drawing/2014/main" xmlns="" id="{1CCF6CDC-4613-4B22-969D-52098253931B}"/>
              </a:ext>
            </a:extLst>
          </p:cNvPr>
          <p:cNvPicPr>
            <a:picLocks noChangeAspect="1"/>
          </p:cNvPicPr>
          <p:nvPr/>
        </p:nvPicPr>
        <p:blipFill rotWithShape="1">
          <a:blip r:embed="rId8">
            <a:extLst>
              <a:ext uri="{28A0092B-C50C-407E-A947-70E740481C1C}">
                <a14:useLocalDpi xmlns:a14="http://schemas.microsoft.com/office/drawing/2010/main" val="0"/>
              </a:ext>
            </a:extLst>
          </a:blip>
          <a:srcRect l="37261" r="37420" b="77247"/>
          <a:stretch/>
        </p:blipFill>
        <p:spPr>
          <a:xfrm>
            <a:off x="7920189" y="24582"/>
            <a:ext cx="4899286" cy="2476606"/>
          </a:xfrm>
          <a:prstGeom prst="rect">
            <a:avLst/>
          </a:prstGeom>
        </p:spPr>
      </p:pic>
      <p:sp>
        <p:nvSpPr>
          <p:cNvPr id="23" name="文本框 7">
            <a:extLst>
              <a:ext uri="{FF2B5EF4-FFF2-40B4-BE49-F238E27FC236}">
                <a16:creationId xmlns:a16="http://schemas.microsoft.com/office/drawing/2014/main" xmlns="" id="{ED3BA3CB-61D3-449C-BF8E-39D8D1882D53}"/>
              </a:ext>
            </a:extLst>
          </p:cNvPr>
          <p:cNvSpPr txBox="1"/>
          <p:nvPr/>
        </p:nvSpPr>
        <p:spPr>
          <a:xfrm>
            <a:off x="3688607" y="137150"/>
            <a:ext cx="4654206" cy="701511"/>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Vận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dụng</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nvGrpSpPr>
          <p:cNvPr id="39" name="Google Shape;5318;p77">
            <a:extLst>
              <a:ext uri="{FF2B5EF4-FFF2-40B4-BE49-F238E27FC236}">
                <a16:creationId xmlns:a16="http://schemas.microsoft.com/office/drawing/2014/main" xmlns="" id="{309F03EB-7315-4394-9321-C27FBBA91C00}"/>
              </a:ext>
            </a:extLst>
          </p:cNvPr>
          <p:cNvGrpSpPr/>
          <p:nvPr/>
        </p:nvGrpSpPr>
        <p:grpSpPr>
          <a:xfrm>
            <a:off x="2389920" y="4017637"/>
            <a:ext cx="8223011" cy="3464695"/>
            <a:chOff x="629381" y="328249"/>
            <a:chExt cx="8224082" cy="3465146"/>
          </a:xfrm>
        </p:grpSpPr>
        <p:grpSp>
          <p:nvGrpSpPr>
            <p:cNvPr id="40" name="Google Shape;5319;p77">
              <a:extLst>
                <a:ext uri="{FF2B5EF4-FFF2-40B4-BE49-F238E27FC236}">
                  <a16:creationId xmlns:a16="http://schemas.microsoft.com/office/drawing/2014/main" xmlns="" id="{96453CF5-0350-4E49-8679-46486E5E1816}"/>
                </a:ext>
              </a:extLst>
            </p:cNvPr>
            <p:cNvGrpSpPr/>
            <p:nvPr/>
          </p:nvGrpSpPr>
          <p:grpSpPr>
            <a:xfrm>
              <a:off x="4677133" y="1298209"/>
              <a:ext cx="543053" cy="354885"/>
              <a:chOff x="7218550" y="1264450"/>
              <a:chExt cx="1810175" cy="1182950"/>
            </a:xfrm>
          </p:grpSpPr>
          <p:sp>
            <p:nvSpPr>
              <p:cNvPr id="69" name="Google Shape;5320;p77">
                <a:extLst>
                  <a:ext uri="{FF2B5EF4-FFF2-40B4-BE49-F238E27FC236}">
                    <a16:creationId xmlns:a16="http://schemas.microsoft.com/office/drawing/2014/main" xmlns="" id="{C408CD29-0F5D-4C6F-A2EF-36A7A72BCA48}"/>
                  </a:ext>
                </a:extLst>
              </p:cNvPr>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Google Shape;5321;p77">
                <a:extLst>
                  <a:ext uri="{FF2B5EF4-FFF2-40B4-BE49-F238E27FC236}">
                    <a16:creationId xmlns:a16="http://schemas.microsoft.com/office/drawing/2014/main" xmlns="" id="{1F2F30D5-2978-438A-B7DA-F84ABA0D14AE}"/>
                  </a:ext>
                </a:extLst>
              </p:cNvPr>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Google Shape;5322;p77">
                <a:extLst>
                  <a:ext uri="{FF2B5EF4-FFF2-40B4-BE49-F238E27FC236}">
                    <a16:creationId xmlns:a16="http://schemas.microsoft.com/office/drawing/2014/main" xmlns="" id="{DA042AA1-BA3E-4934-AB8D-F882439F70D1}"/>
                  </a:ext>
                </a:extLst>
              </p:cNvPr>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Google Shape;5323;p77">
                <a:extLst>
                  <a:ext uri="{FF2B5EF4-FFF2-40B4-BE49-F238E27FC236}">
                    <a16:creationId xmlns:a16="http://schemas.microsoft.com/office/drawing/2014/main" xmlns="" id="{2220E719-C143-4CA5-9D56-C0B0B220FD9D}"/>
                  </a:ext>
                </a:extLst>
              </p:cNvPr>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Google Shape;5324;p77">
                <a:extLst>
                  <a:ext uri="{FF2B5EF4-FFF2-40B4-BE49-F238E27FC236}">
                    <a16:creationId xmlns:a16="http://schemas.microsoft.com/office/drawing/2014/main" xmlns="" id="{22455404-4073-49A8-A5D8-2A2C66F085ED}"/>
                  </a:ext>
                </a:extLst>
              </p:cNvPr>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Google Shape;5325;p77">
                <a:extLst>
                  <a:ext uri="{FF2B5EF4-FFF2-40B4-BE49-F238E27FC236}">
                    <a16:creationId xmlns:a16="http://schemas.microsoft.com/office/drawing/2014/main" xmlns="" id="{15AD3A40-1C49-42D3-A766-C4ADDF2A7EBE}"/>
                  </a:ext>
                </a:extLst>
              </p:cNvPr>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Google Shape;5326;p77">
                <a:extLst>
                  <a:ext uri="{FF2B5EF4-FFF2-40B4-BE49-F238E27FC236}">
                    <a16:creationId xmlns:a16="http://schemas.microsoft.com/office/drawing/2014/main" xmlns="" id="{464C64DF-D41E-4560-B6A5-50BC560C7FC5}"/>
                  </a:ext>
                </a:extLst>
              </p:cNvPr>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Google Shape;5327;p77">
                <a:extLst>
                  <a:ext uri="{FF2B5EF4-FFF2-40B4-BE49-F238E27FC236}">
                    <a16:creationId xmlns:a16="http://schemas.microsoft.com/office/drawing/2014/main" xmlns="" id="{9EA14ADA-1995-4A25-8482-6F9B30A61244}"/>
                  </a:ext>
                </a:extLst>
              </p:cNvPr>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Google Shape;5328;p77">
                <a:extLst>
                  <a:ext uri="{FF2B5EF4-FFF2-40B4-BE49-F238E27FC236}">
                    <a16:creationId xmlns:a16="http://schemas.microsoft.com/office/drawing/2014/main" xmlns="" id="{844A8FE4-990B-4C92-A73B-5FC6496327EE}"/>
                  </a:ext>
                </a:extLst>
              </p:cNvPr>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Google Shape;5329;p77">
                <a:extLst>
                  <a:ext uri="{FF2B5EF4-FFF2-40B4-BE49-F238E27FC236}">
                    <a16:creationId xmlns:a16="http://schemas.microsoft.com/office/drawing/2014/main" xmlns="" id="{963DDF49-B0BE-4F4B-A141-7C9ECD739992}"/>
                  </a:ext>
                </a:extLst>
              </p:cNvPr>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Google Shape;5330;p77">
                <a:extLst>
                  <a:ext uri="{FF2B5EF4-FFF2-40B4-BE49-F238E27FC236}">
                    <a16:creationId xmlns:a16="http://schemas.microsoft.com/office/drawing/2014/main" xmlns="" id="{8BA792BD-ADA8-4FB1-BFF9-8B0B54A00979}"/>
                  </a:ext>
                </a:extLst>
              </p:cNvPr>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Google Shape;5331;p77">
                <a:extLst>
                  <a:ext uri="{FF2B5EF4-FFF2-40B4-BE49-F238E27FC236}">
                    <a16:creationId xmlns:a16="http://schemas.microsoft.com/office/drawing/2014/main" xmlns="" id="{B3D9A8C8-9515-4580-AC18-03B5645F331D}"/>
                  </a:ext>
                </a:extLst>
              </p:cNvPr>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Google Shape;5332;p77">
                <a:extLst>
                  <a:ext uri="{FF2B5EF4-FFF2-40B4-BE49-F238E27FC236}">
                    <a16:creationId xmlns:a16="http://schemas.microsoft.com/office/drawing/2014/main" xmlns="" id="{46FFC8B7-FE36-4D0A-A16F-E6CBB6AEDCCC}"/>
                  </a:ext>
                </a:extLst>
              </p:cNvPr>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oogle Shape;5333;p77">
              <a:extLst>
                <a:ext uri="{FF2B5EF4-FFF2-40B4-BE49-F238E27FC236}">
                  <a16:creationId xmlns:a16="http://schemas.microsoft.com/office/drawing/2014/main" xmlns="" id="{835FD918-20B6-42D8-AA0D-6BEF6AFD1A0E}"/>
                </a:ext>
              </a:extLst>
            </p:cNvPr>
            <p:cNvGrpSpPr/>
            <p:nvPr/>
          </p:nvGrpSpPr>
          <p:grpSpPr>
            <a:xfrm>
              <a:off x="8505817" y="3438422"/>
              <a:ext cx="347646" cy="354973"/>
              <a:chOff x="7348550" y="1658600"/>
              <a:chExt cx="1664175" cy="1699250"/>
            </a:xfrm>
          </p:grpSpPr>
          <p:sp>
            <p:nvSpPr>
              <p:cNvPr id="56" name="Google Shape;5334;p77">
                <a:extLst>
                  <a:ext uri="{FF2B5EF4-FFF2-40B4-BE49-F238E27FC236}">
                    <a16:creationId xmlns:a16="http://schemas.microsoft.com/office/drawing/2014/main" xmlns="" id="{67DA86D8-1FE5-49CD-A5F2-369609F11B4E}"/>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Google Shape;5335;p77">
                <a:extLst>
                  <a:ext uri="{FF2B5EF4-FFF2-40B4-BE49-F238E27FC236}">
                    <a16:creationId xmlns:a16="http://schemas.microsoft.com/office/drawing/2014/main" xmlns="" id="{783D59D0-0A8C-47BF-A593-C24A4773B0E7}"/>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Google Shape;5336;p77">
                <a:extLst>
                  <a:ext uri="{FF2B5EF4-FFF2-40B4-BE49-F238E27FC236}">
                    <a16:creationId xmlns:a16="http://schemas.microsoft.com/office/drawing/2014/main" xmlns="" id="{1F928D89-0CD9-49D1-B4BB-C0A408F0F1B6}"/>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Google Shape;5337;p77">
                <a:extLst>
                  <a:ext uri="{FF2B5EF4-FFF2-40B4-BE49-F238E27FC236}">
                    <a16:creationId xmlns:a16="http://schemas.microsoft.com/office/drawing/2014/main" xmlns="" id="{661669FD-6DC8-4360-BE02-CFAB9CADA69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Google Shape;5338;p77">
                <a:extLst>
                  <a:ext uri="{FF2B5EF4-FFF2-40B4-BE49-F238E27FC236}">
                    <a16:creationId xmlns:a16="http://schemas.microsoft.com/office/drawing/2014/main" xmlns="" id="{3E47F5F7-3C61-4140-A5C9-C758CE8B6F1E}"/>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Google Shape;5339;p77">
                <a:extLst>
                  <a:ext uri="{FF2B5EF4-FFF2-40B4-BE49-F238E27FC236}">
                    <a16:creationId xmlns:a16="http://schemas.microsoft.com/office/drawing/2014/main" xmlns="" id="{EE8E02E4-85AB-450F-8EAD-246E0CFFD456}"/>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Google Shape;5340;p77">
                <a:extLst>
                  <a:ext uri="{FF2B5EF4-FFF2-40B4-BE49-F238E27FC236}">
                    <a16:creationId xmlns:a16="http://schemas.microsoft.com/office/drawing/2014/main" xmlns="" id="{8B11689B-040E-4B4F-98FF-53253CB4D8E3}"/>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Google Shape;5341;p77">
                <a:extLst>
                  <a:ext uri="{FF2B5EF4-FFF2-40B4-BE49-F238E27FC236}">
                    <a16:creationId xmlns:a16="http://schemas.microsoft.com/office/drawing/2014/main" xmlns="" id="{D8913C5B-BD10-4DCB-B0C8-ED2D7947D91A}"/>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Google Shape;5342;p77">
                <a:extLst>
                  <a:ext uri="{FF2B5EF4-FFF2-40B4-BE49-F238E27FC236}">
                    <a16:creationId xmlns:a16="http://schemas.microsoft.com/office/drawing/2014/main" xmlns="" id="{A8CF5E61-9121-4C86-A863-90AFA2A3A464}"/>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Google Shape;5343;p77">
                <a:extLst>
                  <a:ext uri="{FF2B5EF4-FFF2-40B4-BE49-F238E27FC236}">
                    <a16:creationId xmlns:a16="http://schemas.microsoft.com/office/drawing/2014/main" xmlns="" id="{35B4383E-1A97-4318-AE7C-C4200F0D38F5}"/>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Google Shape;5344;p77">
                <a:extLst>
                  <a:ext uri="{FF2B5EF4-FFF2-40B4-BE49-F238E27FC236}">
                    <a16:creationId xmlns:a16="http://schemas.microsoft.com/office/drawing/2014/main" xmlns="" id="{CCB06BF1-2409-430D-9EF9-243F25C72DBB}"/>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Google Shape;5345;p77">
                <a:extLst>
                  <a:ext uri="{FF2B5EF4-FFF2-40B4-BE49-F238E27FC236}">
                    <a16:creationId xmlns:a16="http://schemas.microsoft.com/office/drawing/2014/main" xmlns="" id="{18752770-AA1A-4D73-BA68-E9E48986B59F}"/>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Google Shape;5346;p77">
                <a:extLst>
                  <a:ext uri="{FF2B5EF4-FFF2-40B4-BE49-F238E27FC236}">
                    <a16:creationId xmlns:a16="http://schemas.microsoft.com/office/drawing/2014/main" xmlns="" id="{63191D10-F5DE-439E-8A67-38FA9C8F92D7}"/>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oogle Shape;5347;p77">
              <a:extLst>
                <a:ext uri="{FF2B5EF4-FFF2-40B4-BE49-F238E27FC236}">
                  <a16:creationId xmlns:a16="http://schemas.microsoft.com/office/drawing/2014/main" xmlns="" id="{B741CDA0-C03B-41E6-A512-27BDEB08F1B2}"/>
                </a:ext>
              </a:extLst>
            </p:cNvPr>
            <p:cNvGrpSpPr/>
            <p:nvPr/>
          </p:nvGrpSpPr>
          <p:grpSpPr>
            <a:xfrm flipH="1">
              <a:off x="629381" y="328249"/>
              <a:ext cx="656201" cy="775759"/>
              <a:chOff x="4377350" y="3576850"/>
              <a:chExt cx="1070125" cy="1265100"/>
            </a:xfrm>
          </p:grpSpPr>
          <p:sp>
            <p:nvSpPr>
              <p:cNvPr id="50" name="Google Shape;5348;p77">
                <a:extLst>
                  <a:ext uri="{FF2B5EF4-FFF2-40B4-BE49-F238E27FC236}">
                    <a16:creationId xmlns:a16="http://schemas.microsoft.com/office/drawing/2014/main" xmlns="" id="{B7A1B6EE-98B9-4B4B-8AB1-BB81388D898E}"/>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5349;p77">
                <a:extLst>
                  <a:ext uri="{FF2B5EF4-FFF2-40B4-BE49-F238E27FC236}">
                    <a16:creationId xmlns:a16="http://schemas.microsoft.com/office/drawing/2014/main" xmlns="" id="{E424439D-5E28-41AB-AD7E-EB7F16F06FAB}"/>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5350;p77">
                <a:extLst>
                  <a:ext uri="{FF2B5EF4-FFF2-40B4-BE49-F238E27FC236}">
                    <a16:creationId xmlns:a16="http://schemas.microsoft.com/office/drawing/2014/main" xmlns="" id="{0159F2A8-CBB5-42D7-A8F3-53ABD2D4B87E}"/>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5351;p77">
                <a:extLst>
                  <a:ext uri="{FF2B5EF4-FFF2-40B4-BE49-F238E27FC236}">
                    <a16:creationId xmlns:a16="http://schemas.microsoft.com/office/drawing/2014/main" xmlns="" id="{FE24D4F2-B215-4DD7-A817-5472340C69C7}"/>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5352;p77">
                <a:extLst>
                  <a:ext uri="{FF2B5EF4-FFF2-40B4-BE49-F238E27FC236}">
                    <a16:creationId xmlns:a16="http://schemas.microsoft.com/office/drawing/2014/main" xmlns="" id="{0D29114F-DFA3-4957-A2ED-9260FCCF828D}"/>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5353;p77">
                <a:extLst>
                  <a:ext uri="{FF2B5EF4-FFF2-40B4-BE49-F238E27FC236}">
                    <a16:creationId xmlns:a16="http://schemas.microsoft.com/office/drawing/2014/main" xmlns="" id="{FC9701CF-E6F7-49E9-8954-80418F1F8A12}"/>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oogle Shape;5354;p77">
              <a:extLst>
                <a:ext uri="{FF2B5EF4-FFF2-40B4-BE49-F238E27FC236}">
                  <a16:creationId xmlns:a16="http://schemas.microsoft.com/office/drawing/2014/main" xmlns="" id="{742CF7A2-C251-4A09-9A67-15F61FAEB811}"/>
                </a:ext>
              </a:extLst>
            </p:cNvPr>
            <p:cNvGrpSpPr/>
            <p:nvPr/>
          </p:nvGrpSpPr>
          <p:grpSpPr>
            <a:xfrm rot="-1015699" flipH="1">
              <a:off x="7982398" y="620096"/>
              <a:ext cx="656226" cy="684676"/>
              <a:chOff x="2105350" y="2220525"/>
              <a:chExt cx="1113500" cy="1161775"/>
            </a:xfrm>
          </p:grpSpPr>
          <p:sp>
            <p:nvSpPr>
              <p:cNvPr id="44" name="Google Shape;5355;p77">
                <a:extLst>
                  <a:ext uri="{FF2B5EF4-FFF2-40B4-BE49-F238E27FC236}">
                    <a16:creationId xmlns:a16="http://schemas.microsoft.com/office/drawing/2014/main" xmlns="" id="{FAF63E36-B246-404E-BA33-8CF6EB99AAFF}"/>
                  </a:ext>
                </a:extLst>
              </p:cNvPr>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5356;p77">
                <a:extLst>
                  <a:ext uri="{FF2B5EF4-FFF2-40B4-BE49-F238E27FC236}">
                    <a16:creationId xmlns:a16="http://schemas.microsoft.com/office/drawing/2014/main" xmlns="" id="{5E040373-9F12-42C4-AB4A-F8FC6DF76BFE}"/>
                  </a:ext>
                </a:extLst>
              </p:cNvPr>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5357;p77">
                <a:extLst>
                  <a:ext uri="{FF2B5EF4-FFF2-40B4-BE49-F238E27FC236}">
                    <a16:creationId xmlns:a16="http://schemas.microsoft.com/office/drawing/2014/main" xmlns="" id="{98685511-53C8-4475-921B-E8EB3F6FAA5C}"/>
                  </a:ext>
                </a:extLst>
              </p:cNvPr>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5358;p77">
                <a:extLst>
                  <a:ext uri="{FF2B5EF4-FFF2-40B4-BE49-F238E27FC236}">
                    <a16:creationId xmlns:a16="http://schemas.microsoft.com/office/drawing/2014/main" xmlns="" id="{7ACD1D8E-0C4E-4550-AA51-10B7FF32821D}"/>
                  </a:ext>
                </a:extLst>
              </p:cNvPr>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5359;p77">
                <a:extLst>
                  <a:ext uri="{FF2B5EF4-FFF2-40B4-BE49-F238E27FC236}">
                    <a16:creationId xmlns:a16="http://schemas.microsoft.com/office/drawing/2014/main" xmlns="" id="{B1D8ADA4-94BA-41DC-A6B4-EECEED32D331}"/>
                  </a:ext>
                </a:extLst>
              </p:cNvPr>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5360;p77">
                <a:extLst>
                  <a:ext uri="{FF2B5EF4-FFF2-40B4-BE49-F238E27FC236}">
                    <a16:creationId xmlns:a16="http://schemas.microsoft.com/office/drawing/2014/main" xmlns="" id="{C1E0CC15-C9F3-4122-A2A3-0769989F0928}"/>
                  </a:ext>
                </a:extLst>
              </p:cNvPr>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82" name="图片 41">
            <a:extLst>
              <a:ext uri="{FF2B5EF4-FFF2-40B4-BE49-F238E27FC236}">
                <a16:creationId xmlns:a16="http://schemas.microsoft.com/office/drawing/2014/main" xmlns="" id="{24242656-4C99-437C-9B48-1BAEC8DFC3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8167" y="460992"/>
            <a:ext cx="2852456" cy="1197064"/>
          </a:xfrm>
          <a:prstGeom prst="rect">
            <a:avLst/>
          </a:prstGeom>
        </p:spPr>
      </p:pic>
    </p:spTree>
    <p:extLst>
      <p:ext uri="{BB962C8B-B14F-4D97-AF65-F5344CB8AC3E}">
        <p14:creationId xmlns:p14="http://schemas.microsoft.com/office/powerpoint/2010/main" val="4080899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1000" fill="hold"/>
                                        <p:tgtEl>
                                          <p:spTgt spid="29"/>
                                        </p:tgtEl>
                                        <p:attrNameLst>
                                          <p:attrName>ppt_w</p:attrName>
                                        </p:attrNameLst>
                                      </p:cBhvr>
                                      <p:tavLst>
                                        <p:tav tm="0">
                                          <p:val>
                                            <p:fltVal val="0"/>
                                          </p:val>
                                        </p:tav>
                                        <p:tav tm="100000">
                                          <p:val>
                                            <p:strVal val="#ppt_w"/>
                                          </p:val>
                                        </p:tav>
                                      </p:tavLst>
                                    </p:anim>
                                    <p:anim calcmode="lin" valueType="num">
                                      <p:cBhvr>
                                        <p:cTn id="31" dur="1000" fill="hold"/>
                                        <p:tgtEl>
                                          <p:spTgt spid="29"/>
                                        </p:tgtEl>
                                        <p:attrNameLst>
                                          <p:attrName>ppt_h</p:attrName>
                                        </p:attrNameLst>
                                      </p:cBhvr>
                                      <p:tavLst>
                                        <p:tav tm="0">
                                          <p:val>
                                            <p:fltVal val="0"/>
                                          </p:val>
                                        </p:tav>
                                        <p:tav tm="100000">
                                          <p:val>
                                            <p:strVal val="#ppt_h"/>
                                          </p:val>
                                        </p:tav>
                                      </p:tavLst>
                                    </p:anim>
                                    <p:anim calcmode="lin" valueType="num">
                                      <p:cBhvr>
                                        <p:cTn id="32" dur="1000" fill="hold"/>
                                        <p:tgtEl>
                                          <p:spTgt spid="29"/>
                                        </p:tgtEl>
                                        <p:attrNameLst>
                                          <p:attrName>style.rotation</p:attrName>
                                        </p:attrNameLst>
                                      </p:cBhvr>
                                      <p:tavLst>
                                        <p:tav tm="0">
                                          <p:val>
                                            <p:fltVal val="90"/>
                                          </p:val>
                                        </p:tav>
                                        <p:tav tm="100000">
                                          <p:val>
                                            <p:fltVal val="0"/>
                                          </p:val>
                                        </p:tav>
                                      </p:tavLst>
                                    </p:anim>
                                    <p:animEffect transition="in" filter="fade">
                                      <p:cBhvr>
                                        <p:cTn id="33" dur="1000"/>
                                        <p:tgtEl>
                                          <p:spTgt spid="29"/>
                                        </p:tgtEl>
                                      </p:cBhvr>
                                    </p:animEffect>
                                  </p:childTnLst>
                                </p:cTn>
                              </p:par>
                            </p:childTnLst>
                          </p:cTn>
                        </p:par>
                        <p:par>
                          <p:cTn id="34" fill="hold">
                            <p:stCondLst>
                              <p:cond delay="1000"/>
                            </p:stCondLst>
                            <p:childTnLst>
                              <p:par>
                                <p:cTn id="35" presetID="14" presetClass="entr" presetSubtype="10" fill="hold"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randombar(horizontal)">
                                      <p:cBhvr>
                                        <p:cTn id="3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94BD4DE-27B7-48DB-A603-36962DCBA410}"/>
              </a:ext>
            </a:extLst>
          </p:cNvPr>
          <p:cNvPicPr>
            <a:picLocks noChangeAspect="1"/>
          </p:cNvPicPr>
          <p:nvPr/>
        </p:nvPicPr>
        <p:blipFill>
          <a:blip r:embed="rId2"/>
          <a:stretch>
            <a:fillRect/>
          </a:stretch>
        </p:blipFill>
        <p:spPr>
          <a:xfrm>
            <a:off x="2617136" y="1412222"/>
            <a:ext cx="6956139" cy="3011685"/>
          </a:xfrm>
          <a:prstGeom prst="rect">
            <a:avLst/>
          </a:prstGeom>
        </p:spPr>
      </p:pic>
      <p:sp>
        <p:nvSpPr>
          <p:cNvPr id="15" name="文本框 7">
            <a:extLst>
              <a:ext uri="{FF2B5EF4-FFF2-40B4-BE49-F238E27FC236}">
                <a16:creationId xmlns:a16="http://schemas.microsoft.com/office/drawing/2014/main" xmlns="" id="{CC6082D8-5DDD-4848-A3BE-86E4A8DB4003}"/>
              </a:ext>
            </a:extLst>
          </p:cNvPr>
          <p:cNvSpPr txBox="1"/>
          <p:nvPr/>
        </p:nvSpPr>
        <p:spPr>
          <a:xfrm>
            <a:off x="3688607" y="137150"/>
            <a:ext cx="4654206" cy="701511"/>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Ví</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dụ</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6009298"/>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10076B6-F4D1-4172-82EB-B19DB5EA5C82}"/>
              </a:ext>
            </a:extLst>
          </p:cNvPr>
          <p:cNvPicPr>
            <a:picLocks noChangeAspect="1"/>
          </p:cNvPicPr>
          <p:nvPr/>
        </p:nvPicPr>
        <p:blipFill>
          <a:blip r:embed="rId2"/>
          <a:stretch>
            <a:fillRect/>
          </a:stretch>
        </p:blipFill>
        <p:spPr>
          <a:xfrm>
            <a:off x="2479133" y="1311555"/>
            <a:ext cx="7047587" cy="3011685"/>
          </a:xfrm>
          <a:prstGeom prst="rect">
            <a:avLst/>
          </a:prstGeom>
        </p:spPr>
      </p:pic>
      <p:sp>
        <p:nvSpPr>
          <p:cNvPr id="15" name="文本框 7">
            <a:extLst>
              <a:ext uri="{FF2B5EF4-FFF2-40B4-BE49-F238E27FC236}">
                <a16:creationId xmlns:a16="http://schemas.microsoft.com/office/drawing/2014/main" xmlns="" id="{110EFA90-E265-42D3-9AC8-91D40558C011}"/>
              </a:ext>
            </a:extLst>
          </p:cNvPr>
          <p:cNvSpPr txBox="1"/>
          <p:nvPr/>
        </p:nvSpPr>
        <p:spPr>
          <a:xfrm>
            <a:off x="3688607" y="137150"/>
            <a:ext cx="4654206" cy="701511"/>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Ví</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dụ</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1741744260"/>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FA4DC69F-BB28-4FAD-8A6F-27E768275E27}"/>
              </a:ext>
            </a:extLst>
          </p:cNvPr>
          <p:cNvPicPr>
            <a:picLocks noChangeAspect="1"/>
          </p:cNvPicPr>
          <p:nvPr/>
        </p:nvPicPr>
        <p:blipFill>
          <a:blip r:embed="rId2"/>
          <a:stretch>
            <a:fillRect/>
          </a:stretch>
        </p:blipFill>
        <p:spPr>
          <a:xfrm>
            <a:off x="2617136" y="1437389"/>
            <a:ext cx="6956139" cy="3011685"/>
          </a:xfrm>
          <a:prstGeom prst="rect">
            <a:avLst/>
          </a:prstGeom>
        </p:spPr>
      </p:pic>
      <p:sp>
        <p:nvSpPr>
          <p:cNvPr id="22" name="文本框 7">
            <a:extLst>
              <a:ext uri="{FF2B5EF4-FFF2-40B4-BE49-F238E27FC236}">
                <a16:creationId xmlns:a16="http://schemas.microsoft.com/office/drawing/2014/main" xmlns="" id="{F36C2D89-BE64-4A60-888A-44B8B02100C7}"/>
              </a:ext>
            </a:extLst>
          </p:cNvPr>
          <p:cNvSpPr txBox="1"/>
          <p:nvPr/>
        </p:nvSpPr>
        <p:spPr>
          <a:xfrm>
            <a:off x="3688607" y="137150"/>
            <a:ext cx="4654206" cy="701511"/>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Ví</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dụ</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2708854571"/>
      </p:ext>
    </p:extLst>
  </p:cSld>
  <p:clrMapOvr>
    <a:masterClrMapping/>
  </p:clrMapOvr>
  <p:transition spd="slow" advClick="0">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90;p56">
            <a:extLst>
              <a:ext uri="{FF2B5EF4-FFF2-40B4-BE49-F238E27FC236}">
                <a16:creationId xmlns:a16="http://schemas.microsoft.com/office/drawing/2014/main" xmlns="" id="{67E317EC-EE36-44AA-A70E-B43395869752}"/>
              </a:ext>
            </a:extLst>
          </p:cNvPr>
          <p:cNvSpPr txBox="1">
            <a:spLocks noGrp="1"/>
          </p:cNvSpPr>
          <p:nvPr>
            <p:ph type="title"/>
          </p:nvPr>
        </p:nvSpPr>
        <p:spPr>
          <a:xfrm>
            <a:off x="-133829" y="332492"/>
            <a:ext cx="5139931" cy="752702"/>
          </a:xfrm>
          <a:prstGeom prst="rect">
            <a:avLst/>
          </a:prstGeom>
        </p:spPr>
        <p:txBody>
          <a:bodyPr spcFirstLastPara="1" wrap="square" lIns="121884" tIns="121884" rIns="121884" bIns="121884" anchor="ctr" anchorCtr="0">
            <a:noAutofit/>
          </a:bodyPr>
          <a:lstStyle/>
          <a:p>
            <a:r>
              <a:rPr lang="en-US" sz="3600" b="1" dirty="0">
                <a:latin typeface="Times New Roman" panose="02020603050405020304" pitchFamily="18" charset="0"/>
                <a:cs typeface="Times New Roman" panose="02020603050405020304" pitchFamily="18" charset="0"/>
              </a:rPr>
              <a:t>H</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ớng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dẫn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endParaRPr sz="3600" b="1" dirty="0">
              <a:latin typeface="Times New Roman" panose="02020603050405020304" pitchFamily="18" charset="0"/>
              <a:cs typeface="Times New Roman" panose="02020603050405020304" pitchFamily="18" charset="0"/>
            </a:endParaRPr>
          </a:p>
        </p:txBody>
      </p:sp>
      <p:pic>
        <p:nvPicPr>
          <p:cNvPr id="5" name="图片 41">
            <a:extLst>
              <a:ext uri="{FF2B5EF4-FFF2-40B4-BE49-F238E27FC236}">
                <a16:creationId xmlns:a16="http://schemas.microsoft.com/office/drawing/2014/main" xmlns=""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cxnSp>
        <p:nvCxnSpPr>
          <p:cNvPr id="6" name="直接连接符 5">
            <a:extLst>
              <a:ext uri="{FF2B5EF4-FFF2-40B4-BE49-F238E27FC236}">
                <a16:creationId xmlns:a16="http://schemas.microsoft.com/office/drawing/2014/main" xmlns="" id="{84AACC6E-FE11-4E8A-91D8-AF10AFE71AD0}"/>
              </a:ext>
            </a:extLst>
          </p:cNvPr>
          <p:cNvCxnSpPr>
            <a:cxnSpLocks/>
          </p:cNvCxnSpPr>
          <p:nvPr/>
        </p:nvCxnSpPr>
        <p:spPr>
          <a:xfrm>
            <a:off x="653506" y="1193579"/>
            <a:ext cx="3215625" cy="0"/>
          </a:xfrm>
          <a:prstGeom prst="line">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5">
            <a:extLst>
              <a:ext uri="{FF2B5EF4-FFF2-40B4-BE49-F238E27FC236}">
                <a16:creationId xmlns:a16="http://schemas.microsoft.com/office/drawing/2014/main" xmlns="" id="{285876CE-2EC5-4A10-A9EC-B4C1AA856CBE}"/>
              </a:ext>
            </a:extLst>
          </p:cNvPr>
          <p:cNvGrpSpPr/>
          <p:nvPr/>
        </p:nvGrpSpPr>
        <p:grpSpPr>
          <a:xfrm>
            <a:off x="5558835" y="3359456"/>
            <a:ext cx="1192513" cy="1155922"/>
            <a:chOff x="6420131" y="3715897"/>
            <a:chExt cx="1192668" cy="1156073"/>
          </a:xfrm>
        </p:grpSpPr>
        <p:sp>
          <p:nvSpPr>
            <p:cNvPr id="9" name="Rounded Rectangle 26">
              <a:extLst>
                <a:ext uri="{FF2B5EF4-FFF2-40B4-BE49-F238E27FC236}">
                  <a16:creationId xmlns:a16="http://schemas.microsoft.com/office/drawing/2014/main" xmlns="" id="{8B3DF4CC-EE0C-463A-A4AB-E05D300403E5}"/>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309">
                <a:defRPr/>
              </a:pPr>
              <a:endParaRPr lang="id-ID" altLang="id-ID" kern="0" dirty="0">
                <a:solidFill>
                  <a:srgbClr val="FFFFFF"/>
                </a:solidFill>
                <a:latin typeface="仓耳玄三M W05" panose="02020400000000000000" pitchFamily="18" charset="-122"/>
              </a:endParaRPr>
            </a:p>
          </p:txBody>
        </p:sp>
        <p:sp>
          <p:nvSpPr>
            <p:cNvPr id="10" name="TextBox 22">
              <a:extLst>
                <a:ext uri="{FF2B5EF4-FFF2-40B4-BE49-F238E27FC236}">
                  <a16:creationId xmlns:a16="http://schemas.microsoft.com/office/drawing/2014/main" xmlns="" id="{67EDB376-962E-4A92-B10C-8FA0DB5809FA}"/>
                </a:ext>
              </a:extLst>
            </p:cNvPr>
            <p:cNvSpPr txBox="1">
              <a:spLocks noChangeArrowheads="1"/>
            </p:cNvSpPr>
            <p:nvPr/>
          </p:nvSpPr>
          <p:spPr bwMode="auto">
            <a:xfrm>
              <a:off x="6700154" y="3715897"/>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309">
                <a:defRPr/>
              </a:pPr>
              <a:r>
                <a:rPr lang="nb-NO" altLang="id-ID" sz="6599" kern="0" dirty="0">
                  <a:solidFill>
                    <a:prstClr val="white">
                      <a:lumMod val="95000"/>
                    </a:prstClr>
                  </a:solidFill>
                  <a:latin typeface="仓耳玄三M W05" panose="02020400000000000000" pitchFamily="18" charset="-122"/>
                </a:rPr>
                <a:t>2</a:t>
              </a:r>
            </a:p>
          </p:txBody>
        </p:sp>
      </p:grpSp>
      <p:grpSp>
        <p:nvGrpSpPr>
          <p:cNvPr id="11" name="Group 10">
            <a:extLst>
              <a:ext uri="{FF2B5EF4-FFF2-40B4-BE49-F238E27FC236}">
                <a16:creationId xmlns:a16="http://schemas.microsoft.com/office/drawing/2014/main" xmlns="" id="{F04E39C1-1C85-4AC7-910A-0E7F08B2E878}"/>
              </a:ext>
            </a:extLst>
          </p:cNvPr>
          <p:cNvGrpSpPr/>
          <p:nvPr/>
        </p:nvGrpSpPr>
        <p:grpSpPr>
          <a:xfrm>
            <a:off x="5137949" y="2270565"/>
            <a:ext cx="1192513" cy="1122407"/>
            <a:chOff x="5999190" y="2626865"/>
            <a:chExt cx="1192668" cy="1122553"/>
          </a:xfrm>
        </p:grpSpPr>
        <p:sp>
          <p:nvSpPr>
            <p:cNvPr id="12" name="Rounded Rectangle 25">
              <a:extLst>
                <a:ext uri="{FF2B5EF4-FFF2-40B4-BE49-F238E27FC236}">
                  <a16:creationId xmlns:a16="http://schemas.microsoft.com/office/drawing/2014/main" xmlns="" id="{834FC256-9C10-4310-975B-382CA40A7B28}"/>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309">
                <a:defRPr/>
              </a:pPr>
              <a:endParaRPr lang="id-ID" altLang="id-ID" kern="0" dirty="0">
                <a:solidFill>
                  <a:srgbClr val="FFFFFF"/>
                </a:solidFill>
                <a:latin typeface="仓耳玄三M W05" panose="02020400000000000000" pitchFamily="18" charset="-122"/>
              </a:endParaRPr>
            </a:p>
          </p:txBody>
        </p:sp>
        <p:sp>
          <p:nvSpPr>
            <p:cNvPr id="13" name="TextBox 23">
              <a:extLst>
                <a:ext uri="{FF2B5EF4-FFF2-40B4-BE49-F238E27FC236}">
                  <a16:creationId xmlns:a16="http://schemas.microsoft.com/office/drawing/2014/main" xmlns="" id="{F7264D9E-7D6F-4015-894F-8BE89A8646C3}"/>
                </a:ext>
              </a:extLst>
            </p:cNvPr>
            <p:cNvSpPr txBox="1">
              <a:spLocks noChangeArrowheads="1"/>
            </p:cNvSpPr>
            <p:nvPr/>
          </p:nvSpPr>
          <p:spPr bwMode="auto">
            <a:xfrm>
              <a:off x="6319130" y="2641309"/>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309">
                <a:defRPr/>
              </a:pPr>
              <a:r>
                <a:rPr lang="nb-NO" altLang="id-ID" sz="6599" kern="0" dirty="0">
                  <a:solidFill>
                    <a:prstClr val="white">
                      <a:lumMod val="95000"/>
                    </a:prstClr>
                  </a:solidFill>
                  <a:latin typeface="仓耳玄三M W05" panose="02020400000000000000" pitchFamily="18" charset="-122"/>
                </a:rPr>
                <a:t>1</a:t>
              </a:r>
            </a:p>
          </p:txBody>
        </p:sp>
      </p:grpSp>
      <p:cxnSp>
        <p:nvCxnSpPr>
          <p:cNvPr id="14" name="Straight Connector 52">
            <a:extLst>
              <a:ext uri="{FF2B5EF4-FFF2-40B4-BE49-F238E27FC236}">
                <a16:creationId xmlns:a16="http://schemas.microsoft.com/office/drawing/2014/main" xmlns="" id="{834174B4-F445-4680-89DC-799C609479B4}"/>
              </a:ext>
            </a:extLst>
          </p:cNvPr>
          <p:cNvCxnSpPr>
            <a:cxnSpLocks noChangeShapeType="1"/>
          </p:cNvCxnSpPr>
          <p:nvPr/>
        </p:nvCxnSpPr>
        <p:spPr bwMode="auto">
          <a:xfrm>
            <a:off x="6330462" y="2862024"/>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16" name="矩形 17">
            <a:extLst>
              <a:ext uri="{FF2B5EF4-FFF2-40B4-BE49-F238E27FC236}">
                <a16:creationId xmlns:a16="http://schemas.microsoft.com/office/drawing/2014/main" xmlns="" id="{B12646E7-C4D9-43E6-8E0E-1207A3E48379}"/>
              </a:ext>
            </a:extLst>
          </p:cNvPr>
          <p:cNvSpPr/>
          <p:nvPr/>
        </p:nvSpPr>
        <p:spPr>
          <a:xfrm>
            <a:off x="7778449" y="2095370"/>
            <a:ext cx="4073990" cy="954107"/>
          </a:xfrm>
          <a:prstGeom prst="rect">
            <a:avLst/>
          </a:prstGeom>
        </p:spPr>
        <p:txBody>
          <a:bodyPr wrap="square">
            <a:spAutoFit/>
            <a:scene3d>
              <a:camera prst="orthographicFront"/>
              <a:lightRig rig="threePt" dir="t"/>
            </a:scene3d>
            <a:sp3d contourW="12700"/>
          </a:bodyPr>
          <a:lstStyle/>
          <a:p>
            <a:pPr algn="just"/>
            <a:r>
              <a:rPr lang="it-IT" sz="2800" b="1" i="1" dirty="0">
                <a:latin typeface="Times New Roman" panose="02020603050405020304" pitchFamily="18" charset="0"/>
                <a:cs typeface="Times New Roman" panose="02020603050405020304" pitchFamily="18" charset="0"/>
              </a:rPr>
              <a:t>* Bài cũ: hoàn thành bài tập theo yêu cầu.</a:t>
            </a:r>
            <a:endParaRPr lang="en-US" sz="2800" dirty="0">
              <a:latin typeface="Times New Roman" panose="02020603050405020304" pitchFamily="18" charset="0"/>
              <a:cs typeface="Times New Roman" panose="02020603050405020304" pitchFamily="18" charset="0"/>
            </a:endParaRPr>
          </a:p>
        </p:txBody>
      </p:sp>
      <p:cxnSp>
        <p:nvCxnSpPr>
          <p:cNvPr id="18" name="Straight Connector 52">
            <a:extLst>
              <a:ext uri="{FF2B5EF4-FFF2-40B4-BE49-F238E27FC236}">
                <a16:creationId xmlns:a16="http://schemas.microsoft.com/office/drawing/2014/main" xmlns="" id="{27A3DD2A-672D-46A1-8652-FB724898D0D6}"/>
              </a:ext>
            </a:extLst>
          </p:cNvPr>
          <p:cNvCxnSpPr>
            <a:cxnSpLocks noChangeShapeType="1"/>
          </p:cNvCxnSpPr>
          <p:nvPr/>
        </p:nvCxnSpPr>
        <p:spPr bwMode="auto">
          <a:xfrm>
            <a:off x="6926018" y="3915702"/>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1" name="文本框 22">
            <a:extLst>
              <a:ext uri="{FF2B5EF4-FFF2-40B4-BE49-F238E27FC236}">
                <a16:creationId xmlns:a16="http://schemas.microsoft.com/office/drawing/2014/main" xmlns="" id="{322AB4DA-8EEA-49FF-9CD0-CC878E1FF2B7}"/>
              </a:ext>
            </a:extLst>
          </p:cNvPr>
          <p:cNvSpPr txBox="1"/>
          <p:nvPr/>
        </p:nvSpPr>
        <p:spPr>
          <a:xfrm>
            <a:off x="8243612" y="3579685"/>
            <a:ext cx="3608827" cy="1384995"/>
          </a:xfrm>
          <a:prstGeom prst="rect">
            <a:avLst/>
          </a:prstGeom>
          <a:noFill/>
        </p:spPr>
        <p:txBody>
          <a:bodyPr wrap="square" rtlCol="0">
            <a:spAutoFit/>
            <a:scene3d>
              <a:camera prst="orthographicFront"/>
              <a:lightRig rig="threePt" dir="t"/>
            </a:scene3d>
            <a:sp3d contourW="12700"/>
          </a:bodyPr>
          <a:lstStyle/>
          <a:p>
            <a:pPr algn="just"/>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Soạn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đất</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cái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sống</a:t>
            </a:r>
            <a:r>
              <a:rPr lang="en-US" sz="2800" b="1"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7" name="图片 3">
            <a:extLst>
              <a:ext uri="{FF2B5EF4-FFF2-40B4-BE49-F238E27FC236}">
                <a16:creationId xmlns:a16="http://schemas.microsoft.com/office/drawing/2014/main" xmlns="" id="{B7C23DAB-9A06-4E71-AC3E-65C3F55687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36" y="2487335"/>
            <a:ext cx="5228223" cy="4163567"/>
          </a:xfrm>
          <a:prstGeom prst="rect">
            <a:avLst/>
          </a:prstGeom>
        </p:spPr>
      </p:pic>
    </p:spTree>
    <p:extLst>
      <p:ext uri="{BB962C8B-B14F-4D97-AF65-F5344CB8AC3E}">
        <p14:creationId xmlns:p14="http://schemas.microsoft.com/office/powerpoint/2010/main" val="15021398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 presetClass="entr" presetSubtype="1"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25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nodeType="withEffect">
                                  <p:stCondLst>
                                    <p:cond delay="25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AA505444-12A8-40F1-9349-200E89AC6A4A}"/>
              </a:ext>
            </a:extLst>
          </p:cNvPr>
          <p:cNvSpPr txBox="1"/>
          <p:nvPr/>
        </p:nvSpPr>
        <p:spPr>
          <a:xfrm>
            <a:off x="1708350" y="1720612"/>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Chúc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các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em</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học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tốt</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xmlns=""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3575655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D204E5C-E434-4D34-9C12-17A144CB2CB9}"/>
              </a:ext>
            </a:extLst>
          </p:cNvPr>
          <p:cNvSpPr/>
          <p:nvPr/>
        </p:nvSpPr>
        <p:spPr>
          <a:xfrm>
            <a:off x="1719743" y="635724"/>
            <a:ext cx="8418996" cy="1495079"/>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latin typeface="Times New Roman" panose="02020603050405020304" pitchFamily="18" charset="0"/>
                <a:cs typeface="Times New Roman" panose="02020603050405020304" pitchFamily="18" charset="0"/>
              </a:rPr>
              <a:t>Câu 1: Điền từ còn thiếu vào câu sai: “…là một hệ hành tinh có Mặt Trời ở trung tâm và các thiên thể xung quanh”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6529472F-2DEB-40E9-B5FD-C2306A1F5235}"/>
              </a:ext>
            </a:extLst>
          </p:cNvPr>
          <p:cNvPicPr>
            <a:picLocks noChangeAspect="1"/>
          </p:cNvPicPr>
          <p:nvPr/>
        </p:nvPicPr>
        <p:blipFill>
          <a:blip r:embed="rId4"/>
          <a:stretch>
            <a:fillRect/>
          </a:stretch>
        </p:blipFill>
        <p:spPr>
          <a:xfrm>
            <a:off x="0" y="4173538"/>
            <a:ext cx="3871720" cy="2686050"/>
          </a:xfrm>
          <a:prstGeom prst="rect">
            <a:avLst/>
          </a:prstGeom>
        </p:spPr>
      </p:pic>
      <p:pic>
        <p:nvPicPr>
          <p:cNvPr id="7" name="Picture 6">
            <a:hlinkClick r:id="rId5" action="ppaction://hlinksldjump"/>
            <a:extLst>
              <a:ext uri="{FF2B5EF4-FFF2-40B4-BE49-F238E27FC236}">
                <a16:creationId xmlns:a16="http://schemas.microsoft.com/office/drawing/2014/main" xmlns="" id="{E74D4571-DE1E-4DAB-BA3C-C9225294E1EA}"/>
              </a:ext>
            </a:extLst>
          </p:cNvPr>
          <p:cNvPicPr>
            <a:picLocks noChangeAspect="1"/>
          </p:cNvPicPr>
          <p:nvPr/>
        </p:nvPicPr>
        <p:blipFill>
          <a:blip r:embed="rId6"/>
          <a:stretch>
            <a:fillRect/>
          </a:stretch>
        </p:blipFill>
        <p:spPr>
          <a:xfrm>
            <a:off x="4772117" y="4220302"/>
            <a:ext cx="2003561" cy="2003561"/>
          </a:xfrm>
          <a:prstGeom prst="rect">
            <a:avLst/>
          </a:prstGeom>
        </p:spPr>
      </p:pic>
      <p:sp>
        <p:nvSpPr>
          <p:cNvPr id="6" name="Rectangle: Rounded Corners 5">
            <a:extLst>
              <a:ext uri="{FF2B5EF4-FFF2-40B4-BE49-F238E27FC236}">
                <a16:creationId xmlns:a16="http://schemas.microsoft.com/office/drawing/2014/main" xmlns="" id="{535BC0D6-7B35-4E56-8B2C-938936CC873F}"/>
              </a:ext>
            </a:extLst>
          </p:cNvPr>
          <p:cNvSpPr/>
          <p:nvPr/>
        </p:nvSpPr>
        <p:spPr>
          <a:xfrm>
            <a:off x="5441279" y="2991775"/>
            <a:ext cx="4333036" cy="102129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latin typeface="Times New Roman" panose="02020603050405020304" pitchFamily="18" charset="0"/>
                <a:cs typeface="Times New Roman" panose="02020603050405020304" pitchFamily="18" charset="0"/>
              </a:rPr>
              <a:t>Hệ Mặt Trời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FD88CEF2-9BF9-4AED-8ADF-630E150D7F2C}"/>
              </a:ext>
            </a:extLst>
          </p:cNvPr>
          <p:cNvPicPr>
            <a:picLocks noChangeAspect="1"/>
          </p:cNvPicPr>
          <p:nvPr/>
        </p:nvPicPr>
        <p:blipFill>
          <a:blip r:embed="rId7"/>
          <a:stretch>
            <a:fillRect/>
          </a:stretch>
        </p:blipFill>
        <p:spPr>
          <a:xfrm>
            <a:off x="7331978" y="4220302"/>
            <a:ext cx="3871720" cy="3277026"/>
          </a:xfrm>
          <a:prstGeom prst="rect">
            <a:avLst/>
          </a:prstGeom>
        </p:spPr>
      </p:pic>
    </p:spTree>
    <p:extLst>
      <p:ext uri="{BB962C8B-B14F-4D97-AF65-F5344CB8AC3E}">
        <p14:creationId xmlns:p14="http://schemas.microsoft.com/office/powerpoint/2010/main" val="365750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D204E5C-E434-4D34-9C12-17A144CB2CB9}"/>
              </a:ext>
            </a:extLst>
          </p:cNvPr>
          <p:cNvSpPr/>
          <p:nvPr/>
        </p:nvSpPr>
        <p:spPr>
          <a:xfrm>
            <a:off x="1719743" y="635725"/>
            <a:ext cx="8418996" cy="1218242"/>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latin typeface="Times New Roman" panose="02020603050405020304" pitchFamily="18" charset="0"/>
                <a:cs typeface="Times New Roman" panose="02020603050405020304" pitchFamily="18" charset="0"/>
              </a:rPr>
              <a:t>Câu 2: “Tết thầy” vào ngày mùng mấy Tết?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6529472F-2DEB-40E9-B5FD-C2306A1F5235}"/>
              </a:ext>
            </a:extLst>
          </p:cNvPr>
          <p:cNvPicPr>
            <a:picLocks noChangeAspect="1"/>
          </p:cNvPicPr>
          <p:nvPr/>
        </p:nvPicPr>
        <p:blipFill>
          <a:blip r:embed="rId4"/>
          <a:stretch>
            <a:fillRect/>
          </a:stretch>
        </p:blipFill>
        <p:spPr>
          <a:xfrm>
            <a:off x="0" y="4173538"/>
            <a:ext cx="3871720" cy="2686050"/>
          </a:xfrm>
          <a:prstGeom prst="rect">
            <a:avLst/>
          </a:prstGeom>
        </p:spPr>
      </p:pic>
      <p:pic>
        <p:nvPicPr>
          <p:cNvPr id="7" name="Picture 6">
            <a:hlinkClick r:id="rId5" action="ppaction://hlinksldjump"/>
            <a:extLst>
              <a:ext uri="{FF2B5EF4-FFF2-40B4-BE49-F238E27FC236}">
                <a16:creationId xmlns:a16="http://schemas.microsoft.com/office/drawing/2014/main" xmlns="" id="{E74D4571-DE1E-4DAB-BA3C-C9225294E1EA}"/>
              </a:ext>
            </a:extLst>
          </p:cNvPr>
          <p:cNvPicPr>
            <a:picLocks noChangeAspect="1"/>
          </p:cNvPicPr>
          <p:nvPr/>
        </p:nvPicPr>
        <p:blipFill>
          <a:blip r:embed="rId6"/>
          <a:stretch>
            <a:fillRect/>
          </a:stretch>
        </p:blipFill>
        <p:spPr>
          <a:xfrm>
            <a:off x="4772117" y="4220302"/>
            <a:ext cx="2003561" cy="2003561"/>
          </a:xfrm>
          <a:prstGeom prst="rect">
            <a:avLst/>
          </a:prstGeom>
        </p:spPr>
      </p:pic>
      <p:sp>
        <p:nvSpPr>
          <p:cNvPr id="6" name="Rectangle: Rounded Corners 5">
            <a:extLst>
              <a:ext uri="{FF2B5EF4-FFF2-40B4-BE49-F238E27FC236}">
                <a16:creationId xmlns:a16="http://schemas.microsoft.com/office/drawing/2014/main" xmlns="" id="{535BC0D6-7B35-4E56-8B2C-938936CC873F}"/>
              </a:ext>
            </a:extLst>
          </p:cNvPr>
          <p:cNvSpPr/>
          <p:nvPr/>
        </p:nvSpPr>
        <p:spPr>
          <a:xfrm>
            <a:off x="5441279" y="2991775"/>
            <a:ext cx="4333036" cy="102129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dirty="0" err="1">
                <a:solidFill>
                  <a:prstClr val="black"/>
                </a:solidFill>
                <a:latin typeface="Times New Roman" panose="02020603050405020304" pitchFamily="18" charset="0"/>
                <a:cs typeface="Times New Roman" panose="02020603050405020304" pitchFamily="18" charset="0"/>
              </a:rPr>
              <a:t>Mùng</a:t>
            </a:r>
            <a:r>
              <a:rPr lang="en-US" sz="3200" dirty="0">
                <a:solidFill>
                  <a:prstClr val="black"/>
                </a:solidFill>
                <a:latin typeface="Times New Roman" panose="02020603050405020304" pitchFamily="18" charset="0"/>
                <a:cs typeface="Times New Roman" panose="02020603050405020304" pitchFamily="18" charset="0"/>
              </a:rPr>
              <a:t> 3</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FD88CEF2-9BF9-4AED-8ADF-630E150D7F2C}"/>
              </a:ext>
            </a:extLst>
          </p:cNvPr>
          <p:cNvPicPr>
            <a:picLocks noChangeAspect="1"/>
          </p:cNvPicPr>
          <p:nvPr/>
        </p:nvPicPr>
        <p:blipFill>
          <a:blip r:embed="rId7"/>
          <a:stretch>
            <a:fillRect/>
          </a:stretch>
        </p:blipFill>
        <p:spPr>
          <a:xfrm>
            <a:off x="7331978" y="4220302"/>
            <a:ext cx="3871720" cy="3277026"/>
          </a:xfrm>
          <a:prstGeom prst="rect">
            <a:avLst/>
          </a:prstGeom>
        </p:spPr>
      </p:pic>
    </p:spTree>
    <p:extLst>
      <p:ext uri="{BB962C8B-B14F-4D97-AF65-F5344CB8AC3E}">
        <p14:creationId xmlns:p14="http://schemas.microsoft.com/office/powerpoint/2010/main" val="2407792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D204E5C-E434-4D34-9C12-17A144CB2CB9}"/>
              </a:ext>
            </a:extLst>
          </p:cNvPr>
          <p:cNvSpPr/>
          <p:nvPr/>
        </p:nvSpPr>
        <p:spPr>
          <a:xfrm>
            <a:off x="1719743" y="635725"/>
            <a:ext cx="8418996" cy="1218242"/>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latin typeface="Times New Roman" panose="02020603050405020304" pitchFamily="18" charset="0"/>
                <a:cs typeface="Times New Roman" panose="02020603050405020304" pitchFamily="18" charset="0"/>
              </a:rPr>
              <a:t>Câu 3: Trái banh/ bóng có hình gì?</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6529472F-2DEB-40E9-B5FD-C2306A1F5235}"/>
              </a:ext>
            </a:extLst>
          </p:cNvPr>
          <p:cNvPicPr>
            <a:picLocks noChangeAspect="1"/>
          </p:cNvPicPr>
          <p:nvPr/>
        </p:nvPicPr>
        <p:blipFill>
          <a:blip r:embed="rId4"/>
          <a:stretch>
            <a:fillRect/>
          </a:stretch>
        </p:blipFill>
        <p:spPr>
          <a:xfrm>
            <a:off x="0" y="4173538"/>
            <a:ext cx="3871720" cy="2686050"/>
          </a:xfrm>
          <a:prstGeom prst="rect">
            <a:avLst/>
          </a:prstGeom>
        </p:spPr>
      </p:pic>
      <p:pic>
        <p:nvPicPr>
          <p:cNvPr id="7" name="Picture 6">
            <a:hlinkClick r:id="rId5" action="ppaction://hlinksldjump"/>
            <a:extLst>
              <a:ext uri="{FF2B5EF4-FFF2-40B4-BE49-F238E27FC236}">
                <a16:creationId xmlns:a16="http://schemas.microsoft.com/office/drawing/2014/main" xmlns="" id="{E74D4571-DE1E-4DAB-BA3C-C9225294E1EA}"/>
              </a:ext>
            </a:extLst>
          </p:cNvPr>
          <p:cNvPicPr>
            <a:picLocks noChangeAspect="1"/>
          </p:cNvPicPr>
          <p:nvPr/>
        </p:nvPicPr>
        <p:blipFill>
          <a:blip r:embed="rId6"/>
          <a:stretch>
            <a:fillRect/>
          </a:stretch>
        </p:blipFill>
        <p:spPr>
          <a:xfrm>
            <a:off x="4772117" y="4220302"/>
            <a:ext cx="2003561" cy="2003561"/>
          </a:xfrm>
          <a:prstGeom prst="rect">
            <a:avLst/>
          </a:prstGeom>
        </p:spPr>
      </p:pic>
      <p:sp>
        <p:nvSpPr>
          <p:cNvPr id="6" name="Rectangle: Rounded Corners 5">
            <a:extLst>
              <a:ext uri="{FF2B5EF4-FFF2-40B4-BE49-F238E27FC236}">
                <a16:creationId xmlns:a16="http://schemas.microsoft.com/office/drawing/2014/main" xmlns="" id="{535BC0D6-7B35-4E56-8B2C-938936CC873F}"/>
              </a:ext>
            </a:extLst>
          </p:cNvPr>
          <p:cNvSpPr/>
          <p:nvPr/>
        </p:nvSpPr>
        <p:spPr>
          <a:xfrm>
            <a:off x="5441279" y="2991775"/>
            <a:ext cx="4333036" cy="102129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cầu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FD88CEF2-9BF9-4AED-8ADF-630E150D7F2C}"/>
              </a:ext>
            </a:extLst>
          </p:cNvPr>
          <p:cNvPicPr>
            <a:picLocks noChangeAspect="1"/>
          </p:cNvPicPr>
          <p:nvPr/>
        </p:nvPicPr>
        <p:blipFill>
          <a:blip r:embed="rId7"/>
          <a:stretch>
            <a:fillRect/>
          </a:stretch>
        </p:blipFill>
        <p:spPr>
          <a:xfrm>
            <a:off x="7331978" y="4220302"/>
            <a:ext cx="3871720" cy="3277026"/>
          </a:xfrm>
          <a:prstGeom prst="rect">
            <a:avLst/>
          </a:prstGeom>
        </p:spPr>
      </p:pic>
    </p:spTree>
    <p:extLst>
      <p:ext uri="{BB962C8B-B14F-4D97-AF65-F5344CB8AC3E}">
        <p14:creationId xmlns:p14="http://schemas.microsoft.com/office/powerpoint/2010/main" val="1915151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D204E5C-E434-4D34-9C12-17A144CB2CB9}"/>
              </a:ext>
            </a:extLst>
          </p:cNvPr>
          <p:cNvSpPr/>
          <p:nvPr/>
        </p:nvSpPr>
        <p:spPr>
          <a:xfrm>
            <a:off x="1719743" y="549722"/>
            <a:ext cx="8418996" cy="1318863"/>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Times New Roman" panose="02020603050405020304" pitchFamily="18" charset="0"/>
                <a:cs typeface="Times New Roman" panose="02020603050405020304" pitchFamily="18" charset="0"/>
              </a:rPr>
              <a:t>Câu 4: Màu sắc tượng trưng cho hòa bình?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6529472F-2DEB-40E9-B5FD-C2306A1F5235}"/>
              </a:ext>
            </a:extLst>
          </p:cNvPr>
          <p:cNvPicPr>
            <a:picLocks noChangeAspect="1"/>
          </p:cNvPicPr>
          <p:nvPr/>
        </p:nvPicPr>
        <p:blipFill>
          <a:blip r:embed="rId4"/>
          <a:stretch>
            <a:fillRect/>
          </a:stretch>
        </p:blipFill>
        <p:spPr>
          <a:xfrm>
            <a:off x="0" y="4173538"/>
            <a:ext cx="3871720" cy="2686050"/>
          </a:xfrm>
          <a:prstGeom prst="rect">
            <a:avLst/>
          </a:prstGeom>
        </p:spPr>
      </p:pic>
      <p:pic>
        <p:nvPicPr>
          <p:cNvPr id="7" name="Picture 6">
            <a:hlinkClick r:id="rId5" action="ppaction://hlinksldjump"/>
            <a:extLst>
              <a:ext uri="{FF2B5EF4-FFF2-40B4-BE49-F238E27FC236}">
                <a16:creationId xmlns:a16="http://schemas.microsoft.com/office/drawing/2014/main" xmlns="" id="{E74D4571-DE1E-4DAB-BA3C-C9225294E1EA}"/>
              </a:ext>
            </a:extLst>
          </p:cNvPr>
          <p:cNvPicPr>
            <a:picLocks noChangeAspect="1"/>
          </p:cNvPicPr>
          <p:nvPr/>
        </p:nvPicPr>
        <p:blipFill>
          <a:blip r:embed="rId6"/>
          <a:stretch>
            <a:fillRect/>
          </a:stretch>
        </p:blipFill>
        <p:spPr>
          <a:xfrm>
            <a:off x="4772117" y="4220302"/>
            <a:ext cx="2003561" cy="2003561"/>
          </a:xfrm>
          <a:prstGeom prst="rect">
            <a:avLst/>
          </a:prstGeom>
        </p:spPr>
      </p:pic>
      <p:sp>
        <p:nvSpPr>
          <p:cNvPr id="6" name="Rectangle: Rounded Corners 5">
            <a:extLst>
              <a:ext uri="{FF2B5EF4-FFF2-40B4-BE49-F238E27FC236}">
                <a16:creationId xmlns:a16="http://schemas.microsoft.com/office/drawing/2014/main" xmlns="" id="{535BC0D6-7B35-4E56-8B2C-938936CC873F}"/>
              </a:ext>
            </a:extLst>
          </p:cNvPr>
          <p:cNvSpPr/>
          <p:nvPr/>
        </p:nvSpPr>
        <p:spPr>
          <a:xfrm>
            <a:off x="5441279" y="2991775"/>
            <a:ext cx="4333036" cy="102129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dirty="0" err="1">
                <a:solidFill>
                  <a:prstClr val="black"/>
                </a:solidFill>
                <a:latin typeface="Times New Roman" panose="02020603050405020304" pitchFamily="18" charset="0"/>
                <a:cs typeface="Times New Roman" panose="02020603050405020304" pitchFamily="18" charset="0"/>
              </a:rPr>
              <a:t>Màu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xanh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FD88CEF2-9BF9-4AED-8ADF-630E150D7F2C}"/>
              </a:ext>
            </a:extLst>
          </p:cNvPr>
          <p:cNvPicPr>
            <a:picLocks noChangeAspect="1"/>
          </p:cNvPicPr>
          <p:nvPr/>
        </p:nvPicPr>
        <p:blipFill>
          <a:blip r:embed="rId7"/>
          <a:stretch>
            <a:fillRect/>
          </a:stretch>
        </p:blipFill>
        <p:spPr>
          <a:xfrm>
            <a:off x="7331978" y="4220302"/>
            <a:ext cx="3871720" cy="3277026"/>
          </a:xfrm>
          <a:prstGeom prst="rect">
            <a:avLst/>
          </a:prstGeom>
        </p:spPr>
      </p:pic>
    </p:spTree>
    <p:extLst>
      <p:ext uri="{BB962C8B-B14F-4D97-AF65-F5344CB8AC3E}">
        <p14:creationId xmlns:p14="http://schemas.microsoft.com/office/powerpoint/2010/main" val="306600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Cottagecore Style Horticulture College Major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10  TRI THỨC NGỮ VĂN</Template>
  <TotalTime>97</TotalTime>
  <Words>1205</Words>
  <PresentationFormat>Custom</PresentationFormat>
  <Paragraphs>157</Paragraphs>
  <Slides>58</Slides>
  <Notes>6</Notes>
  <HiddenSlides>0</HiddenSlides>
  <MMClips>0</MMClips>
  <ScaleCrop>false</ScaleCrop>
  <HeadingPairs>
    <vt:vector size="4" baseType="variant">
      <vt:variant>
        <vt:lpstr>Theme</vt:lpstr>
      </vt:variant>
      <vt:variant>
        <vt:i4>8</vt:i4>
      </vt:variant>
      <vt:variant>
        <vt:lpstr>Slide Titles</vt:lpstr>
      </vt:variant>
      <vt:variant>
        <vt:i4>58</vt:i4>
      </vt:variant>
    </vt:vector>
  </HeadingPairs>
  <TitlesOfParts>
    <vt:vector size="66" baseType="lpstr">
      <vt:lpstr>Office 主题​​</vt:lpstr>
      <vt:lpstr>1_Office Theme</vt:lpstr>
      <vt:lpstr>Office Theme</vt:lpstr>
      <vt:lpstr>2_Office 主题​​</vt:lpstr>
      <vt:lpstr>1_Office 主题​​</vt:lpstr>
      <vt:lpstr>Cottagecore Style Horticulture College Major by Slidesgo</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tự học</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2022-01-28T03:03:53Z</dcterms:created>
  <dcterms:modified xsi:type="dcterms:W3CDTF">2022-03-05T02:40:18Z</dcterms:modified>
</cp:coreProperties>
</file>