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359" r:id="rId2"/>
    <p:sldId id="358" r:id="rId3"/>
    <p:sldId id="363" r:id="rId4"/>
    <p:sldId id="256" r:id="rId5"/>
    <p:sldId id="365" r:id="rId6"/>
    <p:sldId id="366" r:id="rId7"/>
    <p:sldId id="367" r:id="rId8"/>
    <p:sldId id="369" r:id="rId9"/>
    <p:sldId id="368" r:id="rId10"/>
    <p:sldId id="370" r:id="rId11"/>
    <p:sldId id="383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84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FB7BD"/>
    <a:srgbClr val="F7941E"/>
    <a:srgbClr val="FFDAAB"/>
    <a:srgbClr val="FF9801"/>
    <a:srgbClr val="CBEAF0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78" d="100"/>
          <a:sy n="78" d="100"/>
        </p:scale>
        <p:origin x="11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12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image" Target="../media/image11.jpeg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73960">
            <a:off x="278622" y="3169219"/>
            <a:ext cx="7493778" cy="828658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48DA4"/>
                </a:solidFill>
              </a:rPr>
              <a:t>Hello every one!</a:t>
            </a:r>
          </a:p>
        </p:txBody>
      </p:sp>
    </p:spTree>
    <p:extLst>
      <p:ext uri="{BB962C8B-B14F-4D97-AF65-F5344CB8AC3E}">
        <p14:creationId xmlns:p14="http://schemas.microsoft.com/office/powerpoint/2010/main" val="174707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computer games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yoga 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5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enjoy / like / love 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5780" y="2023443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how to pronounce the sounds /ə/ and /ɜ:/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words &amp; sentences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326" y="119176"/>
            <a:ext cx="45949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088820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067" y="1047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945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02" y="1785876"/>
            <a:ext cx="7146481" cy="3286246"/>
          </a:xfrm>
          <a:prstGeom prst="rect">
            <a:avLst/>
          </a:prstGeom>
        </p:spPr>
      </p:pic>
      <p:pic>
        <p:nvPicPr>
          <p:cNvPr id="10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8371" y="104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234985"/>
            <a:ext cx="6233963" cy="33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772" y="20766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254" y="926592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295" y="8856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0" y="783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7373" y="2056731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4" y="2889352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964"/>
              </p:ext>
            </p:extLst>
          </p:nvPr>
        </p:nvGraphicFramePr>
        <p:xfrm>
          <a:off x="5742739" y="229274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3117"/>
              </p:ext>
            </p:extLst>
          </p:nvPr>
        </p:nvGraphicFramePr>
        <p:xfrm>
          <a:off x="6391319" y="298656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8779"/>
              </p:ext>
            </p:extLst>
          </p:nvPr>
        </p:nvGraphicFramePr>
        <p:xfrm>
          <a:off x="6408484" y="343975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5055"/>
              </p:ext>
            </p:extLst>
          </p:nvPr>
        </p:nvGraphicFramePr>
        <p:xfrm>
          <a:off x="6408483" y="400122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0913"/>
              </p:ext>
            </p:extLst>
          </p:nvPr>
        </p:nvGraphicFramePr>
        <p:xfrm>
          <a:off x="5670551" y="467439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17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074" y="18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including: 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correct sentences is the 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202239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186" y="1653610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1. What is your </a:t>
            </a:r>
            <a:r>
              <a:rPr lang="en-US" sz="4400" b="1" dirty="0" err="1">
                <a:latin typeface=".VnArial Narrow" pitchFamily="34" charset="0"/>
              </a:rPr>
              <a:t>favourite</a:t>
            </a:r>
            <a:r>
              <a:rPr lang="en-US" sz="4400" b="1" dirty="0">
                <a:latin typeface=".VnArial Narrow" pitchFamily="34" charset="0"/>
              </a:rPr>
              <a:t> hobby?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981" y="2974482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2.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449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-</a:t>
            </a:r>
            <a:r>
              <a:rPr lang="en-US" sz="3200" dirty="0">
                <a:cs typeface="Times New Roman" pitchFamily="18" charset="0"/>
              </a:rPr>
              <a:t> Learn new words by heart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- Find 3 more words relating to hobbies that have the sound /ə/ or 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8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65794" y="1327624"/>
            <a:ext cx="5299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652" y="75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9468464" y="531597"/>
            <a:ext cx="2197510" cy="3012693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105352" y="9431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7941E"/>
                </a:solidFill>
              </a:rPr>
              <a:t>- </a:t>
            </a:r>
            <a:r>
              <a:rPr lang="vi-VN" sz="3600" b="1" dirty="0">
                <a:solidFill>
                  <a:srgbClr val="F7941E"/>
                </a:solidFill>
              </a:rPr>
              <a:t>jogging</a:t>
            </a:r>
            <a:r>
              <a:rPr lang="vi-VN" sz="3600" dirty="0"/>
              <a:t> </a:t>
            </a:r>
            <a:r>
              <a:rPr lang="en-US" sz="3600" b="1" dirty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3617" y="1137811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chạy 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993" y="11685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ˈdʒɒɡɪŋ 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0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063647"/>
            <a:ext cx="794657" cy="794657"/>
          </a:xfrm>
          <a:prstGeom prst="rect">
            <a:avLst/>
          </a:prstGeom>
        </p:spPr>
      </p:pic>
      <p:sp>
        <p:nvSpPr>
          <p:cNvPr id="11" name="Google Shape;1881;p31"/>
          <p:cNvSpPr txBox="1">
            <a:spLocks/>
          </p:cNvSpPr>
          <p:nvPr/>
        </p:nvSpPr>
        <p:spPr>
          <a:xfrm>
            <a:off x="-575209" y="16502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7941E"/>
                </a:solidFill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7941E"/>
                </a:solidFill>
                <a:cs typeface="Times New Roman" pitchFamily="18" charset="0"/>
              </a:rPr>
              <a:t>coin</a:t>
            </a:r>
            <a:r>
              <a:rPr lang="vi-VN" sz="3600" b="1" dirty="0"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Times New Roman" pitchFamily="18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4066" y="185830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+mj-lt"/>
              </a:rPr>
              <a:t>đồng xu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6440" y="1867694"/>
            <a:ext cx="1398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kɔɪn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8822413" y="215596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10" y="1937753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43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9652" y="37668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4" y="1583330"/>
            <a:ext cx="6400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tx2"/>
                </a:solidFill>
                <a:latin typeface="OpenSans"/>
              </a:rPr>
              <a:t>-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 do homework ,...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, go shoppi</a:t>
            </a:r>
            <a:r>
              <a:rPr lang="en-GB" sz="2800" b="1" dirty="0" err="1">
                <a:solidFill>
                  <a:schemeClr val="tx2"/>
                </a:solidFill>
                <a:latin typeface="OpenSans"/>
              </a:rPr>
              <a:t>ng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collect comic books , collect greeting cards... 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637" y="1358822"/>
            <a:ext cx="287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Can you add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more words? 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435838" y="353083"/>
            <a:ext cx="4114800" cy="2972112"/>
          </a:xfrm>
          <a:prstGeom prst="flowChartMagneticTape">
            <a:avLst/>
          </a:prstGeom>
          <a:noFill/>
          <a:ln w="571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8" y="847259"/>
            <a:ext cx="7917363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8341" y="5474110"/>
            <a:ext cx="718983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V -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6047</TotalTime>
  <Words>940</Words>
  <Application>Microsoft Office PowerPoint</Application>
  <PresentationFormat>Widescreen</PresentationFormat>
  <Paragraphs>149</Paragraphs>
  <Slides>31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.VnArial</vt:lpstr>
      <vt:lpstr>.VnArial Narrow</vt:lpstr>
      <vt:lpstr>.VnBlackH</vt:lpstr>
      <vt:lpstr>.VnBodoniH</vt:lpstr>
      <vt:lpstr>.VnTifani HeavyH</vt:lpstr>
      <vt:lpstr>.VnTime</vt:lpstr>
      <vt:lpstr>Arial</vt:lpstr>
      <vt:lpstr>Arial</vt:lpstr>
      <vt:lpstr>Arial Black</vt:lpstr>
      <vt:lpstr>Calibri</vt:lpstr>
      <vt:lpstr>Calibri (Body)</vt:lpstr>
      <vt:lpstr>Montserrat Black</vt:lpstr>
      <vt:lpstr>Myriad Pro</vt:lpstr>
      <vt:lpstr>MyriadPro-Regular</vt:lpstr>
      <vt:lpstr>OpenSans</vt:lpstr>
      <vt:lpstr>Times New Roman</vt:lpstr>
      <vt:lpstr>UTM Rockwell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senlonght@outlook.com</cp:lastModifiedBy>
  <cp:revision>198</cp:revision>
  <dcterms:created xsi:type="dcterms:W3CDTF">2020-12-09T02:04:09Z</dcterms:created>
  <dcterms:modified xsi:type="dcterms:W3CDTF">2022-08-26T12:45:32Z</dcterms:modified>
</cp:coreProperties>
</file>