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930236" y="1787933"/>
            <a:ext cx="6213764" cy="215443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MỘT SỐ YẾU TỐ </a:t>
            </a:r>
          </a:p>
          <a:p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XÁC SUẤT</a:t>
            </a:r>
            <a:endParaRPr lang="en-US" sz="5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962400"/>
            <a:ext cx="6248400" cy="284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636" y="0"/>
            <a:ext cx="9109364" cy="2123658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Phần</a:t>
            </a:r>
            <a:endParaRPr lang="en-US" sz="4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MỘT SỐ YẾU TỐ THỐNG KÊ</a:t>
            </a:r>
          </a:p>
          <a:p>
            <a:r>
              <a:rPr lang="en-US" sz="4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VÀ XÁC SUẤT</a:t>
            </a:r>
            <a:endParaRPr lang="en-US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2123658"/>
            <a:ext cx="2898672" cy="4693593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endParaRPr lang="en-US" sz="6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39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76348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HOẠT ĐỘNG THỰC HÀNH</a:t>
            </a:r>
          </a:p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VÀ TRẢI NGHIỆM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5029200" y="98425"/>
            <a:ext cx="3886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Một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yếu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tố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xác</a:t>
            </a:r>
            <a:r>
              <a:rPr lang="en-US" sz="3600" b="1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suất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6400" y="642938"/>
            <a:ext cx="19351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3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50+ Mẫu background powerpoint đẹp cho bài thuyết tr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0"/>
            <a:ext cx="90385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77601" y="1600200"/>
            <a:ext cx="57223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TRÒ CHƠI MAY RỦI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987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63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94</cp:revision>
  <dcterms:created xsi:type="dcterms:W3CDTF">2021-07-27T23:26:22Z</dcterms:created>
  <dcterms:modified xsi:type="dcterms:W3CDTF">2021-08-12T03:37:01Z</dcterms:modified>
</cp:coreProperties>
</file>