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04119" y="3922098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cống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kênh.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756819" y="42893"/>
            <a:ext cx="8763000" cy="1599885"/>
            <a:chOff x="3748826" y="42893"/>
            <a:chExt cx="8763000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3748826" y="1066800"/>
              <a:ext cx="8763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4: CON KÊNH XANH GIỮA LÒNG THÀNH PHỐ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33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2022-08-04T12:41:25Z</dcterms:modified>
</cp:coreProperties>
</file>