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67" r:id="rId9"/>
    <p:sldId id="268" r:id="rId10"/>
    <p:sldId id="261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59" d="100"/>
          <a:sy n="59" d="100"/>
        </p:scale>
        <p:origin x="4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] PPT Wallpaper Cartoon on WallpaperSaf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766" y="198118"/>
            <a:ext cx="2846937" cy="3066779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ọc</a:t>
            </a:r>
            <a:endParaRPr lang="en-US" sz="4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39077" y="4021726"/>
            <a:ext cx="2005853" cy="620486"/>
            <a:chOff x="3056004" y="4114800"/>
            <a:chExt cx="2005853" cy="620486"/>
          </a:xfrm>
        </p:grpSpPr>
        <p:sp>
          <p:nvSpPr>
            <p:cNvPr id="2" name="Oval 1"/>
            <p:cNvSpPr/>
            <p:nvPr/>
          </p:nvSpPr>
          <p:spPr>
            <a:xfrm>
              <a:off x="3056004" y="4114800"/>
              <a:ext cx="2005853" cy="6204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hlinkClick r:id="rId5" action="ppaction://hlinksldjump"/>
            </p:cNvPr>
            <p:cNvSpPr txBox="1"/>
            <p:nvPr/>
          </p:nvSpPr>
          <p:spPr>
            <a:xfrm>
              <a:off x="3593566" y="4240377"/>
              <a:ext cx="9307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endParaRPr kumimoji="0" lang="en-US" sz="2400" b="1" i="0" u="none" strike="noStrike" kern="1200" normalizeH="0" baseline="0" noProof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kumimoji="0" lang="en-US" sz="2400" b="1" i="0" u="none" strike="noStrike" kern="1200" normalizeH="0" baseline="0" noProof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WATCHING</a:t>
            </a:r>
            <a:endParaRPr lang="en-US" sz="2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kumimoji="0" lang="en-US" sz="2400" b="1" i="0" u="none" strike="noStrike" kern="1200" normalizeH="0" baseline="0" noProof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9298" y="0"/>
            <a:ext cx="2846937" cy="30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394948" y="792177"/>
            <a:ext cx="7840345" cy="1607820"/>
          </a:xfrm>
          <a:prstGeom prst="wedgeRoundRectCallout">
            <a:avLst>
              <a:gd name="adj1" fmla="val 69658"/>
              <a:gd name="adj2" fmla="val 19426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các con vật dưới đây con nào biết giăng tơ?</a:t>
            </a:r>
            <a:endParaRPr 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14870" y="5747067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Nhện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 </a:t>
            </a:r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3401" y="544391"/>
            <a:ext cx="1952611" cy="210339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73069" y="2502488"/>
            <a:ext cx="2005853" cy="620486"/>
            <a:chOff x="3056004" y="4114800"/>
            <a:chExt cx="2005853" cy="620486"/>
          </a:xfrm>
        </p:grpSpPr>
        <p:sp>
          <p:nvSpPr>
            <p:cNvPr id="15" name="Oval 14"/>
            <p:cNvSpPr/>
            <p:nvPr/>
          </p:nvSpPr>
          <p:spPr>
            <a:xfrm>
              <a:off x="3056004" y="4114800"/>
              <a:ext cx="2005853" cy="6204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hlinkClick r:id="rId6" action="ppaction://hlinksldjump"/>
            </p:cNvPr>
            <p:cNvSpPr txBox="1"/>
            <p:nvPr/>
          </p:nvSpPr>
          <p:spPr>
            <a:xfrm>
              <a:off x="3593566" y="4240377"/>
              <a:ext cx="9307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394948" y="553155"/>
            <a:ext cx="7840345" cy="1607820"/>
          </a:xfrm>
          <a:prstGeom prst="wedgeRoundRectCallout">
            <a:avLst>
              <a:gd name="adj1" fmla="val 66743"/>
              <a:gd name="adj2" fmla="val 25519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 các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dưới đây con nào thường sống dưới nước?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3401" y="544391"/>
            <a:ext cx="1952611" cy="210339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273069" y="2502488"/>
            <a:ext cx="2005853" cy="620486"/>
            <a:chOff x="3056004" y="4114800"/>
            <a:chExt cx="2005853" cy="620486"/>
          </a:xfrm>
        </p:grpSpPr>
        <p:sp>
          <p:nvSpPr>
            <p:cNvPr id="18" name="Oval 17"/>
            <p:cNvSpPr/>
            <p:nvPr/>
          </p:nvSpPr>
          <p:spPr>
            <a:xfrm>
              <a:off x="3056004" y="4114800"/>
              <a:ext cx="2005853" cy="6204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hlinkClick r:id="rId6" action="ppaction://hlinksldjump"/>
            </p:cNvPr>
            <p:cNvSpPr txBox="1"/>
            <p:nvPr/>
          </p:nvSpPr>
          <p:spPr>
            <a:xfrm>
              <a:off x="3593566" y="4240377"/>
              <a:ext cx="9307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394948" y="553155"/>
            <a:ext cx="7840345" cy="1607820"/>
          </a:xfrm>
          <a:prstGeom prst="wedgeRoundRectCallout">
            <a:avLst>
              <a:gd name="adj1" fmla="val 66743"/>
              <a:gd name="adj2" fmla="val 25519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 các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dưới đây con nào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 ăn cá?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1243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6059538" y="571243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3227243" y="571243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1243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3401" y="544391"/>
            <a:ext cx="1952611" cy="210339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273069" y="2502488"/>
            <a:ext cx="2005853" cy="620486"/>
            <a:chOff x="3056004" y="4114800"/>
            <a:chExt cx="2005853" cy="620486"/>
          </a:xfrm>
        </p:grpSpPr>
        <p:sp>
          <p:nvSpPr>
            <p:cNvPr id="13" name="Oval 12"/>
            <p:cNvSpPr/>
            <p:nvPr/>
          </p:nvSpPr>
          <p:spPr>
            <a:xfrm>
              <a:off x="3056004" y="4114800"/>
              <a:ext cx="2005853" cy="6204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hlinkClick r:id="rId6" action="ppaction://hlinksldjump"/>
            </p:cNvPr>
            <p:cNvSpPr txBox="1"/>
            <p:nvPr/>
          </p:nvSpPr>
          <p:spPr>
            <a:xfrm>
              <a:off x="3593566" y="4240377"/>
              <a:ext cx="9307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1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394948" y="553155"/>
            <a:ext cx="7840345" cy="1607820"/>
          </a:xfrm>
          <a:prstGeom prst="wedgeRoundRectCallout">
            <a:avLst>
              <a:gd name="adj1" fmla="val 66743"/>
              <a:gd name="adj2" fmla="val 25519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 các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dưới đây con nào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 mèo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1243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23" y="2778096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8902815" y="5712432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73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3227243" y="571243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42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048683" y="5712432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3401" y="544391"/>
            <a:ext cx="1952611" cy="210339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273069" y="2502488"/>
            <a:ext cx="2005853" cy="620486"/>
            <a:chOff x="3056004" y="4114800"/>
            <a:chExt cx="2005853" cy="620486"/>
          </a:xfrm>
        </p:grpSpPr>
        <p:sp>
          <p:nvSpPr>
            <p:cNvPr id="13" name="Oval 12"/>
            <p:cNvSpPr/>
            <p:nvPr/>
          </p:nvSpPr>
          <p:spPr>
            <a:xfrm>
              <a:off x="3056004" y="4114800"/>
              <a:ext cx="2005853" cy="6204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hlinkClick r:id="rId6" action="ppaction://hlinksldjump"/>
            </p:cNvPr>
            <p:cNvSpPr txBox="1"/>
            <p:nvPr/>
          </p:nvSpPr>
          <p:spPr>
            <a:xfrm>
              <a:off x="3593566" y="4240377"/>
              <a:ext cx="9307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0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4" y="1597906"/>
            <a:ext cx="1056730" cy="105673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873056" y="3352496"/>
            <a:ext cx="7840345" cy="1607820"/>
          </a:xfrm>
          <a:prstGeom prst="wedgeRoundRectCallout">
            <a:avLst>
              <a:gd name="adj1" fmla="val 53206"/>
              <a:gd name="adj2" fmla="val -2119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 các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vật trên con nào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 ăn cà rốt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701234" y="1801061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4" y="200508"/>
            <a:ext cx="1056730" cy="105673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701234" y="406628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36" y="1597906"/>
            <a:ext cx="1056730" cy="105673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7612176" y="179427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92" y="164569"/>
            <a:ext cx="1056730" cy="105673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612177" y="307959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5312" y="2540332"/>
            <a:ext cx="1952611" cy="210339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80502" y="5915160"/>
            <a:ext cx="2005853" cy="620486"/>
            <a:chOff x="3056004" y="4114800"/>
            <a:chExt cx="2005853" cy="620486"/>
          </a:xfrm>
        </p:grpSpPr>
        <p:sp>
          <p:nvSpPr>
            <p:cNvPr id="13" name="Oval 12"/>
            <p:cNvSpPr/>
            <p:nvPr/>
          </p:nvSpPr>
          <p:spPr>
            <a:xfrm>
              <a:off x="3056004" y="4114800"/>
              <a:ext cx="2005853" cy="6204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hlinkClick r:id="rId6" action="ppaction://hlinksldjump"/>
            </p:cNvPr>
            <p:cNvSpPr txBox="1"/>
            <p:nvPr/>
          </p:nvSpPr>
          <p:spPr>
            <a:xfrm>
              <a:off x="3593566" y="4240377"/>
              <a:ext cx="9307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97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8" y="164569"/>
            <a:ext cx="1056730" cy="105673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873056" y="3352496"/>
            <a:ext cx="7840345" cy="1607820"/>
          </a:xfrm>
          <a:prstGeom prst="wedgeRoundRectCallout">
            <a:avLst>
              <a:gd name="adj1" fmla="val 53206"/>
              <a:gd name="adj2" fmla="val -2119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 các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vật trên con nào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hích ăn chuối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701234" y="379470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92" y="1597905"/>
            <a:ext cx="1056730" cy="105673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7612176" y="1812807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8" y="1597905"/>
            <a:ext cx="1056730" cy="105673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1701233" y="1812806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92" y="164569"/>
            <a:ext cx="1056730" cy="105673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612177" y="307959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5312" y="2540332"/>
            <a:ext cx="1952611" cy="210339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80502" y="5915160"/>
            <a:ext cx="2005853" cy="620486"/>
            <a:chOff x="3056004" y="4114800"/>
            <a:chExt cx="2005853" cy="620486"/>
          </a:xfrm>
        </p:grpSpPr>
        <p:sp>
          <p:nvSpPr>
            <p:cNvPr id="13" name="Oval 12"/>
            <p:cNvSpPr/>
            <p:nvPr/>
          </p:nvSpPr>
          <p:spPr>
            <a:xfrm>
              <a:off x="3056004" y="4114800"/>
              <a:ext cx="2005853" cy="6204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hlinkClick r:id="rId6" action="ppaction://hlinksldjump"/>
            </p:cNvPr>
            <p:cNvSpPr txBox="1"/>
            <p:nvPr/>
          </p:nvSpPr>
          <p:spPr>
            <a:xfrm>
              <a:off x="3593566" y="4240377"/>
              <a:ext cx="9307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2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8" y="164569"/>
            <a:ext cx="1056730" cy="105673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873056" y="3352496"/>
            <a:ext cx="7840345" cy="1607820"/>
          </a:xfrm>
          <a:prstGeom prst="wedgeRoundRectCallout">
            <a:avLst>
              <a:gd name="adj1" fmla="val 53206"/>
              <a:gd name="adj2" fmla="val -21197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 các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vật trên đây con nào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noProof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làm mật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701234" y="379470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36" y="197510"/>
            <a:ext cx="1056730" cy="105673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7612175" y="307959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36" y="1597906"/>
            <a:ext cx="1056730" cy="105673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7612176" y="179427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4" y="1597906"/>
            <a:ext cx="1056730" cy="105673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1701234" y="1830228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5312" y="2540332"/>
            <a:ext cx="1952611" cy="210339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80502" y="5915160"/>
            <a:ext cx="2005853" cy="620486"/>
            <a:chOff x="3056004" y="4114800"/>
            <a:chExt cx="2005853" cy="620486"/>
          </a:xfrm>
        </p:grpSpPr>
        <p:sp>
          <p:nvSpPr>
            <p:cNvPr id="13" name="Oval 12"/>
            <p:cNvSpPr/>
            <p:nvPr/>
          </p:nvSpPr>
          <p:spPr>
            <a:xfrm>
              <a:off x="3056004" y="4114800"/>
              <a:ext cx="2005853" cy="6204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hlinkClick r:id="rId6" action="ppaction://hlinksldjump"/>
            </p:cNvPr>
            <p:cNvSpPr txBox="1"/>
            <p:nvPr/>
          </p:nvSpPr>
          <p:spPr>
            <a:xfrm>
              <a:off x="3593566" y="4240377"/>
              <a:ext cx="9307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208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9" y="1686822"/>
            <a:ext cx="1056730" cy="105673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873056" y="3352496"/>
            <a:ext cx="7840345" cy="1607820"/>
          </a:xfrm>
          <a:prstGeom prst="wedgeRoundRectCallout">
            <a:avLst>
              <a:gd name="adj1" fmla="val 53206"/>
              <a:gd name="adj2" fmla="val -2119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 các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vật trên đây con nào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noProof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hích ăn đường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701234" y="179427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4" y="200508"/>
            <a:ext cx="1056730" cy="105673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701234" y="307959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36" y="1597906"/>
            <a:ext cx="1056730" cy="105673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7612176" y="179427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92" y="164569"/>
            <a:ext cx="1056730" cy="105673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612177" y="307959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5312" y="2540332"/>
            <a:ext cx="1952611" cy="210339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80502" y="5915160"/>
            <a:ext cx="2005853" cy="620486"/>
            <a:chOff x="3056004" y="4114800"/>
            <a:chExt cx="2005853" cy="620486"/>
          </a:xfrm>
        </p:grpSpPr>
        <p:sp>
          <p:nvSpPr>
            <p:cNvPr id="13" name="Oval 12"/>
            <p:cNvSpPr/>
            <p:nvPr/>
          </p:nvSpPr>
          <p:spPr>
            <a:xfrm>
              <a:off x="3056004" y="4114800"/>
              <a:ext cx="2005853" cy="6204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hlinkClick r:id="rId6" action="ppaction://hlinksldjump"/>
            </p:cNvPr>
            <p:cNvSpPr txBox="1"/>
            <p:nvPr/>
          </p:nvSpPr>
          <p:spPr>
            <a:xfrm>
              <a:off x="3593566" y="4240377"/>
              <a:ext cx="9307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28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141</Words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2018-05-01T14:03:50Z</dcterms:created>
  <dcterms:modified xsi:type="dcterms:W3CDTF">2021-06-25T15:05:38Z</dcterms:modified>
</cp:coreProperties>
</file>