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276" y="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../Ke%20chuyen%20em%20&#273;&#7885;c%20s&#225;ch%20b&#225;o%20(T3).ppt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Box 75">
            <a:hlinkClick r:id="rId2" action="ppaction://hlinkpres?slideindex=1&amp;slidetitle="/>
          </p:cNvPr>
          <p:cNvSpPr txBox="1"/>
          <p:nvPr/>
        </p:nvSpPr>
        <p:spPr>
          <a:xfrm>
            <a:off x="1161355" y="3657600"/>
            <a:ext cx="651976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khấu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khấu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endParaRPr lang="en-US" sz="3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380B534-84AC-654E-2848-0A518A7926FE}"/>
              </a:ext>
            </a:extLst>
          </p:cNvPr>
          <p:cNvGrpSpPr/>
          <p:nvPr/>
        </p:nvGrpSpPr>
        <p:grpSpPr>
          <a:xfrm>
            <a:off x="5084510" y="-5117"/>
            <a:ext cx="5492209" cy="897628"/>
            <a:chOff x="4998717" y="210532"/>
            <a:chExt cx="5399539" cy="897628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E60342DA-E1C3-E952-44FB-DD9E61E62B27}"/>
                </a:ext>
              </a:extLst>
            </p:cNvPr>
            <p:cNvGrpSpPr/>
            <p:nvPr/>
          </p:nvGrpSpPr>
          <p:grpSpPr>
            <a:xfrm>
              <a:off x="4998717" y="210532"/>
              <a:ext cx="5399539" cy="897628"/>
              <a:chOff x="4998717" y="210532"/>
              <a:chExt cx="5399539" cy="897628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9A7673A-7322-D24E-3F3B-07CB3E6DC1DE}"/>
                  </a:ext>
                </a:extLst>
              </p:cNvPr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3944CA3-CD6A-9A99-61CF-F8AFB426CA24}"/>
                  </a:ext>
                </a:extLst>
              </p:cNvPr>
              <p:cNvSpPr txBox="1"/>
              <p:nvPr/>
            </p:nvSpPr>
            <p:spPr>
              <a:xfrm>
                <a:off x="6707300" y="646495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343FD04-14F6-61EB-7A34-8E24FEF996D3}"/>
                </a:ext>
              </a:extLst>
            </p:cNvPr>
            <p:cNvCxnSpPr/>
            <p:nvPr/>
          </p:nvCxnSpPr>
          <p:spPr>
            <a:xfrm>
              <a:off x="6826235" y="1051559"/>
              <a:ext cx="169916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Rectangle 95">
            <a:extLst>
              <a:ext uri="{FF2B5EF4-FFF2-40B4-BE49-F238E27FC236}">
                <a16:creationId xmlns:a16="http://schemas.microsoft.com/office/drawing/2014/main" id="{8757DC40-46A5-BBC5-0F06-30633D2AF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3333" y="835910"/>
            <a:ext cx="59795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 CHUYỆN: EM ĐỌC SÁCH BÁO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F92C153-9A72-4B91-1FEE-51EE1AC5DF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0719" y="2236154"/>
            <a:ext cx="754380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28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Dương Thị Lan</cp:lastModifiedBy>
  <cp:revision>154</cp:revision>
  <dcterms:created xsi:type="dcterms:W3CDTF">2022-07-10T01:37:20Z</dcterms:created>
  <dcterms:modified xsi:type="dcterms:W3CDTF">2022-07-30T02:52:12Z</dcterms:modified>
</cp:coreProperties>
</file>