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9" r:id="rId2"/>
    <p:sldId id="621" r:id="rId3"/>
    <p:sldId id="257" r:id="rId4"/>
    <p:sldId id="427" r:id="rId5"/>
    <p:sldId id="716" r:id="rId6"/>
    <p:sldId id="717" r:id="rId7"/>
    <p:sldId id="718" r:id="rId8"/>
    <p:sldId id="719" r:id="rId9"/>
    <p:sldId id="720" r:id="rId10"/>
    <p:sldId id="721" r:id="rId11"/>
    <p:sldId id="722" r:id="rId12"/>
    <p:sldId id="723" r:id="rId13"/>
    <p:sldId id="724" r:id="rId14"/>
    <p:sldId id="725" r:id="rId15"/>
    <p:sldId id="726" r:id="rId16"/>
    <p:sldId id="727" r:id="rId17"/>
    <p:sldId id="754" r:id="rId18"/>
    <p:sldId id="755" r:id="rId19"/>
    <p:sldId id="756" r:id="rId20"/>
    <p:sldId id="757" r:id="rId21"/>
    <p:sldId id="758" r:id="rId22"/>
    <p:sldId id="759" r:id="rId23"/>
    <p:sldId id="760" r:id="rId24"/>
    <p:sldId id="761" r:id="rId25"/>
    <p:sldId id="728" r:id="rId26"/>
    <p:sldId id="729" r:id="rId27"/>
    <p:sldId id="730" r:id="rId28"/>
    <p:sldId id="731" r:id="rId29"/>
    <p:sldId id="732" r:id="rId30"/>
    <p:sldId id="733" r:id="rId31"/>
    <p:sldId id="734" r:id="rId32"/>
    <p:sldId id="762" r:id="rId33"/>
    <p:sldId id="763" r:id="rId34"/>
    <p:sldId id="765" r:id="rId35"/>
    <p:sldId id="766" r:id="rId36"/>
    <p:sldId id="768" r:id="rId37"/>
    <p:sldId id="769" r:id="rId38"/>
    <p:sldId id="771" r:id="rId39"/>
    <p:sldId id="772" r:id="rId40"/>
    <p:sldId id="735" r:id="rId41"/>
    <p:sldId id="740" r:id="rId42"/>
    <p:sldId id="741" r:id="rId43"/>
    <p:sldId id="742" r:id="rId44"/>
    <p:sldId id="736" r:id="rId45"/>
    <p:sldId id="737" r:id="rId46"/>
    <p:sldId id="744" r:id="rId47"/>
    <p:sldId id="743" r:id="rId48"/>
    <p:sldId id="746" r:id="rId49"/>
    <p:sldId id="745" r:id="rId50"/>
    <p:sldId id="738" r:id="rId51"/>
    <p:sldId id="739" r:id="rId52"/>
    <p:sldId id="747" r:id="rId53"/>
    <p:sldId id="748" r:id="rId54"/>
    <p:sldId id="750" r:id="rId55"/>
    <p:sldId id="751" r:id="rId56"/>
    <p:sldId id="682" r:id="rId57"/>
    <p:sldId id="684" r:id="rId58"/>
    <p:sldId id="685" r:id="rId59"/>
    <p:sldId id="687" r:id="rId60"/>
    <p:sldId id="688" r:id="rId61"/>
    <p:sldId id="686" r:id="rId62"/>
    <p:sldId id="689" r:id="rId63"/>
    <p:sldId id="690" r:id="rId64"/>
    <p:sldId id="691" r:id="rId65"/>
    <p:sldId id="692" r:id="rId66"/>
    <p:sldId id="683" r:id="rId67"/>
    <p:sldId id="706" r:id="rId68"/>
    <p:sldId id="703" r:id="rId69"/>
    <p:sldId id="704" r:id="rId70"/>
    <p:sldId id="702" r:id="rId71"/>
    <p:sldId id="701" r:id="rId72"/>
    <p:sldId id="697" r:id="rId73"/>
    <p:sldId id="698" r:id="rId74"/>
    <p:sldId id="699" r:id="rId75"/>
    <p:sldId id="700" r:id="rId76"/>
    <p:sldId id="693" r:id="rId77"/>
    <p:sldId id="694" r:id="rId78"/>
    <p:sldId id="695" r:id="rId79"/>
    <p:sldId id="752" r:id="rId80"/>
    <p:sldId id="711" r:id="rId81"/>
    <p:sldId id="712" r:id="rId82"/>
    <p:sldId id="713" r:id="rId83"/>
    <p:sldId id="714" r:id="rId84"/>
    <p:sldId id="715" r:id="rId85"/>
    <p:sldId id="672" r:id="rId86"/>
    <p:sldId id="673" r:id="rId87"/>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2C95D-F021-4414-ABEB-8EA572F31545}" v="46" dt="2023-04-16T18:09:47.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7" autoAdjust="0"/>
    <p:restoredTop sz="93447" autoAdjust="0"/>
  </p:normalViewPr>
  <p:slideViewPr>
    <p:cSldViewPr snapToGrid="0">
      <p:cViewPr varScale="1">
        <p:scale>
          <a:sx n="72" d="100"/>
          <a:sy n="72" d="100"/>
        </p:scale>
        <p:origin x="576"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Ngọc Thạnh" userId="e7033b38-1dca-4f04-8a38-28eede06eb3f" providerId="ADAL" clId="{2132C95D-F021-4414-ABEB-8EA572F31545}"/>
    <pc:docChg chg="undo custSel delSld modSld">
      <pc:chgData name="Nguyễn Ngọc Thạnh" userId="e7033b38-1dca-4f04-8a38-28eede06eb3f" providerId="ADAL" clId="{2132C95D-F021-4414-ABEB-8EA572F31545}" dt="2023-04-16T18:22:05.673" v="595" actId="207"/>
      <pc:docMkLst>
        <pc:docMk/>
      </pc:docMkLst>
      <pc:sldChg chg="modSp mod">
        <pc:chgData name="Nguyễn Ngọc Thạnh" userId="e7033b38-1dca-4f04-8a38-28eede06eb3f" providerId="ADAL" clId="{2132C95D-F021-4414-ABEB-8EA572F31545}" dt="2023-04-16T18:12:17.575" v="524" actId="20577"/>
        <pc:sldMkLst>
          <pc:docMk/>
          <pc:sldMk cId="4115378172" sldId="682"/>
        </pc:sldMkLst>
        <pc:spChg chg="mod">
          <ac:chgData name="Nguyễn Ngọc Thạnh" userId="e7033b38-1dca-4f04-8a38-28eede06eb3f" providerId="ADAL" clId="{2132C95D-F021-4414-ABEB-8EA572F31545}" dt="2023-04-16T18:12:17.575" v="524" actId="20577"/>
          <ac:spMkLst>
            <pc:docMk/>
            <pc:sldMk cId="4115378172" sldId="682"/>
            <ac:spMk id="4" creationId="{8FE48966-FB42-89CC-FADF-958989AD8B66}"/>
          </ac:spMkLst>
        </pc:spChg>
      </pc:sldChg>
      <pc:sldChg chg="modSp mod">
        <pc:chgData name="Nguyễn Ngọc Thạnh" userId="e7033b38-1dca-4f04-8a38-28eede06eb3f" providerId="ADAL" clId="{2132C95D-F021-4414-ABEB-8EA572F31545}" dt="2023-04-16T17:31:48.034" v="15" actId="2711"/>
        <pc:sldMkLst>
          <pc:docMk/>
          <pc:sldMk cId="3952615768" sldId="716"/>
        </pc:sldMkLst>
        <pc:spChg chg="mod">
          <ac:chgData name="Nguyễn Ngọc Thạnh" userId="e7033b38-1dca-4f04-8a38-28eede06eb3f" providerId="ADAL" clId="{2132C95D-F021-4414-ABEB-8EA572F31545}" dt="2023-04-16T17:31:48.034" v="15" actId="2711"/>
          <ac:spMkLst>
            <pc:docMk/>
            <pc:sldMk cId="3952615768" sldId="716"/>
            <ac:spMk id="2" creationId="{3C4F590A-BBFF-DA5C-BF06-54C50D078BD9}"/>
          </ac:spMkLst>
        </pc:spChg>
        <pc:spChg chg="mod">
          <ac:chgData name="Nguyễn Ngọc Thạnh" userId="e7033b38-1dca-4f04-8a38-28eede06eb3f" providerId="ADAL" clId="{2132C95D-F021-4414-ABEB-8EA572F31545}" dt="2023-04-16T17:31:38.600" v="14" actId="1076"/>
          <ac:spMkLst>
            <pc:docMk/>
            <pc:sldMk cId="3952615768" sldId="716"/>
            <ac:spMk id="6" creationId="{7C599800-D2F5-890D-FB19-30D280906A76}"/>
          </ac:spMkLst>
        </pc:spChg>
      </pc:sldChg>
      <pc:sldChg chg="modSp mod">
        <pc:chgData name="Nguyễn Ngọc Thạnh" userId="e7033b38-1dca-4f04-8a38-28eede06eb3f" providerId="ADAL" clId="{2132C95D-F021-4414-ABEB-8EA572F31545}" dt="2023-04-16T17:33:27.886" v="33" actId="2711"/>
        <pc:sldMkLst>
          <pc:docMk/>
          <pc:sldMk cId="545369849" sldId="717"/>
        </pc:sldMkLst>
        <pc:spChg chg="mod">
          <ac:chgData name="Nguyễn Ngọc Thạnh" userId="e7033b38-1dca-4f04-8a38-28eede06eb3f" providerId="ADAL" clId="{2132C95D-F021-4414-ABEB-8EA572F31545}" dt="2023-04-16T17:33:27.886" v="33" actId="2711"/>
          <ac:spMkLst>
            <pc:docMk/>
            <pc:sldMk cId="545369849" sldId="717"/>
            <ac:spMk id="2" creationId="{09109C81-CCD5-8F6A-3C30-2B341D7513DE}"/>
          </ac:spMkLst>
        </pc:spChg>
      </pc:sldChg>
      <pc:sldChg chg="modSp mod">
        <pc:chgData name="Nguyễn Ngọc Thạnh" userId="e7033b38-1dca-4f04-8a38-28eede06eb3f" providerId="ADAL" clId="{2132C95D-F021-4414-ABEB-8EA572F31545}" dt="2023-04-16T17:35:03.461" v="44"/>
        <pc:sldMkLst>
          <pc:docMk/>
          <pc:sldMk cId="493389103" sldId="718"/>
        </pc:sldMkLst>
        <pc:spChg chg="mod">
          <ac:chgData name="Nguyễn Ngọc Thạnh" userId="e7033b38-1dca-4f04-8a38-28eede06eb3f" providerId="ADAL" clId="{2132C95D-F021-4414-ABEB-8EA572F31545}" dt="2023-04-16T17:35:03.461" v="44"/>
          <ac:spMkLst>
            <pc:docMk/>
            <pc:sldMk cId="493389103" sldId="718"/>
            <ac:spMk id="2" creationId="{400E2711-EFD3-F0AB-C4DA-E640D2A199C9}"/>
          </ac:spMkLst>
        </pc:spChg>
      </pc:sldChg>
      <pc:sldChg chg="modSp mod">
        <pc:chgData name="Nguyễn Ngọc Thạnh" userId="e7033b38-1dca-4f04-8a38-28eede06eb3f" providerId="ADAL" clId="{2132C95D-F021-4414-ABEB-8EA572F31545}" dt="2023-04-16T17:35:42.041" v="48"/>
        <pc:sldMkLst>
          <pc:docMk/>
          <pc:sldMk cId="2688887141" sldId="719"/>
        </pc:sldMkLst>
        <pc:spChg chg="mod">
          <ac:chgData name="Nguyễn Ngọc Thạnh" userId="e7033b38-1dca-4f04-8a38-28eede06eb3f" providerId="ADAL" clId="{2132C95D-F021-4414-ABEB-8EA572F31545}" dt="2023-04-16T17:35:42.041" v="48"/>
          <ac:spMkLst>
            <pc:docMk/>
            <pc:sldMk cId="2688887141" sldId="719"/>
            <ac:spMk id="2" creationId="{D6801E4A-4B20-8D1B-3891-A06BB402D97F}"/>
          </ac:spMkLst>
        </pc:spChg>
      </pc:sldChg>
      <pc:sldChg chg="modSp mod">
        <pc:chgData name="Nguyễn Ngọc Thạnh" userId="e7033b38-1dca-4f04-8a38-28eede06eb3f" providerId="ADAL" clId="{2132C95D-F021-4414-ABEB-8EA572F31545}" dt="2023-04-16T18:15:41.287" v="536" actId="207"/>
        <pc:sldMkLst>
          <pc:docMk/>
          <pc:sldMk cId="3739990070" sldId="720"/>
        </pc:sldMkLst>
        <pc:graphicFrameChg chg="mod modGraphic">
          <ac:chgData name="Nguyễn Ngọc Thạnh" userId="e7033b38-1dca-4f04-8a38-28eede06eb3f" providerId="ADAL" clId="{2132C95D-F021-4414-ABEB-8EA572F31545}" dt="2023-04-16T18:15:41.287" v="536" actId="207"/>
          <ac:graphicFrameMkLst>
            <pc:docMk/>
            <pc:sldMk cId="3739990070" sldId="720"/>
            <ac:graphicFrameMk id="6" creationId="{88F9C5D9-DAE3-6ADC-709C-43CE1A6FF247}"/>
          </ac:graphicFrameMkLst>
        </pc:graphicFrameChg>
      </pc:sldChg>
      <pc:sldChg chg="modSp mod">
        <pc:chgData name="Nguyễn Ngọc Thạnh" userId="e7033b38-1dca-4f04-8a38-28eede06eb3f" providerId="ADAL" clId="{2132C95D-F021-4414-ABEB-8EA572F31545}" dt="2023-04-16T18:14:05.277" v="530" actId="207"/>
        <pc:sldMkLst>
          <pc:docMk/>
          <pc:sldMk cId="1085190301" sldId="721"/>
        </pc:sldMkLst>
        <pc:graphicFrameChg chg="mod modGraphic">
          <ac:chgData name="Nguyễn Ngọc Thạnh" userId="e7033b38-1dca-4f04-8a38-28eede06eb3f" providerId="ADAL" clId="{2132C95D-F021-4414-ABEB-8EA572F31545}" dt="2023-04-16T18:14:05.277" v="530" actId="207"/>
          <ac:graphicFrameMkLst>
            <pc:docMk/>
            <pc:sldMk cId="1085190301" sldId="721"/>
            <ac:graphicFrameMk id="6" creationId="{06A10D75-B362-3415-2AC9-2C0EE34E201D}"/>
          </ac:graphicFrameMkLst>
        </pc:graphicFrameChg>
      </pc:sldChg>
      <pc:sldChg chg="modSp mod">
        <pc:chgData name="Nguyễn Ngọc Thạnh" userId="e7033b38-1dca-4f04-8a38-28eede06eb3f" providerId="ADAL" clId="{2132C95D-F021-4414-ABEB-8EA572F31545}" dt="2023-04-16T18:14:26.186" v="532" actId="207"/>
        <pc:sldMkLst>
          <pc:docMk/>
          <pc:sldMk cId="2625460086" sldId="722"/>
        </pc:sldMkLst>
        <pc:graphicFrameChg chg="mod modGraphic">
          <ac:chgData name="Nguyễn Ngọc Thạnh" userId="e7033b38-1dca-4f04-8a38-28eede06eb3f" providerId="ADAL" clId="{2132C95D-F021-4414-ABEB-8EA572F31545}" dt="2023-04-16T18:14:26.186" v="532" actId="207"/>
          <ac:graphicFrameMkLst>
            <pc:docMk/>
            <pc:sldMk cId="2625460086" sldId="722"/>
            <ac:graphicFrameMk id="6" creationId="{DD7EB343-3FEF-A642-2400-08C79F25751C}"/>
          </ac:graphicFrameMkLst>
        </pc:graphicFrameChg>
      </pc:sldChg>
      <pc:sldChg chg="modSp mod">
        <pc:chgData name="Nguyễn Ngọc Thạnh" userId="e7033b38-1dca-4f04-8a38-28eede06eb3f" providerId="ADAL" clId="{2132C95D-F021-4414-ABEB-8EA572F31545}" dt="2023-04-16T17:41:16.703" v="71" actId="20577"/>
        <pc:sldMkLst>
          <pc:docMk/>
          <pc:sldMk cId="3175990581" sldId="723"/>
        </pc:sldMkLst>
        <pc:spChg chg="mod">
          <ac:chgData name="Nguyễn Ngọc Thạnh" userId="e7033b38-1dca-4f04-8a38-28eede06eb3f" providerId="ADAL" clId="{2132C95D-F021-4414-ABEB-8EA572F31545}" dt="2023-04-16T17:41:16.703" v="71" actId="20577"/>
          <ac:spMkLst>
            <pc:docMk/>
            <pc:sldMk cId="3175990581" sldId="723"/>
            <ac:spMk id="2" creationId="{512646F2-90DA-9CDA-14A4-EE2D5C4E32E6}"/>
          </ac:spMkLst>
        </pc:spChg>
      </pc:sldChg>
      <pc:sldChg chg="modSp mod">
        <pc:chgData name="Nguyễn Ngọc Thạnh" userId="e7033b38-1dca-4f04-8a38-28eede06eb3f" providerId="ADAL" clId="{2132C95D-F021-4414-ABEB-8EA572F31545}" dt="2023-04-16T18:14:51.236" v="534" actId="403"/>
        <pc:sldMkLst>
          <pc:docMk/>
          <pc:sldMk cId="263067142" sldId="724"/>
        </pc:sldMkLst>
        <pc:spChg chg="mod">
          <ac:chgData name="Nguyễn Ngọc Thạnh" userId="e7033b38-1dca-4f04-8a38-28eede06eb3f" providerId="ADAL" clId="{2132C95D-F021-4414-ABEB-8EA572F31545}" dt="2023-04-16T18:14:51.236" v="534" actId="403"/>
          <ac:spMkLst>
            <pc:docMk/>
            <pc:sldMk cId="263067142" sldId="724"/>
            <ac:spMk id="2" creationId="{EF13FEA8-C1F5-6549-D079-C2ADC84E39C0}"/>
          </ac:spMkLst>
        </pc:spChg>
      </pc:sldChg>
      <pc:sldChg chg="modSp mod">
        <pc:chgData name="Nguyễn Ngọc Thạnh" userId="e7033b38-1dca-4f04-8a38-28eede06eb3f" providerId="ADAL" clId="{2132C95D-F021-4414-ABEB-8EA572F31545}" dt="2023-04-16T18:16:06.868" v="540" actId="1076"/>
        <pc:sldMkLst>
          <pc:docMk/>
          <pc:sldMk cId="1856177692" sldId="725"/>
        </pc:sldMkLst>
        <pc:spChg chg="mod">
          <ac:chgData name="Nguyễn Ngọc Thạnh" userId="e7033b38-1dca-4f04-8a38-28eede06eb3f" providerId="ADAL" clId="{2132C95D-F021-4414-ABEB-8EA572F31545}" dt="2023-04-16T18:16:06.868" v="540" actId="1076"/>
          <ac:spMkLst>
            <pc:docMk/>
            <pc:sldMk cId="1856177692" sldId="725"/>
            <ac:spMk id="2" creationId="{0E079E82-B889-0D75-0D89-7D05AAFB1877}"/>
          </ac:spMkLst>
        </pc:spChg>
      </pc:sldChg>
      <pc:sldChg chg="modSp mod">
        <pc:chgData name="Nguyễn Ngọc Thạnh" userId="e7033b38-1dca-4f04-8a38-28eede06eb3f" providerId="ADAL" clId="{2132C95D-F021-4414-ABEB-8EA572F31545}" dt="2023-04-16T18:18:26.411" v="577" actId="20577"/>
        <pc:sldMkLst>
          <pc:docMk/>
          <pc:sldMk cId="346327643" sldId="726"/>
        </pc:sldMkLst>
        <pc:spChg chg="mod">
          <ac:chgData name="Nguyễn Ngọc Thạnh" userId="e7033b38-1dca-4f04-8a38-28eede06eb3f" providerId="ADAL" clId="{2132C95D-F021-4414-ABEB-8EA572F31545}" dt="2023-04-16T18:16:21.268" v="543" actId="1076"/>
          <ac:spMkLst>
            <pc:docMk/>
            <pc:sldMk cId="346327643" sldId="726"/>
            <ac:spMk id="2" creationId="{C5F7F4CD-C561-E6F8-C3D9-EF601AC48E08}"/>
          </ac:spMkLst>
        </pc:spChg>
        <pc:spChg chg="mod">
          <ac:chgData name="Nguyễn Ngọc Thạnh" userId="e7033b38-1dca-4f04-8a38-28eede06eb3f" providerId="ADAL" clId="{2132C95D-F021-4414-ABEB-8EA572F31545}" dt="2023-04-16T18:18:26.411" v="577" actId="20577"/>
          <ac:spMkLst>
            <pc:docMk/>
            <pc:sldMk cId="346327643" sldId="726"/>
            <ac:spMk id="3" creationId="{B71AA519-4E05-EBD5-6EA1-6B114D633F11}"/>
          </ac:spMkLst>
        </pc:spChg>
      </pc:sldChg>
      <pc:sldChg chg="delSp modSp mod">
        <pc:chgData name="Nguyễn Ngọc Thạnh" userId="e7033b38-1dca-4f04-8a38-28eede06eb3f" providerId="ADAL" clId="{2132C95D-F021-4414-ABEB-8EA572F31545}" dt="2023-04-16T18:16:39.677" v="549" actId="1076"/>
        <pc:sldMkLst>
          <pc:docMk/>
          <pc:sldMk cId="3484221354" sldId="727"/>
        </pc:sldMkLst>
        <pc:spChg chg="mod">
          <ac:chgData name="Nguyễn Ngọc Thạnh" userId="e7033b38-1dca-4f04-8a38-28eede06eb3f" providerId="ADAL" clId="{2132C95D-F021-4414-ABEB-8EA572F31545}" dt="2023-04-16T18:16:39.677" v="549" actId="1076"/>
          <ac:spMkLst>
            <pc:docMk/>
            <pc:sldMk cId="3484221354" sldId="727"/>
            <ac:spMk id="3" creationId="{79D4C148-6C33-17EB-EBC0-470C1A1DF693}"/>
          </ac:spMkLst>
        </pc:spChg>
        <pc:spChg chg="del">
          <ac:chgData name="Nguyễn Ngọc Thạnh" userId="e7033b38-1dca-4f04-8a38-28eede06eb3f" providerId="ADAL" clId="{2132C95D-F021-4414-ABEB-8EA572F31545}" dt="2023-04-16T17:51:56.913" v="149" actId="478"/>
          <ac:spMkLst>
            <pc:docMk/>
            <pc:sldMk cId="3484221354" sldId="727"/>
            <ac:spMk id="7" creationId="{D6F64F1A-9F38-0034-EC27-4280C1F1E10B}"/>
          </ac:spMkLst>
        </pc:spChg>
        <pc:graphicFrameChg chg="mod">
          <ac:chgData name="Nguyễn Ngọc Thạnh" userId="e7033b38-1dca-4f04-8a38-28eede06eb3f" providerId="ADAL" clId="{2132C95D-F021-4414-ABEB-8EA572F31545}" dt="2023-04-16T17:52:06.394" v="153" actId="14100"/>
          <ac:graphicFrameMkLst>
            <pc:docMk/>
            <pc:sldMk cId="3484221354" sldId="727"/>
            <ac:graphicFrameMk id="8" creationId="{538E668C-E6AB-86F1-9A94-25D6D812A4FD}"/>
          </ac:graphicFrameMkLst>
        </pc:graphicFrameChg>
      </pc:sldChg>
      <pc:sldChg chg="modSp mod">
        <pc:chgData name="Nguyễn Ngọc Thạnh" userId="e7033b38-1dca-4f04-8a38-28eede06eb3f" providerId="ADAL" clId="{2132C95D-F021-4414-ABEB-8EA572F31545}" dt="2023-04-16T17:59:39.921" v="256" actId="255"/>
        <pc:sldMkLst>
          <pc:docMk/>
          <pc:sldMk cId="724780065" sldId="728"/>
        </pc:sldMkLst>
        <pc:spChg chg="mod">
          <ac:chgData name="Nguyễn Ngọc Thạnh" userId="e7033b38-1dca-4f04-8a38-28eede06eb3f" providerId="ADAL" clId="{2132C95D-F021-4414-ABEB-8EA572F31545}" dt="2023-04-16T17:59:39.921" v="256" actId="255"/>
          <ac:spMkLst>
            <pc:docMk/>
            <pc:sldMk cId="724780065" sldId="728"/>
            <ac:spMk id="2" creationId="{BFB707FE-4BF3-F94F-900D-F7D0346AB3B9}"/>
          </ac:spMkLst>
        </pc:spChg>
      </pc:sldChg>
      <pc:sldChg chg="modSp mod">
        <pc:chgData name="Nguyễn Ngọc Thạnh" userId="e7033b38-1dca-4f04-8a38-28eede06eb3f" providerId="ADAL" clId="{2132C95D-F021-4414-ABEB-8EA572F31545}" dt="2023-04-16T18:08:40.121" v="487" actId="1076"/>
        <pc:sldMkLst>
          <pc:docMk/>
          <pc:sldMk cId="2761692479" sldId="735"/>
        </pc:sldMkLst>
        <pc:spChg chg="mod">
          <ac:chgData name="Nguyễn Ngọc Thạnh" userId="e7033b38-1dca-4f04-8a38-28eede06eb3f" providerId="ADAL" clId="{2132C95D-F021-4414-ABEB-8EA572F31545}" dt="2023-04-16T18:08:40.121" v="487" actId="1076"/>
          <ac:spMkLst>
            <pc:docMk/>
            <pc:sldMk cId="2761692479" sldId="735"/>
            <ac:spMk id="7" creationId="{D6A8F9A3-77EC-F2E8-6A52-EF02EAF1648B}"/>
          </ac:spMkLst>
        </pc:spChg>
      </pc:sldChg>
      <pc:sldChg chg="modSp mod">
        <pc:chgData name="Nguyễn Ngọc Thạnh" userId="e7033b38-1dca-4f04-8a38-28eede06eb3f" providerId="ADAL" clId="{2132C95D-F021-4414-ABEB-8EA572F31545}" dt="2023-04-16T18:10:05.175" v="501" actId="207"/>
        <pc:sldMkLst>
          <pc:docMk/>
          <pc:sldMk cId="1597605096" sldId="737"/>
        </pc:sldMkLst>
        <pc:spChg chg="mod">
          <ac:chgData name="Nguyễn Ngọc Thạnh" userId="e7033b38-1dca-4f04-8a38-28eede06eb3f" providerId="ADAL" clId="{2132C95D-F021-4414-ABEB-8EA572F31545}" dt="2023-04-16T18:10:05.175" v="501" actId="207"/>
          <ac:spMkLst>
            <pc:docMk/>
            <pc:sldMk cId="1597605096" sldId="737"/>
            <ac:spMk id="3" creationId="{43005E5C-34E4-BF87-6A9A-51C6C67EED6C}"/>
          </ac:spMkLst>
        </pc:spChg>
      </pc:sldChg>
      <pc:sldChg chg="modSp mod">
        <pc:chgData name="Nguyễn Ngọc Thạnh" userId="e7033b38-1dca-4f04-8a38-28eede06eb3f" providerId="ADAL" clId="{2132C95D-F021-4414-ABEB-8EA572F31545}" dt="2023-04-16T18:22:05.673" v="595" actId="207"/>
        <pc:sldMkLst>
          <pc:docMk/>
          <pc:sldMk cId="260420602" sldId="738"/>
        </pc:sldMkLst>
        <pc:graphicFrameChg chg="mod modGraphic">
          <ac:chgData name="Nguyễn Ngọc Thạnh" userId="e7033b38-1dca-4f04-8a38-28eede06eb3f" providerId="ADAL" clId="{2132C95D-F021-4414-ABEB-8EA572F31545}" dt="2023-04-16T18:22:05.673" v="595" actId="207"/>
          <ac:graphicFrameMkLst>
            <pc:docMk/>
            <pc:sldMk cId="260420602" sldId="738"/>
            <ac:graphicFrameMk id="2" creationId="{1C2DE632-3671-A1E7-A551-65F1339879EE}"/>
          </ac:graphicFrameMkLst>
        </pc:graphicFrameChg>
      </pc:sldChg>
      <pc:sldChg chg="modSp mod">
        <pc:chgData name="Nguyễn Ngọc Thạnh" userId="e7033b38-1dca-4f04-8a38-28eede06eb3f" providerId="ADAL" clId="{2132C95D-F021-4414-ABEB-8EA572F31545}" dt="2023-04-16T18:10:57.958" v="508" actId="207"/>
        <pc:sldMkLst>
          <pc:docMk/>
          <pc:sldMk cId="5437361" sldId="739"/>
        </pc:sldMkLst>
        <pc:spChg chg="mod">
          <ac:chgData name="Nguyễn Ngọc Thạnh" userId="e7033b38-1dca-4f04-8a38-28eede06eb3f" providerId="ADAL" clId="{2132C95D-F021-4414-ABEB-8EA572F31545}" dt="2023-04-16T18:10:57.958" v="508" actId="207"/>
          <ac:spMkLst>
            <pc:docMk/>
            <pc:sldMk cId="5437361" sldId="739"/>
            <ac:spMk id="3" creationId="{8A097468-9E48-5899-8091-2AA2AD725C42}"/>
          </ac:spMkLst>
        </pc:spChg>
      </pc:sldChg>
      <pc:sldChg chg="modSp mod">
        <pc:chgData name="Nguyễn Ngọc Thạnh" userId="e7033b38-1dca-4f04-8a38-28eede06eb3f" providerId="ADAL" clId="{2132C95D-F021-4414-ABEB-8EA572F31545}" dt="2023-04-16T18:09:08.777" v="488" actId="1076"/>
        <pc:sldMkLst>
          <pc:docMk/>
          <pc:sldMk cId="2339029608" sldId="740"/>
        </pc:sldMkLst>
        <pc:spChg chg="mod">
          <ac:chgData name="Nguyễn Ngọc Thạnh" userId="e7033b38-1dca-4f04-8a38-28eede06eb3f" providerId="ADAL" clId="{2132C95D-F021-4414-ABEB-8EA572F31545}" dt="2023-04-16T18:09:08.777" v="488" actId="1076"/>
          <ac:spMkLst>
            <pc:docMk/>
            <pc:sldMk cId="2339029608" sldId="740"/>
            <ac:spMk id="3" creationId="{10CA718C-955C-23E1-B8AB-2DABC205637E}"/>
          </ac:spMkLst>
        </pc:spChg>
      </pc:sldChg>
      <pc:sldChg chg="modSp mod">
        <pc:chgData name="Nguyễn Ngọc Thạnh" userId="e7033b38-1dca-4f04-8a38-28eede06eb3f" providerId="ADAL" clId="{2132C95D-F021-4414-ABEB-8EA572F31545}" dt="2023-04-16T18:20:03.608" v="585" actId="12385"/>
        <pc:sldMkLst>
          <pc:docMk/>
          <pc:sldMk cId="2855351680" sldId="741"/>
        </pc:sldMkLst>
        <pc:spChg chg="mod">
          <ac:chgData name="Nguyễn Ngọc Thạnh" userId="e7033b38-1dca-4f04-8a38-28eede06eb3f" providerId="ADAL" clId="{2132C95D-F021-4414-ABEB-8EA572F31545}" dt="2023-04-16T18:09:47.803" v="499" actId="1076"/>
          <ac:spMkLst>
            <pc:docMk/>
            <pc:sldMk cId="2855351680" sldId="741"/>
            <ac:spMk id="3" creationId="{A21AAD3F-9A1B-E304-9A5B-0291FC4446D5}"/>
          </ac:spMkLst>
        </pc:spChg>
        <pc:spChg chg="mod">
          <ac:chgData name="Nguyễn Ngọc Thạnh" userId="e7033b38-1dca-4f04-8a38-28eede06eb3f" providerId="ADAL" clId="{2132C95D-F021-4414-ABEB-8EA572F31545}" dt="2023-04-16T18:09:31.130" v="494" actId="1076"/>
          <ac:spMkLst>
            <pc:docMk/>
            <pc:sldMk cId="2855351680" sldId="741"/>
            <ac:spMk id="4" creationId="{7697470D-7DB3-2847-AEC0-A980A6083A3B}"/>
          </ac:spMkLst>
        </pc:spChg>
        <pc:spChg chg="mod">
          <ac:chgData name="Nguyễn Ngọc Thạnh" userId="e7033b38-1dca-4f04-8a38-28eede06eb3f" providerId="ADAL" clId="{2132C95D-F021-4414-ABEB-8EA572F31545}" dt="2023-04-16T18:09:31.130" v="494" actId="1076"/>
          <ac:spMkLst>
            <pc:docMk/>
            <pc:sldMk cId="2855351680" sldId="741"/>
            <ac:spMk id="5" creationId="{FF9B5A0C-30E9-E294-3E55-B4839E99B2BB}"/>
          </ac:spMkLst>
        </pc:spChg>
        <pc:graphicFrameChg chg="mod modGraphic">
          <ac:chgData name="Nguyễn Ngọc Thạnh" userId="e7033b38-1dca-4f04-8a38-28eede06eb3f" providerId="ADAL" clId="{2132C95D-F021-4414-ABEB-8EA572F31545}" dt="2023-04-16T18:20:03.608" v="585" actId="12385"/>
          <ac:graphicFrameMkLst>
            <pc:docMk/>
            <pc:sldMk cId="2855351680" sldId="741"/>
            <ac:graphicFrameMk id="2" creationId="{1F92ECF9-B48A-3ADA-6031-E84A19BA1AD1}"/>
          </ac:graphicFrameMkLst>
        </pc:graphicFrameChg>
      </pc:sldChg>
      <pc:sldChg chg="modSp mod">
        <pc:chgData name="Nguyễn Ngọc Thạnh" userId="e7033b38-1dca-4f04-8a38-28eede06eb3f" providerId="ADAL" clId="{2132C95D-F021-4414-ABEB-8EA572F31545}" dt="2023-04-16T18:21:24.369" v="592" actId="948"/>
        <pc:sldMkLst>
          <pc:docMk/>
          <pc:sldMk cId="1615620022" sldId="743"/>
        </pc:sldMkLst>
        <pc:spChg chg="mod">
          <ac:chgData name="Nguyễn Ngọc Thạnh" userId="e7033b38-1dca-4f04-8a38-28eede06eb3f" providerId="ADAL" clId="{2132C95D-F021-4414-ABEB-8EA572F31545}" dt="2023-04-16T18:10:27.168" v="504" actId="114"/>
          <ac:spMkLst>
            <pc:docMk/>
            <pc:sldMk cId="1615620022" sldId="743"/>
            <ac:spMk id="3" creationId="{B15120CD-11CB-4E7E-80DC-D81E28161D91}"/>
          </ac:spMkLst>
        </pc:spChg>
        <pc:graphicFrameChg chg="mod modGraphic">
          <ac:chgData name="Nguyễn Ngọc Thạnh" userId="e7033b38-1dca-4f04-8a38-28eede06eb3f" providerId="ADAL" clId="{2132C95D-F021-4414-ABEB-8EA572F31545}" dt="2023-04-16T18:21:24.369" v="592" actId="948"/>
          <ac:graphicFrameMkLst>
            <pc:docMk/>
            <pc:sldMk cId="1615620022" sldId="743"/>
            <ac:graphicFrameMk id="2" creationId="{506E07AE-6E92-5FCD-E62D-8869568145DA}"/>
          </ac:graphicFrameMkLst>
        </pc:graphicFrameChg>
      </pc:sldChg>
      <pc:sldChg chg="modSp mod">
        <pc:chgData name="Nguyễn Ngọc Thạnh" userId="e7033b38-1dca-4f04-8a38-28eede06eb3f" providerId="ADAL" clId="{2132C95D-F021-4414-ABEB-8EA572F31545}" dt="2023-04-16T18:10:13.057" v="502" actId="207"/>
        <pc:sldMkLst>
          <pc:docMk/>
          <pc:sldMk cId="131996549" sldId="744"/>
        </pc:sldMkLst>
        <pc:spChg chg="mod">
          <ac:chgData name="Nguyễn Ngọc Thạnh" userId="e7033b38-1dca-4f04-8a38-28eede06eb3f" providerId="ADAL" clId="{2132C95D-F021-4414-ABEB-8EA572F31545}" dt="2023-04-16T18:10:13.057" v="502" actId="207"/>
          <ac:spMkLst>
            <pc:docMk/>
            <pc:sldMk cId="131996549" sldId="744"/>
            <ac:spMk id="3" creationId="{0783A37F-EF21-C4C5-5140-E9F5ED996392}"/>
          </ac:spMkLst>
        </pc:spChg>
      </pc:sldChg>
      <pc:sldChg chg="modSp mod">
        <pc:chgData name="Nguyễn Ngọc Thạnh" userId="e7033b38-1dca-4f04-8a38-28eede06eb3f" providerId="ADAL" clId="{2132C95D-F021-4414-ABEB-8EA572F31545}" dt="2023-04-16T18:10:34.186" v="505" actId="207"/>
        <pc:sldMkLst>
          <pc:docMk/>
          <pc:sldMk cId="2860585641" sldId="746"/>
        </pc:sldMkLst>
        <pc:spChg chg="mod">
          <ac:chgData name="Nguyễn Ngọc Thạnh" userId="e7033b38-1dca-4f04-8a38-28eede06eb3f" providerId="ADAL" clId="{2132C95D-F021-4414-ABEB-8EA572F31545}" dt="2023-04-16T18:10:34.186" v="505" actId="207"/>
          <ac:spMkLst>
            <pc:docMk/>
            <pc:sldMk cId="2860585641" sldId="746"/>
            <ac:spMk id="3" creationId="{7678228D-DC39-F61B-A763-1DFDE0B1B45D}"/>
          </ac:spMkLst>
        </pc:spChg>
      </pc:sldChg>
      <pc:sldChg chg="modSp mod">
        <pc:chgData name="Nguyễn Ngọc Thạnh" userId="e7033b38-1dca-4f04-8a38-28eede06eb3f" providerId="ADAL" clId="{2132C95D-F021-4414-ABEB-8EA572F31545}" dt="2023-04-16T18:11:07.727" v="510" actId="1076"/>
        <pc:sldMkLst>
          <pc:docMk/>
          <pc:sldMk cId="1109366706" sldId="747"/>
        </pc:sldMkLst>
        <pc:spChg chg="mod">
          <ac:chgData name="Nguyễn Ngọc Thạnh" userId="e7033b38-1dca-4f04-8a38-28eede06eb3f" providerId="ADAL" clId="{2132C95D-F021-4414-ABEB-8EA572F31545}" dt="2023-04-16T18:11:07.727" v="510" actId="1076"/>
          <ac:spMkLst>
            <pc:docMk/>
            <pc:sldMk cId="1109366706" sldId="747"/>
            <ac:spMk id="6" creationId="{0B834138-6BDA-82A4-0A6D-41B62D43C342}"/>
          </ac:spMkLst>
        </pc:spChg>
      </pc:sldChg>
      <pc:sldChg chg="modSp mod">
        <pc:chgData name="Nguyễn Ngọc Thạnh" userId="e7033b38-1dca-4f04-8a38-28eede06eb3f" providerId="ADAL" clId="{2132C95D-F021-4414-ABEB-8EA572F31545}" dt="2023-04-16T18:11:13.904" v="511" actId="207"/>
        <pc:sldMkLst>
          <pc:docMk/>
          <pc:sldMk cId="1155958496" sldId="748"/>
        </pc:sldMkLst>
        <pc:spChg chg="mod">
          <ac:chgData name="Nguyễn Ngọc Thạnh" userId="e7033b38-1dca-4f04-8a38-28eede06eb3f" providerId="ADAL" clId="{2132C95D-F021-4414-ABEB-8EA572F31545}" dt="2023-04-16T18:11:13.904" v="511" actId="207"/>
          <ac:spMkLst>
            <pc:docMk/>
            <pc:sldMk cId="1155958496" sldId="748"/>
            <ac:spMk id="3" creationId="{8A097468-9E48-5899-8091-2AA2AD725C42}"/>
          </ac:spMkLst>
        </pc:spChg>
      </pc:sldChg>
      <pc:sldChg chg="modSp del mod">
        <pc:chgData name="Nguyễn Ngọc Thạnh" userId="e7033b38-1dca-4f04-8a38-28eede06eb3f" providerId="ADAL" clId="{2132C95D-F021-4414-ABEB-8EA572F31545}" dt="2023-04-16T18:11:37.412" v="513" actId="47"/>
        <pc:sldMkLst>
          <pc:docMk/>
          <pc:sldMk cId="932938977" sldId="749"/>
        </pc:sldMkLst>
        <pc:spChg chg="mod">
          <ac:chgData name="Nguyễn Ngọc Thạnh" userId="e7033b38-1dca-4f04-8a38-28eede06eb3f" providerId="ADAL" clId="{2132C95D-F021-4414-ABEB-8EA572F31545}" dt="2023-04-16T18:11:19.893" v="512" actId="207"/>
          <ac:spMkLst>
            <pc:docMk/>
            <pc:sldMk cId="932938977" sldId="749"/>
            <ac:spMk id="3" creationId="{8A097468-9E48-5899-8091-2AA2AD725C42}"/>
          </ac:spMkLst>
        </pc:spChg>
      </pc:sldChg>
      <pc:sldChg chg="modSp mod">
        <pc:chgData name="Nguyễn Ngọc Thạnh" userId="e7033b38-1dca-4f04-8a38-28eede06eb3f" providerId="ADAL" clId="{2132C95D-F021-4414-ABEB-8EA572F31545}" dt="2023-04-16T18:12:05.040" v="518" actId="255"/>
        <pc:sldMkLst>
          <pc:docMk/>
          <pc:sldMk cId="100902171" sldId="750"/>
        </pc:sldMkLst>
        <pc:graphicFrameChg chg="modGraphic">
          <ac:chgData name="Nguyễn Ngọc Thạnh" userId="e7033b38-1dca-4f04-8a38-28eede06eb3f" providerId="ADAL" clId="{2132C95D-F021-4414-ABEB-8EA572F31545}" dt="2023-04-16T18:12:05.040" v="518" actId="255"/>
          <ac:graphicFrameMkLst>
            <pc:docMk/>
            <pc:sldMk cId="100902171" sldId="750"/>
            <ac:graphicFrameMk id="6" creationId="{676E14B4-8272-85C3-D6B7-D4EFC8E290A6}"/>
          </ac:graphicFrameMkLst>
        </pc:graphicFrameChg>
      </pc:sldChg>
      <pc:sldChg chg="addSp modSp mod">
        <pc:chgData name="Nguyễn Ngọc Thạnh" userId="e7033b38-1dca-4f04-8a38-28eede06eb3f" providerId="ADAL" clId="{2132C95D-F021-4414-ABEB-8EA572F31545}" dt="2023-04-16T18:18:39.699" v="578" actId="1076"/>
        <pc:sldMkLst>
          <pc:docMk/>
          <pc:sldMk cId="2058885495" sldId="754"/>
        </pc:sldMkLst>
        <pc:spChg chg="mod">
          <ac:chgData name="Nguyễn Ngọc Thạnh" userId="e7033b38-1dca-4f04-8a38-28eede06eb3f" providerId="ADAL" clId="{2132C95D-F021-4414-ABEB-8EA572F31545}" dt="2023-04-16T18:18:39.699" v="578" actId="1076"/>
          <ac:spMkLst>
            <pc:docMk/>
            <pc:sldMk cId="2058885495" sldId="754"/>
            <ac:spMk id="2" creationId="{565D6536-57BC-910D-B3A4-44598F5246F6}"/>
          </ac:spMkLst>
        </pc:spChg>
        <pc:spChg chg="add mod">
          <ac:chgData name="Nguyễn Ngọc Thạnh" userId="e7033b38-1dca-4f04-8a38-28eede06eb3f" providerId="ADAL" clId="{2132C95D-F021-4414-ABEB-8EA572F31545}" dt="2023-04-16T18:16:52.018" v="552" actId="403"/>
          <ac:spMkLst>
            <pc:docMk/>
            <pc:sldMk cId="2058885495" sldId="754"/>
            <ac:spMk id="3" creationId="{09521553-348A-28A3-6424-C92B72C25795}"/>
          </ac:spMkLst>
        </pc:spChg>
        <pc:spChg chg="mod">
          <ac:chgData name="Nguyễn Ngọc Thạnh" userId="e7033b38-1dca-4f04-8a38-28eede06eb3f" providerId="ADAL" clId="{2132C95D-F021-4414-ABEB-8EA572F31545}" dt="2023-04-16T18:17:22.388" v="556" actId="14100"/>
          <ac:spMkLst>
            <pc:docMk/>
            <pc:sldMk cId="2058885495" sldId="754"/>
            <ac:spMk id="6" creationId="{CF1F51BD-721F-5937-5E2A-DEAE655CA773}"/>
          </ac:spMkLst>
        </pc:spChg>
        <pc:spChg chg="add mod">
          <ac:chgData name="Nguyễn Ngọc Thạnh" userId="e7033b38-1dca-4f04-8a38-28eede06eb3f" providerId="ADAL" clId="{2132C95D-F021-4414-ABEB-8EA572F31545}" dt="2023-04-16T17:54:06.422" v="176" actId="571"/>
          <ac:spMkLst>
            <pc:docMk/>
            <pc:sldMk cId="2058885495" sldId="754"/>
            <ac:spMk id="7" creationId="{AF5DF152-F505-AFE3-2175-B0487627E51F}"/>
          </ac:spMkLst>
        </pc:spChg>
      </pc:sldChg>
      <pc:sldChg chg="delSp modSp mod">
        <pc:chgData name="Nguyễn Ngọc Thạnh" userId="e7033b38-1dca-4f04-8a38-28eede06eb3f" providerId="ADAL" clId="{2132C95D-F021-4414-ABEB-8EA572F31545}" dt="2023-04-16T18:19:04.974" v="581" actId="207"/>
        <pc:sldMkLst>
          <pc:docMk/>
          <pc:sldMk cId="1917124950" sldId="755"/>
        </pc:sldMkLst>
        <pc:spChg chg="del">
          <ac:chgData name="Nguyễn Ngọc Thạnh" userId="e7033b38-1dca-4f04-8a38-28eede06eb3f" providerId="ADAL" clId="{2132C95D-F021-4414-ABEB-8EA572F31545}" dt="2023-04-16T17:54:42.376" v="185" actId="478"/>
          <ac:spMkLst>
            <pc:docMk/>
            <pc:sldMk cId="1917124950" sldId="755"/>
            <ac:spMk id="2" creationId="{345FC97E-BB1B-67A7-7FAB-564927BC3DD2}"/>
          </ac:spMkLst>
        </pc:spChg>
        <pc:spChg chg="mod">
          <ac:chgData name="Nguyễn Ngọc Thạnh" userId="e7033b38-1dca-4f04-8a38-28eede06eb3f" providerId="ADAL" clId="{2132C95D-F021-4414-ABEB-8EA572F31545}" dt="2023-04-16T18:19:04.974" v="581" actId="207"/>
          <ac:spMkLst>
            <pc:docMk/>
            <pc:sldMk cId="1917124950" sldId="755"/>
            <ac:spMk id="3" creationId="{B94F51B9-4092-E35F-B664-2E90919419A5}"/>
          </ac:spMkLst>
        </pc:spChg>
      </pc:sldChg>
      <pc:sldChg chg="modSp mod">
        <pc:chgData name="Nguyễn Ngọc Thạnh" userId="e7033b38-1dca-4f04-8a38-28eede06eb3f" providerId="ADAL" clId="{2132C95D-F021-4414-ABEB-8EA572F31545}" dt="2023-04-16T18:19:16.289" v="583" actId="122"/>
        <pc:sldMkLst>
          <pc:docMk/>
          <pc:sldMk cId="1471513249" sldId="756"/>
        </pc:sldMkLst>
        <pc:spChg chg="mod">
          <ac:chgData name="Nguyễn Ngọc Thạnh" userId="e7033b38-1dca-4f04-8a38-28eede06eb3f" providerId="ADAL" clId="{2132C95D-F021-4414-ABEB-8EA572F31545}" dt="2023-04-16T17:55:41.771" v="197" actId="1076"/>
          <ac:spMkLst>
            <pc:docMk/>
            <pc:sldMk cId="1471513249" sldId="756"/>
            <ac:spMk id="2" creationId="{F996CFE4-F215-C6BB-C96C-5C0CA7C2BB8D}"/>
          </ac:spMkLst>
        </pc:spChg>
        <pc:spChg chg="mod">
          <ac:chgData name="Nguyễn Ngọc Thạnh" userId="e7033b38-1dca-4f04-8a38-28eede06eb3f" providerId="ADAL" clId="{2132C95D-F021-4414-ABEB-8EA572F31545}" dt="2023-04-16T18:19:16.289" v="583" actId="122"/>
          <ac:spMkLst>
            <pc:docMk/>
            <pc:sldMk cId="1471513249" sldId="756"/>
            <ac:spMk id="3" creationId="{E48A49B1-C003-B00C-C1BB-252CA4CFB0A5}"/>
          </ac:spMkLst>
        </pc:spChg>
      </pc:sldChg>
      <pc:sldChg chg="delSp modSp mod">
        <pc:chgData name="Nguyễn Ngọc Thạnh" userId="e7033b38-1dca-4f04-8a38-28eede06eb3f" providerId="ADAL" clId="{2132C95D-F021-4414-ABEB-8EA572F31545}" dt="2023-04-16T17:57:10.489" v="217" actId="1036"/>
        <pc:sldMkLst>
          <pc:docMk/>
          <pc:sldMk cId="4199388910" sldId="757"/>
        </pc:sldMkLst>
        <pc:spChg chg="del">
          <ac:chgData name="Nguyễn Ngọc Thạnh" userId="e7033b38-1dca-4f04-8a38-28eede06eb3f" providerId="ADAL" clId="{2132C95D-F021-4414-ABEB-8EA572F31545}" dt="2023-04-16T17:56:40.467" v="206" actId="478"/>
          <ac:spMkLst>
            <pc:docMk/>
            <pc:sldMk cId="4199388910" sldId="757"/>
            <ac:spMk id="2" creationId="{345FC97E-BB1B-67A7-7FAB-564927BC3DD2}"/>
          </ac:spMkLst>
        </pc:spChg>
        <pc:spChg chg="mod">
          <ac:chgData name="Nguyễn Ngọc Thạnh" userId="e7033b38-1dca-4f04-8a38-28eede06eb3f" providerId="ADAL" clId="{2132C95D-F021-4414-ABEB-8EA572F31545}" dt="2023-04-16T17:57:10.489" v="217" actId="1036"/>
          <ac:spMkLst>
            <pc:docMk/>
            <pc:sldMk cId="4199388910" sldId="757"/>
            <ac:spMk id="3" creationId="{B94F51B9-4092-E35F-B664-2E90919419A5}"/>
          </ac:spMkLst>
        </pc:spChg>
      </pc:sldChg>
      <pc:sldChg chg="modSp mod">
        <pc:chgData name="Nguyễn Ngọc Thạnh" userId="e7033b38-1dca-4f04-8a38-28eede06eb3f" providerId="ADAL" clId="{2132C95D-F021-4414-ABEB-8EA572F31545}" dt="2023-04-16T17:57:35.103" v="224" actId="2711"/>
        <pc:sldMkLst>
          <pc:docMk/>
          <pc:sldMk cId="1671956397" sldId="758"/>
        </pc:sldMkLst>
        <pc:spChg chg="mod">
          <ac:chgData name="Nguyễn Ngọc Thạnh" userId="e7033b38-1dca-4f04-8a38-28eede06eb3f" providerId="ADAL" clId="{2132C95D-F021-4414-ABEB-8EA572F31545}" dt="2023-04-16T17:57:23.770" v="220" actId="207"/>
          <ac:spMkLst>
            <pc:docMk/>
            <pc:sldMk cId="1671956397" sldId="758"/>
            <ac:spMk id="2" creationId="{F996CFE4-F215-C6BB-C96C-5C0CA7C2BB8D}"/>
          </ac:spMkLst>
        </pc:spChg>
        <pc:spChg chg="mod">
          <ac:chgData name="Nguyễn Ngọc Thạnh" userId="e7033b38-1dca-4f04-8a38-28eede06eb3f" providerId="ADAL" clId="{2132C95D-F021-4414-ABEB-8EA572F31545}" dt="2023-04-16T17:57:35.103" v="224" actId="2711"/>
          <ac:spMkLst>
            <pc:docMk/>
            <pc:sldMk cId="1671956397" sldId="758"/>
            <ac:spMk id="3" creationId="{E48A49B1-C003-B00C-C1BB-252CA4CFB0A5}"/>
          </ac:spMkLst>
        </pc:spChg>
      </pc:sldChg>
      <pc:sldChg chg="delSp modSp mod">
        <pc:chgData name="Nguyễn Ngọc Thạnh" userId="e7033b38-1dca-4f04-8a38-28eede06eb3f" providerId="ADAL" clId="{2132C95D-F021-4414-ABEB-8EA572F31545}" dt="2023-04-16T17:57:56.810" v="229" actId="1076"/>
        <pc:sldMkLst>
          <pc:docMk/>
          <pc:sldMk cId="972835616" sldId="759"/>
        </pc:sldMkLst>
        <pc:spChg chg="del">
          <ac:chgData name="Nguyễn Ngọc Thạnh" userId="e7033b38-1dca-4f04-8a38-28eede06eb3f" providerId="ADAL" clId="{2132C95D-F021-4414-ABEB-8EA572F31545}" dt="2023-04-16T17:57:41.870" v="225" actId="478"/>
          <ac:spMkLst>
            <pc:docMk/>
            <pc:sldMk cId="972835616" sldId="759"/>
            <ac:spMk id="2" creationId="{345FC97E-BB1B-67A7-7FAB-564927BC3DD2}"/>
          </ac:spMkLst>
        </pc:spChg>
        <pc:spChg chg="mod">
          <ac:chgData name="Nguyễn Ngọc Thạnh" userId="e7033b38-1dca-4f04-8a38-28eede06eb3f" providerId="ADAL" clId="{2132C95D-F021-4414-ABEB-8EA572F31545}" dt="2023-04-16T17:57:56.810" v="229" actId="1076"/>
          <ac:spMkLst>
            <pc:docMk/>
            <pc:sldMk cId="972835616" sldId="759"/>
            <ac:spMk id="3" creationId="{B94F51B9-4092-E35F-B664-2E90919419A5}"/>
          </ac:spMkLst>
        </pc:spChg>
      </pc:sldChg>
      <pc:sldChg chg="modSp mod">
        <pc:chgData name="Nguyễn Ngọc Thạnh" userId="e7033b38-1dca-4f04-8a38-28eede06eb3f" providerId="ADAL" clId="{2132C95D-F021-4414-ABEB-8EA572F31545}" dt="2023-04-16T17:58:29.421" v="243" actId="20577"/>
        <pc:sldMkLst>
          <pc:docMk/>
          <pc:sldMk cId="719207526" sldId="760"/>
        </pc:sldMkLst>
        <pc:spChg chg="mod">
          <ac:chgData name="Nguyễn Ngọc Thạnh" userId="e7033b38-1dca-4f04-8a38-28eede06eb3f" providerId="ADAL" clId="{2132C95D-F021-4414-ABEB-8EA572F31545}" dt="2023-04-16T17:58:10.798" v="234" actId="207"/>
          <ac:spMkLst>
            <pc:docMk/>
            <pc:sldMk cId="719207526" sldId="760"/>
            <ac:spMk id="2" creationId="{F996CFE4-F215-C6BB-C96C-5C0CA7C2BB8D}"/>
          </ac:spMkLst>
        </pc:spChg>
        <pc:spChg chg="mod">
          <ac:chgData name="Nguyễn Ngọc Thạnh" userId="e7033b38-1dca-4f04-8a38-28eede06eb3f" providerId="ADAL" clId="{2132C95D-F021-4414-ABEB-8EA572F31545}" dt="2023-04-16T17:58:29.421" v="243" actId="20577"/>
          <ac:spMkLst>
            <pc:docMk/>
            <pc:sldMk cId="719207526" sldId="760"/>
            <ac:spMk id="3" creationId="{E48A49B1-C003-B00C-C1BB-252CA4CFB0A5}"/>
          </ac:spMkLst>
        </pc:spChg>
      </pc:sldChg>
      <pc:sldChg chg="delSp modSp mod">
        <pc:chgData name="Nguyễn Ngọc Thạnh" userId="e7033b38-1dca-4f04-8a38-28eede06eb3f" providerId="ADAL" clId="{2132C95D-F021-4414-ABEB-8EA572F31545}" dt="2023-04-16T17:58:55.704" v="250" actId="20577"/>
        <pc:sldMkLst>
          <pc:docMk/>
          <pc:sldMk cId="647958250" sldId="761"/>
        </pc:sldMkLst>
        <pc:spChg chg="del">
          <ac:chgData name="Nguyễn Ngọc Thạnh" userId="e7033b38-1dca-4f04-8a38-28eede06eb3f" providerId="ADAL" clId="{2132C95D-F021-4414-ABEB-8EA572F31545}" dt="2023-04-16T17:58:35.673" v="244" actId="478"/>
          <ac:spMkLst>
            <pc:docMk/>
            <pc:sldMk cId="647958250" sldId="761"/>
            <ac:spMk id="2" creationId="{345FC97E-BB1B-67A7-7FAB-564927BC3DD2}"/>
          </ac:spMkLst>
        </pc:spChg>
        <pc:spChg chg="mod">
          <ac:chgData name="Nguyễn Ngọc Thạnh" userId="e7033b38-1dca-4f04-8a38-28eede06eb3f" providerId="ADAL" clId="{2132C95D-F021-4414-ABEB-8EA572F31545}" dt="2023-04-16T17:58:55.704" v="250" actId="20577"/>
          <ac:spMkLst>
            <pc:docMk/>
            <pc:sldMk cId="647958250" sldId="761"/>
            <ac:spMk id="3" creationId="{B94F51B9-4092-E35F-B664-2E90919419A5}"/>
          </ac:spMkLst>
        </pc:spChg>
      </pc:sldChg>
      <pc:sldChg chg="modSp mod">
        <pc:chgData name="Nguyễn Ngọc Thạnh" userId="e7033b38-1dca-4f04-8a38-28eede06eb3f" providerId="ADAL" clId="{2132C95D-F021-4414-ABEB-8EA572F31545}" dt="2023-04-16T18:00:25.240" v="264" actId="1076"/>
        <pc:sldMkLst>
          <pc:docMk/>
          <pc:sldMk cId="4224332765" sldId="762"/>
        </pc:sldMkLst>
        <pc:spChg chg="mod">
          <ac:chgData name="Nguyễn Ngọc Thạnh" userId="e7033b38-1dca-4f04-8a38-28eede06eb3f" providerId="ADAL" clId="{2132C95D-F021-4414-ABEB-8EA572F31545}" dt="2023-04-16T18:00:25.240" v="264" actId="1076"/>
          <ac:spMkLst>
            <pc:docMk/>
            <pc:sldMk cId="4224332765" sldId="762"/>
            <ac:spMk id="7" creationId="{D6A8F9A3-77EC-F2E8-6A52-EF02EAF1648B}"/>
          </ac:spMkLst>
        </pc:spChg>
      </pc:sldChg>
      <pc:sldChg chg="addSp modSp mod">
        <pc:chgData name="Nguyễn Ngọc Thạnh" userId="e7033b38-1dca-4f04-8a38-28eede06eb3f" providerId="ADAL" clId="{2132C95D-F021-4414-ABEB-8EA572F31545}" dt="2023-04-16T18:02:47.318" v="317" actId="1076"/>
        <pc:sldMkLst>
          <pc:docMk/>
          <pc:sldMk cId="3058249866" sldId="763"/>
        </pc:sldMkLst>
        <pc:spChg chg="add mod">
          <ac:chgData name="Nguyễn Ngọc Thạnh" userId="e7033b38-1dca-4f04-8a38-28eede06eb3f" providerId="ADAL" clId="{2132C95D-F021-4414-ABEB-8EA572F31545}" dt="2023-04-16T18:02:36.507" v="313" actId="1076"/>
          <ac:spMkLst>
            <pc:docMk/>
            <pc:sldMk cId="3058249866" sldId="763"/>
            <ac:spMk id="2" creationId="{3AD4F060-AAF7-7621-0CB8-EC2D88787674}"/>
          </ac:spMkLst>
        </pc:spChg>
        <pc:spChg chg="mod">
          <ac:chgData name="Nguyễn Ngọc Thạnh" userId="e7033b38-1dca-4f04-8a38-28eede06eb3f" providerId="ADAL" clId="{2132C95D-F021-4414-ABEB-8EA572F31545}" dt="2023-04-16T18:01:08.067" v="300"/>
          <ac:spMkLst>
            <pc:docMk/>
            <pc:sldMk cId="3058249866" sldId="763"/>
            <ac:spMk id="3" creationId="{10CA718C-955C-23E1-B8AB-2DABC205637E}"/>
          </ac:spMkLst>
        </pc:spChg>
        <pc:spChg chg="add mod">
          <ac:chgData name="Nguyễn Ngọc Thạnh" userId="e7033b38-1dca-4f04-8a38-28eede06eb3f" providerId="ADAL" clId="{2132C95D-F021-4414-ABEB-8EA572F31545}" dt="2023-04-16T18:02:41.942" v="315" actId="1076"/>
          <ac:spMkLst>
            <pc:docMk/>
            <pc:sldMk cId="3058249866" sldId="763"/>
            <ac:spMk id="6" creationId="{8536C8C3-8F7F-469C-68CC-23257B6C7BC5}"/>
          </ac:spMkLst>
        </pc:spChg>
        <pc:spChg chg="add mod">
          <ac:chgData name="Nguyễn Ngọc Thạnh" userId="e7033b38-1dca-4f04-8a38-28eede06eb3f" providerId="ADAL" clId="{2132C95D-F021-4414-ABEB-8EA572F31545}" dt="2023-04-16T18:02:47.318" v="317" actId="1076"/>
          <ac:spMkLst>
            <pc:docMk/>
            <pc:sldMk cId="3058249866" sldId="763"/>
            <ac:spMk id="7" creationId="{A79DBCBC-8F95-3CB2-082C-F63FE8BD38E3}"/>
          </ac:spMkLst>
        </pc:spChg>
      </pc:sldChg>
      <pc:sldChg chg="addSp delSp modSp del">
        <pc:chgData name="Nguyễn Ngọc Thạnh" userId="e7033b38-1dca-4f04-8a38-28eede06eb3f" providerId="ADAL" clId="{2132C95D-F021-4414-ABEB-8EA572F31545}" dt="2023-04-16T18:03:11.713" v="318" actId="47"/>
        <pc:sldMkLst>
          <pc:docMk/>
          <pc:sldMk cId="454974241" sldId="764"/>
        </pc:sldMkLst>
        <pc:spChg chg="add del mod">
          <ac:chgData name="Nguyễn Ngọc Thạnh" userId="e7033b38-1dca-4f04-8a38-28eede06eb3f" providerId="ADAL" clId="{2132C95D-F021-4414-ABEB-8EA572F31545}" dt="2023-04-16T18:01:55.956" v="306" actId="21"/>
          <ac:spMkLst>
            <pc:docMk/>
            <pc:sldMk cId="454974241" sldId="764"/>
            <ac:spMk id="3" creationId="{A21AAD3F-9A1B-E304-9A5B-0291FC4446D5}"/>
          </ac:spMkLst>
        </pc:spChg>
        <pc:spChg chg="add del mod">
          <ac:chgData name="Nguyễn Ngọc Thạnh" userId="e7033b38-1dca-4f04-8a38-28eede06eb3f" providerId="ADAL" clId="{2132C95D-F021-4414-ABEB-8EA572F31545}" dt="2023-04-16T18:01:55.956" v="306" actId="21"/>
          <ac:spMkLst>
            <pc:docMk/>
            <pc:sldMk cId="454974241" sldId="764"/>
            <ac:spMk id="6" creationId="{5282AD05-E1F9-4777-072A-4DB40E544577}"/>
          </ac:spMkLst>
        </pc:spChg>
        <pc:spChg chg="add del mod">
          <ac:chgData name="Nguyễn Ngọc Thạnh" userId="e7033b38-1dca-4f04-8a38-28eede06eb3f" providerId="ADAL" clId="{2132C95D-F021-4414-ABEB-8EA572F31545}" dt="2023-04-16T18:01:55.956" v="306" actId="21"/>
          <ac:spMkLst>
            <pc:docMk/>
            <pc:sldMk cId="454974241" sldId="764"/>
            <ac:spMk id="7" creationId="{05C08412-022F-78AC-BF77-0CFC0F1406AD}"/>
          </ac:spMkLst>
        </pc:spChg>
      </pc:sldChg>
      <pc:sldChg chg="modSp mod">
        <pc:chgData name="Nguyễn Ngọc Thạnh" userId="e7033b38-1dca-4f04-8a38-28eede06eb3f" providerId="ADAL" clId="{2132C95D-F021-4414-ABEB-8EA572F31545}" dt="2023-04-16T18:03:48.756" v="324" actId="20577"/>
        <pc:sldMkLst>
          <pc:docMk/>
          <pc:sldMk cId="1584924212" sldId="765"/>
        </pc:sldMkLst>
        <pc:spChg chg="mod">
          <ac:chgData name="Nguyễn Ngọc Thạnh" userId="e7033b38-1dca-4f04-8a38-28eede06eb3f" providerId="ADAL" clId="{2132C95D-F021-4414-ABEB-8EA572F31545}" dt="2023-04-16T18:03:48.756" v="324" actId="20577"/>
          <ac:spMkLst>
            <pc:docMk/>
            <pc:sldMk cId="1584924212" sldId="765"/>
            <ac:spMk id="7" creationId="{D6A8F9A3-77EC-F2E8-6A52-EF02EAF1648B}"/>
          </ac:spMkLst>
        </pc:spChg>
      </pc:sldChg>
      <pc:sldChg chg="modSp mod">
        <pc:chgData name="Nguyễn Ngọc Thạnh" userId="e7033b38-1dca-4f04-8a38-28eede06eb3f" providerId="ADAL" clId="{2132C95D-F021-4414-ABEB-8EA572F31545}" dt="2023-04-16T18:05:40.508" v="351" actId="1076"/>
        <pc:sldMkLst>
          <pc:docMk/>
          <pc:sldMk cId="2920113342" sldId="766"/>
        </pc:sldMkLst>
        <pc:spChg chg="mod">
          <ac:chgData name="Nguyễn Ngọc Thạnh" userId="e7033b38-1dca-4f04-8a38-28eede06eb3f" providerId="ADAL" clId="{2132C95D-F021-4414-ABEB-8EA572F31545}" dt="2023-04-16T18:05:40.508" v="351" actId="1076"/>
          <ac:spMkLst>
            <pc:docMk/>
            <pc:sldMk cId="2920113342" sldId="766"/>
            <ac:spMk id="3" creationId="{10CA718C-955C-23E1-B8AB-2DABC205637E}"/>
          </ac:spMkLst>
        </pc:spChg>
      </pc:sldChg>
      <pc:sldChg chg="delSp modSp del mod">
        <pc:chgData name="Nguyễn Ngọc Thạnh" userId="e7033b38-1dca-4f04-8a38-28eede06eb3f" providerId="ADAL" clId="{2132C95D-F021-4414-ABEB-8EA572F31545}" dt="2023-04-16T18:05:35.126" v="350" actId="47"/>
        <pc:sldMkLst>
          <pc:docMk/>
          <pc:sldMk cId="221393395" sldId="767"/>
        </pc:sldMkLst>
        <pc:spChg chg="del mod">
          <ac:chgData name="Nguyễn Ngọc Thạnh" userId="e7033b38-1dca-4f04-8a38-28eede06eb3f" providerId="ADAL" clId="{2132C95D-F021-4414-ABEB-8EA572F31545}" dt="2023-04-16T18:04:57.384" v="335"/>
          <ac:spMkLst>
            <pc:docMk/>
            <pc:sldMk cId="221393395" sldId="767"/>
            <ac:spMk id="3" creationId="{A21AAD3F-9A1B-E304-9A5B-0291FC4446D5}"/>
          </ac:spMkLst>
        </pc:spChg>
        <pc:spChg chg="del mod">
          <ac:chgData name="Nguyễn Ngọc Thạnh" userId="e7033b38-1dca-4f04-8a38-28eede06eb3f" providerId="ADAL" clId="{2132C95D-F021-4414-ABEB-8EA572F31545}" dt="2023-04-16T18:05:11.821" v="341"/>
          <ac:spMkLst>
            <pc:docMk/>
            <pc:sldMk cId="221393395" sldId="767"/>
            <ac:spMk id="6" creationId="{5282AD05-E1F9-4777-072A-4DB40E544577}"/>
          </ac:spMkLst>
        </pc:spChg>
        <pc:spChg chg="del mod">
          <ac:chgData name="Nguyễn Ngọc Thạnh" userId="e7033b38-1dca-4f04-8a38-28eede06eb3f" providerId="ADAL" clId="{2132C95D-F021-4414-ABEB-8EA572F31545}" dt="2023-04-16T18:05:27.917" v="347"/>
          <ac:spMkLst>
            <pc:docMk/>
            <pc:sldMk cId="221393395" sldId="767"/>
            <ac:spMk id="7" creationId="{05C08412-022F-78AC-BF77-0CFC0F1406AD}"/>
          </ac:spMkLst>
        </pc:spChg>
      </pc:sldChg>
      <pc:sldChg chg="modSp mod">
        <pc:chgData name="Nguyễn Ngọc Thạnh" userId="e7033b38-1dca-4f04-8a38-28eede06eb3f" providerId="ADAL" clId="{2132C95D-F021-4414-ABEB-8EA572F31545}" dt="2023-04-16T18:06:06.683" v="358" actId="1076"/>
        <pc:sldMkLst>
          <pc:docMk/>
          <pc:sldMk cId="3087571717" sldId="768"/>
        </pc:sldMkLst>
        <pc:spChg chg="mod">
          <ac:chgData name="Nguyễn Ngọc Thạnh" userId="e7033b38-1dca-4f04-8a38-28eede06eb3f" providerId="ADAL" clId="{2132C95D-F021-4414-ABEB-8EA572F31545}" dt="2023-04-16T18:06:06.683" v="358" actId="1076"/>
          <ac:spMkLst>
            <pc:docMk/>
            <pc:sldMk cId="3087571717" sldId="768"/>
            <ac:spMk id="7" creationId="{D6A8F9A3-77EC-F2E8-6A52-EF02EAF1648B}"/>
          </ac:spMkLst>
        </pc:spChg>
      </pc:sldChg>
      <pc:sldChg chg="modSp mod">
        <pc:chgData name="Nguyễn Ngọc Thạnh" userId="e7033b38-1dca-4f04-8a38-28eede06eb3f" providerId="ADAL" clId="{2132C95D-F021-4414-ABEB-8EA572F31545}" dt="2023-04-16T18:06:49.289" v="375"/>
        <pc:sldMkLst>
          <pc:docMk/>
          <pc:sldMk cId="3896109281" sldId="769"/>
        </pc:sldMkLst>
        <pc:spChg chg="mod">
          <ac:chgData name="Nguyễn Ngọc Thạnh" userId="e7033b38-1dca-4f04-8a38-28eede06eb3f" providerId="ADAL" clId="{2132C95D-F021-4414-ABEB-8EA572F31545}" dt="2023-04-16T18:06:49.289" v="375"/>
          <ac:spMkLst>
            <pc:docMk/>
            <pc:sldMk cId="3896109281" sldId="769"/>
            <ac:spMk id="3" creationId="{10CA718C-955C-23E1-B8AB-2DABC205637E}"/>
          </ac:spMkLst>
        </pc:spChg>
      </pc:sldChg>
      <pc:sldChg chg="delSp modSp del mod">
        <pc:chgData name="Nguyễn Ngọc Thạnh" userId="e7033b38-1dca-4f04-8a38-28eede06eb3f" providerId="ADAL" clId="{2132C95D-F021-4414-ABEB-8EA572F31545}" dt="2023-04-16T18:06:51.801" v="376" actId="47"/>
        <pc:sldMkLst>
          <pc:docMk/>
          <pc:sldMk cId="493841528" sldId="770"/>
        </pc:sldMkLst>
        <pc:spChg chg="del mod">
          <ac:chgData name="Nguyễn Ngọc Thạnh" userId="e7033b38-1dca-4f04-8a38-28eede06eb3f" providerId="ADAL" clId="{2132C95D-F021-4414-ABEB-8EA572F31545}" dt="2023-04-16T18:06:22.854" v="364"/>
          <ac:spMkLst>
            <pc:docMk/>
            <pc:sldMk cId="493841528" sldId="770"/>
            <ac:spMk id="3" creationId="{A21AAD3F-9A1B-E304-9A5B-0291FC4446D5}"/>
          </ac:spMkLst>
        </pc:spChg>
        <pc:spChg chg="del mod">
          <ac:chgData name="Nguyễn Ngọc Thạnh" userId="e7033b38-1dca-4f04-8a38-28eede06eb3f" providerId="ADAL" clId="{2132C95D-F021-4414-ABEB-8EA572F31545}" dt="2023-04-16T18:06:37.494" v="370"/>
          <ac:spMkLst>
            <pc:docMk/>
            <pc:sldMk cId="493841528" sldId="770"/>
            <ac:spMk id="6" creationId="{5282AD05-E1F9-4777-072A-4DB40E544577}"/>
          </ac:spMkLst>
        </pc:spChg>
        <pc:spChg chg="del mod">
          <ac:chgData name="Nguyễn Ngọc Thạnh" userId="e7033b38-1dca-4f04-8a38-28eede06eb3f" providerId="ADAL" clId="{2132C95D-F021-4414-ABEB-8EA572F31545}" dt="2023-04-16T18:06:46.909" v="374"/>
          <ac:spMkLst>
            <pc:docMk/>
            <pc:sldMk cId="493841528" sldId="770"/>
            <ac:spMk id="7" creationId="{05C08412-022F-78AC-BF77-0CFC0F1406AD}"/>
          </ac:spMkLst>
        </pc:spChg>
      </pc:sldChg>
      <pc:sldChg chg="modSp mod">
        <pc:chgData name="Nguyễn Ngọc Thạnh" userId="e7033b38-1dca-4f04-8a38-28eede06eb3f" providerId="ADAL" clId="{2132C95D-F021-4414-ABEB-8EA572F31545}" dt="2023-04-16T18:07:17.266" v="383" actId="1076"/>
        <pc:sldMkLst>
          <pc:docMk/>
          <pc:sldMk cId="817931668" sldId="771"/>
        </pc:sldMkLst>
        <pc:spChg chg="mod">
          <ac:chgData name="Nguyễn Ngọc Thạnh" userId="e7033b38-1dca-4f04-8a38-28eede06eb3f" providerId="ADAL" clId="{2132C95D-F021-4414-ABEB-8EA572F31545}" dt="2023-04-16T18:07:17.266" v="383" actId="1076"/>
          <ac:spMkLst>
            <pc:docMk/>
            <pc:sldMk cId="817931668" sldId="771"/>
            <ac:spMk id="7" creationId="{D6A8F9A3-77EC-F2E8-6A52-EF02EAF1648B}"/>
          </ac:spMkLst>
        </pc:spChg>
      </pc:sldChg>
      <pc:sldChg chg="modSp mod">
        <pc:chgData name="Nguyễn Ngọc Thạnh" userId="e7033b38-1dca-4f04-8a38-28eede06eb3f" providerId="ADAL" clId="{2132C95D-F021-4414-ABEB-8EA572F31545}" dt="2023-04-16T18:08:20.311" v="481" actId="20577"/>
        <pc:sldMkLst>
          <pc:docMk/>
          <pc:sldMk cId="510211916" sldId="772"/>
        </pc:sldMkLst>
        <pc:spChg chg="mod">
          <ac:chgData name="Nguyễn Ngọc Thạnh" userId="e7033b38-1dca-4f04-8a38-28eede06eb3f" providerId="ADAL" clId="{2132C95D-F021-4414-ABEB-8EA572F31545}" dt="2023-04-16T18:08:20.311" v="481" actId="20577"/>
          <ac:spMkLst>
            <pc:docMk/>
            <pc:sldMk cId="510211916" sldId="772"/>
            <ac:spMk id="3" creationId="{10CA718C-955C-23E1-B8AB-2DABC205637E}"/>
          </ac:spMkLst>
        </pc:spChg>
      </pc:sldChg>
      <pc:sldChg chg="delSp modSp del mod">
        <pc:chgData name="Nguyễn Ngọc Thạnh" userId="e7033b38-1dca-4f04-8a38-28eede06eb3f" providerId="ADAL" clId="{2132C95D-F021-4414-ABEB-8EA572F31545}" dt="2023-04-16T18:08:23.399" v="482" actId="47"/>
        <pc:sldMkLst>
          <pc:docMk/>
          <pc:sldMk cId="3438319718" sldId="773"/>
        </pc:sldMkLst>
        <pc:spChg chg="del mod">
          <ac:chgData name="Nguyễn Ngọc Thạnh" userId="e7033b38-1dca-4f04-8a38-28eede06eb3f" providerId="ADAL" clId="{2132C95D-F021-4414-ABEB-8EA572F31545}" dt="2023-04-16T18:07:36.413" v="418"/>
          <ac:spMkLst>
            <pc:docMk/>
            <pc:sldMk cId="3438319718" sldId="773"/>
            <ac:spMk id="3" creationId="{A21AAD3F-9A1B-E304-9A5B-0291FC4446D5}"/>
          </ac:spMkLst>
        </pc:spChg>
        <pc:spChg chg="del mod">
          <ac:chgData name="Nguyễn Ngọc Thạnh" userId="e7033b38-1dca-4f04-8a38-28eede06eb3f" providerId="ADAL" clId="{2132C95D-F021-4414-ABEB-8EA572F31545}" dt="2023-04-16T18:07:44.231" v="423"/>
          <ac:spMkLst>
            <pc:docMk/>
            <pc:sldMk cId="3438319718" sldId="773"/>
            <ac:spMk id="6" creationId="{5282AD05-E1F9-4777-072A-4DB40E544577}"/>
          </ac:spMkLst>
        </pc:spChg>
        <pc:spChg chg="del mod">
          <ac:chgData name="Nguyễn Ngọc Thạnh" userId="e7033b38-1dca-4f04-8a38-28eede06eb3f" providerId="ADAL" clId="{2132C95D-F021-4414-ABEB-8EA572F31545}" dt="2023-04-16T18:07:51.836" v="428"/>
          <ac:spMkLst>
            <pc:docMk/>
            <pc:sldMk cId="3438319718" sldId="773"/>
            <ac:spMk id="7" creationId="{05C08412-022F-78AC-BF77-0CFC0F1406A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89E06-E22D-46DA-848F-D64760D74B21}" type="doc">
      <dgm:prSet loTypeId="urn:microsoft.com/office/officeart/2005/8/layout/vList2" loCatId="list" qsTypeId="urn:microsoft.com/office/officeart/2005/8/quickstyle/simple1" qsCatId="simple" csTypeId="urn:microsoft.com/office/officeart/2005/8/colors/colorful4" csCatId="colorful" phldr="1"/>
      <dgm:spPr/>
    </dgm:pt>
    <dgm:pt modelId="{D00E1FEA-4198-4947-92A8-342CD3101DF6}">
      <dgm:prSet phldrT="[Text]"/>
      <dgm:spPr/>
      <dgm:t>
        <a:bodyPr/>
        <a:lstStyle/>
        <a:p>
          <a:r>
            <a:rPr lang="en-US" dirty="0" err="1"/>
            <a:t>Dạy</a:t>
          </a:r>
          <a:r>
            <a:rPr lang="en-US" dirty="0"/>
            <a:t> </a:t>
          </a:r>
          <a:r>
            <a:rPr lang="en-US" dirty="0" err="1"/>
            <a:t>học</a:t>
          </a:r>
          <a:r>
            <a:rPr lang="en-US" dirty="0"/>
            <a:t> </a:t>
          </a:r>
          <a:r>
            <a:rPr lang="en-US" dirty="0" err="1"/>
            <a:t>trực</a:t>
          </a:r>
          <a:r>
            <a:rPr lang="en-US" dirty="0"/>
            <a:t> </a:t>
          </a:r>
          <a:r>
            <a:rPr lang="en-US" dirty="0" err="1"/>
            <a:t>quan</a:t>
          </a:r>
          <a:endParaRPr lang="en-US" dirty="0"/>
        </a:p>
      </dgm:t>
    </dgm:pt>
    <dgm:pt modelId="{C468C7FC-2EAC-45D8-AFCF-F66AC36B8237}" type="parTrans" cxnId="{B1749399-BFE6-48AD-B457-8F87F4E6E730}">
      <dgm:prSet/>
      <dgm:spPr/>
      <dgm:t>
        <a:bodyPr/>
        <a:lstStyle/>
        <a:p>
          <a:endParaRPr lang="en-US"/>
        </a:p>
      </dgm:t>
    </dgm:pt>
    <dgm:pt modelId="{BD7775B9-C868-4E8B-BBF2-789332A69A71}" type="sibTrans" cxnId="{B1749399-BFE6-48AD-B457-8F87F4E6E730}">
      <dgm:prSet/>
      <dgm:spPr/>
      <dgm:t>
        <a:bodyPr/>
        <a:lstStyle/>
        <a:p>
          <a:endParaRPr lang="en-US"/>
        </a:p>
      </dgm:t>
    </dgm:pt>
    <dgm:pt modelId="{6C594CA4-52F3-44E9-AE9A-19DF0F290F3F}">
      <dgm:prSet phldrT="[Text]"/>
      <dgm:spPr/>
      <dgm:t>
        <a:bodyPr/>
        <a:lstStyle/>
        <a:p>
          <a:r>
            <a:rPr lang="en-US" dirty="0" err="1"/>
            <a:t>Kể</a:t>
          </a:r>
          <a:r>
            <a:rPr lang="en-US" dirty="0"/>
            <a:t> </a:t>
          </a:r>
          <a:r>
            <a:rPr lang="en-US" dirty="0" err="1"/>
            <a:t>chuyện</a:t>
          </a:r>
          <a:endParaRPr lang="en-US" dirty="0"/>
        </a:p>
      </dgm:t>
    </dgm:pt>
    <dgm:pt modelId="{25920E65-D6B8-439B-A537-532C09A7B1D5}" type="parTrans" cxnId="{4AF61808-5C66-4AC2-8596-E3F77153FE47}">
      <dgm:prSet/>
      <dgm:spPr/>
      <dgm:t>
        <a:bodyPr/>
        <a:lstStyle/>
        <a:p>
          <a:endParaRPr lang="en-US"/>
        </a:p>
      </dgm:t>
    </dgm:pt>
    <dgm:pt modelId="{F4EA77F4-C028-49E8-8A9F-50FB6D84E06D}" type="sibTrans" cxnId="{4AF61808-5C66-4AC2-8596-E3F77153FE47}">
      <dgm:prSet/>
      <dgm:spPr/>
      <dgm:t>
        <a:bodyPr/>
        <a:lstStyle/>
        <a:p>
          <a:endParaRPr lang="en-US"/>
        </a:p>
      </dgm:t>
    </dgm:pt>
    <dgm:pt modelId="{A560A74D-F882-47DF-BADA-4DC5888428C5}">
      <dgm:prSet phldrT="[Text]"/>
      <dgm:spPr/>
      <dgm:t>
        <a:bodyPr/>
        <a:lstStyle/>
        <a:p>
          <a:r>
            <a:rPr lang="en-US" dirty="0" err="1"/>
            <a:t>Dạy</a:t>
          </a:r>
          <a:r>
            <a:rPr lang="en-US" dirty="0"/>
            <a:t> </a:t>
          </a:r>
          <a:r>
            <a:rPr lang="en-US" dirty="0" err="1"/>
            <a:t>học</a:t>
          </a:r>
          <a:r>
            <a:rPr lang="en-US" dirty="0"/>
            <a:t> </a:t>
          </a:r>
          <a:r>
            <a:rPr lang="en-US" dirty="0" err="1"/>
            <a:t>hợp</a:t>
          </a:r>
          <a:r>
            <a:rPr lang="en-US" dirty="0"/>
            <a:t> </a:t>
          </a:r>
          <a:r>
            <a:rPr lang="en-US" dirty="0" err="1"/>
            <a:t>tác</a:t>
          </a:r>
          <a:endParaRPr lang="en-US" dirty="0"/>
        </a:p>
      </dgm:t>
    </dgm:pt>
    <dgm:pt modelId="{9A8D8B4F-A40E-4896-8AB3-42B5590BA060}" type="parTrans" cxnId="{132C3052-2711-42AB-9949-1310DA10C9F7}">
      <dgm:prSet/>
      <dgm:spPr/>
      <dgm:t>
        <a:bodyPr/>
        <a:lstStyle/>
        <a:p>
          <a:endParaRPr lang="en-US"/>
        </a:p>
      </dgm:t>
    </dgm:pt>
    <dgm:pt modelId="{0CBE2AC9-66B6-43D8-A561-6DC1C3203A47}" type="sibTrans" cxnId="{132C3052-2711-42AB-9949-1310DA10C9F7}">
      <dgm:prSet/>
      <dgm:spPr/>
      <dgm:t>
        <a:bodyPr/>
        <a:lstStyle/>
        <a:p>
          <a:endParaRPr lang="en-US"/>
        </a:p>
      </dgm:t>
    </dgm:pt>
    <dgm:pt modelId="{3FC6CD16-D91D-4F10-855F-56B81A9C461C}">
      <dgm:prSet phldrT="[Text]"/>
      <dgm:spPr/>
      <dgm:t>
        <a:bodyPr/>
        <a:lstStyle/>
        <a:p>
          <a:r>
            <a:rPr lang="en-US" dirty="0" err="1"/>
            <a:t>Dạy</a:t>
          </a:r>
          <a:r>
            <a:rPr lang="en-US" dirty="0"/>
            <a:t> </a:t>
          </a:r>
          <a:r>
            <a:rPr lang="en-US" dirty="0" err="1"/>
            <a:t>học</a:t>
          </a:r>
          <a:r>
            <a:rPr lang="en-US" dirty="0"/>
            <a:t> </a:t>
          </a:r>
          <a:r>
            <a:rPr lang="en-US" dirty="0" err="1"/>
            <a:t>phát</a:t>
          </a:r>
          <a:r>
            <a:rPr lang="en-US" dirty="0"/>
            <a:t> </a:t>
          </a:r>
          <a:r>
            <a:rPr lang="en-US" dirty="0" err="1"/>
            <a:t>hiện</a:t>
          </a:r>
          <a:r>
            <a:rPr lang="en-US" dirty="0"/>
            <a:t> </a:t>
          </a:r>
          <a:r>
            <a:rPr lang="en-US" dirty="0" err="1"/>
            <a:t>và</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endParaRPr lang="en-US" dirty="0"/>
        </a:p>
      </dgm:t>
    </dgm:pt>
    <dgm:pt modelId="{C43D01BE-2A81-4095-B464-411C49E73670}" type="parTrans" cxnId="{E8639F97-B84B-438F-BB26-F2F91AAC6F11}">
      <dgm:prSet/>
      <dgm:spPr/>
      <dgm:t>
        <a:bodyPr/>
        <a:lstStyle/>
        <a:p>
          <a:endParaRPr lang="en-US"/>
        </a:p>
      </dgm:t>
    </dgm:pt>
    <dgm:pt modelId="{89238740-63DF-4293-A2B7-F1159224C8F4}" type="sibTrans" cxnId="{E8639F97-B84B-438F-BB26-F2F91AAC6F11}">
      <dgm:prSet/>
      <dgm:spPr/>
      <dgm:t>
        <a:bodyPr/>
        <a:lstStyle/>
        <a:p>
          <a:endParaRPr lang="en-US"/>
        </a:p>
      </dgm:t>
    </dgm:pt>
    <dgm:pt modelId="{BA5D1530-C923-40AA-9430-BA87CE33397F}">
      <dgm:prSet/>
      <dgm:spPr/>
      <dgm:t>
        <a:bodyPr/>
        <a:lstStyle/>
        <a:p>
          <a:r>
            <a:rPr lang="en-US" dirty="0" err="1"/>
            <a:t>Kĩ</a:t>
          </a:r>
          <a:r>
            <a:rPr lang="en-US" dirty="0"/>
            <a:t> </a:t>
          </a:r>
          <a:r>
            <a:rPr lang="en-US" dirty="0" err="1"/>
            <a:t>thuật</a:t>
          </a:r>
          <a:r>
            <a:rPr lang="en-US" dirty="0"/>
            <a:t> </a:t>
          </a:r>
          <a:r>
            <a:rPr lang="en-US" dirty="0" err="1"/>
            <a:t>sơ</a:t>
          </a:r>
          <a:r>
            <a:rPr lang="en-US" dirty="0"/>
            <a:t> </a:t>
          </a:r>
          <a:r>
            <a:rPr lang="en-US" dirty="0" err="1"/>
            <a:t>đồ</a:t>
          </a:r>
          <a:r>
            <a:rPr lang="en-US" dirty="0"/>
            <a:t> </a:t>
          </a:r>
          <a:r>
            <a:rPr lang="en-US" dirty="0" err="1"/>
            <a:t>tư</a:t>
          </a:r>
          <a:r>
            <a:rPr lang="en-US" dirty="0"/>
            <a:t> </a:t>
          </a:r>
          <a:r>
            <a:rPr lang="en-US" dirty="0" err="1"/>
            <a:t>duy</a:t>
          </a:r>
          <a:endParaRPr lang="en-US" dirty="0"/>
        </a:p>
      </dgm:t>
    </dgm:pt>
    <dgm:pt modelId="{2383FD6F-A050-47DC-AB29-2F66F16C36DF}" type="parTrans" cxnId="{2C2B6540-835C-4FDE-95AC-F1EAF1AE7FC4}">
      <dgm:prSet/>
      <dgm:spPr/>
      <dgm:t>
        <a:bodyPr/>
        <a:lstStyle/>
        <a:p>
          <a:endParaRPr lang="en-US"/>
        </a:p>
      </dgm:t>
    </dgm:pt>
    <dgm:pt modelId="{2B91DEA6-03B7-446F-BC70-0470EAF407D2}" type="sibTrans" cxnId="{2C2B6540-835C-4FDE-95AC-F1EAF1AE7FC4}">
      <dgm:prSet/>
      <dgm:spPr/>
      <dgm:t>
        <a:bodyPr/>
        <a:lstStyle/>
        <a:p>
          <a:endParaRPr lang="en-US"/>
        </a:p>
      </dgm:t>
    </dgm:pt>
    <dgm:pt modelId="{A74FD3B3-C6BA-4F4A-8CC3-F5741EB86C81}">
      <dgm:prSet/>
      <dgm:spPr/>
      <dgm:t>
        <a:bodyPr/>
        <a:lstStyle/>
        <a:p>
          <a:r>
            <a:rPr lang="en-US" b="1"/>
            <a:t>Kĩ thuật KWL</a:t>
          </a:r>
          <a:endParaRPr lang="en-US"/>
        </a:p>
      </dgm:t>
    </dgm:pt>
    <dgm:pt modelId="{0F26703A-7B6D-4FCD-9784-281D7D6F9F43}" type="parTrans" cxnId="{04B3879A-9442-43A7-B317-2C66B04F8CCD}">
      <dgm:prSet/>
      <dgm:spPr/>
      <dgm:t>
        <a:bodyPr/>
        <a:lstStyle/>
        <a:p>
          <a:endParaRPr lang="en-US"/>
        </a:p>
      </dgm:t>
    </dgm:pt>
    <dgm:pt modelId="{6A71DA0D-F7CD-4982-9639-7A6B7E4AB417}" type="sibTrans" cxnId="{04B3879A-9442-43A7-B317-2C66B04F8CCD}">
      <dgm:prSet/>
      <dgm:spPr/>
      <dgm:t>
        <a:bodyPr/>
        <a:lstStyle/>
        <a:p>
          <a:endParaRPr lang="en-US"/>
        </a:p>
      </dgm:t>
    </dgm:pt>
    <dgm:pt modelId="{B78B55E0-7A2C-4700-9530-7192D3140CD4}">
      <dgm:prSet/>
      <dgm:spPr/>
      <dgm:t>
        <a:bodyPr/>
        <a:lstStyle/>
        <a:p>
          <a:r>
            <a:rPr lang="en-US" b="1"/>
            <a:t>Kĩ thuật khăn trải bàn</a:t>
          </a:r>
          <a:endParaRPr lang="en-US"/>
        </a:p>
      </dgm:t>
    </dgm:pt>
    <dgm:pt modelId="{727A70B4-1035-4558-BAE5-490F563DC389}" type="parTrans" cxnId="{57647304-429E-49FE-A64E-17665479A6E6}">
      <dgm:prSet/>
      <dgm:spPr/>
      <dgm:t>
        <a:bodyPr/>
        <a:lstStyle/>
        <a:p>
          <a:endParaRPr lang="en-US"/>
        </a:p>
      </dgm:t>
    </dgm:pt>
    <dgm:pt modelId="{A171CDC1-5E89-49F8-BAF0-AB32C6901869}" type="sibTrans" cxnId="{57647304-429E-49FE-A64E-17665479A6E6}">
      <dgm:prSet/>
      <dgm:spPr/>
      <dgm:t>
        <a:bodyPr/>
        <a:lstStyle/>
        <a:p>
          <a:endParaRPr lang="en-US"/>
        </a:p>
      </dgm:t>
    </dgm:pt>
    <dgm:pt modelId="{3CE8BBDB-C051-49DE-A941-EF419F8D13A7}" type="pres">
      <dgm:prSet presAssocID="{8A589E06-E22D-46DA-848F-D64760D74B21}" presName="linear" presStyleCnt="0">
        <dgm:presLayoutVars>
          <dgm:animLvl val="lvl"/>
          <dgm:resizeHandles val="exact"/>
        </dgm:presLayoutVars>
      </dgm:prSet>
      <dgm:spPr/>
    </dgm:pt>
    <dgm:pt modelId="{E3DFD184-0A0C-44FB-8A9F-0F83F480BB98}" type="pres">
      <dgm:prSet presAssocID="{D00E1FEA-4198-4947-92A8-342CD3101DF6}" presName="parentText" presStyleLbl="node1" presStyleIdx="0" presStyleCnt="7">
        <dgm:presLayoutVars>
          <dgm:chMax val="0"/>
          <dgm:bulletEnabled val="1"/>
        </dgm:presLayoutVars>
      </dgm:prSet>
      <dgm:spPr/>
    </dgm:pt>
    <dgm:pt modelId="{7A52321B-863F-4601-A1DB-DE7B120687DE}" type="pres">
      <dgm:prSet presAssocID="{BD7775B9-C868-4E8B-BBF2-789332A69A71}" presName="spacer" presStyleCnt="0"/>
      <dgm:spPr/>
    </dgm:pt>
    <dgm:pt modelId="{2A3A60AD-65C5-449A-88B4-F1EF76829B70}" type="pres">
      <dgm:prSet presAssocID="{BA5D1530-C923-40AA-9430-BA87CE33397F}" presName="parentText" presStyleLbl="node1" presStyleIdx="1" presStyleCnt="7" custLinFactY="257704" custLinFactNeighborY="300000">
        <dgm:presLayoutVars>
          <dgm:chMax val="0"/>
          <dgm:bulletEnabled val="1"/>
        </dgm:presLayoutVars>
      </dgm:prSet>
      <dgm:spPr/>
    </dgm:pt>
    <dgm:pt modelId="{DF22DEBC-CCF4-4B2D-B1D1-A0D5A42A1F68}" type="pres">
      <dgm:prSet presAssocID="{2B91DEA6-03B7-446F-BC70-0470EAF407D2}" presName="spacer" presStyleCnt="0"/>
      <dgm:spPr/>
    </dgm:pt>
    <dgm:pt modelId="{57E50285-DC4A-47A9-8450-52E7F784EFA5}" type="pres">
      <dgm:prSet presAssocID="{6C594CA4-52F3-44E9-AE9A-19DF0F290F3F}" presName="parentText" presStyleLbl="node1" presStyleIdx="2" presStyleCnt="7" custLinFactY="-100000" custLinFactNeighborX="-721" custLinFactNeighborY="-127934">
        <dgm:presLayoutVars>
          <dgm:chMax val="0"/>
          <dgm:bulletEnabled val="1"/>
        </dgm:presLayoutVars>
      </dgm:prSet>
      <dgm:spPr/>
    </dgm:pt>
    <dgm:pt modelId="{F64327A5-EF6A-45F8-9628-CC7E9267B4E8}" type="pres">
      <dgm:prSet presAssocID="{F4EA77F4-C028-49E8-8A9F-50FB6D84E06D}" presName="spacer" presStyleCnt="0"/>
      <dgm:spPr/>
    </dgm:pt>
    <dgm:pt modelId="{4F2A7A5E-C3C2-41A3-B9FA-AA38C85E4BC7}" type="pres">
      <dgm:prSet presAssocID="{A560A74D-F882-47DF-BADA-4DC5888428C5}" presName="parentText" presStyleLbl="node1" presStyleIdx="3" presStyleCnt="7" custLinFactY="-103354" custLinFactNeighborY="-200000">
        <dgm:presLayoutVars>
          <dgm:chMax val="0"/>
          <dgm:bulletEnabled val="1"/>
        </dgm:presLayoutVars>
      </dgm:prSet>
      <dgm:spPr/>
    </dgm:pt>
    <dgm:pt modelId="{F5D09978-72CC-4AE4-B018-EB91EB7282BF}" type="pres">
      <dgm:prSet presAssocID="{0CBE2AC9-66B6-43D8-A561-6DC1C3203A47}" presName="spacer" presStyleCnt="0"/>
      <dgm:spPr/>
    </dgm:pt>
    <dgm:pt modelId="{26DBF45F-B05A-4E5A-B8C0-1F9D85999D2A}" type="pres">
      <dgm:prSet presAssocID="{3FC6CD16-D91D-4F10-855F-56B81A9C461C}" presName="parentText" presStyleLbl="node1" presStyleIdx="4" presStyleCnt="7" custLinFactY="-113901" custLinFactNeighborY="-200000">
        <dgm:presLayoutVars>
          <dgm:chMax val="0"/>
          <dgm:bulletEnabled val="1"/>
        </dgm:presLayoutVars>
      </dgm:prSet>
      <dgm:spPr/>
    </dgm:pt>
    <dgm:pt modelId="{C6AA399A-7AF1-4FF7-9556-DF82B1795BDA}" type="pres">
      <dgm:prSet presAssocID="{89238740-63DF-4293-A2B7-F1159224C8F4}" presName="spacer" presStyleCnt="0"/>
      <dgm:spPr/>
    </dgm:pt>
    <dgm:pt modelId="{99070076-A078-442A-917D-F53B53C55606}" type="pres">
      <dgm:prSet presAssocID="{B78B55E0-7A2C-4700-9530-7192D3140CD4}" presName="parentText" presStyleLbl="node1" presStyleIdx="5" presStyleCnt="7" custLinFactY="-43075" custLinFactNeighborX="-721" custLinFactNeighborY="-100000">
        <dgm:presLayoutVars>
          <dgm:chMax val="0"/>
          <dgm:bulletEnabled val="1"/>
        </dgm:presLayoutVars>
      </dgm:prSet>
      <dgm:spPr/>
    </dgm:pt>
    <dgm:pt modelId="{FA4C2436-E186-4D60-BACE-4EA7D9014140}" type="pres">
      <dgm:prSet presAssocID="{A171CDC1-5E89-49F8-BAF0-AB32C6901869}" presName="spacer" presStyleCnt="0"/>
      <dgm:spPr/>
    </dgm:pt>
    <dgm:pt modelId="{26036D80-632A-447F-832D-BC27B510C345}" type="pres">
      <dgm:prSet presAssocID="{A74FD3B3-C6BA-4F4A-8CC3-F5741EB86C81}" presName="parentText" presStyleLbl="node1" presStyleIdx="6" presStyleCnt="7" custLinFactY="-47099" custLinFactNeighborY="-100000">
        <dgm:presLayoutVars>
          <dgm:chMax val="0"/>
          <dgm:bulletEnabled val="1"/>
        </dgm:presLayoutVars>
      </dgm:prSet>
      <dgm:spPr/>
    </dgm:pt>
  </dgm:ptLst>
  <dgm:cxnLst>
    <dgm:cxn modelId="{57647304-429E-49FE-A64E-17665479A6E6}" srcId="{8A589E06-E22D-46DA-848F-D64760D74B21}" destId="{B78B55E0-7A2C-4700-9530-7192D3140CD4}" srcOrd="5" destOrd="0" parTransId="{727A70B4-1035-4558-BAE5-490F563DC389}" sibTransId="{A171CDC1-5E89-49F8-BAF0-AB32C6901869}"/>
    <dgm:cxn modelId="{4AF61808-5C66-4AC2-8596-E3F77153FE47}" srcId="{8A589E06-E22D-46DA-848F-D64760D74B21}" destId="{6C594CA4-52F3-44E9-AE9A-19DF0F290F3F}" srcOrd="2" destOrd="0" parTransId="{25920E65-D6B8-439B-A537-532C09A7B1D5}" sibTransId="{F4EA77F4-C028-49E8-8A9F-50FB6D84E06D}"/>
    <dgm:cxn modelId="{8314781A-227F-4027-A3D1-C1D3B81ACAAC}" type="presOf" srcId="{A74FD3B3-C6BA-4F4A-8CC3-F5741EB86C81}" destId="{26036D80-632A-447F-832D-BC27B510C345}" srcOrd="0" destOrd="0" presId="urn:microsoft.com/office/officeart/2005/8/layout/vList2"/>
    <dgm:cxn modelId="{487F8D2F-8643-460E-8CBD-CEB1D99EB122}" type="presOf" srcId="{6C594CA4-52F3-44E9-AE9A-19DF0F290F3F}" destId="{57E50285-DC4A-47A9-8450-52E7F784EFA5}" srcOrd="0" destOrd="0" presId="urn:microsoft.com/office/officeart/2005/8/layout/vList2"/>
    <dgm:cxn modelId="{92268532-8494-487A-9613-A94B0F574EE6}" type="presOf" srcId="{8A589E06-E22D-46DA-848F-D64760D74B21}" destId="{3CE8BBDB-C051-49DE-A941-EF419F8D13A7}" srcOrd="0" destOrd="0" presId="urn:microsoft.com/office/officeart/2005/8/layout/vList2"/>
    <dgm:cxn modelId="{2C2B6540-835C-4FDE-95AC-F1EAF1AE7FC4}" srcId="{8A589E06-E22D-46DA-848F-D64760D74B21}" destId="{BA5D1530-C923-40AA-9430-BA87CE33397F}" srcOrd="1" destOrd="0" parTransId="{2383FD6F-A050-47DC-AB29-2F66F16C36DF}" sibTransId="{2B91DEA6-03B7-446F-BC70-0470EAF407D2}"/>
    <dgm:cxn modelId="{132C3052-2711-42AB-9949-1310DA10C9F7}" srcId="{8A589E06-E22D-46DA-848F-D64760D74B21}" destId="{A560A74D-F882-47DF-BADA-4DC5888428C5}" srcOrd="3" destOrd="0" parTransId="{9A8D8B4F-A40E-4896-8AB3-42B5590BA060}" sibTransId="{0CBE2AC9-66B6-43D8-A561-6DC1C3203A47}"/>
    <dgm:cxn modelId="{E8639F97-B84B-438F-BB26-F2F91AAC6F11}" srcId="{8A589E06-E22D-46DA-848F-D64760D74B21}" destId="{3FC6CD16-D91D-4F10-855F-56B81A9C461C}" srcOrd="4" destOrd="0" parTransId="{C43D01BE-2A81-4095-B464-411C49E73670}" sibTransId="{89238740-63DF-4293-A2B7-F1159224C8F4}"/>
    <dgm:cxn modelId="{B1749399-BFE6-48AD-B457-8F87F4E6E730}" srcId="{8A589E06-E22D-46DA-848F-D64760D74B21}" destId="{D00E1FEA-4198-4947-92A8-342CD3101DF6}" srcOrd="0" destOrd="0" parTransId="{C468C7FC-2EAC-45D8-AFCF-F66AC36B8237}" sibTransId="{BD7775B9-C868-4E8B-BBF2-789332A69A71}"/>
    <dgm:cxn modelId="{04B3879A-9442-43A7-B317-2C66B04F8CCD}" srcId="{8A589E06-E22D-46DA-848F-D64760D74B21}" destId="{A74FD3B3-C6BA-4F4A-8CC3-F5741EB86C81}" srcOrd="6" destOrd="0" parTransId="{0F26703A-7B6D-4FCD-9784-281D7D6F9F43}" sibTransId="{6A71DA0D-F7CD-4982-9639-7A6B7E4AB417}"/>
    <dgm:cxn modelId="{35AD44AA-E80E-42A4-9756-CF917E3E72C3}" type="presOf" srcId="{D00E1FEA-4198-4947-92A8-342CD3101DF6}" destId="{E3DFD184-0A0C-44FB-8A9F-0F83F480BB98}" srcOrd="0" destOrd="0" presId="urn:microsoft.com/office/officeart/2005/8/layout/vList2"/>
    <dgm:cxn modelId="{A1DC48AE-C2A1-4FCC-A3B0-C35A61268B3A}" type="presOf" srcId="{3FC6CD16-D91D-4F10-855F-56B81A9C461C}" destId="{26DBF45F-B05A-4E5A-B8C0-1F9D85999D2A}" srcOrd="0" destOrd="0" presId="urn:microsoft.com/office/officeart/2005/8/layout/vList2"/>
    <dgm:cxn modelId="{EB7FC4B9-F381-4CA1-8F6D-64A289008AA8}" type="presOf" srcId="{B78B55E0-7A2C-4700-9530-7192D3140CD4}" destId="{99070076-A078-442A-917D-F53B53C55606}" srcOrd="0" destOrd="0" presId="urn:microsoft.com/office/officeart/2005/8/layout/vList2"/>
    <dgm:cxn modelId="{3B1AC5BB-F8B4-4BBD-8091-79B7F5F9EC6F}" type="presOf" srcId="{BA5D1530-C923-40AA-9430-BA87CE33397F}" destId="{2A3A60AD-65C5-449A-88B4-F1EF76829B70}" srcOrd="0" destOrd="0" presId="urn:microsoft.com/office/officeart/2005/8/layout/vList2"/>
    <dgm:cxn modelId="{F281ECD9-8812-4E88-8893-8660D694BA4E}" type="presOf" srcId="{A560A74D-F882-47DF-BADA-4DC5888428C5}" destId="{4F2A7A5E-C3C2-41A3-B9FA-AA38C85E4BC7}" srcOrd="0" destOrd="0" presId="urn:microsoft.com/office/officeart/2005/8/layout/vList2"/>
    <dgm:cxn modelId="{86B25CC7-6FEA-4115-9E33-5D231E6E1382}" type="presParOf" srcId="{3CE8BBDB-C051-49DE-A941-EF419F8D13A7}" destId="{E3DFD184-0A0C-44FB-8A9F-0F83F480BB98}" srcOrd="0" destOrd="0" presId="urn:microsoft.com/office/officeart/2005/8/layout/vList2"/>
    <dgm:cxn modelId="{0257E52E-D082-47E7-BCA2-B35D71717152}" type="presParOf" srcId="{3CE8BBDB-C051-49DE-A941-EF419F8D13A7}" destId="{7A52321B-863F-4601-A1DB-DE7B120687DE}" srcOrd="1" destOrd="0" presId="urn:microsoft.com/office/officeart/2005/8/layout/vList2"/>
    <dgm:cxn modelId="{9522F79B-DC59-491E-A3C7-EC6676884689}" type="presParOf" srcId="{3CE8BBDB-C051-49DE-A941-EF419F8D13A7}" destId="{2A3A60AD-65C5-449A-88B4-F1EF76829B70}" srcOrd="2" destOrd="0" presId="urn:microsoft.com/office/officeart/2005/8/layout/vList2"/>
    <dgm:cxn modelId="{991980C5-41BE-46C8-BDA6-2AD11F2F06BA}" type="presParOf" srcId="{3CE8BBDB-C051-49DE-A941-EF419F8D13A7}" destId="{DF22DEBC-CCF4-4B2D-B1D1-A0D5A42A1F68}" srcOrd="3" destOrd="0" presId="urn:microsoft.com/office/officeart/2005/8/layout/vList2"/>
    <dgm:cxn modelId="{4088291B-7C4C-4282-B8EB-1EB6B11BB3F0}" type="presParOf" srcId="{3CE8BBDB-C051-49DE-A941-EF419F8D13A7}" destId="{57E50285-DC4A-47A9-8450-52E7F784EFA5}" srcOrd="4" destOrd="0" presId="urn:microsoft.com/office/officeart/2005/8/layout/vList2"/>
    <dgm:cxn modelId="{3B9F0401-C78C-45F1-A80C-10DD2011E8CC}" type="presParOf" srcId="{3CE8BBDB-C051-49DE-A941-EF419F8D13A7}" destId="{F64327A5-EF6A-45F8-9628-CC7E9267B4E8}" srcOrd="5" destOrd="0" presId="urn:microsoft.com/office/officeart/2005/8/layout/vList2"/>
    <dgm:cxn modelId="{C5DD98F6-FFE1-45C3-8AFB-093406914EE2}" type="presParOf" srcId="{3CE8BBDB-C051-49DE-A941-EF419F8D13A7}" destId="{4F2A7A5E-C3C2-41A3-B9FA-AA38C85E4BC7}" srcOrd="6" destOrd="0" presId="urn:microsoft.com/office/officeart/2005/8/layout/vList2"/>
    <dgm:cxn modelId="{AA6ABC98-ACFD-464B-89DF-5B2428B37055}" type="presParOf" srcId="{3CE8BBDB-C051-49DE-A941-EF419F8D13A7}" destId="{F5D09978-72CC-4AE4-B018-EB91EB7282BF}" srcOrd="7" destOrd="0" presId="urn:microsoft.com/office/officeart/2005/8/layout/vList2"/>
    <dgm:cxn modelId="{260657F5-567B-4866-A6D3-C35D2438AC03}" type="presParOf" srcId="{3CE8BBDB-C051-49DE-A941-EF419F8D13A7}" destId="{26DBF45F-B05A-4E5A-B8C0-1F9D85999D2A}" srcOrd="8" destOrd="0" presId="urn:microsoft.com/office/officeart/2005/8/layout/vList2"/>
    <dgm:cxn modelId="{D215D663-AFA0-4629-9A24-6D475D9BC184}" type="presParOf" srcId="{3CE8BBDB-C051-49DE-A941-EF419F8D13A7}" destId="{C6AA399A-7AF1-4FF7-9556-DF82B1795BDA}" srcOrd="9" destOrd="0" presId="urn:microsoft.com/office/officeart/2005/8/layout/vList2"/>
    <dgm:cxn modelId="{DF1AC56D-5453-4415-9AE7-6EFA1A229069}" type="presParOf" srcId="{3CE8BBDB-C051-49DE-A941-EF419F8D13A7}" destId="{99070076-A078-442A-917D-F53B53C55606}" srcOrd="10" destOrd="0" presId="urn:microsoft.com/office/officeart/2005/8/layout/vList2"/>
    <dgm:cxn modelId="{110EB3AD-B779-4005-9A02-80E2D2A0EF4F}" type="presParOf" srcId="{3CE8BBDB-C051-49DE-A941-EF419F8D13A7}" destId="{FA4C2436-E186-4D60-BACE-4EA7D9014140}" srcOrd="11" destOrd="0" presId="urn:microsoft.com/office/officeart/2005/8/layout/vList2"/>
    <dgm:cxn modelId="{81A9588D-8B4B-4812-B75A-B6537F9F135A}" type="presParOf" srcId="{3CE8BBDB-C051-49DE-A941-EF419F8D13A7}" destId="{26036D80-632A-447F-832D-BC27B510C34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FD184-0A0C-44FB-8A9F-0F83F480BB98}">
      <dsp:nvSpPr>
        <dsp:cNvPr id="0" name=""/>
        <dsp:cNvSpPr/>
      </dsp:nvSpPr>
      <dsp:spPr>
        <a:xfrm>
          <a:off x="0" y="29732"/>
          <a:ext cx="9682923" cy="585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Dạy</a:t>
          </a:r>
          <a:r>
            <a:rPr lang="en-US" sz="2500" kern="1200" dirty="0"/>
            <a:t> </a:t>
          </a:r>
          <a:r>
            <a:rPr lang="en-US" sz="2500" kern="1200" dirty="0" err="1"/>
            <a:t>học</a:t>
          </a:r>
          <a:r>
            <a:rPr lang="en-US" sz="2500" kern="1200" dirty="0"/>
            <a:t> </a:t>
          </a:r>
          <a:r>
            <a:rPr lang="en-US" sz="2500" kern="1200" dirty="0" err="1"/>
            <a:t>trực</a:t>
          </a:r>
          <a:r>
            <a:rPr lang="en-US" sz="2500" kern="1200" dirty="0"/>
            <a:t> </a:t>
          </a:r>
          <a:r>
            <a:rPr lang="en-US" sz="2500" kern="1200" dirty="0" err="1"/>
            <a:t>quan</a:t>
          </a:r>
          <a:endParaRPr lang="en-US" sz="2500" kern="1200" dirty="0"/>
        </a:p>
      </dsp:txBody>
      <dsp:txXfrm>
        <a:off x="28557" y="58289"/>
        <a:ext cx="9625809" cy="527886"/>
      </dsp:txXfrm>
    </dsp:sp>
    <dsp:sp modelId="{2A3A60AD-65C5-449A-88B4-F1EF76829B70}">
      <dsp:nvSpPr>
        <dsp:cNvPr id="0" name=""/>
        <dsp:cNvSpPr/>
      </dsp:nvSpPr>
      <dsp:spPr>
        <a:xfrm>
          <a:off x="0" y="2410300"/>
          <a:ext cx="9682923" cy="585000"/>
        </a:xfrm>
        <a:prstGeom prst="roundRect">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Kĩ</a:t>
          </a:r>
          <a:r>
            <a:rPr lang="en-US" sz="2500" kern="1200" dirty="0"/>
            <a:t> </a:t>
          </a:r>
          <a:r>
            <a:rPr lang="en-US" sz="2500" kern="1200" dirty="0" err="1"/>
            <a:t>thuật</a:t>
          </a:r>
          <a:r>
            <a:rPr lang="en-US" sz="2500" kern="1200" dirty="0"/>
            <a:t> </a:t>
          </a:r>
          <a:r>
            <a:rPr lang="en-US" sz="2500" kern="1200" dirty="0" err="1"/>
            <a:t>sơ</a:t>
          </a:r>
          <a:r>
            <a:rPr lang="en-US" sz="2500" kern="1200" dirty="0"/>
            <a:t> </a:t>
          </a:r>
          <a:r>
            <a:rPr lang="en-US" sz="2500" kern="1200" dirty="0" err="1"/>
            <a:t>đồ</a:t>
          </a:r>
          <a:r>
            <a:rPr lang="en-US" sz="2500" kern="1200" dirty="0"/>
            <a:t> </a:t>
          </a:r>
          <a:r>
            <a:rPr lang="en-US" sz="2500" kern="1200" dirty="0" err="1"/>
            <a:t>tư</a:t>
          </a:r>
          <a:r>
            <a:rPr lang="en-US" sz="2500" kern="1200" dirty="0"/>
            <a:t> </a:t>
          </a:r>
          <a:r>
            <a:rPr lang="en-US" sz="2500" kern="1200" dirty="0" err="1"/>
            <a:t>duy</a:t>
          </a:r>
          <a:endParaRPr lang="en-US" sz="2500" kern="1200" dirty="0"/>
        </a:p>
      </dsp:txBody>
      <dsp:txXfrm>
        <a:off x="28557" y="2438857"/>
        <a:ext cx="9625809" cy="527886"/>
      </dsp:txXfrm>
    </dsp:sp>
    <dsp:sp modelId="{57E50285-DC4A-47A9-8450-52E7F784EFA5}">
      <dsp:nvSpPr>
        <dsp:cNvPr id="0" name=""/>
        <dsp:cNvSpPr/>
      </dsp:nvSpPr>
      <dsp:spPr>
        <a:xfrm>
          <a:off x="0" y="666619"/>
          <a:ext cx="9682923" cy="585000"/>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Kể</a:t>
          </a:r>
          <a:r>
            <a:rPr lang="en-US" sz="2500" kern="1200" dirty="0"/>
            <a:t> </a:t>
          </a:r>
          <a:r>
            <a:rPr lang="en-US" sz="2500" kern="1200" dirty="0" err="1"/>
            <a:t>chuyện</a:t>
          </a:r>
          <a:endParaRPr lang="en-US" sz="2500" kern="1200" dirty="0"/>
        </a:p>
      </dsp:txBody>
      <dsp:txXfrm>
        <a:off x="28557" y="695176"/>
        <a:ext cx="9625809" cy="527886"/>
      </dsp:txXfrm>
    </dsp:sp>
    <dsp:sp modelId="{4F2A7A5E-C3C2-41A3-B9FA-AA38C85E4BC7}">
      <dsp:nvSpPr>
        <dsp:cNvPr id="0" name=""/>
        <dsp:cNvSpPr/>
      </dsp:nvSpPr>
      <dsp:spPr>
        <a:xfrm>
          <a:off x="0" y="1252111"/>
          <a:ext cx="9682923" cy="58500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Dạy</a:t>
          </a:r>
          <a:r>
            <a:rPr lang="en-US" sz="2500" kern="1200" dirty="0"/>
            <a:t> </a:t>
          </a:r>
          <a:r>
            <a:rPr lang="en-US" sz="2500" kern="1200" dirty="0" err="1"/>
            <a:t>học</a:t>
          </a:r>
          <a:r>
            <a:rPr lang="en-US" sz="2500" kern="1200" dirty="0"/>
            <a:t> </a:t>
          </a:r>
          <a:r>
            <a:rPr lang="en-US" sz="2500" kern="1200" dirty="0" err="1"/>
            <a:t>hợp</a:t>
          </a:r>
          <a:r>
            <a:rPr lang="en-US" sz="2500" kern="1200" dirty="0"/>
            <a:t> </a:t>
          </a:r>
          <a:r>
            <a:rPr lang="en-US" sz="2500" kern="1200" dirty="0" err="1"/>
            <a:t>tác</a:t>
          </a:r>
          <a:endParaRPr lang="en-US" sz="2500" kern="1200" dirty="0"/>
        </a:p>
      </dsp:txBody>
      <dsp:txXfrm>
        <a:off x="28557" y="1280668"/>
        <a:ext cx="9625809" cy="527886"/>
      </dsp:txXfrm>
    </dsp:sp>
    <dsp:sp modelId="{26DBF45F-B05A-4E5A-B8C0-1F9D85999D2A}">
      <dsp:nvSpPr>
        <dsp:cNvPr id="0" name=""/>
        <dsp:cNvSpPr/>
      </dsp:nvSpPr>
      <dsp:spPr>
        <a:xfrm>
          <a:off x="0" y="1847411"/>
          <a:ext cx="9682923" cy="585000"/>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Dạy</a:t>
          </a:r>
          <a:r>
            <a:rPr lang="en-US" sz="2500" kern="1200" dirty="0"/>
            <a:t> </a:t>
          </a:r>
          <a:r>
            <a:rPr lang="en-US" sz="2500" kern="1200" dirty="0" err="1"/>
            <a:t>học</a:t>
          </a:r>
          <a:r>
            <a:rPr lang="en-US" sz="2500" kern="1200" dirty="0"/>
            <a:t> </a:t>
          </a:r>
          <a:r>
            <a:rPr lang="en-US" sz="2500" kern="1200" dirty="0" err="1"/>
            <a:t>phát</a:t>
          </a:r>
          <a:r>
            <a:rPr lang="en-US" sz="2500" kern="1200" dirty="0"/>
            <a:t> </a:t>
          </a:r>
          <a:r>
            <a:rPr lang="en-US" sz="2500" kern="1200" dirty="0" err="1"/>
            <a:t>hiện</a:t>
          </a:r>
          <a:r>
            <a:rPr lang="en-US" sz="2500" kern="1200" dirty="0"/>
            <a:t> </a:t>
          </a:r>
          <a:r>
            <a:rPr lang="en-US" sz="2500" kern="1200" dirty="0" err="1"/>
            <a:t>và</a:t>
          </a:r>
          <a:r>
            <a:rPr lang="en-US" sz="2500" kern="1200" dirty="0"/>
            <a:t> </a:t>
          </a:r>
          <a:r>
            <a:rPr lang="en-US" sz="2500" kern="1200" dirty="0" err="1"/>
            <a:t>giải</a:t>
          </a:r>
          <a:r>
            <a:rPr lang="en-US" sz="2500" kern="1200" dirty="0"/>
            <a:t> </a:t>
          </a:r>
          <a:r>
            <a:rPr lang="en-US" sz="2500" kern="1200" dirty="0" err="1"/>
            <a:t>quyết</a:t>
          </a:r>
          <a:r>
            <a:rPr lang="en-US" sz="2500" kern="1200" dirty="0"/>
            <a:t> </a:t>
          </a:r>
          <a:r>
            <a:rPr lang="en-US" sz="2500" kern="1200" dirty="0" err="1"/>
            <a:t>vấn</a:t>
          </a:r>
          <a:r>
            <a:rPr lang="en-US" sz="2500" kern="1200" dirty="0"/>
            <a:t> </a:t>
          </a:r>
          <a:r>
            <a:rPr lang="en-US" sz="2500" kern="1200" dirty="0" err="1"/>
            <a:t>đề</a:t>
          </a:r>
          <a:endParaRPr lang="en-US" sz="2500" kern="1200" dirty="0"/>
        </a:p>
      </dsp:txBody>
      <dsp:txXfrm>
        <a:off x="28557" y="1875968"/>
        <a:ext cx="9625809" cy="527886"/>
      </dsp:txXfrm>
    </dsp:sp>
    <dsp:sp modelId="{99070076-A078-442A-917D-F53B53C55606}">
      <dsp:nvSpPr>
        <dsp:cNvPr id="0" name=""/>
        <dsp:cNvSpPr/>
      </dsp:nvSpPr>
      <dsp:spPr>
        <a:xfrm>
          <a:off x="0" y="2990743"/>
          <a:ext cx="9682923" cy="585000"/>
        </a:xfrm>
        <a:prstGeom prst="roundRect">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Kĩ thuật khăn trải bàn</a:t>
          </a:r>
          <a:endParaRPr lang="en-US" sz="2500" kern="1200"/>
        </a:p>
      </dsp:txBody>
      <dsp:txXfrm>
        <a:off x="28557" y="3019300"/>
        <a:ext cx="9625809" cy="527886"/>
      </dsp:txXfrm>
    </dsp:sp>
    <dsp:sp modelId="{26036D80-632A-447F-832D-BC27B510C345}">
      <dsp:nvSpPr>
        <dsp:cNvPr id="0" name=""/>
        <dsp:cNvSpPr/>
      </dsp:nvSpPr>
      <dsp:spPr>
        <a:xfrm>
          <a:off x="0" y="3624202"/>
          <a:ext cx="9682923" cy="58500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Kĩ thuật KWL</a:t>
          </a:r>
          <a:endParaRPr lang="en-US" sz="2500" kern="1200"/>
        </a:p>
      </dsp:txBody>
      <dsp:txXfrm>
        <a:off x="28557" y="3652759"/>
        <a:ext cx="9625809" cy="5278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fld id="{2C84512E-25AA-4C16-A279-3FA3F5DC5806}" type="datetimeFigureOut">
              <a:rPr lang="en-US" smtClean="0"/>
              <a:t>17-Apr-23</a:t>
            </a:fld>
            <a:endParaRPr lang="en-US"/>
          </a:p>
        </p:txBody>
      </p:sp>
      <p:sp>
        <p:nvSpPr>
          <p:cNvPr id="4" name="Footer Placeholder 3"/>
          <p:cNvSpPr>
            <a:spLocks noGrp="1"/>
          </p:cNvSpPr>
          <p:nvPr>
            <p:ph type="ftr" sz="quarter" idx="2"/>
          </p:nvPr>
        </p:nvSpPr>
        <p:spPr>
          <a:xfrm>
            <a:off x="0" y="9380538"/>
            <a:ext cx="2921000"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9525" y="9380538"/>
            <a:ext cx="2921000" cy="495300"/>
          </a:xfrm>
          <a:prstGeom prst="rect">
            <a:avLst/>
          </a:prstGeom>
        </p:spPr>
        <p:txBody>
          <a:bodyPr vert="horz" lIns="91440" tIns="45720" rIns="91440" bIns="45720" rtlCol="0" anchor="b"/>
          <a:lstStyle>
            <a:lvl1pPr algn="r">
              <a:defRPr sz="1200"/>
            </a:lvl1pPr>
          </a:lstStyle>
          <a:p>
            <a:fld id="{A71FF13C-000B-4EDA-B7BC-1AB39081C505}" type="slidenum">
              <a:rPr lang="en-US" smtClean="0"/>
              <a:t>‹#›</a:t>
            </a:fld>
            <a:endParaRPr lang="en-US"/>
          </a:p>
        </p:txBody>
      </p:sp>
    </p:spTree>
    <p:extLst>
      <p:ext uri="{BB962C8B-B14F-4D97-AF65-F5344CB8AC3E}">
        <p14:creationId xmlns:p14="http://schemas.microsoft.com/office/powerpoint/2010/main" val="352345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3792"/>
          </a:xfrm>
          <a:prstGeom prst="rect">
            <a:avLst/>
          </a:prstGeom>
        </p:spPr>
        <p:txBody>
          <a:bodyPr vert="horz" lIns="91440" tIns="45720" rIns="91440" bIns="45720" rtlCol="0"/>
          <a:lstStyle>
            <a:lvl1pPr algn="r">
              <a:defRPr sz="1200"/>
            </a:lvl1pPr>
          </a:lstStyle>
          <a:p>
            <a:fld id="{19AB6477-8217-4805-A09C-BCF4D2B14ABA}" type="datetimeFigureOut">
              <a:rPr lang="en-US" smtClean="0"/>
              <a:t>17-Apr-23</a:t>
            </a:fld>
            <a:endParaRPr lang="en-US"/>
          </a:p>
        </p:txBody>
      </p:sp>
      <p:sp>
        <p:nvSpPr>
          <p:cNvPr id="4" name="Slide Image Placeholder 3"/>
          <p:cNvSpPr>
            <a:spLocks noGrp="1" noRot="1" noChangeAspect="1"/>
          </p:cNvSpPr>
          <p:nvPr>
            <p:ph type="sldImg" idx="2"/>
          </p:nvPr>
        </p:nvSpPr>
        <p:spPr>
          <a:xfrm>
            <a:off x="80963" y="741363"/>
            <a:ext cx="658018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691023"/>
            <a:ext cx="5393690" cy="44441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332"/>
            <a:ext cx="2921582" cy="4937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80332"/>
            <a:ext cx="2921582" cy="493792"/>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2</a:t>
            </a:fld>
            <a:endParaRPr lang="en-US"/>
          </a:p>
        </p:txBody>
      </p:sp>
    </p:spTree>
    <p:extLst>
      <p:ext uri="{BB962C8B-B14F-4D97-AF65-F5344CB8AC3E}">
        <p14:creationId xmlns:p14="http://schemas.microsoft.com/office/powerpoint/2010/main" val="232043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3</a:t>
            </a:fld>
            <a:endParaRPr lang="en-US"/>
          </a:p>
        </p:txBody>
      </p:sp>
    </p:spTree>
    <p:extLst>
      <p:ext uri="{BB962C8B-B14F-4D97-AF65-F5344CB8AC3E}">
        <p14:creationId xmlns:p14="http://schemas.microsoft.com/office/powerpoint/2010/main" val="359284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3555541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pic>
        <p:nvPicPr>
          <p:cNvPr id="5" name="Picture 4">
            <a:extLst>
              <a:ext uri="{FF2B5EF4-FFF2-40B4-BE49-F238E27FC236}">
                <a16:creationId xmlns:a16="http://schemas.microsoft.com/office/drawing/2014/main" id="{4453E7C3-E32D-4131-AC37-2BC9C3E5ACC8}"/>
              </a:ext>
            </a:extLst>
          </p:cNvPr>
          <p:cNvPicPr>
            <a:picLocks noChangeAspect="1"/>
          </p:cNvPicPr>
          <p:nvPr userDrawn="1"/>
        </p:nvPicPr>
        <p:blipFill>
          <a:blip r:embed="rId2"/>
          <a:stretch>
            <a:fillRect/>
          </a:stretch>
        </p:blipFill>
        <p:spPr>
          <a:xfrm>
            <a:off x="11041543" y="245117"/>
            <a:ext cx="833795" cy="689161"/>
          </a:xfrm>
          <a:prstGeom prst="rect">
            <a:avLst/>
          </a:prstGeom>
        </p:spPr>
      </p:pic>
    </p:spTree>
    <p:extLst>
      <p:ext uri="{BB962C8B-B14F-4D97-AF65-F5344CB8AC3E}">
        <p14:creationId xmlns:p14="http://schemas.microsoft.com/office/powerpoint/2010/main" val="7975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17-Apr-23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8" name="Picture 7">
            <a:extLst>
              <a:ext uri="{FF2B5EF4-FFF2-40B4-BE49-F238E27FC236}">
                <a16:creationId xmlns:a16="http://schemas.microsoft.com/office/drawing/2014/main" id="{7D06B853-A48E-4913-B7E1-F3EA7FC955A5}"/>
              </a:ext>
            </a:extLst>
          </p:cNvPr>
          <p:cNvPicPr>
            <a:picLocks noChangeAspect="1"/>
          </p:cNvPicPr>
          <p:nvPr userDrawn="1"/>
        </p:nvPicPr>
        <p:blipFill>
          <a:blip r:embed="rId3"/>
          <a:stretch>
            <a:fillRect/>
          </a:stretch>
        </p:blipFill>
        <p:spPr>
          <a:xfrm>
            <a:off x="10487608" y="366298"/>
            <a:ext cx="1341077" cy="1108447"/>
          </a:xfrm>
          <a:prstGeom prst="rect">
            <a:avLst/>
          </a:prstGeom>
        </p:spPr>
      </p:pic>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17-Apr-23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10" name="Picture 9">
            <a:extLst>
              <a:ext uri="{FF2B5EF4-FFF2-40B4-BE49-F238E27FC236}">
                <a16:creationId xmlns:a16="http://schemas.microsoft.com/office/drawing/2014/main" id="{4E6D29FC-FF5E-4E62-87CB-2CA5995CE467}"/>
              </a:ext>
            </a:extLst>
          </p:cNvPr>
          <p:cNvPicPr>
            <a:picLocks noChangeAspect="1"/>
          </p:cNvPicPr>
          <p:nvPr userDrawn="1"/>
        </p:nvPicPr>
        <p:blipFill>
          <a:blip r:embed="rId2"/>
          <a:stretch>
            <a:fillRect/>
          </a:stretch>
        </p:blipFill>
        <p:spPr>
          <a:xfrm>
            <a:off x="11041543" y="245117"/>
            <a:ext cx="833795" cy="689161"/>
          </a:xfrm>
          <a:prstGeom prst="rect">
            <a:avLst/>
          </a:prstGeom>
        </p:spPr>
      </p:pic>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17-Apr-23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7" name="Picture 6">
            <a:extLst>
              <a:ext uri="{FF2B5EF4-FFF2-40B4-BE49-F238E27FC236}">
                <a16:creationId xmlns:a16="http://schemas.microsoft.com/office/drawing/2014/main" id="{D6F68AD0-FE46-495C-BEBD-30C568753FD3}"/>
              </a:ext>
            </a:extLst>
          </p:cNvPr>
          <p:cNvPicPr>
            <a:picLocks noChangeAspect="1"/>
          </p:cNvPicPr>
          <p:nvPr userDrawn="1"/>
        </p:nvPicPr>
        <p:blipFill>
          <a:blip r:embed="rId3"/>
          <a:stretch>
            <a:fillRect/>
          </a:stretch>
        </p:blipFill>
        <p:spPr>
          <a:xfrm>
            <a:off x="10487608" y="366298"/>
            <a:ext cx="1341077" cy="1108447"/>
          </a:xfrm>
          <a:prstGeom prst="rect">
            <a:avLst/>
          </a:prstGeom>
        </p:spPr>
      </p:pic>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17-Apr-23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17-Apr-23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4" name="Picture 3">
            <a:extLst>
              <a:ext uri="{FF2B5EF4-FFF2-40B4-BE49-F238E27FC236}">
                <a16:creationId xmlns:a16="http://schemas.microsoft.com/office/drawing/2014/main" id="{44D0B8A7-3ACE-40AE-86D0-4D79747FDE70}"/>
              </a:ext>
            </a:extLst>
          </p:cNvPr>
          <p:cNvPicPr>
            <a:picLocks noChangeAspect="1"/>
          </p:cNvPicPr>
          <p:nvPr userDrawn="1"/>
        </p:nvPicPr>
        <p:blipFill>
          <a:blip r:embed="rId2"/>
          <a:stretch>
            <a:fillRect/>
          </a:stretch>
        </p:blipFill>
        <p:spPr>
          <a:xfrm>
            <a:off x="11041543" y="245117"/>
            <a:ext cx="833795" cy="689161"/>
          </a:xfrm>
          <a:prstGeom prst="rect">
            <a:avLst/>
          </a:prstGeom>
        </p:spPr>
      </p:pic>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17-Apr-23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17-Apr-23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pic>
        <p:nvPicPr>
          <p:cNvPr id="5" name="Picture 4">
            <a:extLst>
              <a:ext uri="{FF2B5EF4-FFF2-40B4-BE49-F238E27FC236}">
                <a16:creationId xmlns:a16="http://schemas.microsoft.com/office/drawing/2014/main" id="{1F7CD190-8F5A-41D5-8372-5734BB4C0423}"/>
              </a:ext>
            </a:extLst>
          </p:cNvPr>
          <p:cNvPicPr>
            <a:picLocks noChangeAspect="1"/>
          </p:cNvPicPr>
          <p:nvPr userDrawn="1"/>
        </p:nvPicPr>
        <p:blipFill>
          <a:blip r:embed="rId3"/>
          <a:stretch>
            <a:fillRect/>
          </a:stretch>
        </p:blipFill>
        <p:spPr>
          <a:xfrm>
            <a:off x="10480993" y="263779"/>
            <a:ext cx="1329031" cy="1098491"/>
          </a:xfrm>
          <a:prstGeom prst="rect">
            <a:avLst/>
          </a:prstGeom>
        </p:spPr>
      </p:pic>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17-Apr-23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5DA1BF-9335-49C0-9E73-1B0B492B1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0" name="Picture 9">
            <a:extLst>
              <a:ext uri="{FF2B5EF4-FFF2-40B4-BE49-F238E27FC236}">
                <a16:creationId xmlns:a16="http://schemas.microsoft.com/office/drawing/2014/main" id="{75843557-7CEB-49CA-A62F-14F0C0827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60" y="867364"/>
            <a:ext cx="10837131" cy="6367611"/>
          </a:xfrm>
          <a:prstGeom prst="rect">
            <a:avLst/>
          </a:prstGeom>
        </p:spPr>
      </p:pic>
    </p:spTree>
    <p:extLst>
      <p:ext uri="{BB962C8B-B14F-4D97-AF65-F5344CB8AC3E}">
        <p14:creationId xmlns:p14="http://schemas.microsoft.com/office/powerpoint/2010/main" val="19446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F002335-D869-74B3-420E-4013A7191603}"/>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6B5A0C3C-93C0-F5B1-FAE9-13FE47AADA63}"/>
              </a:ext>
            </a:extLst>
          </p:cNvPr>
          <p:cNvSpPr>
            <a:spLocks noGrp="1"/>
          </p:cNvSpPr>
          <p:nvPr>
            <p:ph type="sldNum" sz="quarter" idx="12"/>
          </p:nvPr>
        </p:nvSpPr>
        <p:spPr/>
        <p:txBody>
          <a:bodyPr/>
          <a:lstStyle/>
          <a:p>
            <a:fld id="{74A3404E-108D-4C83-932E-0A353F71BD4D}" type="slidenum">
              <a:rPr lang="en-US" smtClean="0"/>
              <a:t>10</a:t>
            </a:fld>
            <a:endParaRPr lang="en-US"/>
          </a:p>
        </p:txBody>
      </p:sp>
      <p:graphicFrame>
        <p:nvGraphicFramePr>
          <p:cNvPr id="6" name="Table 5">
            <a:extLst>
              <a:ext uri="{FF2B5EF4-FFF2-40B4-BE49-F238E27FC236}">
                <a16:creationId xmlns:a16="http://schemas.microsoft.com/office/drawing/2014/main" id="{06A10D75-B362-3415-2AC9-2C0EE34E201D}"/>
              </a:ext>
            </a:extLst>
          </p:cNvPr>
          <p:cNvGraphicFramePr>
            <a:graphicFrameLocks noGrp="1"/>
          </p:cNvGraphicFramePr>
          <p:nvPr>
            <p:extLst>
              <p:ext uri="{D42A27DB-BD31-4B8C-83A1-F6EECF244321}">
                <p14:modId xmlns:p14="http://schemas.microsoft.com/office/powerpoint/2010/main" val="3862139969"/>
              </p:ext>
            </p:extLst>
          </p:nvPr>
        </p:nvGraphicFramePr>
        <p:xfrm>
          <a:off x="244019" y="136525"/>
          <a:ext cx="11471049" cy="6659811"/>
        </p:xfrm>
        <a:graphic>
          <a:graphicData uri="http://schemas.openxmlformats.org/drawingml/2006/table">
            <a:tbl>
              <a:tblPr>
                <a:tableStyleId>{21E4AEA4-8DFA-4A89-87EB-49C32662AFE0}</a:tableStyleId>
              </a:tblPr>
              <a:tblGrid>
                <a:gridCol w="1414660">
                  <a:extLst>
                    <a:ext uri="{9D8B030D-6E8A-4147-A177-3AD203B41FA5}">
                      <a16:colId xmlns:a16="http://schemas.microsoft.com/office/drawing/2014/main" val="3957419456"/>
                    </a:ext>
                  </a:extLst>
                </a:gridCol>
                <a:gridCol w="10056389">
                  <a:extLst>
                    <a:ext uri="{9D8B030D-6E8A-4147-A177-3AD203B41FA5}">
                      <a16:colId xmlns:a16="http://schemas.microsoft.com/office/drawing/2014/main" val="3222576029"/>
                    </a:ext>
                  </a:extLst>
                </a:gridCol>
              </a:tblGrid>
              <a:tr h="4351338">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Tìm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hiểu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địa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lí</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382" marR="30382" marT="30382" marB="303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Biết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quan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sát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cứu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tài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liệu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để</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tìm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thông</a:t>
                      </a:r>
                      <a:r>
                        <a:rPr lang="en-US" sz="2500" dirty="0">
                          <a:effectLst/>
                          <a:latin typeface="Times New Roman" panose="02020603050405020304" pitchFamily="18" charset="0"/>
                          <a:cs typeface="Times New Roman" panose="02020603050405020304" pitchFamily="18" charset="0"/>
                        </a:rPr>
                        <a:t> tin </a:t>
                      </a:r>
                      <a:r>
                        <a:rPr lang="en-US" sz="2500" dirty="0" err="1">
                          <a:effectLst/>
                          <a:latin typeface="Times New Roman" panose="02020603050405020304" pitchFamily="18" charset="0"/>
                          <a:cs typeface="Times New Roman" panose="02020603050405020304" pitchFamily="18" charset="0"/>
                        </a:rPr>
                        <a:t>hoặc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thực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điều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tra</a:t>
                      </a:r>
                      <a:r>
                        <a:rPr lang="en-US" sz="2500" dirty="0">
                          <a:effectLst/>
                          <a:latin typeface="Times New Roman" panose="02020603050405020304" pitchFamily="18" charset="0"/>
                          <a:cs typeface="Times New Roman" panose="02020603050405020304" pitchFamily="18" charset="0"/>
                        </a:rPr>
                        <a:t> ở </a:t>
                      </a:r>
                      <a:r>
                        <a:rPr lang="en-US" sz="2500" dirty="0" err="1">
                          <a:effectLst/>
                          <a:latin typeface="Times New Roman" panose="02020603050405020304" pitchFamily="18" charset="0"/>
                          <a:cs typeface="Times New Roman" panose="02020603050405020304" pitchFamily="18" charset="0"/>
                        </a:rPr>
                        <a:t>mức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đơn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giản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để</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tìm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hiểu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về</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tượng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địa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biết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đọc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biểu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bản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nhiên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dân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cư</a:t>
                      </a:r>
                      <a:r>
                        <a:rPr lang="en-US" sz="2500" dirty="0">
                          <a:effectLst/>
                          <a:latin typeface="Times New Roman" panose="02020603050405020304" pitchFamily="18" charset="0"/>
                          <a:cs typeface="Times New Roman" panose="02020603050405020304" pitchFamily="18" charset="0"/>
                        </a:rPr>
                        <a:t>,... ở </a:t>
                      </a:r>
                      <a:r>
                        <a:rPr lang="en-US" sz="2500" dirty="0" err="1">
                          <a:effectLst/>
                          <a:latin typeface="Times New Roman" panose="02020603050405020304" pitchFamily="18" charset="0"/>
                          <a:cs typeface="Times New Roman" panose="02020603050405020304" pitchFamily="18" charset="0"/>
                        </a:rPr>
                        <a:t>mức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đơn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giản</a:t>
                      </a:r>
                      <a:r>
                        <a:rPr lang="en-US" sz="25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Từ</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những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nguồn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tư</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liệu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số</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liệu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biểu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bản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nêu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nhận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xét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về</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đặc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điểm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mối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quan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hệ</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giữa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đối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tượng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tượng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địa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lí</a:t>
                      </a:r>
                      <a:r>
                        <a:rPr lang="en-US" sz="25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Trình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bày</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được</a:t>
                      </a:r>
                      <a:r>
                        <a:rPr lang="en-US" sz="2500" dirty="0">
                          <a:effectLst/>
                          <a:latin typeface="Times New Roman" panose="02020603050405020304" pitchFamily="18" charset="0"/>
                          <a:cs typeface="Times New Roman" panose="02020603050405020304" pitchFamily="18" charset="0"/>
                        </a:rPr>
                        <a:t> ý </a:t>
                      </a:r>
                      <a:r>
                        <a:rPr lang="en-US" sz="2500" dirty="0" err="1">
                          <a:effectLst/>
                          <a:latin typeface="Times New Roman" panose="02020603050405020304" pitchFamily="18" charset="0"/>
                          <a:cs typeface="Times New Roman" panose="02020603050405020304" pitchFamily="18" charset="0"/>
                        </a:rPr>
                        <a:t>kiến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mình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về</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một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số</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nhân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vật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tượng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địa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lí</a:t>
                      </a:r>
                      <a:r>
                        <a:rPr lang="en-US" sz="25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So </a:t>
                      </a:r>
                      <a:r>
                        <a:rPr lang="en-US" sz="2500" dirty="0" err="1">
                          <a:effectLst/>
                          <a:latin typeface="Times New Roman" panose="02020603050405020304" pitchFamily="18" charset="0"/>
                          <a:cs typeface="Times New Roman" panose="02020603050405020304" pitchFamily="18" charset="0"/>
                        </a:rPr>
                        <a:t>sánh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nhận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xét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phân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biệt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dạng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về</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nhiên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dân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cư</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văn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hoá</a:t>
                      </a:r>
                      <a:r>
                        <a:rPr lang="en-US" sz="2500" dirty="0">
                          <a:effectLst/>
                          <a:latin typeface="Times New Roman" panose="02020603050405020304" pitchFamily="18" charset="0"/>
                          <a:cs typeface="Times New Roman" panose="02020603050405020304" pitchFamily="18" charset="0"/>
                        </a:rPr>
                        <a:t> ở </a:t>
                      </a:r>
                      <a:r>
                        <a:rPr lang="en-US" sz="2500" dirty="0" err="1">
                          <a:effectLst/>
                          <a:latin typeface="Times New Roman" panose="02020603050405020304" pitchFamily="18" charset="0"/>
                          <a:cs typeface="Times New Roman" panose="02020603050405020304" pitchFamily="18" charset="0"/>
                        </a:rPr>
                        <a:t>một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số</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vùng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miền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nhận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xét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thiên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nhiên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đến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hoạt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sản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xuất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con </a:t>
                      </a:r>
                      <a:r>
                        <a:rPr lang="en-US" sz="2500" dirty="0" err="1">
                          <a:effectLst/>
                          <a:latin typeface="Times New Roman" panose="02020603050405020304" pitchFamily="18" charset="0"/>
                          <a:cs typeface="Times New Roman" panose="02020603050405020304" pitchFamily="18" charset="0"/>
                        </a:rPr>
                        <a:t>người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và</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con </a:t>
                      </a:r>
                      <a:r>
                        <a:rPr lang="en-US" sz="2500" dirty="0" err="1">
                          <a:effectLst/>
                          <a:latin typeface="Times New Roman" panose="02020603050405020304" pitchFamily="18" charset="0"/>
                          <a:cs typeface="Times New Roman" panose="02020603050405020304" pitchFamily="18" charset="0"/>
                        </a:rPr>
                        <a:t>người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đến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tự</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nhiên</a:t>
                      </a:r>
                      <a:r>
                        <a:rPr lang="en-US" sz="2500" dirty="0">
                          <a:effectLst/>
                          <a:latin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382" marR="30382" marT="30382" marB="303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731382"/>
                  </a:ext>
                </a:extLst>
              </a:tr>
            </a:tbl>
          </a:graphicData>
        </a:graphic>
      </p:graphicFrame>
    </p:spTree>
    <p:extLst>
      <p:ext uri="{BB962C8B-B14F-4D97-AF65-F5344CB8AC3E}">
        <p14:creationId xmlns:p14="http://schemas.microsoft.com/office/powerpoint/2010/main" val="10851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214428-B10E-1C4A-7BD0-0E150FBDD561}"/>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CC45E3A6-11D7-686E-6659-29D59EE0C33B}"/>
              </a:ext>
            </a:extLst>
          </p:cNvPr>
          <p:cNvSpPr>
            <a:spLocks noGrp="1"/>
          </p:cNvSpPr>
          <p:nvPr>
            <p:ph type="sldNum" sz="quarter" idx="12"/>
          </p:nvPr>
        </p:nvSpPr>
        <p:spPr/>
        <p:txBody>
          <a:bodyPr/>
          <a:lstStyle/>
          <a:p>
            <a:fld id="{74A3404E-108D-4C83-932E-0A353F71BD4D}" type="slidenum">
              <a:rPr lang="en-US" smtClean="0"/>
              <a:t>11</a:t>
            </a:fld>
            <a:endParaRPr lang="en-US"/>
          </a:p>
        </p:txBody>
      </p:sp>
      <p:graphicFrame>
        <p:nvGraphicFramePr>
          <p:cNvPr id="6" name="Table 5">
            <a:extLst>
              <a:ext uri="{FF2B5EF4-FFF2-40B4-BE49-F238E27FC236}">
                <a16:creationId xmlns:a16="http://schemas.microsoft.com/office/drawing/2014/main" id="{DD7EB343-3FEF-A642-2400-08C79F25751C}"/>
              </a:ext>
            </a:extLst>
          </p:cNvPr>
          <p:cNvGraphicFramePr>
            <a:graphicFrameLocks noGrp="1"/>
          </p:cNvGraphicFramePr>
          <p:nvPr>
            <p:extLst>
              <p:ext uri="{D42A27DB-BD31-4B8C-83A1-F6EECF244321}">
                <p14:modId xmlns:p14="http://schemas.microsoft.com/office/powerpoint/2010/main" val="524597069"/>
              </p:ext>
            </p:extLst>
          </p:nvPr>
        </p:nvGraphicFramePr>
        <p:xfrm>
          <a:off x="0" y="-14252"/>
          <a:ext cx="12192000" cy="6872251"/>
        </p:xfrm>
        <a:graphic>
          <a:graphicData uri="http://schemas.openxmlformats.org/drawingml/2006/table">
            <a:tbl>
              <a:tblPr>
                <a:tableStyleId>{21E4AEA4-8DFA-4A89-87EB-49C32662AFE0}</a:tableStyleId>
              </a:tblPr>
              <a:tblGrid>
                <a:gridCol w="1264197">
                  <a:extLst>
                    <a:ext uri="{9D8B030D-6E8A-4147-A177-3AD203B41FA5}">
                      <a16:colId xmlns:a16="http://schemas.microsoft.com/office/drawing/2014/main" val="3360371904"/>
                    </a:ext>
                  </a:extLst>
                </a:gridCol>
                <a:gridCol w="10927803">
                  <a:extLst>
                    <a:ext uri="{9D8B030D-6E8A-4147-A177-3AD203B41FA5}">
                      <a16:colId xmlns:a16="http://schemas.microsoft.com/office/drawing/2014/main" val="1368684025"/>
                    </a:ext>
                  </a:extLst>
                </a:gridCol>
              </a:tblGrid>
              <a:tr h="6872251">
                <a:tc>
                  <a:txBody>
                    <a:bodyPr/>
                    <a:lstStyle/>
                    <a:p>
                      <a:pPr algn="ctr">
                        <a:lnSpc>
                          <a:spcPct val="150000"/>
                        </a:lnSpc>
                        <a:spcAft>
                          <a:spcPts val="1000"/>
                        </a:spcAft>
                      </a:pPr>
                      <a:r>
                        <a:rPr lang="en-US" sz="2400" dirty="0" err="1">
                          <a:effectLst/>
                          <a:latin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41" marR="28241" marT="28241" marB="282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phạm</a:t>
                      </a:r>
                      <a:r>
                        <a:rPr lang="en-US" sz="2400" dirty="0">
                          <a:effectLst/>
                          <a:latin typeface="Times New Roman" panose="02020603050405020304" pitchFamily="18" charset="0"/>
                          <a:cs typeface="Times New Roman" panose="02020603050405020304" pitchFamily="18" charset="0"/>
                        </a:rPr>
                        <a:t> vi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tầm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vấn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giản</a:t>
                      </a:r>
                      <a:r>
                        <a:rPr lang="en-US" sz="24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mức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tại</a:t>
                      </a:r>
                      <a:r>
                        <a:rPr lang="en-US" sz="2400" dirty="0">
                          <a:effectLst/>
                          <a:latin typeface="Times New Roman" panose="02020603050405020304" pitchFamily="18" charset="0"/>
                          <a:cs typeface="Times New Roman" panose="02020603050405020304" pitchFamily="18" charset="0"/>
                        </a:rPr>
                        <a:t>.</a:t>
                      </a:r>
                    </a:p>
                    <a:p>
                      <a:pPr algn="just">
                        <a:lnSpc>
                          <a:spcPct val="150000"/>
                        </a:lnSpc>
                        <a:spcAft>
                          <a:spcPts val="100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di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241" marR="28241" marT="28241" marB="282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051911"/>
                  </a:ext>
                </a:extLst>
              </a:tr>
            </a:tbl>
          </a:graphicData>
        </a:graphic>
      </p:graphicFrame>
    </p:spTree>
    <p:extLst>
      <p:ext uri="{BB962C8B-B14F-4D97-AF65-F5344CB8AC3E}">
        <p14:creationId xmlns:p14="http://schemas.microsoft.com/office/powerpoint/2010/main" val="262546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46F2-90DA-9CDA-14A4-EE2D5C4E32E6}"/>
              </a:ext>
            </a:extLst>
          </p:cNvPr>
          <p:cNvSpPr>
            <a:spLocks noGrp="1"/>
          </p:cNvSpPr>
          <p:nvPr>
            <p:ph type="title"/>
          </p:nvPr>
        </p:nvSpPr>
        <p:spPr>
          <a:xfrm>
            <a:off x="490183" y="1212113"/>
            <a:ext cx="11471049" cy="4194770"/>
          </a:xfrm>
        </p:spPr>
        <p:txBody>
          <a:bodyPr>
            <a:noAutofit/>
          </a:bodyPr>
          <a:lstStyle/>
          <a:p>
            <a:pPr>
              <a:lnSpc>
                <a:spcPct val="150000"/>
              </a:lnSpc>
              <a:spcAft>
                <a:spcPts val="1000"/>
              </a:spcAft>
            </a:pP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QUAN ĐIỂM BIÊN SOẠN SÁCH</a:t>
            </a:r>
            <a:br>
              <a:rPr lang="en-US" sz="2500" dirty="0">
                <a:effectLst/>
                <a:latin typeface="Times New Roman" panose="02020603050405020304" pitchFamily="18" charset="0"/>
                <a:ea typeface="Calibri" panose="020F0502020204030204" pitchFamily="34" charset="0"/>
                <a:cs typeface="Times New Roman" panose="02020603050405020304" pitchFamily="18" charset="0"/>
              </a:rPr>
            </a:b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L</a:t>
            </a:r>
            <a:r>
              <a:rPr lang="vi-VN" sz="2500" b="0" cap="none" dirty="0">
                <a:solidFill>
                  <a:srgbClr val="000000"/>
                </a:solidFill>
                <a:effectLst/>
                <a:latin typeface="+mj-lt"/>
                <a:ea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cap="none" dirty="0" err="1">
                <a:solidFill>
                  <a:srgbClr val="000000"/>
                </a:solidFill>
                <a:effectLst/>
                <a:latin typeface="+mj-lt"/>
                <a:ea typeface="Times New Roman" panose="02020603050405020304" pitchFamily="18" charset="0"/>
              </a:rPr>
              <a:t>ịa</a:t>
            </a:r>
            <a:r>
              <a:rPr lang="vi-VN" sz="2500" b="0" cap="none" dirty="0">
                <a:solidFill>
                  <a:srgbClr val="000000"/>
                </a:solidFill>
                <a:effectLst/>
                <a:latin typeface="+mj-lt"/>
                <a:ea typeface="Times New Roman" panose="02020603050405020304" pitchFamily="18" charset="0"/>
              </a:rPr>
              <a:t> lí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2500" b="0" cap="none" dirty="0">
                <a:solidFill>
                  <a:srgbClr val="000000"/>
                </a:solidFill>
                <a:effectLst/>
                <a:latin typeface="+mj-lt"/>
                <a:ea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cap="none" dirty="0" err="1">
                <a:solidFill>
                  <a:srgbClr val="000000"/>
                </a:solidFill>
                <a:effectLst/>
                <a:latin typeface="+mj-lt"/>
                <a:ea typeface="Times New Roman" panose="02020603050405020304" pitchFamily="18" charset="0"/>
              </a:rPr>
              <a:t>ịa</a:t>
            </a:r>
            <a:r>
              <a:rPr lang="vi-VN" sz="2500" b="0" cap="none" dirty="0">
                <a:solidFill>
                  <a:srgbClr val="000000"/>
                </a:solidFill>
                <a:effectLst/>
                <a:latin typeface="+mj-lt"/>
                <a:ea typeface="Times New Roman" panose="02020603050405020304" pitchFamily="18" charset="0"/>
              </a:rPr>
              <a:t> lí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Đào</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 – 12 – 2018,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ngặt</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33/2017/TT-BGDĐT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22/12/2017;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23/2020/TT-BGDĐT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6/8/2020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5/2022/TT-BGDĐT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19/3/2022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33/2017/TT-BGDĐT </a:t>
            </a:r>
            <a:r>
              <a:rPr lang="en-US"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22/12/2017.</a:t>
            </a:r>
            <a:br>
              <a:rPr lang="en-US" sz="2500" cap="none"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5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A6BD7F73-FF06-FB8B-A0C7-4358EA7F9F71}"/>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D07C6091-BF3E-E8EB-4E59-1F3944525653}"/>
              </a:ext>
            </a:extLst>
          </p:cNvPr>
          <p:cNvSpPr>
            <a:spLocks noGrp="1"/>
          </p:cNvSpPr>
          <p:nvPr>
            <p:ph type="sldNum" sz="quarter" idx="12"/>
          </p:nvPr>
        </p:nvSpPr>
        <p:spPr/>
        <p:txBody>
          <a:bodyPr/>
          <a:lstStyle/>
          <a:p>
            <a:fld id="{74A3404E-108D-4C83-932E-0A353F71BD4D}" type="slidenum">
              <a:rPr lang="en-US" smtClean="0"/>
              <a:t>12</a:t>
            </a:fld>
            <a:endParaRPr lang="en-US"/>
          </a:p>
        </p:txBody>
      </p:sp>
    </p:spTree>
    <p:extLst>
      <p:ext uri="{BB962C8B-B14F-4D97-AF65-F5344CB8AC3E}">
        <p14:creationId xmlns:p14="http://schemas.microsoft.com/office/powerpoint/2010/main" val="317599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FEA8-C1F5-6549-D079-C2ADC84E39C0}"/>
              </a:ext>
            </a:extLst>
          </p:cNvPr>
          <p:cNvSpPr>
            <a:spLocks noGrp="1"/>
          </p:cNvSpPr>
          <p:nvPr>
            <p:ph type="title"/>
          </p:nvPr>
        </p:nvSpPr>
        <p:spPr>
          <a:xfrm>
            <a:off x="360475" y="1146617"/>
            <a:ext cx="11471049" cy="4807615"/>
          </a:xfrm>
          <a:solidFill>
            <a:schemeClr val="accent4">
              <a:lumMod val="40000"/>
              <a:lumOff val="60000"/>
            </a:schemeClr>
          </a:solidFill>
        </p:spPr>
        <p:txBody>
          <a:bodyPr>
            <a:noAutofit/>
          </a:bodyPr>
          <a:lstStyle/>
          <a:p>
            <a:pPr>
              <a:lnSpc>
                <a:spcPct val="150000"/>
              </a:lnSpc>
              <a:spcAft>
                <a:spcPts val="1000"/>
              </a:spcAft>
            </a:pP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đảm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bảo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yêu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cầu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về</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phẩm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chất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chung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quy</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chương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tổng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thời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đặc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thù</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của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nhận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thức</a:t>
            </a:r>
            <a:r>
              <a:rPr lang="en-US" sz="2400" b="0" cap="none" dirty="0">
                <a:solidFill>
                  <a:srgbClr val="000000"/>
                </a:solidFill>
                <a:effectLst/>
                <a:latin typeface="Times New Roman" panose="02020603050405020304" pitchFamily="18" charset="0"/>
                <a:ea typeface="Times New Roman" panose="02020603050405020304" pitchFamily="18" charset="0"/>
              </a:rPr>
              <a:t> khoa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tìm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hiểu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vận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kiến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thức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kĩ</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đã</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Tư</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tưởng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chủ</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đạo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của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bộ</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đổi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tạo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vận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triệt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quan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điểm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tích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hoá</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của</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dạy</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tích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hợp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Giúp</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thành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triển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thời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góp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cùng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giáo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triển</a:t>
            </a:r>
            <a:r>
              <a:rPr lang="en-US" sz="2400" b="0" cap="none" dirty="0">
                <a:solidFill>
                  <a:srgbClr val="000000"/>
                </a:solidFill>
                <a:effectLst/>
                <a:latin typeface="Times New Roman" panose="02020603050405020304" pitchFamily="18" charset="0"/>
                <a:ea typeface="Times New Roman" panose="02020603050405020304" pitchFamily="18" charset="0"/>
              </a:rPr>
              <a:t> ở HS </a:t>
            </a:r>
            <a:r>
              <a:rPr lang="en-US" sz="2400" b="0" cap="none" dirty="0" err="1">
                <a:solidFill>
                  <a:srgbClr val="000000"/>
                </a:solidFill>
                <a:effectLst/>
                <a:latin typeface="Times New Roman" panose="02020603050405020304" pitchFamily="18" charset="0"/>
                <a:ea typeface="Times New Roman" panose="02020603050405020304" pitchFamily="18" charset="0"/>
              </a:rPr>
              <a:t>phẩm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chất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chủ</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yếu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chung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đã</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thành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giai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đoạn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giáo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cơ</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bản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đó</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yêu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quê</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hương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đất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nước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thái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ứng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xử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đúng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đắn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trường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tự</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nhiên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xã</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hội</a:t>
            </a:r>
            <a:r>
              <a:rPr lang="en-US" sz="2400" b="0" cap="none" dirty="0">
                <a:solidFill>
                  <a:srgbClr val="000000"/>
                </a:solidFill>
                <a:effectLst/>
                <a:latin typeface="Times New Roman" panose="02020603050405020304" pitchFamily="18" charset="0"/>
                <a:ea typeface="Times New Roman" panose="02020603050405020304" pitchFamily="18" charset="0"/>
              </a:rPr>
              <a:t>;</a:t>
            </a:r>
            <a:endParaRPr lang="en-US" sz="2400" b="0" cap="none" dirty="0"/>
          </a:p>
        </p:txBody>
      </p:sp>
      <p:sp>
        <p:nvSpPr>
          <p:cNvPr id="4" name="Date Placeholder 3">
            <a:extLst>
              <a:ext uri="{FF2B5EF4-FFF2-40B4-BE49-F238E27FC236}">
                <a16:creationId xmlns:a16="http://schemas.microsoft.com/office/drawing/2014/main" id="{CBD44D14-516B-BDFC-D308-5E65D477F5EF}"/>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3CEB9EC-7823-E4A7-0EEC-754366E6CF1A}"/>
              </a:ext>
            </a:extLst>
          </p:cNvPr>
          <p:cNvSpPr>
            <a:spLocks noGrp="1"/>
          </p:cNvSpPr>
          <p:nvPr>
            <p:ph type="sldNum" sz="quarter" idx="12"/>
          </p:nvPr>
        </p:nvSpPr>
        <p:spPr/>
        <p:txBody>
          <a:bodyPr/>
          <a:lstStyle/>
          <a:p>
            <a:fld id="{74A3404E-108D-4C83-932E-0A353F71BD4D}" type="slidenum">
              <a:rPr lang="en-US" smtClean="0"/>
              <a:t>13</a:t>
            </a:fld>
            <a:endParaRPr lang="en-US"/>
          </a:p>
        </p:txBody>
      </p:sp>
    </p:spTree>
    <p:extLst>
      <p:ext uri="{BB962C8B-B14F-4D97-AF65-F5344CB8AC3E}">
        <p14:creationId xmlns:p14="http://schemas.microsoft.com/office/powerpoint/2010/main" val="26306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9E82-B889-0D75-0D89-7D05AAFB1877}"/>
              </a:ext>
            </a:extLst>
          </p:cNvPr>
          <p:cNvSpPr>
            <a:spLocks noGrp="1"/>
          </p:cNvSpPr>
          <p:nvPr>
            <p:ph type="title"/>
          </p:nvPr>
        </p:nvSpPr>
        <p:spPr>
          <a:xfrm>
            <a:off x="360475" y="1524074"/>
            <a:ext cx="11471049" cy="4380460"/>
          </a:xfrm>
          <a:solidFill>
            <a:schemeClr val="accent4">
              <a:lumMod val="20000"/>
              <a:lumOff val="80000"/>
            </a:schemeClr>
          </a:solidFill>
        </p:spPr>
        <p:txBody>
          <a:bodyPr>
            <a:noAutofit/>
          </a:bodyPr>
          <a:lstStyle/>
          <a:p>
            <a:pPr>
              <a:lnSpc>
                <a:spcPct val="100000"/>
              </a:lnSpc>
              <a:spcAft>
                <a:spcPts val="1000"/>
              </a:spcAft>
            </a:pPr>
            <a:r>
              <a:rPr lang="en-US" sz="2400" b="1" dirty="0">
                <a:solidFill>
                  <a:srgbClr val="000000"/>
                </a:solidFill>
                <a:effectLst/>
                <a:latin typeface="Times New Roman" panose="02020603050405020304" pitchFamily="18" charset="0"/>
                <a:ea typeface="Times New Roman" panose="02020603050405020304" pitchFamily="18" charset="0"/>
              </a:rPr>
              <a:t>4. CẤU TRÚC SÁCH VÀ CẤU TRÚC BÀI HỌC</a:t>
            </a:r>
            <a:br>
              <a:rPr lang="en-US" sz="2400" dirty="0">
                <a:effectLst/>
                <a:latin typeface="Calibri" panose="020F0502020204030204" pitchFamily="34" charset="0"/>
                <a:ea typeface="Calibri" panose="020F0502020204030204" pitchFamily="34" charset="0"/>
              </a:rPr>
            </a:br>
            <a:r>
              <a:rPr lang="en-US" sz="2400" b="1" cap="none" dirty="0">
                <a:solidFill>
                  <a:srgbClr val="000000"/>
                </a:solidFill>
                <a:effectLst/>
                <a:latin typeface="Times New Roman" panose="02020603050405020304" pitchFamily="18" charset="0"/>
                <a:ea typeface="Times New Roman" panose="02020603050405020304" pitchFamily="18" charset="0"/>
              </a:rPr>
              <a:t>4.1. </a:t>
            </a:r>
            <a:r>
              <a:rPr lang="en-US" sz="2400" b="1" cap="none" dirty="0" err="1">
                <a:solidFill>
                  <a:srgbClr val="000000"/>
                </a:solidFill>
                <a:effectLst/>
                <a:latin typeface="Times New Roman" panose="02020603050405020304" pitchFamily="18" charset="0"/>
                <a:ea typeface="Times New Roman" panose="02020603050405020304" pitchFamily="18" charset="0"/>
              </a:rPr>
              <a:t>Cấu</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trúc</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sách</a:t>
            </a:r>
            <a:br>
              <a:rPr lang="en-US" sz="240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SGK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lớp</a:t>
            </a:r>
            <a:r>
              <a:rPr lang="en-US" sz="2400" b="0" cap="none" dirty="0">
                <a:solidFill>
                  <a:srgbClr val="000000"/>
                </a:solidFill>
                <a:effectLst/>
                <a:latin typeface="Times New Roman" panose="02020603050405020304" pitchFamily="18" charset="0"/>
                <a:ea typeface="Times New Roman" panose="02020603050405020304" pitchFamily="18" charset="0"/>
              </a:rPr>
              <a:t> 4 </a:t>
            </a:r>
            <a:r>
              <a:rPr lang="en-US" sz="2400" b="0" cap="none" dirty="0" err="1">
                <a:solidFill>
                  <a:srgbClr val="000000"/>
                </a:solidFill>
                <a:effectLst/>
                <a:latin typeface="Times New Roman" panose="02020603050405020304" pitchFamily="18" charset="0"/>
                <a:ea typeface="Times New Roman" panose="02020603050405020304" pitchFamily="18" charset="0"/>
              </a:rPr>
              <a:t>gồm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có</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mở</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đầu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Làm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quen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phương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tiện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6 </a:t>
            </a:r>
            <a:r>
              <a:rPr lang="en-US" sz="2400" b="0" cap="none" dirty="0" err="1">
                <a:solidFill>
                  <a:srgbClr val="000000"/>
                </a:solidFill>
                <a:effectLst/>
                <a:latin typeface="Times New Roman" panose="02020603050405020304" pitchFamily="18" charset="0"/>
                <a:ea typeface="Times New Roman" panose="02020603050405020304" pitchFamily="18" charset="0"/>
              </a:rPr>
              <a:t>chủ</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đề</a:t>
            </a:r>
            <a:r>
              <a:rPr lang="en-US" sz="2400" b="0" cap="none" dirty="0">
                <a:solidFill>
                  <a:srgbClr val="000000"/>
                </a:solidFill>
                <a:effectLst/>
                <a:latin typeface="Times New Roman" panose="02020603050405020304" pitchFamily="18" charset="0"/>
                <a:ea typeface="Times New Roman" panose="02020603050405020304" pitchFamily="18" charset="0"/>
              </a:rPr>
              <a:t>, bao </a:t>
            </a:r>
            <a:r>
              <a:rPr lang="en-US" sz="2400" b="0" cap="none" dirty="0" err="1">
                <a:solidFill>
                  <a:srgbClr val="000000"/>
                </a:solidFill>
                <a:effectLst/>
                <a:latin typeface="Times New Roman" panose="02020603050405020304" pitchFamily="18" charset="0"/>
                <a:ea typeface="Times New Roman" panose="02020603050405020304" pitchFamily="18" charset="0"/>
              </a:rPr>
              <a:t>gồm</a:t>
            </a:r>
            <a:r>
              <a:rPr lang="en-US" sz="2400" b="0" cap="none" dirty="0">
                <a:solidFill>
                  <a:srgbClr val="000000"/>
                </a:solidFill>
                <a:effectLst/>
                <a:latin typeface="Times New Roman" panose="02020603050405020304" pitchFamily="18" charset="0"/>
                <a:ea typeface="Times New Roman" panose="02020603050405020304" pitchFamily="18" charset="0"/>
              </a:rPr>
              <a:t>: </a:t>
            </a:r>
            <a:br>
              <a:rPr lang="en-US" sz="2400" b="0" cap="none" dirty="0">
                <a:effectLst/>
                <a:latin typeface="Calibri" panose="020F0502020204030204" pitchFamily="34" charset="0"/>
                <a:ea typeface="Calibri" panose="020F0502020204030204" pitchFamily="34" charset="0"/>
              </a:rPr>
            </a:br>
            <a:r>
              <a:rPr lang="en-US" sz="2400" b="1" cap="none" dirty="0" err="1">
                <a:solidFill>
                  <a:srgbClr val="000000"/>
                </a:solidFill>
                <a:effectLst/>
                <a:latin typeface="Times New Roman" panose="02020603050405020304" pitchFamily="18" charset="0"/>
                <a:ea typeface="Times New Roman" panose="02020603050405020304" pitchFamily="18" charset="0"/>
              </a:rPr>
              <a:t>Chủ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1:</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Địa</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phương</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em</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tỉnh</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thành</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phố</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trực</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thuộc</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trung</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ương</a:t>
            </a:r>
            <a:r>
              <a:rPr lang="en-US" sz="2400" cap="none" dirty="0">
                <a:solidFill>
                  <a:srgbClr val="000000"/>
                </a:solidFill>
                <a:effectLst/>
                <a:latin typeface="Times New Roman" panose="02020603050405020304" pitchFamily="18" charset="0"/>
                <a:ea typeface="Times New Roman" panose="02020603050405020304" pitchFamily="18" charset="0"/>
              </a:rPr>
              <a:t>)</a:t>
            </a:r>
            <a:br>
              <a:rPr lang="en-US" sz="2400" cap="none" dirty="0">
                <a:effectLst/>
                <a:latin typeface="Calibri" panose="020F0502020204030204" pitchFamily="34" charset="0"/>
                <a:ea typeface="Calibri" panose="020F0502020204030204" pitchFamily="34" charset="0"/>
              </a:rPr>
            </a:br>
            <a:r>
              <a:rPr lang="en-US" sz="2400" cap="none" dirty="0" err="1">
                <a:solidFill>
                  <a:srgbClr val="000000"/>
                </a:solidFill>
                <a:effectLst/>
                <a:latin typeface="Times New Roman" panose="02020603050405020304" pitchFamily="18" charset="0"/>
                <a:ea typeface="Calibri" panose="020F0502020204030204" pitchFamily="34" charset="0"/>
              </a:rPr>
              <a:t>C</a:t>
            </a:r>
            <a:r>
              <a:rPr lang="en-US" sz="2400" b="1" cap="none" dirty="0" err="1">
                <a:solidFill>
                  <a:srgbClr val="000000"/>
                </a:solidFill>
                <a:effectLst/>
                <a:latin typeface="Times New Roman" panose="02020603050405020304" pitchFamily="18" charset="0"/>
                <a:ea typeface="Times New Roman" panose="02020603050405020304" pitchFamily="18" charset="0"/>
              </a:rPr>
              <a:t>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2:</a:t>
            </a:r>
            <a:r>
              <a:rPr lang="en-US" sz="2400" cap="none" dirty="0">
                <a:solidFill>
                  <a:srgbClr val="000000"/>
                </a:solidFill>
                <a:effectLst/>
                <a:latin typeface="Times New Roman" panose="02020603050405020304" pitchFamily="18" charset="0"/>
                <a:ea typeface="Times New Roman" panose="02020603050405020304" pitchFamily="18" charset="0"/>
              </a:rPr>
              <a:t> Trung du </a:t>
            </a:r>
            <a:r>
              <a:rPr lang="en-US" sz="2400" cap="none" dirty="0" err="1">
                <a:solidFill>
                  <a:srgbClr val="000000"/>
                </a:solidFill>
                <a:effectLst/>
                <a:latin typeface="Times New Roman" panose="02020603050405020304" pitchFamily="18" charset="0"/>
                <a:ea typeface="Times New Roman" panose="02020603050405020304" pitchFamily="18" charset="0"/>
              </a:rPr>
              <a:t>và</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miền</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núi</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bắc</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bộ</a:t>
            </a:r>
            <a:br>
              <a:rPr lang="en-US" sz="2400" cap="none" dirty="0">
                <a:effectLst/>
                <a:latin typeface="Calibri" panose="020F0502020204030204" pitchFamily="34" charset="0"/>
                <a:ea typeface="Calibri" panose="020F0502020204030204" pitchFamily="34" charset="0"/>
              </a:rPr>
            </a:br>
            <a:r>
              <a:rPr lang="en-US" sz="2400" cap="none" dirty="0" err="1">
                <a:solidFill>
                  <a:srgbClr val="000000"/>
                </a:solidFill>
                <a:effectLst/>
                <a:latin typeface="Times New Roman" panose="02020603050405020304" pitchFamily="18" charset="0"/>
                <a:ea typeface="Calibri" panose="020F0502020204030204" pitchFamily="34" charset="0"/>
              </a:rPr>
              <a:t>C</a:t>
            </a:r>
            <a:r>
              <a:rPr lang="en-US" sz="2400" b="1" cap="none" dirty="0" err="1">
                <a:solidFill>
                  <a:srgbClr val="000000"/>
                </a:solidFill>
                <a:effectLst/>
                <a:latin typeface="Times New Roman" panose="02020603050405020304" pitchFamily="18" charset="0"/>
                <a:ea typeface="Times New Roman" panose="02020603050405020304" pitchFamily="18" charset="0"/>
              </a:rPr>
              <a:t>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3:</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Đồng</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bằng</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bắc</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bộ</a:t>
            </a:r>
            <a:br>
              <a:rPr lang="en-US" sz="2400" cap="none" dirty="0">
                <a:effectLst/>
                <a:latin typeface="Calibri" panose="020F0502020204030204" pitchFamily="34" charset="0"/>
                <a:ea typeface="Calibri" panose="020F0502020204030204" pitchFamily="34" charset="0"/>
              </a:rPr>
            </a:br>
            <a:r>
              <a:rPr lang="en-US" sz="2400" cap="none" dirty="0" err="1">
                <a:solidFill>
                  <a:srgbClr val="000000"/>
                </a:solidFill>
                <a:effectLst/>
                <a:latin typeface="Times New Roman" panose="02020603050405020304" pitchFamily="18" charset="0"/>
                <a:ea typeface="Calibri" panose="020F0502020204030204" pitchFamily="34" charset="0"/>
              </a:rPr>
              <a:t>C</a:t>
            </a:r>
            <a:r>
              <a:rPr lang="en-US" sz="2400" b="1" cap="none" dirty="0" err="1">
                <a:solidFill>
                  <a:srgbClr val="000000"/>
                </a:solidFill>
                <a:effectLst/>
                <a:latin typeface="Times New Roman" panose="02020603050405020304" pitchFamily="18" charset="0"/>
                <a:ea typeface="Times New Roman" panose="02020603050405020304" pitchFamily="18" charset="0"/>
              </a:rPr>
              <a:t>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4:</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Duyên</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hải</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miền</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trung</a:t>
            </a:r>
            <a:br>
              <a:rPr lang="en-US" sz="2400" cap="none" dirty="0">
                <a:effectLst/>
                <a:latin typeface="Calibri" panose="020F0502020204030204" pitchFamily="34" charset="0"/>
                <a:ea typeface="Calibri" panose="020F0502020204030204" pitchFamily="34" charset="0"/>
              </a:rPr>
            </a:br>
            <a:r>
              <a:rPr lang="en-US" sz="2400" cap="none" dirty="0" err="1">
                <a:solidFill>
                  <a:srgbClr val="000000"/>
                </a:solidFill>
                <a:effectLst/>
                <a:latin typeface="Times New Roman" panose="02020603050405020304" pitchFamily="18" charset="0"/>
                <a:ea typeface="Calibri" panose="020F0502020204030204" pitchFamily="34" charset="0"/>
              </a:rPr>
              <a:t>C</a:t>
            </a:r>
            <a:r>
              <a:rPr lang="en-US" sz="2400" b="1" cap="none" dirty="0" err="1">
                <a:solidFill>
                  <a:srgbClr val="000000"/>
                </a:solidFill>
                <a:effectLst/>
                <a:latin typeface="Times New Roman" panose="02020603050405020304" pitchFamily="18" charset="0"/>
                <a:ea typeface="Times New Roman" panose="02020603050405020304" pitchFamily="18" charset="0"/>
              </a:rPr>
              <a:t>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5:</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Tây</a:t>
            </a:r>
            <a:r>
              <a:rPr lang="en-US" sz="2400" cap="none" dirty="0">
                <a:solidFill>
                  <a:srgbClr val="000000"/>
                </a:solidFill>
                <a:effectLst/>
                <a:latin typeface="Times New Roman" panose="02020603050405020304" pitchFamily="18" charset="0"/>
                <a:ea typeface="Times New Roman" panose="02020603050405020304" pitchFamily="18" charset="0"/>
              </a:rPr>
              <a:t> </a:t>
            </a:r>
            <a:r>
              <a:rPr lang="en-US" sz="2400" cap="none" dirty="0" err="1">
                <a:solidFill>
                  <a:srgbClr val="000000"/>
                </a:solidFill>
                <a:effectLst/>
                <a:latin typeface="Times New Roman" panose="02020603050405020304" pitchFamily="18" charset="0"/>
                <a:ea typeface="Times New Roman" panose="02020603050405020304" pitchFamily="18" charset="0"/>
              </a:rPr>
              <a:t>nguyên</a:t>
            </a:r>
            <a:br>
              <a:rPr lang="en-US" sz="2400" cap="none" dirty="0">
                <a:effectLst/>
                <a:latin typeface="Calibri" panose="020F0502020204030204" pitchFamily="34" charset="0"/>
                <a:ea typeface="Calibri" panose="020F0502020204030204" pitchFamily="34" charset="0"/>
              </a:rPr>
            </a:br>
            <a:r>
              <a:rPr lang="en-US" sz="2400" cap="none" dirty="0" err="1">
                <a:solidFill>
                  <a:srgbClr val="000000"/>
                </a:solidFill>
                <a:effectLst/>
                <a:latin typeface="Times New Roman" panose="02020603050405020304" pitchFamily="18" charset="0"/>
                <a:ea typeface="Calibri" panose="020F0502020204030204" pitchFamily="34" charset="0"/>
              </a:rPr>
              <a:t>C</a:t>
            </a:r>
            <a:r>
              <a:rPr lang="en-US" sz="2400" b="1" cap="none" dirty="0" err="1">
                <a:solidFill>
                  <a:srgbClr val="000000"/>
                </a:solidFill>
                <a:effectLst/>
                <a:latin typeface="Times New Roman" panose="02020603050405020304" pitchFamily="18" charset="0"/>
                <a:ea typeface="Times New Roman" panose="02020603050405020304" pitchFamily="18" charset="0"/>
              </a:rPr>
              <a:t>hủ</a:t>
            </a:r>
            <a:r>
              <a:rPr lang="en-US" sz="2400" b="1" cap="none" dirty="0">
                <a:solidFill>
                  <a:srgbClr val="000000"/>
                </a:solidFill>
                <a:effectLst/>
                <a:latin typeface="Times New Roman" panose="02020603050405020304" pitchFamily="18" charset="0"/>
                <a:ea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rPr>
              <a:t>đề</a:t>
            </a:r>
            <a:r>
              <a:rPr lang="en-US" sz="2400" b="1" cap="none" dirty="0">
                <a:solidFill>
                  <a:srgbClr val="000000"/>
                </a:solidFill>
                <a:effectLst/>
                <a:latin typeface="Times New Roman" panose="02020603050405020304" pitchFamily="18" charset="0"/>
                <a:ea typeface="Times New Roman" panose="02020603050405020304" pitchFamily="18" charset="0"/>
              </a:rPr>
              <a:t> 6:</a:t>
            </a:r>
            <a:r>
              <a:rPr lang="en-US" sz="2400" cap="none" dirty="0">
                <a:solidFill>
                  <a:srgbClr val="000000"/>
                </a:solidFill>
                <a:effectLst/>
                <a:latin typeface="Times New Roman" panose="02020603050405020304" pitchFamily="18" charset="0"/>
                <a:ea typeface="Times New Roman" panose="02020603050405020304" pitchFamily="18" charset="0"/>
              </a:rPr>
              <a:t> Nam </a:t>
            </a:r>
            <a:r>
              <a:rPr lang="en-US" sz="2400" cap="none" dirty="0" err="1">
                <a:solidFill>
                  <a:srgbClr val="000000"/>
                </a:solidFill>
                <a:effectLst/>
                <a:latin typeface="Times New Roman" panose="02020603050405020304" pitchFamily="18" charset="0"/>
                <a:ea typeface="Times New Roman" panose="02020603050405020304" pitchFamily="18" charset="0"/>
              </a:rPr>
              <a:t>bộ</a:t>
            </a:r>
            <a:br>
              <a:rPr lang="en-US" sz="2400" cap="none" dirty="0">
                <a:effectLst/>
                <a:latin typeface="Calibri" panose="020F0502020204030204" pitchFamily="34" charset="0"/>
                <a:ea typeface="Calibri" panose="020F0502020204030204" pitchFamily="34" charset="0"/>
              </a:rPr>
            </a:br>
            <a:r>
              <a:rPr lang="en-US" sz="2400" b="0" cap="none" dirty="0" err="1">
                <a:solidFill>
                  <a:srgbClr val="000000"/>
                </a:solidFill>
                <a:effectLst/>
                <a:latin typeface="Times New Roman" panose="02020603050405020304" pitchFamily="18" charset="0"/>
                <a:ea typeface="Calibri" panose="020F0502020204030204" pitchFamily="34" charset="0"/>
              </a:rPr>
              <a:t>N</a:t>
            </a:r>
            <a:r>
              <a:rPr lang="en-US" sz="2400" b="0" cap="none" dirty="0" err="1">
                <a:solidFill>
                  <a:srgbClr val="000000"/>
                </a:solidFill>
                <a:effectLst/>
                <a:latin typeface="Times New Roman" panose="02020603050405020304" pitchFamily="18" charset="0"/>
                <a:ea typeface="Times New Roman" panose="02020603050405020304" pitchFamily="18" charset="0"/>
              </a:rPr>
              <a:t>goài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ra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còn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có</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trang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hướng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dẫn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thuật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ngữ</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cap="none" dirty="0">
                <a:effectLst/>
                <a:latin typeface="Calibri" panose="020F0502020204030204" pitchFamily="34" charset="0"/>
                <a:ea typeface="Calibri" panose="020F0502020204030204" pitchFamily="34" charset="0"/>
              </a:rPr>
            </a:br>
            <a:endParaRPr lang="en-US" sz="2400" dirty="0"/>
          </a:p>
        </p:txBody>
      </p:sp>
      <p:sp>
        <p:nvSpPr>
          <p:cNvPr id="4" name="Date Placeholder 3">
            <a:extLst>
              <a:ext uri="{FF2B5EF4-FFF2-40B4-BE49-F238E27FC236}">
                <a16:creationId xmlns:a16="http://schemas.microsoft.com/office/drawing/2014/main" id="{537F81C5-2CC4-755B-F968-0D4EC66C813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7E15843-2617-4B0B-0B5A-BFF85DF471E7}"/>
              </a:ext>
            </a:extLst>
          </p:cNvPr>
          <p:cNvSpPr>
            <a:spLocks noGrp="1"/>
          </p:cNvSpPr>
          <p:nvPr>
            <p:ph type="sldNum" sz="quarter" idx="12"/>
          </p:nvPr>
        </p:nvSpPr>
        <p:spPr/>
        <p:txBody>
          <a:bodyPr/>
          <a:lstStyle/>
          <a:p>
            <a:fld id="{74A3404E-108D-4C83-932E-0A353F71BD4D}" type="slidenum">
              <a:rPr lang="en-US" smtClean="0"/>
              <a:t>14</a:t>
            </a:fld>
            <a:endParaRPr lang="en-US"/>
          </a:p>
        </p:txBody>
      </p:sp>
    </p:spTree>
    <p:extLst>
      <p:ext uri="{BB962C8B-B14F-4D97-AF65-F5344CB8AC3E}">
        <p14:creationId xmlns:p14="http://schemas.microsoft.com/office/powerpoint/2010/main" val="18561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F4CD-C561-E6F8-C3D9-EF601AC48E08}"/>
              </a:ext>
            </a:extLst>
          </p:cNvPr>
          <p:cNvSpPr>
            <a:spLocks noGrp="1"/>
          </p:cNvSpPr>
          <p:nvPr>
            <p:ph type="title"/>
          </p:nvPr>
        </p:nvSpPr>
        <p:spPr>
          <a:xfrm>
            <a:off x="196702" y="1817221"/>
            <a:ext cx="11471049" cy="3955781"/>
          </a:xfrm>
          <a:solidFill>
            <a:schemeClr val="accent6">
              <a:lumMod val="20000"/>
              <a:lumOff val="80000"/>
            </a:schemeClr>
          </a:solidFill>
        </p:spPr>
        <p:txBody>
          <a:bodyPr>
            <a:noAutofit/>
          </a:bodyPr>
          <a:lstStyle/>
          <a:p>
            <a:pPr>
              <a:lnSpc>
                <a:spcPct val="150000"/>
              </a:lnSpc>
              <a:spcAft>
                <a:spcPts val="1000"/>
              </a:spcAft>
            </a:pP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mục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tiêu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những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yêu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cầu</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đạt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sau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xong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mỗi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bài</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khởi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những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dẫn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dắt</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vào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bài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mới</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khám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phá</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bắt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đầu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bằng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ảnh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trang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mở</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ra.</a:t>
            </a:r>
            <a:r>
              <a:rPr lang="en-US" sz="2400" b="0" cap="none" dirty="0">
                <a:solidFill>
                  <a:srgbClr val="000000"/>
                </a:solidFill>
                <a:effectLst/>
                <a:latin typeface="Times New Roman" panose="02020603050405020304" pitchFamily="18" charset="0"/>
                <a:ea typeface="Times New Roman" panose="02020603050405020304" pitchFamily="18" charset="0"/>
              </a:rPr>
              <a:t> Ở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này</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hệ</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thống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kênh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kênh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chữ</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mỗi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bài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có</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sự</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chọn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hiện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sự</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sinh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mang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tính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sư</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phạm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cao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kết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hợp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để</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đạt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yêu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cầu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sau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luyện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rPr>
              <a:t> – </a:t>
            </a:r>
            <a:r>
              <a:rPr lang="en-US" sz="2400" b="0" cap="none" dirty="0" err="1">
                <a:solidFill>
                  <a:srgbClr val="000000"/>
                </a:solidFill>
                <a:effectLst/>
                <a:latin typeface="Times New Roman" panose="02020603050405020304" pitchFamily="18" charset="0"/>
                <a:ea typeface="Times New Roman" panose="02020603050405020304" pitchFamily="18" charset="0"/>
              </a:rPr>
              <a:t>vận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cuối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mỗi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bài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gồm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câu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hỏi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luyện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vận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để</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củng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cố</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hệ</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thống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hoá</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kiến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thức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rèn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luyện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kĩ</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endParaRPr lang="en-US" sz="2400" b="0" cap="none" dirty="0"/>
          </a:p>
        </p:txBody>
      </p:sp>
      <p:sp>
        <p:nvSpPr>
          <p:cNvPr id="3" name="Text Placeholder 2">
            <a:extLst>
              <a:ext uri="{FF2B5EF4-FFF2-40B4-BE49-F238E27FC236}">
                <a16:creationId xmlns:a16="http://schemas.microsoft.com/office/drawing/2014/main" id="{B71AA519-4E05-EBD5-6EA1-6B114D633F11}"/>
              </a:ext>
            </a:extLst>
          </p:cNvPr>
          <p:cNvSpPr>
            <a:spLocks noGrp="1"/>
          </p:cNvSpPr>
          <p:nvPr>
            <p:ph type="body" idx="1"/>
          </p:nvPr>
        </p:nvSpPr>
        <p:spPr>
          <a:xfrm>
            <a:off x="2969395" y="596348"/>
            <a:ext cx="4239788" cy="874643"/>
          </a:xfrm>
          <a:solidFill>
            <a:schemeClr val="accent2"/>
          </a:solidFill>
        </p:spPr>
        <p:txBody>
          <a:bodyPr>
            <a:normAutofit/>
          </a:bodyPr>
          <a:lstStyle/>
          <a:p>
            <a:r>
              <a:rPr lang="en-US" sz="2500" b="1" i="0" dirty="0">
                <a:solidFill>
                  <a:srgbClr val="000000"/>
                </a:solidFill>
                <a:effectLst/>
                <a:latin typeface="Times New Roman" panose="02020603050405020304" pitchFamily="18" charset="0"/>
                <a:ea typeface="Times New Roman" panose="02020603050405020304" pitchFamily="18" charset="0"/>
              </a:rPr>
              <a:t>4.2. </a:t>
            </a:r>
            <a:r>
              <a:rPr lang="en-US" sz="2500" b="1" i="0" dirty="0" err="1">
                <a:solidFill>
                  <a:srgbClr val="000000"/>
                </a:solidFill>
                <a:effectLst/>
                <a:latin typeface="Times New Roman" panose="02020603050405020304" pitchFamily="18" charset="0"/>
                <a:ea typeface="Times New Roman" panose="02020603050405020304" pitchFamily="18" charset="0"/>
              </a:rPr>
              <a:t>Cấu</a:t>
            </a:r>
            <a:r>
              <a:rPr lang="en-US" sz="2500" b="1" i="0" dirty="0">
                <a:solidFill>
                  <a:srgbClr val="000000"/>
                </a:solidFill>
                <a:effectLst/>
                <a:latin typeface="Times New Roman" panose="02020603050405020304" pitchFamily="18" charset="0"/>
                <a:ea typeface="Times New Roman" panose="02020603050405020304" pitchFamily="18" charset="0"/>
              </a:rPr>
              <a:t> </a:t>
            </a:r>
            <a:r>
              <a:rPr lang="en-US" sz="2500" b="1" i="0" dirty="0" err="1">
                <a:solidFill>
                  <a:srgbClr val="000000"/>
                </a:solidFill>
                <a:effectLst/>
                <a:latin typeface="Times New Roman" panose="02020603050405020304" pitchFamily="18" charset="0"/>
                <a:ea typeface="Times New Roman" panose="02020603050405020304" pitchFamily="18" charset="0"/>
              </a:rPr>
              <a:t>trúc</a:t>
            </a:r>
            <a:r>
              <a:rPr lang="en-US" sz="2500" b="1" i="0" dirty="0">
                <a:solidFill>
                  <a:srgbClr val="000000"/>
                </a:solidFill>
                <a:effectLst/>
                <a:latin typeface="Times New Roman" panose="02020603050405020304" pitchFamily="18" charset="0"/>
                <a:ea typeface="Times New Roman" panose="02020603050405020304" pitchFamily="18" charset="0"/>
              </a:rPr>
              <a:t> </a:t>
            </a:r>
            <a:r>
              <a:rPr lang="en-US" sz="2500" b="1" i="0" dirty="0" err="1">
                <a:solidFill>
                  <a:srgbClr val="000000"/>
                </a:solidFill>
                <a:effectLst/>
                <a:latin typeface="Times New Roman" panose="02020603050405020304" pitchFamily="18" charset="0"/>
                <a:ea typeface="Times New Roman" panose="02020603050405020304" pitchFamily="18" charset="0"/>
              </a:rPr>
              <a:t>bài</a:t>
            </a:r>
            <a:r>
              <a:rPr lang="en-US" sz="2500" b="1" i="0" dirty="0">
                <a:solidFill>
                  <a:srgbClr val="000000"/>
                </a:solidFill>
                <a:effectLst/>
                <a:latin typeface="Times New Roman" panose="02020603050405020304" pitchFamily="18" charset="0"/>
                <a:ea typeface="Times New Roman" panose="02020603050405020304" pitchFamily="18" charset="0"/>
              </a:rPr>
              <a:t> </a:t>
            </a:r>
            <a:r>
              <a:rPr lang="en-US" sz="2500" b="1" i="0" dirty="0" err="1">
                <a:solidFill>
                  <a:srgbClr val="000000"/>
                </a:solidFill>
                <a:effectLst/>
                <a:latin typeface="Times New Roman" panose="02020603050405020304" pitchFamily="18" charset="0"/>
                <a:ea typeface="Times New Roman" panose="02020603050405020304" pitchFamily="18" charset="0"/>
              </a:rPr>
              <a:t>học</a:t>
            </a:r>
            <a:endParaRPr lang="en-US" sz="2500" i="0" dirty="0">
              <a:effectLst/>
              <a:latin typeface="Calibri" panose="020F0502020204030204" pitchFamily="34" charset="0"/>
              <a:ea typeface="Calibri" panose="020F0502020204030204" pitchFamily="34" charset="0"/>
            </a:endParaRPr>
          </a:p>
        </p:txBody>
      </p:sp>
      <p:sp>
        <p:nvSpPr>
          <p:cNvPr id="4" name="Date Placeholder 3">
            <a:extLst>
              <a:ext uri="{FF2B5EF4-FFF2-40B4-BE49-F238E27FC236}">
                <a16:creationId xmlns:a16="http://schemas.microsoft.com/office/drawing/2014/main" id="{648B76FA-A969-806D-0C26-47B852091B5D}"/>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DEC695DA-FDB0-5290-E6DF-E13609AB9AC8}"/>
              </a:ext>
            </a:extLst>
          </p:cNvPr>
          <p:cNvSpPr>
            <a:spLocks noGrp="1"/>
          </p:cNvSpPr>
          <p:nvPr>
            <p:ph type="sldNum" sz="quarter" idx="12"/>
          </p:nvPr>
        </p:nvSpPr>
        <p:spPr/>
        <p:txBody>
          <a:bodyPr/>
          <a:lstStyle/>
          <a:p>
            <a:fld id="{74A3404E-108D-4C83-932E-0A353F71BD4D}" type="slidenum">
              <a:rPr lang="en-US" smtClean="0"/>
              <a:t>15</a:t>
            </a:fld>
            <a:endParaRPr lang="en-US"/>
          </a:p>
        </p:txBody>
      </p:sp>
    </p:spTree>
    <p:extLst>
      <p:ext uri="{BB962C8B-B14F-4D97-AF65-F5344CB8AC3E}">
        <p14:creationId xmlns:p14="http://schemas.microsoft.com/office/powerpoint/2010/main" val="34632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D4C148-6C33-17EB-EBC0-470C1A1DF693}"/>
              </a:ext>
            </a:extLst>
          </p:cNvPr>
          <p:cNvSpPr>
            <a:spLocks noGrp="1"/>
          </p:cNvSpPr>
          <p:nvPr>
            <p:ph type="body" idx="1"/>
          </p:nvPr>
        </p:nvSpPr>
        <p:spPr>
          <a:xfrm>
            <a:off x="105871" y="1654102"/>
            <a:ext cx="11471049" cy="638519"/>
          </a:xfrm>
        </p:spPr>
        <p:txBody>
          <a:bodyPr>
            <a:normAutofit fontScale="92500"/>
          </a:bodyPr>
          <a:lstStyle/>
          <a:p>
            <a:r>
              <a:rPr lang="en-US" sz="2400" b="1" i="0" dirty="0">
                <a:solidFill>
                  <a:srgbClr val="000000"/>
                </a:solidFill>
                <a:effectLst/>
                <a:latin typeface="Times New Roman" panose="02020603050405020304" pitchFamily="18" charset="0"/>
                <a:ea typeface="Times New Roman" panose="02020603050405020304" pitchFamily="18" charset="0"/>
              </a:rPr>
              <a:t>5. PHƯƠNG PHÁP VÀ KĨ THUẬT TỔ CHỨC DẠY HỌC MÔN LỊCH SỬ VÀ ĐỊA LÍ 4</a:t>
            </a:r>
            <a:endParaRPr lang="en-US" sz="2400" i="0" dirty="0">
              <a:effectLst/>
              <a:latin typeface="Calibri" panose="020F0502020204030204" pitchFamily="34" charset="0"/>
              <a:ea typeface="Calibri" panose="020F0502020204030204" pitchFamily="34" charset="0"/>
            </a:endParaRPr>
          </a:p>
          <a:p>
            <a:endParaRPr lang="en-US" sz="2800" i="0" dirty="0"/>
          </a:p>
        </p:txBody>
      </p:sp>
      <p:sp>
        <p:nvSpPr>
          <p:cNvPr id="4" name="Date Placeholder 3">
            <a:extLst>
              <a:ext uri="{FF2B5EF4-FFF2-40B4-BE49-F238E27FC236}">
                <a16:creationId xmlns:a16="http://schemas.microsoft.com/office/drawing/2014/main" id="{5AB8687D-6763-FA4D-8AA3-613CB7219811}"/>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1F797F61-F631-B001-2C0C-091114AE021D}"/>
              </a:ext>
            </a:extLst>
          </p:cNvPr>
          <p:cNvSpPr>
            <a:spLocks noGrp="1"/>
          </p:cNvSpPr>
          <p:nvPr>
            <p:ph type="sldNum" sz="quarter" idx="12"/>
          </p:nvPr>
        </p:nvSpPr>
        <p:spPr/>
        <p:txBody>
          <a:bodyPr/>
          <a:lstStyle/>
          <a:p>
            <a:fld id="{74A3404E-108D-4C83-932E-0A353F71BD4D}" type="slidenum">
              <a:rPr lang="en-US" smtClean="0"/>
              <a:t>16</a:t>
            </a:fld>
            <a:endParaRPr lang="en-US"/>
          </a:p>
        </p:txBody>
      </p:sp>
      <p:graphicFrame>
        <p:nvGraphicFramePr>
          <p:cNvPr id="8" name="Diagram 7">
            <a:extLst>
              <a:ext uri="{FF2B5EF4-FFF2-40B4-BE49-F238E27FC236}">
                <a16:creationId xmlns:a16="http://schemas.microsoft.com/office/drawing/2014/main" id="{538E668C-E6AB-86F1-9A94-25D6D812A4FD}"/>
              </a:ext>
            </a:extLst>
          </p:cNvPr>
          <p:cNvGraphicFramePr/>
          <p:nvPr>
            <p:extLst>
              <p:ext uri="{D42A27DB-BD31-4B8C-83A1-F6EECF244321}">
                <p14:modId xmlns:p14="http://schemas.microsoft.com/office/powerpoint/2010/main" val="2444580978"/>
              </p:ext>
            </p:extLst>
          </p:nvPr>
        </p:nvGraphicFramePr>
        <p:xfrm>
          <a:off x="1117599" y="1973362"/>
          <a:ext cx="9682923" cy="458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422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536-57BC-910D-B3A4-44598F5246F6}"/>
              </a:ext>
            </a:extLst>
          </p:cNvPr>
          <p:cNvSpPr>
            <a:spLocks noGrp="1"/>
          </p:cNvSpPr>
          <p:nvPr>
            <p:ph type="title"/>
          </p:nvPr>
        </p:nvSpPr>
        <p:spPr>
          <a:xfrm>
            <a:off x="201449" y="2288982"/>
            <a:ext cx="11471049" cy="3571464"/>
          </a:xfrm>
          <a:solidFill>
            <a:schemeClr val="accent4">
              <a:lumMod val="20000"/>
              <a:lumOff val="80000"/>
            </a:schemeClr>
          </a:solidFill>
        </p:spPr>
        <p:txBody>
          <a:bodyPr>
            <a:normAutofit/>
          </a:bodyPr>
          <a:lstStyle/>
          <a:p>
            <a:pPr algn="just"/>
            <a:br>
              <a:rPr lang="en-US" sz="2400" b="0" cap="none" dirty="0">
                <a:solidFill>
                  <a:srgbClr val="000000"/>
                </a:solidFill>
                <a:effectLst/>
                <a:latin typeface="Times New Roman" panose="02020603050405020304" pitchFamily="18" charset="0"/>
                <a:ea typeface="Times New Roman" panose="02020603050405020304" pitchFamily="18" charset="0"/>
              </a:rPr>
            </a:br>
            <a:r>
              <a:rPr lang="en-US" sz="2400" b="0" cap="none" dirty="0">
                <a:solidFill>
                  <a:srgbClr val="000000"/>
                </a:solidFill>
                <a:effectLst/>
                <a:latin typeface="Times New Roman" panose="02020603050405020304" pitchFamily="18" charset="0"/>
                <a:ea typeface="Times New Roman" panose="02020603050405020304" pitchFamily="18" charset="0"/>
              </a:rPr>
              <a:t>Trong </a:t>
            </a:r>
            <a:r>
              <a:rPr lang="en-US" sz="2400" b="0" cap="none" dirty="0" err="1">
                <a:solidFill>
                  <a:srgbClr val="000000"/>
                </a:solidFill>
                <a:effectLst/>
                <a:latin typeface="Times New Roman" panose="02020603050405020304" pitchFamily="18" charset="0"/>
                <a:ea typeface="Times New Roman" panose="02020603050405020304" pitchFamily="18" charset="0"/>
              </a:rPr>
              <a:t>dạy</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ở </a:t>
            </a:r>
            <a:r>
              <a:rPr lang="en-US" sz="2400" b="0" cap="none" dirty="0" err="1">
                <a:solidFill>
                  <a:srgbClr val="000000"/>
                </a:solidFill>
                <a:effectLst/>
                <a:latin typeface="Times New Roman" panose="02020603050405020304" pitchFamily="18" charset="0"/>
                <a:ea typeface="Times New Roman" panose="02020603050405020304" pitchFamily="18" charset="0"/>
              </a:rPr>
              <a:t>tiểu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phương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pháp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dùng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quan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phương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pháp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mang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lại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hiệu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quả</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cao</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việc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giúp</a:t>
            </a:r>
            <a:r>
              <a:rPr lang="en-US" sz="2400" b="0" cap="none" dirty="0">
                <a:solidFill>
                  <a:srgbClr val="000000"/>
                </a:solidFill>
                <a:effectLst/>
                <a:latin typeface="Times New Roman" panose="02020603050405020304" pitchFamily="18" charset="0"/>
                <a:ea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thành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những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biểu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tượng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khái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niệm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khắc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phục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những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khó</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khăn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trong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nghiên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cứu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người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không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tiếp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tiếp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xúc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quan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sát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đối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tượng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nghiên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cứu</a:t>
            </a:r>
            <a:r>
              <a:rPr lang="en-US" sz="2400" b="0" cap="none" dirty="0">
                <a:solidFill>
                  <a:srgbClr val="000000"/>
                </a:solidFill>
                <a:effectLst/>
                <a:latin typeface="Times New Roman" panose="02020603050405020304" pitchFamily="18" charset="0"/>
                <a:ea typeface="Times New Roman" panose="02020603050405020304" pitchFamily="18" charset="0"/>
              </a:rPr>
              <a:t>,…).</a:t>
            </a:r>
            <a:br>
              <a:rPr lang="en-US" sz="2400" b="0" cap="none" dirty="0">
                <a:effectLst/>
                <a:latin typeface="Calibri" panose="020F0502020204030204" pitchFamily="34" charset="0"/>
                <a:ea typeface="Calibri" panose="020F0502020204030204" pitchFamily="34" charset="0"/>
              </a:rPr>
            </a:br>
            <a:r>
              <a:rPr lang="en-US" sz="2400" b="0" cap="none" dirty="0">
                <a:solidFill>
                  <a:srgbClr val="000000"/>
                </a:solidFill>
                <a:effectLst/>
                <a:latin typeface="Times New Roman" panose="02020603050405020304" pitchFamily="18" charset="0"/>
                <a:ea typeface="Times New Roman" panose="02020603050405020304" pitchFamily="18" charset="0"/>
              </a:rPr>
              <a:t>Trong </a:t>
            </a:r>
            <a:r>
              <a:rPr lang="en-US" sz="2400" b="0" cap="none" dirty="0" err="1">
                <a:solidFill>
                  <a:srgbClr val="000000"/>
                </a:solidFill>
                <a:effectLst/>
                <a:latin typeface="Times New Roman" panose="02020603050405020304" pitchFamily="18" charset="0"/>
                <a:ea typeface="Times New Roman" panose="02020603050405020304" pitchFamily="18" charset="0"/>
              </a:rPr>
              <a:t>dạy</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môn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lịch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địa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rPr>
              <a:t> ở </a:t>
            </a:r>
            <a:r>
              <a:rPr lang="en-US" sz="2400" b="0" cap="none" dirty="0" err="1">
                <a:solidFill>
                  <a:srgbClr val="000000"/>
                </a:solidFill>
                <a:effectLst/>
                <a:latin typeface="Times New Roman" panose="02020603050405020304" pitchFamily="18" charset="0"/>
                <a:ea typeface="Times New Roman" panose="02020603050405020304" pitchFamily="18" charset="0"/>
              </a:rPr>
              <a:t>tiểu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dùng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quan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rất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đa</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dạng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Trên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thực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tế</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bản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tranh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ảnh</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phim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tư</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liệu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bảng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biểu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sơ</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đồ</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được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sử</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dụng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phổ</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biến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hơn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cả</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thường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kết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hợp</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với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thiết</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bị</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công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nghệ</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phần</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mềm</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công</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cụ</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để</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giới</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thiệu</a:t>
            </a:r>
            <a:r>
              <a:rPr lang="en-US" sz="2400" b="0" cap="none" dirty="0">
                <a:solidFill>
                  <a:srgbClr val="000000"/>
                </a:solidFill>
                <a:effectLst/>
                <a:latin typeface="Times New Roman" panose="02020603050405020304" pitchFamily="18" charset="0"/>
                <a:ea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rPr>
              <a:t>cho</a:t>
            </a:r>
            <a:r>
              <a:rPr lang="en-US" sz="2400" b="0" cap="none" dirty="0">
                <a:solidFill>
                  <a:srgbClr val="000000"/>
                </a:solidFill>
                <a:effectLst/>
                <a:latin typeface="Times New Roman" panose="02020603050405020304" pitchFamily="18" charset="0"/>
                <a:ea typeface="Times New Roman" panose="02020603050405020304" pitchFamily="18" charset="0"/>
              </a:rPr>
              <a:t> HS.</a:t>
            </a:r>
            <a:endParaRPr lang="en-US" sz="2400" b="0" cap="none" dirty="0"/>
          </a:p>
        </p:txBody>
      </p:sp>
      <p:sp>
        <p:nvSpPr>
          <p:cNvPr id="4" name="Date Placeholder 3">
            <a:extLst>
              <a:ext uri="{FF2B5EF4-FFF2-40B4-BE49-F238E27FC236}">
                <a16:creationId xmlns:a16="http://schemas.microsoft.com/office/drawing/2014/main" id="{0777BA24-9EBB-21B5-178B-B2C2101CBA2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27A34879-3A2C-1544-F7DF-40AB20A48C5D}"/>
              </a:ext>
            </a:extLst>
          </p:cNvPr>
          <p:cNvSpPr>
            <a:spLocks noGrp="1"/>
          </p:cNvSpPr>
          <p:nvPr>
            <p:ph type="sldNum" sz="quarter" idx="12"/>
          </p:nvPr>
        </p:nvSpPr>
        <p:spPr/>
        <p:txBody>
          <a:bodyPr/>
          <a:lstStyle/>
          <a:p>
            <a:fld id="{74A3404E-108D-4C83-932E-0A353F71BD4D}" type="slidenum">
              <a:rPr lang="en-US" smtClean="0"/>
              <a:t>17</a:t>
            </a:fld>
            <a:endParaRPr lang="en-US"/>
          </a:p>
        </p:txBody>
      </p:sp>
      <p:sp>
        <p:nvSpPr>
          <p:cNvPr id="6" name="Text Placeholder 2">
            <a:extLst>
              <a:ext uri="{FF2B5EF4-FFF2-40B4-BE49-F238E27FC236}">
                <a16:creationId xmlns:a16="http://schemas.microsoft.com/office/drawing/2014/main" id="{CF1F51BD-721F-5937-5E2A-DEAE655CA773}"/>
              </a:ext>
            </a:extLst>
          </p:cNvPr>
          <p:cNvSpPr txBox="1">
            <a:spLocks/>
          </p:cNvSpPr>
          <p:nvPr/>
        </p:nvSpPr>
        <p:spPr>
          <a:xfrm>
            <a:off x="360475" y="1086503"/>
            <a:ext cx="4529578" cy="638519"/>
          </a:xfrm>
          <a:prstGeom prst="rect">
            <a:avLst/>
          </a:prstGeom>
          <a:solidFill>
            <a:schemeClr val="accent6">
              <a:lumMod val="60000"/>
              <a:lumOff val="40000"/>
            </a:schemeClr>
          </a:solidFill>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i="0" dirty="0">
                <a:solidFill>
                  <a:schemeClr val="tx1"/>
                </a:solidFill>
                <a:latin typeface="+mj-lt"/>
              </a:rPr>
              <a:t>5.1. </a:t>
            </a:r>
            <a:r>
              <a:rPr lang="en-US" sz="2400" i="0" dirty="0" err="1">
                <a:solidFill>
                  <a:schemeClr val="tx1"/>
                </a:solidFill>
                <a:latin typeface="+mj-lt"/>
              </a:rPr>
              <a:t>DạY</a:t>
            </a:r>
            <a:r>
              <a:rPr lang="en-US" sz="2400" i="0" dirty="0">
                <a:solidFill>
                  <a:schemeClr val="tx1"/>
                </a:solidFill>
                <a:latin typeface="+mj-lt"/>
              </a:rPr>
              <a:t> </a:t>
            </a:r>
            <a:r>
              <a:rPr lang="en-US" sz="2400" i="0" dirty="0" err="1">
                <a:solidFill>
                  <a:schemeClr val="tx1"/>
                </a:solidFill>
                <a:latin typeface="+mj-lt"/>
              </a:rPr>
              <a:t>học</a:t>
            </a:r>
            <a:r>
              <a:rPr lang="en-US" sz="2400" i="0" dirty="0">
                <a:solidFill>
                  <a:schemeClr val="tx1"/>
                </a:solidFill>
                <a:latin typeface="+mj-lt"/>
              </a:rPr>
              <a:t> </a:t>
            </a:r>
            <a:r>
              <a:rPr lang="en-US" sz="2400" i="0" dirty="0" err="1">
                <a:solidFill>
                  <a:schemeClr val="tx1"/>
                </a:solidFill>
                <a:latin typeface="+mj-lt"/>
              </a:rPr>
              <a:t>trực</a:t>
            </a:r>
            <a:r>
              <a:rPr lang="en-US" sz="2400" i="0" dirty="0">
                <a:solidFill>
                  <a:schemeClr val="tx1"/>
                </a:solidFill>
                <a:latin typeface="+mj-lt"/>
              </a:rPr>
              <a:t> </a:t>
            </a:r>
            <a:r>
              <a:rPr lang="en-US" sz="2400" i="0" dirty="0" err="1">
                <a:solidFill>
                  <a:schemeClr val="tx1"/>
                </a:solidFill>
                <a:latin typeface="+mj-lt"/>
              </a:rPr>
              <a:t>quan</a:t>
            </a:r>
            <a:endParaRPr lang="en-US" sz="2400" i="0" dirty="0">
              <a:solidFill>
                <a:schemeClr val="tx1"/>
              </a:solidFill>
              <a:latin typeface="+mj-lt"/>
            </a:endParaRPr>
          </a:p>
        </p:txBody>
      </p:sp>
      <p:sp>
        <p:nvSpPr>
          <p:cNvPr id="3" name="Text Placeholder 2">
            <a:extLst>
              <a:ext uri="{FF2B5EF4-FFF2-40B4-BE49-F238E27FC236}">
                <a16:creationId xmlns:a16="http://schemas.microsoft.com/office/drawing/2014/main" id="{09521553-348A-28A3-6424-C92B72C25795}"/>
              </a:ext>
            </a:extLst>
          </p:cNvPr>
          <p:cNvSpPr txBox="1">
            <a:spLocks/>
          </p:cNvSpPr>
          <p:nvPr/>
        </p:nvSpPr>
        <p:spPr>
          <a:xfrm>
            <a:off x="360475" y="1582407"/>
            <a:ext cx="11471049" cy="638519"/>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i="0" cap="none" dirty="0">
                <a:solidFill>
                  <a:srgbClr val="000000"/>
                </a:solidFill>
                <a:effectLst/>
                <a:latin typeface="Times New Roman" panose="02020603050405020304" pitchFamily="18" charset="0"/>
                <a:ea typeface="Times New Roman" panose="02020603050405020304" pitchFamily="18" charset="0"/>
              </a:rPr>
              <a:t>a) </a:t>
            </a:r>
            <a:r>
              <a:rPr lang="en-US" sz="2400" i="0" cap="none" dirty="0" err="1">
                <a:solidFill>
                  <a:srgbClr val="000000"/>
                </a:solidFill>
                <a:effectLst/>
                <a:latin typeface="Times New Roman" panose="02020603050405020304" pitchFamily="18" charset="0"/>
                <a:ea typeface="Times New Roman" panose="02020603050405020304" pitchFamily="18" charset="0"/>
              </a:rPr>
              <a:t>Giới</a:t>
            </a:r>
            <a:r>
              <a:rPr lang="en-US" sz="2400" i="0" cap="none" dirty="0">
                <a:solidFill>
                  <a:srgbClr val="000000"/>
                </a:solidFill>
                <a:effectLst/>
                <a:latin typeface="Times New Roman" panose="02020603050405020304" pitchFamily="18" charset="0"/>
                <a:ea typeface="Times New Roman" panose="02020603050405020304" pitchFamily="18" charset="0"/>
              </a:rPr>
              <a:t> </a:t>
            </a:r>
            <a:r>
              <a:rPr lang="en-US" sz="2400" i="0" cap="none" dirty="0" err="1">
                <a:solidFill>
                  <a:srgbClr val="000000"/>
                </a:solidFill>
                <a:effectLst/>
                <a:latin typeface="Times New Roman" panose="02020603050405020304" pitchFamily="18" charset="0"/>
                <a:ea typeface="Times New Roman" panose="02020603050405020304" pitchFamily="18" charset="0"/>
              </a:rPr>
              <a:t>thiệu</a:t>
            </a:r>
            <a:endParaRPr lang="en-US" sz="2400" i="0" dirty="0">
              <a:solidFill>
                <a:schemeClr val="tx1"/>
              </a:solidFill>
              <a:latin typeface="+mj-lt"/>
            </a:endParaRPr>
          </a:p>
        </p:txBody>
      </p:sp>
    </p:spTree>
    <p:extLst>
      <p:ext uri="{BB962C8B-B14F-4D97-AF65-F5344CB8AC3E}">
        <p14:creationId xmlns:p14="http://schemas.microsoft.com/office/powerpoint/2010/main" val="20588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F51B9-4092-E35F-B664-2E90919419A5}"/>
              </a:ext>
            </a:extLst>
          </p:cNvPr>
          <p:cNvSpPr>
            <a:spLocks noGrp="1"/>
          </p:cNvSpPr>
          <p:nvPr>
            <p:ph idx="1"/>
          </p:nvPr>
        </p:nvSpPr>
        <p:spPr>
          <a:xfrm>
            <a:off x="474911" y="752198"/>
            <a:ext cx="11473070" cy="5158271"/>
          </a:xfrm>
          <a:solidFill>
            <a:schemeClr val="bg2"/>
          </a:solidFill>
        </p:spPr>
        <p:txBody>
          <a:bodyPr>
            <a:noAutofit/>
          </a:bodyPr>
          <a:lstStyle/>
          <a:p>
            <a:pPr marL="0" indent="0">
              <a:lnSpc>
                <a:spcPct val="100000"/>
              </a:lnSpc>
              <a:buNone/>
            </a:pPr>
            <a:r>
              <a:rPr lang="en-US" sz="2300" dirty="0">
                <a:latin typeface="+mj-lt"/>
              </a:rPr>
              <a:t>b) </a:t>
            </a:r>
            <a:r>
              <a:rPr lang="en-US" sz="2300" dirty="0" err="1">
                <a:latin typeface="+mj-lt"/>
              </a:rPr>
              <a:t>Cách</a:t>
            </a:r>
            <a:r>
              <a:rPr lang="en-US" sz="2300" dirty="0">
                <a:latin typeface="+mj-lt"/>
              </a:rPr>
              <a:t> </a:t>
            </a:r>
            <a:r>
              <a:rPr lang="en-US" sz="2300" dirty="0" err="1">
                <a:latin typeface="+mj-lt"/>
              </a:rPr>
              <a:t>tiến</a:t>
            </a:r>
            <a:r>
              <a:rPr lang="en-US" sz="2300" dirty="0">
                <a:latin typeface="+mj-lt"/>
              </a:rPr>
              <a:t> </a:t>
            </a:r>
            <a:r>
              <a:rPr lang="en-US" sz="2300" dirty="0" err="1">
                <a:latin typeface="+mj-lt"/>
              </a:rPr>
              <a:t>hành</a:t>
            </a:r>
            <a:endParaRPr lang="en-US" sz="2300" dirty="0">
              <a:latin typeface="+mj-lt"/>
            </a:endParaRPr>
          </a:p>
          <a:p>
            <a:pPr algn="just">
              <a:lnSpc>
                <a:spcPct val="100000"/>
              </a:lnSpc>
              <a:spcAft>
                <a:spcPts val="1000"/>
              </a:spcAft>
            </a:pPr>
            <a:r>
              <a:rPr lang="en-US" sz="2300" i="1" dirty="0" err="1">
                <a:solidFill>
                  <a:srgbClr val="000000"/>
                </a:solidFill>
                <a:effectLst/>
                <a:latin typeface="Times New Roman" panose="02020603050405020304" pitchFamily="18" charset="0"/>
                <a:ea typeface="Times New Roman" panose="02020603050405020304" pitchFamily="18" charset="0"/>
              </a:rPr>
              <a:t>Bước</a:t>
            </a:r>
            <a:r>
              <a:rPr lang="en-US" sz="2300" i="1" dirty="0">
                <a:solidFill>
                  <a:srgbClr val="000000"/>
                </a:solidFill>
                <a:effectLst/>
                <a:latin typeface="Times New Roman" panose="02020603050405020304" pitchFamily="18" charset="0"/>
                <a:ea typeface="Times New Roman" panose="02020603050405020304" pitchFamily="18" charset="0"/>
              </a:rPr>
              <a:t> 1. </a:t>
            </a:r>
            <a:r>
              <a:rPr lang="en-US" sz="2300" dirty="0">
                <a:solidFill>
                  <a:srgbClr val="000000"/>
                </a:solidFill>
                <a:effectLst/>
                <a:latin typeface="Times New Roman" panose="02020603050405020304" pitchFamily="18" charset="0"/>
                <a:ea typeface="Times New Roman" panose="02020603050405020304" pitchFamily="18" charset="0"/>
              </a:rPr>
              <a:t>GV </a:t>
            </a:r>
            <a:r>
              <a:rPr lang="en-US" sz="2300" dirty="0" err="1">
                <a:solidFill>
                  <a:srgbClr val="000000"/>
                </a:solidFill>
                <a:effectLst/>
                <a:latin typeface="Times New Roman" panose="02020603050405020304" pitchFamily="18" charset="0"/>
                <a:ea typeface="Times New Roman" panose="02020603050405020304" pitchFamily="18" charset="0"/>
              </a:rPr>
              <a:t>lựa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chọn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phục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vụ</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chủ</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đề</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phục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vụ</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lớp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thuộc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nhóm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hình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hoặc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ước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Việc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lựa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chọn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thường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căn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cứ</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yêu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cầu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cần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đạt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từng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chủ</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đề</a:t>
            </a:r>
            <a:r>
              <a:rPr lang="en-US" sz="2300" dirty="0">
                <a:solidFill>
                  <a:srgbClr val="000000"/>
                </a:solidFill>
                <a:effectLst/>
                <a:latin typeface="Times New Roman" panose="02020603050405020304" pitchFamily="18" charset="0"/>
                <a:ea typeface="Times New Roman" panose="02020603050405020304" pitchFamily="18" charset="0"/>
              </a:rPr>
              <a:t>. </a:t>
            </a:r>
            <a:endParaRPr lang="en-US" sz="2300" dirty="0">
              <a:effectLst/>
              <a:latin typeface="Calibri" panose="020F0502020204030204" pitchFamily="34" charset="0"/>
              <a:ea typeface="Calibri" panose="020F0502020204030204" pitchFamily="34" charset="0"/>
            </a:endParaRPr>
          </a:p>
          <a:p>
            <a:pPr algn="just">
              <a:lnSpc>
                <a:spcPct val="100000"/>
              </a:lnSpc>
              <a:spcAft>
                <a:spcPts val="1000"/>
              </a:spcAft>
            </a:pPr>
            <a:r>
              <a:rPr lang="en-US" sz="2300" i="1" dirty="0" err="1">
                <a:solidFill>
                  <a:srgbClr val="000000"/>
                </a:solidFill>
                <a:effectLst/>
                <a:latin typeface="Times New Roman" panose="02020603050405020304" pitchFamily="18" charset="0"/>
                <a:ea typeface="Times New Roman" panose="02020603050405020304" pitchFamily="18" charset="0"/>
              </a:rPr>
              <a:t>Bước</a:t>
            </a:r>
            <a:r>
              <a:rPr lang="en-US" sz="2300" i="1" dirty="0">
                <a:solidFill>
                  <a:srgbClr val="000000"/>
                </a:solidFill>
                <a:effectLst/>
                <a:latin typeface="Times New Roman" panose="02020603050405020304" pitchFamily="18" charset="0"/>
                <a:ea typeface="Times New Roman" panose="02020603050405020304" pitchFamily="18" charset="0"/>
              </a:rPr>
              <a:t> 2. </a:t>
            </a:r>
            <a:r>
              <a:rPr lang="en-US" sz="2300" dirty="0" err="1">
                <a:solidFill>
                  <a:srgbClr val="000000"/>
                </a:solidFill>
                <a:effectLst/>
                <a:latin typeface="Times New Roman" panose="02020603050405020304" pitchFamily="18" charset="0"/>
                <a:ea typeface="Times New Roman" panose="02020603050405020304" pitchFamily="18" charset="0"/>
              </a:rPr>
              <a:t>Tổ</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chức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hướng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dẫn</a:t>
            </a:r>
            <a:r>
              <a:rPr lang="en-US" sz="2300" dirty="0">
                <a:solidFill>
                  <a:srgbClr val="000000"/>
                </a:solidFill>
                <a:effectLst/>
                <a:latin typeface="Times New Roman" panose="02020603050405020304" pitchFamily="18" charset="0"/>
                <a:ea typeface="Times New Roman" panose="02020603050405020304" pitchFamily="18" charset="0"/>
              </a:rPr>
              <a:t> HS </a:t>
            </a:r>
            <a:r>
              <a:rPr lang="en-US" sz="2300" dirty="0" err="1">
                <a:solidFill>
                  <a:srgbClr val="000000"/>
                </a:solidFill>
                <a:effectLst/>
                <a:latin typeface="Times New Roman" panose="02020603050405020304" pitchFamily="18" charset="0"/>
                <a:ea typeface="Times New Roman" panose="02020603050405020304" pitchFamily="18" charset="0"/>
              </a:rPr>
              <a:t>khai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thác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thông</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thiết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bị</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a:t>
            </a:r>
            <a:endParaRPr lang="en-US" sz="2300" dirty="0">
              <a:effectLst/>
              <a:latin typeface="Calibri" panose="020F0502020204030204" pitchFamily="34" charset="0"/>
              <a:ea typeface="Calibri" panose="020F0502020204030204" pitchFamily="34" charset="0"/>
            </a:endParaRPr>
          </a:p>
          <a:p>
            <a:pPr algn="just">
              <a:lnSpc>
                <a:spcPct val="100000"/>
              </a:lnSpc>
              <a:spcAft>
                <a:spcPts val="1000"/>
              </a:spcAft>
            </a:pPr>
            <a:r>
              <a:rPr lang="en-US" sz="2300" dirty="0">
                <a:solidFill>
                  <a:srgbClr val="000000"/>
                </a:solidFill>
                <a:effectLst/>
                <a:latin typeface="Times New Roman" panose="02020603050405020304" pitchFamily="18" charset="0"/>
                <a:ea typeface="Times New Roman" panose="02020603050405020304" pitchFamily="18" charset="0"/>
              </a:rPr>
              <a:t>GV </a:t>
            </a:r>
            <a:r>
              <a:rPr lang="en-US" sz="2300" dirty="0" err="1">
                <a:solidFill>
                  <a:srgbClr val="000000"/>
                </a:solidFill>
                <a:effectLst/>
                <a:latin typeface="Times New Roman" panose="02020603050405020304" pitchFamily="18" charset="0"/>
                <a:ea typeface="Times New Roman" panose="02020603050405020304" pitchFamily="18" charset="0"/>
              </a:rPr>
              <a:t>giới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thiệu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dạy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đặt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ra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các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câu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hỏi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nhiệm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vụ</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tập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cho</a:t>
            </a:r>
            <a:r>
              <a:rPr lang="en-US" sz="2300" dirty="0">
                <a:solidFill>
                  <a:srgbClr val="000000"/>
                </a:solidFill>
                <a:effectLst/>
                <a:latin typeface="Times New Roman" panose="02020603050405020304" pitchFamily="18" charset="0"/>
                <a:ea typeface="Times New Roman" panose="02020603050405020304" pitchFamily="18" charset="0"/>
              </a:rPr>
              <a:t> HS. </a:t>
            </a:r>
            <a:r>
              <a:rPr lang="en-US" sz="2300" dirty="0" err="1">
                <a:solidFill>
                  <a:srgbClr val="000000"/>
                </a:solidFill>
                <a:effectLst/>
                <a:latin typeface="Times New Roman" panose="02020603050405020304" pitchFamily="18" charset="0"/>
                <a:ea typeface="Times New Roman" panose="02020603050405020304" pitchFamily="18" charset="0"/>
              </a:rPr>
              <a:t>Để</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phát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huy</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tính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tích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rPr>
              <a:t> HS, GV </a:t>
            </a:r>
            <a:r>
              <a:rPr lang="en-US" sz="2300" dirty="0" err="1">
                <a:solidFill>
                  <a:srgbClr val="000000"/>
                </a:solidFill>
                <a:effectLst/>
                <a:latin typeface="Times New Roman" panose="02020603050405020304" pitchFamily="18" charset="0"/>
                <a:ea typeface="Times New Roman" panose="02020603050405020304" pitchFamily="18" charset="0"/>
              </a:rPr>
              <a:t>nên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tổ</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chức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cho</a:t>
            </a:r>
            <a:r>
              <a:rPr lang="en-US" sz="2300" dirty="0">
                <a:solidFill>
                  <a:srgbClr val="000000"/>
                </a:solidFill>
                <a:effectLst/>
                <a:latin typeface="Times New Roman" panose="02020603050405020304" pitchFamily="18" charset="0"/>
                <a:ea typeface="Times New Roman" panose="02020603050405020304" pitchFamily="18" charset="0"/>
              </a:rPr>
              <a:t> HS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sát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thêm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câu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hỏi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định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hướng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gợi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mở</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để</a:t>
            </a:r>
            <a:r>
              <a:rPr lang="en-US" sz="2300" dirty="0">
                <a:solidFill>
                  <a:srgbClr val="000000"/>
                </a:solidFill>
                <a:effectLst/>
                <a:latin typeface="Times New Roman" panose="02020603050405020304" pitchFamily="18" charset="0"/>
                <a:ea typeface="Times New Roman" panose="02020603050405020304" pitchFamily="18" charset="0"/>
              </a:rPr>
              <a:t> HS </a:t>
            </a:r>
            <a:r>
              <a:rPr lang="en-US" sz="2300" dirty="0" err="1">
                <a:solidFill>
                  <a:srgbClr val="000000"/>
                </a:solidFill>
                <a:effectLst/>
                <a:latin typeface="Times New Roman" panose="02020603050405020304" pitchFamily="18" charset="0"/>
                <a:ea typeface="Times New Roman" panose="02020603050405020304" pitchFamily="18" charset="0"/>
              </a:rPr>
              <a:t>tìm</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hiểu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khai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thác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những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thông</a:t>
            </a:r>
            <a:r>
              <a:rPr lang="en-US" sz="2300" dirty="0">
                <a:solidFill>
                  <a:srgbClr val="000000"/>
                </a:solidFill>
                <a:effectLst/>
                <a:latin typeface="Times New Roman" panose="02020603050405020304" pitchFamily="18" charset="0"/>
                <a:ea typeface="Times New Roman" panose="02020603050405020304" pitchFamily="18" charset="0"/>
              </a:rPr>
              <a:t> tin </a:t>
            </a:r>
            <a:r>
              <a:rPr lang="en-US" sz="2300" dirty="0" err="1">
                <a:solidFill>
                  <a:srgbClr val="000000"/>
                </a:solidFill>
                <a:effectLst/>
                <a:latin typeface="Times New Roman" panose="02020603050405020304" pitchFamily="18" charset="0"/>
                <a:ea typeface="Times New Roman" panose="02020603050405020304" pitchFamily="18" charset="0"/>
              </a:rPr>
              <a:t>cơ</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bản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thể</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hiện</a:t>
            </a:r>
            <a:r>
              <a:rPr lang="en-US" sz="2300" dirty="0">
                <a:solidFill>
                  <a:srgbClr val="000000"/>
                </a:solidFill>
                <a:effectLst/>
                <a:latin typeface="Times New Roman" panose="02020603050405020304" pitchFamily="18" charset="0"/>
                <a:ea typeface="Times New Roman" panose="02020603050405020304" pitchFamily="18" charset="0"/>
              </a:rPr>
              <a:t> qua </a:t>
            </a:r>
            <a:r>
              <a:rPr lang="en-US" sz="2300" dirty="0" err="1">
                <a:solidFill>
                  <a:srgbClr val="000000"/>
                </a:solidFill>
                <a:effectLst/>
                <a:latin typeface="Times New Roman" panose="02020603050405020304" pitchFamily="18" charset="0"/>
                <a:ea typeface="Times New Roman" panose="02020603050405020304" pitchFamily="18" charset="0"/>
              </a:rPr>
              <a:t>đồ</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dùng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trực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endParaRPr lang="en-US" sz="2300" dirty="0">
              <a:effectLst/>
              <a:latin typeface="Calibri" panose="020F0502020204030204" pitchFamily="34" charset="0"/>
              <a:ea typeface="Calibri" panose="020F0502020204030204" pitchFamily="34" charset="0"/>
            </a:endParaRPr>
          </a:p>
          <a:p>
            <a:pPr>
              <a:lnSpc>
                <a:spcPct val="100000"/>
              </a:lnSpc>
            </a:pPr>
            <a:r>
              <a:rPr lang="en-US" sz="2300" i="1" dirty="0" err="1">
                <a:solidFill>
                  <a:srgbClr val="000000"/>
                </a:solidFill>
                <a:effectLst/>
                <a:latin typeface="Times New Roman" panose="02020603050405020304" pitchFamily="18" charset="0"/>
                <a:ea typeface="Times New Roman" panose="02020603050405020304" pitchFamily="18" charset="0"/>
              </a:rPr>
              <a:t>Bước</a:t>
            </a:r>
            <a:r>
              <a:rPr lang="en-US" sz="2300" i="1" dirty="0">
                <a:solidFill>
                  <a:srgbClr val="000000"/>
                </a:solidFill>
                <a:effectLst/>
                <a:latin typeface="Times New Roman" panose="02020603050405020304" pitchFamily="18" charset="0"/>
                <a:ea typeface="Times New Roman" panose="02020603050405020304" pitchFamily="18" charset="0"/>
              </a:rPr>
              <a:t> 3.</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quả</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đánh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giá</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luận</a:t>
            </a:r>
            <a:r>
              <a:rPr lang="en-US" sz="2300" dirty="0">
                <a:solidFill>
                  <a:srgbClr val="000000"/>
                </a:solidFill>
                <a:effectLst/>
                <a:latin typeface="Times New Roman" panose="02020603050405020304" pitchFamily="18" charset="0"/>
                <a:ea typeface="Times New Roman" panose="02020603050405020304" pitchFamily="18" charset="0"/>
              </a:rPr>
              <a:t>. GV </a:t>
            </a:r>
            <a:r>
              <a:rPr lang="en-US" sz="2300" dirty="0" err="1">
                <a:solidFill>
                  <a:srgbClr val="000000"/>
                </a:solidFill>
                <a:effectLst/>
                <a:latin typeface="Times New Roman" panose="02020603050405020304" pitchFamily="18" charset="0"/>
                <a:ea typeface="Times New Roman" panose="02020603050405020304" pitchFamily="18" charset="0"/>
              </a:rPr>
              <a:t>tổ</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chức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cho</a:t>
            </a:r>
            <a:r>
              <a:rPr lang="en-US" sz="2300" dirty="0">
                <a:solidFill>
                  <a:srgbClr val="000000"/>
                </a:solidFill>
                <a:effectLst/>
                <a:latin typeface="Times New Roman" panose="02020603050405020304" pitchFamily="18" charset="0"/>
                <a:ea typeface="Times New Roman" panose="02020603050405020304" pitchFamily="18" charset="0"/>
              </a:rPr>
              <a:t> HS </a:t>
            </a:r>
            <a:r>
              <a:rPr lang="en-US" sz="2300" dirty="0" err="1">
                <a:solidFill>
                  <a:srgbClr val="000000"/>
                </a:solidFill>
                <a:effectLst/>
                <a:latin typeface="Times New Roman" panose="02020603050405020304" pitchFamily="18" charset="0"/>
                <a:ea typeface="Times New Roman" panose="02020603050405020304" pitchFamily="18" charset="0"/>
              </a:rPr>
              <a:t>báo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quả</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Cả</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lớp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lắng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nghe</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bổ</a:t>
            </a:r>
            <a:r>
              <a:rPr lang="en-US" sz="2300" dirty="0">
                <a:solidFill>
                  <a:srgbClr val="000000"/>
                </a:solidFill>
                <a:effectLst/>
                <a:latin typeface="Times New Roman" panose="02020603050405020304" pitchFamily="18" charset="0"/>
                <a:ea typeface="Times New Roman" panose="02020603050405020304" pitchFamily="18" charset="0"/>
              </a:rPr>
              <a:t> sung ý </a:t>
            </a:r>
            <a:r>
              <a:rPr lang="en-US" sz="2300" dirty="0" err="1">
                <a:solidFill>
                  <a:srgbClr val="000000"/>
                </a:solidFill>
                <a:effectLst/>
                <a:latin typeface="Times New Roman" panose="02020603050405020304" pitchFamily="18" charset="0"/>
                <a:ea typeface="Times New Roman" panose="02020603050405020304" pitchFamily="18" charset="0"/>
              </a:rPr>
              <a:t>kiến</a:t>
            </a:r>
            <a:r>
              <a:rPr lang="en-US" sz="2300" dirty="0">
                <a:solidFill>
                  <a:srgbClr val="000000"/>
                </a:solidFill>
                <a:effectLst/>
                <a:latin typeface="Times New Roman" panose="02020603050405020304" pitchFamily="18" charset="0"/>
                <a:ea typeface="Times New Roman" panose="02020603050405020304" pitchFamily="18" charset="0"/>
              </a:rPr>
              <a:t>. GV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cả</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lớp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chốt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lại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kết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quả</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quan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sát</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những</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nội</a:t>
            </a:r>
            <a:r>
              <a:rPr lang="en-US" sz="2300" dirty="0">
                <a:solidFill>
                  <a:srgbClr val="000000"/>
                </a:solidFill>
                <a:effectLst/>
                <a:latin typeface="Times New Roman" panose="02020603050405020304" pitchFamily="18" charset="0"/>
                <a:ea typeface="Times New Roman" panose="02020603050405020304" pitchFamily="18" charset="0"/>
              </a:rPr>
              <a:t> dung </a:t>
            </a:r>
            <a:r>
              <a:rPr lang="en-US" sz="2300" dirty="0" err="1">
                <a:solidFill>
                  <a:srgbClr val="000000"/>
                </a:solidFill>
                <a:effectLst/>
                <a:latin typeface="Times New Roman" panose="02020603050405020304" pitchFamily="18" charset="0"/>
                <a:ea typeface="Times New Roman" panose="02020603050405020304" pitchFamily="18" charset="0"/>
              </a:rPr>
              <a:t>cơ</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bản</a:t>
            </a:r>
            <a:r>
              <a:rPr lang="en-US" sz="2300" dirty="0">
                <a:solidFill>
                  <a:srgbClr val="000000"/>
                </a:solidFill>
                <a:effectLst/>
                <a:latin typeface="Times New Roman" panose="02020603050405020304" pitchFamily="18" charset="0"/>
                <a:ea typeface="Times New Roman" panose="02020603050405020304" pitchFamily="18" charset="0"/>
              </a:rPr>
              <a:t>.</a:t>
            </a:r>
            <a:endParaRPr lang="en-US" sz="2300" dirty="0"/>
          </a:p>
        </p:txBody>
      </p:sp>
      <p:sp>
        <p:nvSpPr>
          <p:cNvPr id="4" name="Date Placeholder 3">
            <a:extLst>
              <a:ext uri="{FF2B5EF4-FFF2-40B4-BE49-F238E27FC236}">
                <a16:creationId xmlns:a16="http://schemas.microsoft.com/office/drawing/2014/main" id="{AC7D7326-EADC-CE4B-3CEF-8A1B1A41F932}"/>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EFCF4BE1-0E66-0094-39C8-70572EA8E744}"/>
              </a:ext>
            </a:extLst>
          </p:cNvPr>
          <p:cNvSpPr>
            <a:spLocks noGrp="1"/>
          </p:cNvSpPr>
          <p:nvPr>
            <p:ph type="sldNum" sz="quarter" idx="4"/>
          </p:nvPr>
        </p:nvSpPr>
        <p:spPr/>
        <p:txBody>
          <a:bodyPr/>
          <a:lstStyle/>
          <a:p>
            <a:fld id="{74A3404E-108D-4C83-932E-0A353F71BD4D}" type="slidenum">
              <a:rPr lang="en-US" smtClean="0"/>
              <a:pPr/>
              <a:t>18</a:t>
            </a:fld>
            <a:endParaRPr lang="en-US"/>
          </a:p>
        </p:txBody>
      </p:sp>
    </p:spTree>
    <p:extLst>
      <p:ext uri="{BB962C8B-B14F-4D97-AF65-F5344CB8AC3E}">
        <p14:creationId xmlns:p14="http://schemas.microsoft.com/office/powerpoint/2010/main" val="191712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CFE4-F215-C6BB-C96C-5C0CA7C2BB8D}"/>
              </a:ext>
            </a:extLst>
          </p:cNvPr>
          <p:cNvSpPr>
            <a:spLocks noGrp="1"/>
          </p:cNvSpPr>
          <p:nvPr>
            <p:ph type="title"/>
          </p:nvPr>
        </p:nvSpPr>
        <p:spPr>
          <a:xfrm>
            <a:off x="195469" y="601317"/>
            <a:ext cx="11473070" cy="756410"/>
          </a:xfrm>
        </p:spPr>
        <p:txBody>
          <a:bodyPr/>
          <a:lstStyle/>
          <a:p>
            <a:r>
              <a:rPr lang="en-US" dirty="0">
                <a:solidFill>
                  <a:schemeClr val="tx1"/>
                </a:solidFill>
                <a:effectLst/>
                <a:latin typeface="+mj-lt"/>
              </a:rPr>
              <a:t>5.2. </a:t>
            </a:r>
            <a:r>
              <a:rPr lang="en-US" dirty="0" err="1">
                <a:solidFill>
                  <a:schemeClr val="tx1"/>
                </a:solidFill>
                <a:effectLst/>
                <a:latin typeface="+mj-lt"/>
              </a:rPr>
              <a:t>Kể</a:t>
            </a:r>
            <a:r>
              <a:rPr lang="en-US" dirty="0">
                <a:solidFill>
                  <a:schemeClr val="tx1"/>
                </a:solidFill>
                <a:effectLst/>
                <a:latin typeface="+mj-lt"/>
              </a:rPr>
              <a:t> </a:t>
            </a:r>
            <a:r>
              <a:rPr lang="en-US" dirty="0" err="1">
                <a:solidFill>
                  <a:schemeClr val="tx1"/>
                </a:solidFill>
                <a:effectLst/>
                <a:latin typeface="+mj-lt"/>
              </a:rPr>
              <a:t>chuyện</a:t>
            </a:r>
            <a:endParaRPr lang="en-US" dirty="0">
              <a:solidFill>
                <a:schemeClr val="tx1"/>
              </a:solidFill>
              <a:effectLst/>
              <a:latin typeface="+mj-lt"/>
            </a:endParaRPr>
          </a:p>
        </p:txBody>
      </p:sp>
      <p:sp>
        <p:nvSpPr>
          <p:cNvPr id="3" name="Content Placeholder 2">
            <a:extLst>
              <a:ext uri="{FF2B5EF4-FFF2-40B4-BE49-F238E27FC236}">
                <a16:creationId xmlns:a16="http://schemas.microsoft.com/office/drawing/2014/main" id="{E48A49B1-C003-B00C-C1BB-252CA4CFB0A5}"/>
              </a:ext>
            </a:extLst>
          </p:cNvPr>
          <p:cNvSpPr>
            <a:spLocks noGrp="1"/>
          </p:cNvSpPr>
          <p:nvPr>
            <p:ph idx="1"/>
          </p:nvPr>
        </p:nvSpPr>
        <p:spPr>
          <a:xfrm>
            <a:off x="0" y="1357727"/>
            <a:ext cx="12191999" cy="4351338"/>
          </a:xfrm>
        </p:spPr>
        <p:txBody>
          <a:bodyPr>
            <a:noAutofit/>
          </a:bodyPr>
          <a:lstStyle/>
          <a:p>
            <a:pPr marL="0" indent="0">
              <a:lnSpc>
                <a:spcPct val="100000"/>
              </a:lnSpc>
              <a:spcBef>
                <a:spcPts val="0"/>
              </a:spcBef>
              <a:buNone/>
            </a:pPr>
            <a:r>
              <a:rPr lang="en-US" sz="2400" dirty="0">
                <a:latin typeface="+mn-lt"/>
              </a:rPr>
              <a:t>a/ </a:t>
            </a:r>
            <a:r>
              <a:rPr lang="en-US" sz="2400" dirty="0" err="1">
                <a:latin typeface="+mn-lt"/>
              </a:rPr>
              <a:t>Giới</a:t>
            </a:r>
            <a:r>
              <a:rPr lang="en-US" sz="2400" dirty="0">
                <a:latin typeface="+mn-lt"/>
              </a:rPr>
              <a:t> </a:t>
            </a:r>
            <a:r>
              <a:rPr lang="en-US" sz="2400" dirty="0" err="1">
                <a:latin typeface="+mn-lt"/>
              </a:rPr>
              <a:t>thiệu</a:t>
            </a:r>
            <a:endParaRPr lang="en-US" sz="2400" dirty="0">
              <a:latin typeface="+mn-lt"/>
            </a:endParaRPr>
          </a:p>
          <a:p>
            <a:pPr marL="0" indent="0" algn="just">
              <a:lnSpc>
                <a:spcPct val="100000"/>
              </a:lnSpc>
              <a:spcBef>
                <a:spcPts val="0"/>
              </a:spcBef>
              <a:spcAft>
                <a:spcPts val="1000"/>
              </a:spcAft>
              <a:buNone/>
            </a:pPr>
            <a:r>
              <a:rPr lang="en-US" sz="2400" dirty="0" err="1">
                <a:solidFill>
                  <a:srgbClr val="000000"/>
                </a:solidFill>
                <a:effectLst/>
                <a:latin typeface="+mn-lt"/>
                <a:ea typeface="Times New Roman" panose="02020603050405020304" pitchFamily="18" charset="0"/>
              </a:rPr>
              <a:t>Là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phương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dùng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lời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nói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bày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sinh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ảnh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truyền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cảm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hứng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đến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người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nghe</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nhân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vật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lịch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sử</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sự</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lịch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sử</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minh</a:t>
            </a:r>
            <a:r>
              <a:rPr lang="en-US" sz="2400" dirty="0">
                <a:solidFill>
                  <a:srgbClr val="000000"/>
                </a:solidFill>
                <a:effectLst/>
                <a:latin typeface="+mn-lt"/>
                <a:ea typeface="Times New Roman" panose="02020603050405020304" pitchFamily="18" charset="0"/>
              </a:rPr>
              <a:t> hay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vùng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đất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để</a:t>
            </a:r>
            <a:r>
              <a:rPr lang="en-US" sz="2400" dirty="0">
                <a:solidFill>
                  <a:srgbClr val="000000"/>
                </a:solidFill>
                <a:effectLst/>
                <a:latin typeface="+mn-lt"/>
                <a:ea typeface="Times New Roman" panose="02020603050405020304" pitchFamily="18" charset="0"/>
              </a:rPr>
              <a:t> qua </a:t>
            </a:r>
            <a:r>
              <a:rPr lang="en-US" sz="2400" dirty="0" err="1">
                <a:solidFill>
                  <a:srgbClr val="000000"/>
                </a:solidFill>
                <a:effectLst/>
                <a:latin typeface="+mn-lt"/>
                <a:ea typeface="Times New Roman" panose="02020603050405020304" pitchFamily="18" charset="0"/>
              </a:rPr>
              <a:t>đó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thành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biểu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tượng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hoặc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một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khái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niệm</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gn="just">
              <a:lnSpc>
                <a:spcPct val="100000"/>
              </a:lnSpc>
              <a:spcBef>
                <a:spcPts val="0"/>
              </a:spcBef>
              <a:spcAft>
                <a:spcPts val="1000"/>
              </a:spcAft>
              <a:buNone/>
            </a:pP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thức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gn="just">
              <a:lnSpc>
                <a:spcPct val="100000"/>
              </a:lnSpc>
              <a:spcBef>
                <a:spcPts val="0"/>
              </a:spcBef>
              <a:spcAft>
                <a:spcPts val="1000"/>
              </a:spcAft>
              <a:buNone/>
            </a:pPr>
            <a:r>
              <a:rPr lang="en-US" sz="2400" dirty="0">
                <a:solidFill>
                  <a:srgbClr val="000000"/>
                </a:solidFill>
                <a:effectLst/>
                <a:latin typeface="+mn-lt"/>
                <a:ea typeface="Times New Roman" panose="02020603050405020304" pitchFamily="18" charset="0"/>
              </a:rPr>
              <a:t>–  GV </a:t>
            </a:r>
            <a:r>
              <a:rPr lang="en-US" sz="2400" dirty="0" err="1">
                <a:solidFill>
                  <a:srgbClr val="000000"/>
                </a:solidFill>
                <a:effectLst/>
                <a:latin typeface="+mn-lt"/>
                <a:ea typeface="Times New Roman" panose="02020603050405020304" pitchFamily="18" charset="0"/>
              </a:rPr>
              <a:t>trực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tiếp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thông</a:t>
            </a:r>
            <a:r>
              <a:rPr lang="en-US" sz="2400" dirty="0">
                <a:solidFill>
                  <a:srgbClr val="000000"/>
                </a:solidFill>
                <a:effectLst/>
                <a:latin typeface="+mn-lt"/>
                <a:ea typeface="Times New Roman" panose="02020603050405020304" pitchFamily="18" charset="0"/>
              </a:rPr>
              <a:t> qua </a:t>
            </a:r>
            <a:r>
              <a:rPr lang="en-US" sz="2400" dirty="0" err="1">
                <a:solidFill>
                  <a:srgbClr val="000000"/>
                </a:solidFill>
                <a:effectLst/>
                <a:latin typeface="+mn-lt"/>
                <a:ea typeface="Times New Roman" panose="02020603050405020304" pitchFamily="18" charset="0"/>
              </a:rPr>
              <a:t>đó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cung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cấp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thông</a:t>
            </a:r>
            <a:r>
              <a:rPr lang="en-US" sz="2400" dirty="0">
                <a:solidFill>
                  <a:srgbClr val="000000"/>
                </a:solidFill>
                <a:effectLst/>
                <a:latin typeface="+mn-lt"/>
                <a:ea typeface="Times New Roman" panose="02020603050405020304" pitchFamily="18" charset="0"/>
              </a:rPr>
              <a:t> tin </a:t>
            </a:r>
            <a:r>
              <a:rPr lang="en-US" sz="2400" dirty="0" err="1">
                <a:solidFill>
                  <a:srgbClr val="000000"/>
                </a:solidFill>
                <a:effectLst/>
                <a:latin typeface="+mn-lt"/>
                <a:ea typeface="Times New Roman" panose="02020603050405020304" pitchFamily="18" charset="0"/>
              </a:rPr>
              <a:t>bài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gn="just">
              <a:lnSpc>
                <a:spcPct val="100000"/>
              </a:lnSpc>
              <a:spcBef>
                <a:spcPts val="0"/>
              </a:spcBef>
              <a:spcAft>
                <a:spcPts val="1000"/>
              </a:spcAft>
              <a:buNone/>
            </a:pP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tham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gia</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sau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đã</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hiểu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bài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đối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thoại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hiểu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tiết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chủ</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yếu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của</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bài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lịch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sử</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hoặc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thêm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tài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liệu</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gn="just">
              <a:lnSpc>
                <a:spcPct val="100000"/>
              </a:lnSpc>
              <a:spcBef>
                <a:spcPts val="0"/>
              </a:spcBef>
              <a:spcAft>
                <a:spcPts val="1000"/>
              </a:spcAft>
              <a:buNone/>
            </a:pP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hợp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với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phương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nghe</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nhìn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dưới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dẫn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hoặc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thuyết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minh</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gn="just">
              <a:lnSpc>
                <a:spcPct val="100000"/>
              </a:lnSpc>
              <a:spcBef>
                <a:spcPts val="0"/>
              </a:spcBef>
              <a:spcAft>
                <a:spcPts val="1000"/>
              </a:spcAft>
              <a:buNone/>
            </a:pP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Kể</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thể</a:t>
            </a:r>
            <a:r>
              <a:rPr lang="en-US" sz="2400" dirty="0">
                <a:solidFill>
                  <a:srgbClr val="000000"/>
                </a:solidFill>
                <a:effectLst/>
                <a:latin typeface="+mn-lt"/>
                <a:ea typeface="Times New Roman" panose="02020603050405020304" pitchFamily="18" charset="0"/>
              </a:rPr>
              <a:t> xen </a:t>
            </a:r>
            <a:r>
              <a:rPr lang="en-US" sz="2400" dirty="0" err="1">
                <a:solidFill>
                  <a:srgbClr val="000000"/>
                </a:solidFill>
                <a:effectLst/>
                <a:latin typeface="+mn-lt"/>
                <a:ea typeface="Times New Roman" panose="02020603050405020304" pitchFamily="18" charset="0"/>
              </a:rPr>
              <a:t>kẽ</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với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nội</a:t>
            </a:r>
            <a:r>
              <a:rPr lang="en-US" sz="2400" dirty="0">
                <a:solidFill>
                  <a:srgbClr val="000000"/>
                </a:solidFill>
                <a:effectLst/>
                <a:latin typeface="+mn-lt"/>
                <a:ea typeface="Times New Roman" panose="02020603050405020304" pitchFamily="18" charset="0"/>
              </a:rPr>
              <a:t> dung khoa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khi</a:t>
            </a: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đang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hiểu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chủ</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môn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nSpc>
                <a:spcPct val="100000"/>
              </a:lnSpc>
              <a:spcBef>
                <a:spcPts val="0"/>
              </a:spcBef>
              <a:buNone/>
            </a:pPr>
            <a:endParaRPr lang="en-US" sz="2400" dirty="0">
              <a:latin typeface="+mn-lt"/>
            </a:endParaRPr>
          </a:p>
        </p:txBody>
      </p:sp>
      <p:sp>
        <p:nvSpPr>
          <p:cNvPr id="4" name="Date Placeholder 3">
            <a:extLst>
              <a:ext uri="{FF2B5EF4-FFF2-40B4-BE49-F238E27FC236}">
                <a16:creationId xmlns:a16="http://schemas.microsoft.com/office/drawing/2014/main" id="{5DC725B6-D880-2995-9C77-C06CC2B89387}"/>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75858527-B656-022F-2577-929D2853C7A2}"/>
              </a:ext>
            </a:extLst>
          </p:cNvPr>
          <p:cNvSpPr>
            <a:spLocks noGrp="1"/>
          </p:cNvSpPr>
          <p:nvPr>
            <p:ph type="sldNum" sz="quarter" idx="4"/>
          </p:nvPr>
        </p:nvSpPr>
        <p:spPr/>
        <p:txBody>
          <a:bodyPr/>
          <a:lstStyle/>
          <a:p>
            <a:fld id="{74A3404E-108D-4C83-932E-0A353F71BD4D}" type="slidenum">
              <a:rPr lang="en-US" smtClean="0"/>
              <a:pPr/>
              <a:t>19</a:t>
            </a:fld>
            <a:endParaRPr lang="en-US"/>
          </a:p>
        </p:txBody>
      </p:sp>
    </p:spTree>
    <p:extLst>
      <p:ext uri="{BB962C8B-B14F-4D97-AF65-F5344CB8AC3E}">
        <p14:creationId xmlns:p14="http://schemas.microsoft.com/office/powerpoint/2010/main" val="147151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5620" y="845361"/>
            <a:ext cx="7012396" cy="700087"/>
          </a:xfrm>
        </p:spPr>
        <p:txBody>
          <a:bodyPr>
            <a:normAutofit fontScale="90000"/>
          </a:bodyPr>
          <a:lstStyle/>
          <a:p>
            <a:pPr algn="ctr"/>
            <a:r>
              <a:rPr lang="en-US" dirty="0">
                <a:latin typeface="Cambria" panose="02040503050406030204" pitchFamily="18" charset="0"/>
                <a:ea typeface="Cambria" panose="02040503050406030204" pitchFamily="18" charset="0"/>
              </a:rPr>
              <a:t>TÂP HUẤN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GIẢNG DẠY SÁCH GIÁO KHOA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LỊCH SỬ VÀ ĐỊA LÍ 4</a:t>
            </a:r>
          </a:p>
        </p:txBody>
      </p:sp>
      <p:sp>
        <p:nvSpPr>
          <p:cNvPr id="2" name="Slide Number Placeholder 1"/>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2</a:t>
            </a:fld>
            <a:endParaRPr lang="en-US">
              <a:latin typeface="Cambria" panose="02040503050406030204" pitchFamily="18" charset="0"/>
              <a:ea typeface="Cambria" panose="02040503050406030204" pitchFamily="18" charset="0"/>
            </a:endParaRPr>
          </a:p>
        </p:txBody>
      </p:sp>
      <p:sp>
        <p:nvSpPr>
          <p:cNvPr id="3" name="Date Placeholder 2"/>
          <p:cNvSpPr>
            <a:spLocks noGrp="1"/>
          </p:cNvSpPr>
          <p:nvPr>
            <p:ph type="dt" sz="half" idx="10"/>
          </p:nvPr>
        </p:nvSpPr>
        <p:spPr/>
        <p:txBody>
          <a:bodyPr/>
          <a:lstStyle/>
          <a:p>
            <a:fld id="{83A9B9A7-C4AA-467E-A90E-D7B2E4CB7A48}" type="datetime1">
              <a:rPr lang="en-US" smtClean="0">
                <a:latin typeface="Cambria" panose="02040503050406030204" pitchFamily="18" charset="0"/>
                <a:ea typeface="Cambria" panose="02040503050406030204" pitchFamily="18" charset="0"/>
              </a:rPr>
              <a:t>17-Apr-23</a:t>
            </a:fld>
            <a:endParaRPr lang="en-US">
              <a:latin typeface="Cambria" panose="02040503050406030204" pitchFamily="18" charset="0"/>
              <a:ea typeface="Cambria" panose="02040503050406030204" pitchFamily="18" charset="0"/>
            </a:endParaRPr>
          </a:p>
        </p:txBody>
      </p:sp>
      <p:sp>
        <p:nvSpPr>
          <p:cNvPr id="11" name="Title 3"/>
          <p:cNvSpPr txBox="1">
            <a:spLocks/>
          </p:cNvSpPr>
          <p:nvPr/>
        </p:nvSpPr>
        <p:spPr>
          <a:xfrm>
            <a:off x="2762976" y="1234426"/>
            <a:ext cx="7012396" cy="70008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dirty="0">
                <a:solidFill>
                  <a:srgbClr val="FF0000"/>
                </a:solidFill>
                <a:latin typeface="Cambria" panose="02040503050406030204" pitchFamily="18" charset="0"/>
                <a:ea typeface="Cambria" panose="02040503050406030204" pitchFamily="18" charset="0"/>
              </a:rPr>
              <a:t>(BỘ SÁCH CHÂN TRỜI SÁNG TẠO)</a:t>
            </a:r>
          </a:p>
        </p:txBody>
      </p:sp>
      <p:pic>
        <p:nvPicPr>
          <p:cNvPr id="7" name="Picture 6" descr="A picture containing text, compact disk&#10;&#10;Description automatically generated">
            <a:extLst>
              <a:ext uri="{FF2B5EF4-FFF2-40B4-BE49-F238E27FC236}">
                <a16:creationId xmlns:a16="http://schemas.microsoft.com/office/drawing/2014/main" id="{14E3EC7D-16A5-1476-1B3F-C6C4FC27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498" y="2385935"/>
            <a:ext cx="2393626" cy="3381132"/>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ext, compact disk&#10;&#10;Description automatically generated">
            <a:extLst>
              <a:ext uri="{FF2B5EF4-FFF2-40B4-BE49-F238E27FC236}">
                <a16:creationId xmlns:a16="http://schemas.microsoft.com/office/drawing/2014/main" id="{04F26DF2-AFFF-A0AF-220B-510B1FF89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125" y="2385935"/>
            <a:ext cx="2434991" cy="3426943"/>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calendar&#10;&#10;Description automatically generated">
            <a:extLst>
              <a:ext uri="{FF2B5EF4-FFF2-40B4-BE49-F238E27FC236}">
                <a16:creationId xmlns:a16="http://schemas.microsoft.com/office/drawing/2014/main" id="{FEABFBBE-9E7F-69BD-3B8E-954A3C4FD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357" y="1994331"/>
            <a:ext cx="3250900" cy="454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62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F51B9-4092-E35F-B664-2E90919419A5}"/>
              </a:ext>
            </a:extLst>
          </p:cNvPr>
          <p:cNvSpPr>
            <a:spLocks noGrp="1"/>
          </p:cNvSpPr>
          <p:nvPr>
            <p:ph idx="1"/>
          </p:nvPr>
        </p:nvSpPr>
        <p:spPr>
          <a:xfrm>
            <a:off x="473765" y="1838877"/>
            <a:ext cx="11473070" cy="3302966"/>
          </a:xfrm>
        </p:spPr>
        <p:txBody>
          <a:bodyPr>
            <a:normAutofit/>
          </a:bodyPr>
          <a:lstStyle/>
          <a:p>
            <a:pPr marL="0" indent="0">
              <a:lnSpc>
                <a:spcPct val="100000"/>
              </a:lnSpc>
              <a:buNone/>
            </a:pPr>
            <a:r>
              <a:rPr lang="en-US" sz="2400" dirty="0">
                <a:latin typeface="+mj-lt"/>
              </a:rPr>
              <a:t>b) </a:t>
            </a:r>
            <a:r>
              <a:rPr lang="en-US" sz="2400" dirty="0" err="1">
                <a:latin typeface="+mj-lt"/>
              </a:rPr>
              <a:t>Cách</a:t>
            </a:r>
            <a:r>
              <a:rPr lang="en-US" sz="2400" dirty="0">
                <a:latin typeface="+mj-lt"/>
              </a:rPr>
              <a:t> </a:t>
            </a:r>
            <a:r>
              <a:rPr lang="en-US" sz="2400" dirty="0" err="1">
                <a:latin typeface="+mj-lt"/>
              </a:rPr>
              <a:t>tiến</a:t>
            </a:r>
            <a:r>
              <a:rPr lang="en-US" sz="2400" dirty="0">
                <a:latin typeface="+mj-lt"/>
              </a:rPr>
              <a:t> </a:t>
            </a:r>
            <a:r>
              <a:rPr lang="en-US" sz="2400" dirty="0" err="1">
                <a:latin typeface="+mj-lt"/>
              </a:rPr>
              <a:t>hành</a:t>
            </a:r>
            <a:endParaRPr lang="en-US" sz="2400" dirty="0">
              <a:latin typeface="+mj-lt"/>
            </a:endParaRPr>
          </a:p>
          <a:p>
            <a:pPr marL="0" indent="0" algn="just">
              <a:lnSpc>
                <a:spcPct val="100000"/>
              </a:lnSpc>
              <a:spcAft>
                <a:spcPts val="1000"/>
              </a:spcAft>
              <a:buNone/>
            </a:pPr>
            <a:r>
              <a:rPr lang="en-US" sz="2400" i="1" dirty="0" err="1">
                <a:solidFill>
                  <a:srgbClr val="000000"/>
                </a:solidFill>
                <a:effectLst/>
                <a:latin typeface="+mj-lt"/>
                <a:ea typeface="Times New Roman" panose="02020603050405020304" pitchFamily="18" charset="0"/>
              </a:rPr>
              <a:t>Bước</a:t>
            </a:r>
            <a:r>
              <a:rPr lang="en-US" sz="2400" i="1" dirty="0">
                <a:solidFill>
                  <a:srgbClr val="000000"/>
                </a:solidFill>
                <a:effectLst/>
                <a:latin typeface="+mj-lt"/>
                <a:ea typeface="Times New Roman" panose="02020603050405020304" pitchFamily="18" charset="0"/>
              </a:rPr>
              <a:t> 1. </a:t>
            </a:r>
            <a:r>
              <a:rPr lang="en-US" sz="2400" dirty="0" err="1">
                <a:solidFill>
                  <a:srgbClr val="000000"/>
                </a:solidFill>
                <a:effectLst/>
                <a:latin typeface="+mj-lt"/>
                <a:ea typeface="Times New Roman" panose="02020603050405020304" pitchFamily="18" charset="0"/>
              </a:rPr>
              <a:t>Tổ</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chức</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cho</a:t>
            </a:r>
            <a:r>
              <a:rPr lang="en-US" sz="2400" dirty="0">
                <a:solidFill>
                  <a:srgbClr val="000000"/>
                </a:solidFill>
                <a:effectLst/>
                <a:latin typeface="+mj-lt"/>
                <a:ea typeface="Times New Roman" panose="02020603050405020304" pitchFamily="18" charset="0"/>
              </a:rPr>
              <a:t> HS </a:t>
            </a:r>
            <a:r>
              <a:rPr lang="en-US" sz="2400" dirty="0" err="1">
                <a:solidFill>
                  <a:srgbClr val="000000"/>
                </a:solidFill>
                <a:effectLst/>
                <a:latin typeface="+mj-lt"/>
                <a:ea typeface="Times New Roman" panose="02020603050405020304" pitchFamily="18" charset="0"/>
              </a:rPr>
              <a:t>tìm</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hiểu</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câu</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chuyện</a:t>
            </a:r>
            <a:r>
              <a:rPr lang="en-US" sz="2400" dirty="0">
                <a:solidFill>
                  <a:srgbClr val="000000"/>
                </a:solidFill>
                <a:effectLst/>
                <a:latin typeface="+mj-lt"/>
                <a:ea typeface="Times New Roman" panose="02020603050405020304" pitchFamily="18" charset="0"/>
              </a:rPr>
              <a:t> </a:t>
            </a:r>
            <a:endParaRPr lang="en-US" sz="2400" dirty="0">
              <a:effectLst/>
              <a:latin typeface="+mj-lt"/>
              <a:ea typeface="Calibri" panose="020F0502020204030204" pitchFamily="34" charset="0"/>
            </a:endParaRPr>
          </a:p>
          <a:p>
            <a:pPr marL="0" indent="0" algn="just">
              <a:lnSpc>
                <a:spcPct val="100000"/>
              </a:lnSpc>
              <a:spcAft>
                <a:spcPts val="1000"/>
              </a:spcAft>
              <a:buNone/>
            </a:pPr>
            <a:r>
              <a:rPr lang="en-US" sz="2400" i="1" dirty="0" err="1">
                <a:solidFill>
                  <a:srgbClr val="000000"/>
                </a:solidFill>
                <a:effectLst/>
                <a:latin typeface="+mj-lt"/>
                <a:ea typeface="Times New Roman" panose="02020603050405020304" pitchFamily="18" charset="0"/>
              </a:rPr>
              <a:t>Bước</a:t>
            </a:r>
            <a:r>
              <a:rPr lang="en-US" sz="2400" i="1" dirty="0">
                <a:solidFill>
                  <a:srgbClr val="000000"/>
                </a:solidFill>
                <a:effectLst/>
                <a:latin typeface="+mj-lt"/>
                <a:ea typeface="Times New Roman" panose="02020603050405020304" pitchFamily="18" charset="0"/>
              </a:rPr>
              <a:t> 2. </a:t>
            </a:r>
            <a:r>
              <a:rPr lang="en-US" sz="2400" dirty="0" err="1">
                <a:solidFill>
                  <a:srgbClr val="000000"/>
                </a:solidFill>
                <a:effectLst/>
                <a:latin typeface="+mj-lt"/>
                <a:ea typeface="Times New Roman" panose="02020603050405020304" pitchFamily="18" charset="0"/>
              </a:rPr>
              <a:t>Tổ</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chức</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cho</a:t>
            </a:r>
            <a:r>
              <a:rPr lang="en-US" sz="2400" dirty="0">
                <a:solidFill>
                  <a:srgbClr val="000000"/>
                </a:solidFill>
                <a:effectLst/>
                <a:latin typeface="+mj-lt"/>
                <a:ea typeface="Times New Roman" panose="02020603050405020304" pitchFamily="18" charset="0"/>
              </a:rPr>
              <a:t> HS </a:t>
            </a:r>
            <a:r>
              <a:rPr lang="en-US" sz="2400" dirty="0" err="1">
                <a:solidFill>
                  <a:srgbClr val="000000"/>
                </a:solidFill>
                <a:effectLst/>
                <a:latin typeface="+mj-lt"/>
                <a:ea typeface="Times New Roman" panose="02020603050405020304" pitchFamily="18" charset="0"/>
              </a:rPr>
              <a:t>thảo</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luận</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và</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kể</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chuyện</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trong</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nhóm</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trước</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lớp</a:t>
            </a:r>
            <a:r>
              <a:rPr lang="en-US" sz="2400" dirty="0">
                <a:solidFill>
                  <a:srgbClr val="000000"/>
                </a:solidFill>
                <a:effectLst/>
                <a:latin typeface="+mj-lt"/>
                <a:ea typeface="Times New Roman" panose="02020603050405020304" pitchFamily="18" charset="0"/>
              </a:rPr>
              <a:t>.</a:t>
            </a:r>
            <a:endParaRPr lang="en-US" sz="2400" dirty="0">
              <a:effectLst/>
              <a:latin typeface="+mj-lt"/>
              <a:ea typeface="Calibri" panose="020F0502020204030204" pitchFamily="34" charset="0"/>
            </a:endParaRPr>
          </a:p>
          <a:p>
            <a:pPr marL="0" indent="0" algn="just">
              <a:lnSpc>
                <a:spcPct val="100000"/>
              </a:lnSpc>
              <a:spcAft>
                <a:spcPts val="1000"/>
              </a:spcAft>
              <a:buNone/>
            </a:pPr>
            <a:r>
              <a:rPr lang="en-US" sz="2400" i="1" dirty="0" err="1">
                <a:solidFill>
                  <a:srgbClr val="000000"/>
                </a:solidFill>
                <a:effectLst/>
                <a:latin typeface="+mj-lt"/>
                <a:ea typeface="Times New Roman" panose="02020603050405020304" pitchFamily="18" charset="0"/>
              </a:rPr>
              <a:t>Bước</a:t>
            </a:r>
            <a:r>
              <a:rPr lang="en-US" sz="2400" i="1" dirty="0">
                <a:solidFill>
                  <a:srgbClr val="000000"/>
                </a:solidFill>
                <a:effectLst/>
                <a:latin typeface="+mj-lt"/>
                <a:ea typeface="Times New Roman" panose="02020603050405020304" pitchFamily="18" charset="0"/>
              </a:rPr>
              <a:t> 3. </a:t>
            </a:r>
            <a:r>
              <a:rPr lang="en-US" sz="2400" dirty="0" err="1">
                <a:solidFill>
                  <a:srgbClr val="000000"/>
                </a:solidFill>
                <a:effectLst/>
                <a:latin typeface="+mj-lt"/>
                <a:ea typeface="Times New Roman" panose="02020603050405020304" pitchFamily="18" charset="0"/>
              </a:rPr>
              <a:t>Nhận</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xét</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và</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rút</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ra</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kết</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luận</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chung</a:t>
            </a:r>
            <a:r>
              <a:rPr lang="en-US" sz="2400" dirty="0">
                <a:solidFill>
                  <a:srgbClr val="000000"/>
                </a:solidFill>
                <a:effectLst/>
                <a:latin typeface="+mj-lt"/>
                <a:ea typeface="Times New Roman" panose="02020603050405020304" pitchFamily="18" charset="0"/>
              </a:rPr>
              <a:t>.</a:t>
            </a:r>
            <a:endParaRPr lang="en-US" sz="2400" dirty="0">
              <a:effectLst/>
              <a:latin typeface="+mj-lt"/>
              <a:ea typeface="Calibri" panose="020F0502020204030204" pitchFamily="34" charset="0"/>
            </a:endParaRPr>
          </a:p>
          <a:p>
            <a:pPr marL="0" indent="0">
              <a:lnSpc>
                <a:spcPct val="100000"/>
              </a:lnSpc>
              <a:buNone/>
            </a:pPr>
            <a:endParaRPr lang="en-US" sz="2400" dirty="0">
              <a:latin typeface="+mj-lt"/>
            </a:endParaRPr>
          </a:p>
        </p:txBody>
      </p:sp>
      <p:sp>
        <p:nvSpPr>
          <p:cNvPr id="4" name="Date Placeholder 3">
            <a:extLst>
              <a:ext uri="{FF2B5EF4-FFF2-40B4-BE49-F238E27FC236}">
                <a16:creationId xmlns:a16="http://schemas.microsoft.com/office/drawing/2014/main" id="{AC7D7326-EADC-CE4B-3CEF-8A1B1A41F932}"/>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EFCF4BE1-0E66-0094-39C8-70572EA8E744}"/>
              </a:ext>
            </a:extLst>
          </p:cNvPr>
          <p:cNvSpPr>
            <a:spLocks noGrp="1"/>
          </p:cNvSpPr>
          <p:nvPr>
            <p:ph type="sldNum" sz="quarter" idx="4"/>
          </p:nvPr>
        </p:nvSpPr>
        <p:spPr/>
        <p:txBody>
          <a:bodyPr/>
          <a:lstStyle/>
          <a:p>
            <a:fld id="{74A3404E-108D-4C83-932E-0A353F71BD4D}" type="slidenum">
              <a:rPr lang="en-US" smtClean="0"/>
              <a:pPr/>
              <a:t>20</a:t>
            </a:fld>
            <a:endParaRPr lang="en-US"/>
          </a:p>
        </p:txBody>
      </p:sp>
    </p:spTree>
    <p:extLst>
      <p:ext uri="{BB962C8B-B14F-4D97-AF65-F5344CB8AC3E}">
        <p14:creationId xmlns:p14="http://schemas.microsoft.com/office/powerpoint/2010/main" val="419938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CFE4-F215-C6BB-C96C-5C0CA7C2BB8D}"/>
              </a:ext>
            </a:extLst>
          </p:cNvPr>
          <p:cNvSpPr>
            <a:spLocks noGrp="1"/>
          </p:cNvSpPr>
          <p:nvPr>
            <p:ph type="title"/>
          </p:nvPr>
        </p:nvSpPr>
        <p:spPr/>
        <p:txBody>
          <a:bodyPr/>
          <a:lstStyle/>
          <a:p>
            <a:r>
              <a:rPr lang="en-US" dirty="0">
                <a:solidFill>
                  <a:schemeClr val="tx1"/>
                </a:solidFill>
                <a:effectLst/>
                <a:latin typeface="+mj-lt"/>
              </a:rPr>
              <a:t>5.3. DẠY HỌC HỢP TÁC</a:t>
            </a:r>
          </a:p>
        </p:txBody>
      </p:sp>
      <p:sp>
        <p:nvSpPr>
          <p:cNvPr id="3" name="Content Placeholder 2">
            <a:extLst>
              <a:ext uri="{FF2B5EF4-FFF2-40B4-BE49-F238E27FC236}">
                <a16:creationId xmlns:a16="http://schemas.microsoft.com/office/drawing/2014/main" id="{E48A49B1-C003-B00C-C1BB-252CA4CFB0A5}"/>
              </a:ext>
            </a:extLst>
          </p:cNvPr>
          <p:cNvSpPr>
            <a:spLocks noGrp="1"/>
          </p:cNvSpPr>
          <p:nvPr>
            <p:ph idx="1"/>
          </p:nvPr>
        </p:nvSpPr>
        <p:spPr/>
        <p:txBody>
          <a:bodyPr>
            <a:normAutofit/>
          </a:bodyPr>
          <a:lstStyle/>
          <a:p>
            <a:pPr marL="0" indent="0">
              <a:buNone/>
            </a:pPr>
            <a:r>
              <a:rPr lang="en-US" sz="2400" dirty="0">
                <a:latin typeface="+mn-lt"/>
              </a:rPr>
              <a:t>a) </a:t>
            </a:r>
            <a:r>
              <a:rPr lang="en-US" sz="2400" dirty="0" err="1">
                <a:latin typeface="+mn-lt"/>
              </a:rPr>
              <a:t>Giới</a:t>
            </a:r>
            <a:r>
              <a:rPr lang="en-US" sz="2400" dirty="0">
                <a:latin typeface="+mn-lt"/>
              </a:rPr>
              <a:t> </a:t>
            </a:r>
            <a:r>
              <a:rPr lang="en-US" sz="2400" dirty="0" err="1">
                <a:latin typeface="+mn-lt"/>
              </a:rPr>
              <a:t>thiệu</a:t>
            </a:r>
            <a:endParaRPr lang="en-US" sz="2400" dirty="0">
              <a:latin typeface="+mn-lt"/>
            </a:endParaRPr>
          </a:p>
          <a:p>
            <a:pPr marL="0" indent="0">
              <a:buNone/>
            </a:pPr>
            <a:r>
              <a:rPr lang="en-US" sz="2400" dirty="0" err="1">
                <a:solidFill>
                  <a:srgbClr val="000000"/>
                </a:solidFill>
                <a:effectLst/>
                <a:latin typeface="+mn-lt"/>
                <a:ea typeface="Times New Roman" panose="02020603050405020304" pitchFamily="18" charset="0"/>
              </a:rPr>
              <a:t>Là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phương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trong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đó</a:t>
            </a: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được</a:t>
            </a:r>
            <a:r>
              <a:rPr lang="en-US" sz="2400" dirty="0">
                <a:solidFill>
                  <a:srgbClr val="000000"/>
                </a:solidFill>
                <a:effectLst/>
                <a:latin typeface="+mn-lt"/>
                <a:ea typeface="Times New Roman" panose="02020603050405020304" pitchFamily="18" charset="0"/>
              </a:rPr>
              <a:t> chia </a:t>
            </a:r>
            <a:r>
              <a:rPr lang="en-US" sz="2400" dirty="0" err="1">
                <a:solidFill>
                  <a:srgbClr val="000000"/>
                </a:solidFill>
                <a:effectLst/>
                <a:latin typeface="+mn-lt"/>
                <a:ea typeface="Times New Roman" panose="02020603050405020304" pitchFamily="18" charset="0"/>
              </a:rPr>
              <a:t>thành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nhóm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nhỏ</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cùng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nhau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nghiên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cứu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thảo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luận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giải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quyết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nhiệm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vụ</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hoạc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tập</a:t>
            </a:r>
            <a:r>
              <a:rPr lang="en-US" sz="2400" dirty="0">
                <a:solidFill>
                  <a:srgbClr val="000000"/>
                </a:solidFill>
                <a:latin typeface="+mn-lt"/>
                <a:ea typeface="Times New Roman" panose="02020603050405020304" pitchFamily="18" charset="0"/>
              </a:rPr>
              <a:t>.</a:t>
            </a:r>
          </a:p>
          <a:p>
            <a:pPr marL="0" indent="0">
              <a:buNone/>
            </a:pP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thảo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luận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nhóm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cần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tính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chất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phức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hợp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huy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được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sự</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tranh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luận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hợp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của</a:t>
            </a: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trong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giải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quyết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nhiệm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vụ</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tập</a:t>
            </a:r>
            <a:r>
              <a:rPr lang="en-US" sz="2400" dirty="0">
                <a:solidFill>
                  <a:srgbClr val="000000"/>
                </a:solidFill>
                <a:effectLst/>
                <a:latin typeface="+mn-lt"/>
                <a:ea typeface="Times New Roman" panose="02020603050405020304" pitchFamily="18" charset="0"/>
              </a:rPr>
              <a:t>.</a:t>
            </a:r>
            <a:endParaRPr lang="en-US" sz="2400" dirty="0">
              <a:latin typeface="+mn-lt"/>
            </a:endParaRPr>
          </a:p>
        </p:txBody>
      </p:sp>
      <p:sp>
        <p:nvSpPr>
          <p:cNvPr id="4" name="Date Placeholder 3">
            <a:extLst>
              <a:ext uri="{FF2B5EF4-FFF2-40B4-BE49-F238E27FC236}">
                <a16:creationId xmlns:a16="http://schemas.microsoft.com/office/drawing/2014/main" id="{5DC725B6-D880-2995-9C77-C06CC2B89387}"/>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75858527-B656-022F-2577-929D2853C7A2}"/>
              </a:ext>
            </a:extLst>
          </p:cNvPr>
          <p:cNvSpPr>
            <a:spLocks noGrp="1"/>
          </p:cNvSpPr>
          <p:nvPr>
            <p:ph type="sldNum" sz="quarter" idx="4"/>
          </p:nvPr>
        </p:nvSpPr>
        <p:spPr/>
        <p:txBody>
          <a:bodyPr/>
          <a:lstStyle/>
          <a:p>
            <a:fld id="{74A3404E-108D-4C83-932E-0A353F71BD4D}" type="slidenum">
              <a:rPr lang="en-US" smtClean="0"/>
              <a:pPr/>
              <a:t>21</a:t>
            </a:fld>
            <a:endParaRPr lang="en-US"/>
          </a:p>
        </p:txBody>
      </p:sp>
    </p:spTree>
    <p:extLst>
      <p:ext uri="{BB962C8B-B14F-4D97-AF65-F5344CB8AC3E}">
        <p14:creationId xmlns:p14="http://schemas.microsoft.com/office/powerpoint/2010/main" val="167195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F51B9-4092-E35F-B664-2E90919419A5}"/>
              </a:ext>
            </a:extLst>
          </p:cNvPr>
          <p:cNvSpPr>
            <a:spLocks noGrp="1"/>
          </p:cNvSpPr>
          <p:nvPr>
            <p:ph idx="1"/>
          </p:nvPr>
        </p:nvSpPr>
        <p:spPr>
          <a:xfrm>
            <a:off x="359465" y="1096756"/>
            <a:ext cx="11473070" cy="4351338"/>
          </a:xfrm>
        </p:spPr>
        <p:txBody>
          <a:bodyPr>
            <a:noAutofit/>
          </a:bodyPr>
          <a:lstStyle/>
          <a:p>
            <a:pPr marL="0" indent="0">
              <a:lnSpc>
                <a:spcPct val="100000"/>
              </a:lnSpc>
              <a:buNone/>
            </a:pPr>
            <a:r>
              <a:rPr lang="en-US" sz="2400" dirty="0">
                <a:latin typeface="+mn-lt"/>
              </a:rPr>
              <a:t>b/ </a:t>
            </a:r>
            <a:r>
              <a:rPr lang="en-US" sz="2400" dirty="0" err="1">
                <a:latin typeface="+mn-lt"/>
              </a:rPr>
              <a:t>Cách</a:t>
            </a:r>
            <a:r>
              <a:rPr lang="en-US" sz="2400" dirty="0">
                <a:latin typeface="+mn-lt"/>
              </a:rPr>
              <a:t> </a:t>
            </a:r>
            <a:r>
              <a:rPr lang="en-US" sz="2400" dirty="0" err="1">
                <a:latin typeface="+mn-lt"/>
              </a:rPr>
              <a:t>tiến</a:t>
            </a:r>
            <a:r>
              <a:rPr lang="en-US" sz="2400" dirty="0">
                <a:latin typeface="+mn-lt"/>
              </a:rPr>
              <a:t> </a:t>
            </a:r>
            <a:r>
              <a:rPr lang="en-US" sz="2400" dirty="0" err="1">
                <a:latin typeface="+mn-lt"/>
              </a:rPr>
              <a:t>hành</a:t>
            </a:r>
            <a:endParaRPr lang="en-US" sz="2400" dirty="0">
              <a:latin typeface="+mn-lt"/>
            </a:endParaRPr>
          </a:p>
          <a:p>
            <a:pPr algn="just">
              <a:lnSpc>
                <a:spcPct val="100000"/>
              </a:lnSpc>
              <a:spcAft>
                <a:spcPts val="1000"/>
              </a:spcAft>
            </a:pPr>
            <a:r>
              <a:rPr lang="en-US" sz="2400" i="1" dirty="0" err="1">
                <a:solidFill>
                  <a:srgbClr val="000000"/>
                </a:solidFill>
                <a:effectLst/>
                <a:latin typeface="+mn-lt"/>
                <a:ea typeface="Times New Roman" panose="02020603050405020304" pitchFamily="18" charset="0"/>
              </a:rPr>
              <a:t>Bước</a:t>
            </a:r>
            <a:r>
              <a:rPr lang="en-US" sz="2400" i="1" dirty="0">
                <a:solidFill>
                  <a:srgbClr val="000000"/>
                </a:solidFill>
                <a:effectLst/>
                <a:latin typeface="+mn-lt"/>
                <a:ea typeface="Times New Roman" panose="02020603050405020304" pitchFamily="18" charset="0"/>
              </a:rPr>
              <a:t> 1. </a:t>
            </a:r>
            <a:r>
              <a:rPr lang="en-US" sz="2400" dirty="0">
                <a:solidFill>
                  <a:srgbClr val="000000"/>
                </a:solidFill>
                <a:effectLst/>
                <a:latin typeface="+mn-lt"/>
                <a:ea typeface="Times New Roman" panose="02020603050405020304" pitchFamily="18" charset="0"/>
              </a:rPr>
              <a:t>GV </a:t>
            </a:r>
            <a:r>
              <a:rPr lang="en-US" sz="2400" dirty="0" err="1">
                <a:solidFill>
                  <a:srgbClr val="000000"/>
                </a:solidFill>
                <a:effectLst/>
                <a:latin typeface="+mn-lt"/>
                <a:ea typeface="Times New Roman" panose="02020603050405020304" pitchFamily="18" charset="0"/>
              </a:rPr>
              <a:t>chí</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nhóm</a:t>
            </a:r>
            <a:endParaRPr lang="en-US" sz="2400" dirty="0">
              <a:solidFill>
                <a:srgbClr val="000000"/>
              </a:solidFill>
              <a:effectLst/>
              <a:latin typeface="+mn-lt"/>
              <a:ea typeface="Times New Roman" panose="02020603050405020304" pitchFamily="18" charset="0"/>
            </a:endParaRPr>
          </a:p>
          <a:p>
            <a:pPr algn="just">
              <a:lnSpc>
                <a:spcPct val="100000"/>
              </a:lnSpc>
              <a:spcAft>
                <a:spcPts val="1000"/>
              </a:spcAft>
            </a:pPr>
            <a:r>
              <a:rPr lang="en-US" sz="2400" i="1" dirty="0" err="1">
                <a:solidFill>
                  <a:srgbClr val="000000"/>
                </a:solidFill>
                <a:effectLst/>
                <a:latin typeface="+mn-lt"/>
                <a:ea typeface="Times New Roman" panose="02020603050405020304" pitchFamily="18" charset="0"/>
              </a:rPr>
              <a:t>Bước</a:t>
            </a:r>
            <a:r>
              <a:rPr lang="en-US" sz="2400" i="1" dirty="0">
                <a:solidFill>
                  <a:srgbClr val="000000"/>
                </a:solidFill>
                <a:effectLst/>
                <a:latin typeface="+mn-lt"/>
                <a:ea typeface="Times New Roman" panose="02020603050405020304" pitchFamily="18" charset="0"/>
              </a:rPr>
              <a:t> 2. GV </a:t>
            </a:r>
            <a:r>
              <a:rPr lang="en-US" sz="2400" dirty="0" err="1">
                <a:solidFill>
                  <a:srgbClr val="000000"/>
                </a:solidFill>
                <a:effectLst/>
                <a:latin typeface="+mn-lt"/>
                <a:ea typeface="Times New Roman" panose="02020603050405020304" pitchFamily="18" charset="0"/>
              </a:rPr>
              <a:t>tổ</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chức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hướng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dẫn</a:t>
            </a: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thực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nhiệm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vụ</a:t>
            </a:r>
            <a:endParaRPr lang="en-US" sz="2400" dirty="0">
              <a:effectLst/>
              <a:latin typeface="+mn-lt"/>
              <a:ea typeface="Calibri" panose="020F0502020204030204" pitchFamily="34" charset="0"/>
            </a:endParaRPr>
          </a:p>
          <a:p>
            <a:pPr>
              <a:lnSpc>
                <a:spcPct val="100000"/>
              </a:lnSpc>
            </a:pPr>
            <a:r>
              <a:rPr lang="en-US" sz="2400" i="1" dirty="0" err="1">
                <a:solidFill>
                  <a:srgbClr val="000000"/>
                </a:solidFill>
                <a:effectLst/>
                <a:latin typeface="+mn-lt"/>
                <a:ea typeface="Times New Roman" panose="02020603050405020304" pitchFamily="18" charset="0"/>
              </a:rPr>
              <a:t>Bước</a:t>
            </a:r>
            <a:r>
              <a:rPr lang="en-US" sz="2400" i="1" dirty="0">
                <a:solidFill>
                  <a:srgbClr val="000000"/>
                </a:solidFill>
                <a:effectLst/>
                <a:latin typeface="+mn-lt"/>
                <a:ea typeface="Times New Roman" panose="02020603050405020304" pitchFamily="18" charset="0"/>
              </a:rPr>
              <a:t> 3.</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Báo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quả</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đánh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giá</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luận</a:t>
            </a:r>
            <a:r>
              <a:rPr lang="en-US" sz="2400" dirty="0">
                <a:solidFill>
                  <a:srgbClr val="000000"/>
                </a:solidFill>
                <a:effectLst/>
                <a:latin typeface="+mn-lt"/>
                <a:ea typeface="Times New Roman" panose="02020603050405020304" pitchFamily="18" charset="0"/>
              </a:rPr>
              <a:t>. </a:t>
            </a:r>
            <a:endParaRPr lang="en-US" sz="2400" dirty="0">
              <a:latin typeface="+mn-lt"/>
            </a:endParaRPr>
          </a:p>
          <a:p>
            <a:pPr marL="0" indent="0" algn="just">
              <a:lnSpc>
                <a:spcPct val="100000"/>
              </a:lnSpc>
              <a:spcAft>
                <a:spcPts val="1000"/>
              </a:spcAft>
              <a:buNone/>
            </a:pPr>
            <a:r>
              <a:rPr lang="en-US" sz="2400" dirty="0">
                <a:solidFill>
                  <a:srgbClr val="000000"/>
                </a:solidFill>
                <a:effectLst/>
                <a:latin typeface="+mn-lt"/>
                <a:ea typeface="Times New Roman" panose="02020603050405020304" pitchFamily="18" charset="0"/>
              </a:rPr>
              <a:t>GV </a:t>
            </a:r>
            <a:r>
              <a:rPr lang="en-US" sz="2400" dirty="0" err="1">
                <a:solidFill>
                  <a:srgbClr val="000000"/>
                </a:solidFill>
                <a:effectLst/>
                <a:latin typeface="+mn-lt"/>
                <a:ea typeface="Times New Roman" panose="02020603050405020304" pitchFamily="18" charset="0"/>
              </a:rPr>
              <a:t>cần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hợp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nhiều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kĩ</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thuật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tích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cực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những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thức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hành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của</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người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người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trong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huống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hành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nhỏ</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nhằm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thực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điều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khiển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quá</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Ví</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dụ</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kĩ</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thuật</a:t>
            </a:r>
            <a:r>
              <a:rPr lang="en-US" sz="2400" dirty="0">
                <a:solidFill>
                  <a:srgbClr val="000000"/>
                </a:solidFill>
                <a:effectLst/>
                <a:latin typeface="+mn-lt"/>
                <a:ea typeface="Times New Roman" panose="02020603050405020304" pitchFamily="18" charset="0"/>
              </a:rPr>
              <a:t> XYZ, </a:t>
            </a:r>
            <a:r>
              <a:rPr lang="en-US" sz="2400" dirty="0" err="1">
                <a:solidFill>
                  <a:srgbClr val="000000"/>
                </a:solidFill>
                <a:effectLst/>
                <a:latin typeface="+mn-lt"/>
                <a:ea typeface="Times New Roman" panose="02020603050405020304" pitchFamily="18" charset="0"/>
              </a:rPr>
              <a:t>kĩ</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thuật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khăn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trải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bàn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kĩ</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thuật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phòng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tranh</a:t>
            </a:r>
            <a:r>
              <a:rPr lang="en-US" sz="2400" dirty="0">
                <a:solidFill>
                  <a:srgbClr val="000000"/>
                </a:solidFill>
                <a:effectLst/>
                <a:latin typeface="+mn-lt"/>
                <a:ea typeface="Times New Roman" panose="02020603050405020304" pitchFamily="18" charset="0"/>
              </a:rPr>
              <a:t>,</a:t>
            </a:r>
            <a:endParaRPr lang="en-US" sz="2400" dirty="0">
              <a:effectLst/>
              <a:latin typeface="+mn-lt"/>
              <a:ea typeface="Calibri" panose="020F0502020204030204" pitchFamily="34" charset="0"/>
            </a:endParaRPr>
          </a:p>
          <a:p>
            <a:pPr marL="0" indent="0">
              <a:lnSpc>
                <a:spcPct val="100000"/>
              </a:lnSpc>
              <a:buNone/>
            </a:pPr>
            <a:endParaRPr lang="en-US" sz="2400" dirty="0">
              <a:latin typeface="+mn-lt"/>
            </a:endParaRPr>
          </a:p>
        </p:txBody>
      </p:sp>
      <p:sp>
        <p:nvSpPr>
          <p:cNvPr id="4" name="Date Placeholder 3">
            <a:extLst>
              <a:ext uri="{FF2B5EF4-FFF2-40B4-BE49-F238E27FC236}">
                <a16:creationId xmlns:a16="http://schemas.microsoft.com/office/drawing/2014/main" id="{AC7D7326-EADC-CE4B-3CEF-8A1B1A41F932}"/>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EFCF4BE1-0E66-0094-39C8-70572EA8E744}"/>
              </a:ext>
            </a:extLst>
          </p:cNvPr>
          <p:cNvSpPr>
            <a:spLocks noGrp="1"/>
          </p:cNvSpPr>
          <p:nvPr>
            <p:ph type="sldNum" sz="quarter" idx="4"/>
          </p:nvPr>
        </p:nvSpPr>
        <p:spPr/>
        <p:txBody>
          <a:bodyPr/>
          <a:lstStyle/>
          <a:p>
            <a:fld id="{74A3404E-108D-4C83-932E-0A353F71BD4D}" type="slidenum">
              <a:rPr lang="en-US" smtClean="0"/>
              <a:pPr/>
              <a:t>22</a:t>
            </a:fld>
            <a:endParaRPr lang="en-US"/>
          </a:p>
        </p:txBody>
      </p:sp>
    </p:spTree>
    <p:extLst>
      <p:ext uri="{BB962C8B-B14F-4D97-AF65-F5344CB8AC3E}">
        <p14:creationId xmlns:p14="http://schemas.microsoft.com/office/powerpoint/2010/main" val="972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CFE4-F215-C6BB-C96C-5C0CA7C2BB8D}"/>
              </a:ext>
            </a:extLst>
          </p:cNvPr>
          <p:cNvSpPr>
            <a:spLocks noGrp="1"/>
          </p:cNvSpPr>
          <p:nvPr>
            <p:ph type="title"/>
          </p:nvPr>
        </p:nvSpPr>
        <p:spPr/>
        <p:txBody>
          <a:bodyPr>
            <a:normAutofit/>
          </a:bodyPr>
          <a:lstStyle/>
          <a:p>
            <a:r>
              <a:rPr lang="en-US" dirty="0">
                <a:solidFill>
                  <a:schemeClr val="tx1"/>
                </a:solidFill>
                <a:latin typeface="+mj-lt"/>
              </a:rPr>
              <a:t>5.4. </a:t>
            </a:r>
            <a:r>
              <a:rPr lang="en-US" dirty="0" err="1">
                <a:solidFill>
                  <a:schemeClr val="tx1"/>
                </a:solidFill>
                <a:effectLst/>
                <a:latin typeface="+mj-lt"/>
                <a:ea typeface="Times New Roman" panose="02020603050405020304" pitchFamily="18" charset="0"/>
              </a:rPr>
              <a:t>Dạy</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học</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phát</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hiện</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và</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giải</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quyết</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vấn</a:t>
            </a:r>
            <a:r>
              <a:rPr lang="en-US" dirty="0">
                <a:solidFill>
                  <a:schemeClr val="tx1"/>
                </a:solidFill>
                <a:effectLst/>
                <a:latin typeface="+mj-lt"/>
                <a:ea typeface="Times New Roman" panose="02020603050405020304" pitchFamily="18" charset="0"/>
              </a:rPr>
              <a:t> </a:t>
            </a:r>
            <a:r>
              <a:rPr lang="en-US" dirty="0" err="1">
                <a:solidFill>
                  <a:schemeClr val="tx1"/>
                </a:solidFill>
                <a:effectLst/>
                <a:latin typeface="+mj-lt"/>
                <a:ea typeface="Times New Roman" panose="02020603050405020304" pitchFamily="18" charset="0"/>
              </a:rPr>
              <a:t>đề</a:t>
            </a:r>
            <a:endParaRPr lang="en-US" dirty="0">
              <a:solidFill>
                <a:schemeClr val="tx1"/>
              </a:solidFill>
              <a:latin typeface="+mj-lt"/>
            </a:endParaRPr>
          </a:p>
        </p:txBody>
      </p:sp>
      <p:sp>
        <p:nvSpPr>
          <p:cNvPr id="3" name="Content Placeholder 2">
            <a:extLst>
              <a:ext uri="{FF2B5EF4-FFF2-40B4-BE49-F238E27FC236}">
                <a16:creationId xmlns:a16="http://schemas.microsoft.com/office/drawing/2014/main" id="{E48A49B1-C003-B00C-C1BB-252CA4CFB0A5}"/>
              </a:ext>
            </a:extLst>
          </p:cNvPr>
          <p:cNvSpPr>
            <a:spLocks noGrp="1"/>
          </p:cNvSpPr>
          <p:nvPr>
            <p:ph idx="1"/>
          </p:nvPr>
        </p:nvSpPr>
        <p:spPr/>
        <p:txBody>
          <a:bodyPr>
            <a:normAutofit/>
          </a:bodyPr>
          <a:lstStyle/>
          <a:p>
            <a:pPr marL="0" indent="0" algn="just">
              <a:buNone/>
            </a:pPr>
            <a:r>
              <a:rPr lang="en-US" sz="2400" dirty="0">
                <a:latin typeface="+mn-lt"/>
              </a:rPr>
              <a:t>a) </a:t>
            </a:r>
            <a:r>
              <a:rPr lang="en-US" sz="2400" dirty="0" err="1">
                <a:latin typeface="+mn-lt"/>
              </a:rPr>
              <a:t>Giới</a:t>
            </a:r>
            <a:r>
              <a:rPr lang="en-US" sz="2400" dirty="0">
                <a:latin typeface="+mn-lt"/>
              </a:rPr>
              <a:t> </a:t>
            </a:r>
            <a:r>
              <a:rPr lang="en-US" sz="2400" dirty="0" err="1">
                <a:latin typeface="+mn-lt"/>
              </a:rPr>
              <a:t>thiệu</a:t>
            </a:r>
            <a:endParaRPr lang="en-US" sz="2400" dirty="0">
              <a:latin typeface="+mn-lt"/>
            </a:endParaRPr>
          </a:p>
          <a:p>
            <a:pPr marL="0" indent="0" algn="just">
              <a:buNone/>
            </a:pPr>
            <a:r>
              <a:rPr lang="en-US" sz="2400" dirty="0" err="1">
                <a:solidFill>
                  <a:srgbClr val="000000"/>
                </a:solidFill>
                <a:effectLst/>
                <a:latin typeface="+mn-lt"/>
                <a:ea typeface="Times New Roman" panose="02020603050405020304" pitchFamily="18" charset="0"/>
              </a:rPr>
              <a:t>Là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phương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dạy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trong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đó</a:t>
            </a:r>
            <a:r>
              <a:rPr lang="en-US" sz="2400" dirty="0">
                <a:solidFill>
                  <a:srgbClr val="000000"/>
                </a:solidFill>
                <a:effectLst/>
                <a:latin typeface="+mn-lt"/>
                <a:ea typeface="Times New Roman" panose="02020603050405020304" pitchFamily="18" charset="0"/>
              </a:rPr>
              <a:t> GV </a:t>
            </a:r>
            <a:r>
              <a:rPr lang="en-US" sz="2400" dirty="0" err="1">
                <a:solidFill>
                  <a:srgbClr val="000000"/>
                </a:solidFill>
                <a:effectLst/>
                <a:latin typeface="+mn-lt"/>
                <a:ea typeface="Times New Roman" panose="02020603050405020304" pitchFamily="18" charset="0"/>
              </a:rPr>
              <a:t>tạo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ra</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những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huống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điều</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khiển</a:t>
            </a:r>
            <a:r>
              <a:rPr lang="en-US" sz="2400" dirty="0">
                <a:solidFill>
                  <a:srgbClr val="000000"/>
                </a:solidFill>
                <a:effectLst/>
                <a:latin typeface="+mn-lt"/>
                <a:ea typeface="Times New Roman" panose="02020603050405020304" pitchFamily="18" charset="0"/>
              </a:rPr>
              <a:t> HS </a:t>
            </a:r>
            <a:r>
              <a:rPr lang="en-US" sz="2400" dirty="0" err="1">
                <a:solidFill>
                  <a:srgbClr val="000000"/>
                </a:solidFill>
                <a:effectLst/>
                <a:latin typeface="+mn-lt"/>
                <a:ea typeface="Times New Roman" panose="02020603050405020304" pitchFamily="18" charset="0"/>
              </a:rPr>
              <a:t>phát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hoạt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tự</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tích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cực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chủ</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động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sáng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tạo</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giải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quyết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thông</a:t>
            </a:r>
            <a:r>
              <a:rPr lang="en-US" sz="2400" dirty="0">
                <a:solidFill>
                  <a:srgbClr val="000000"/>
                </a:solidFill>
                <a:effectLst/>
                <a:latin typeface="+mn-lt"/>
                <a:ea typeface="Times New Roman" panose="02020603050405020304" pitchFamily="18" charset="0"/>
              </a:rPr>
              <a:t> qua </a:t>
            </a:r>
            <a:r>
              <a:rPr lang="en-US" sz="2400" dirty="0" err="1">
                <a:solidFill>
                  <a:srgbClr val="000000"/>
                </a:solidFill>
                <a:effectLst/>
                <a:latin typeface="+mn-lt"/>
                <a:ea typeface="Times New Roman" panose="02020603050405020304" pitchFamily="18" charset="0"/>
              </a:rPr>
              <a:t>đó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chiếm</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lĩnh</a:t>
            </a:r>
            <a:r>
              <a:rPr lang="en-US" sz="2400" dirty="0">
                <a:solidFill>
                  <a:srgbClr val="000000"/>
                </a:solidFill>
                <a:effectLst/>
                <a:latin typeface="+mn-lt"/>
                <a:ea typeface="Times New Roman" panose="02020603050405020304" pitchFamily="18" charset="0"/>
              </a:rPr>
              <a:t> tri </a:t>
            </a:r>
            <a:r>
              <a:rPr lang="en-US" sz="2400" dirty="0" err="1">
                <a:solidFill>
                  <a:srgbClr val="000000"/>
                </a:solidFill>
                <a:effectLst/>
                <a:latin typeface="+mn-lt"/>
                <a:ea typeface="Times New Roman" panose="02020603050405020304" pitchFamily="18" charset="0"/>
              </a:rPr>
              <a:t>thức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rèn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luyện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kĩ</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năng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đạt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được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những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mục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đích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học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tập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khác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Đặc</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trưng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cơ</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bản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của</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phương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pháp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này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là</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huống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vì</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tư</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duy</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chỉ</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xuất</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hiện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khi</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gặp</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tình</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huống</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có</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vấn</a:t>
            </a:r>
            <a:r>
              <a:rPr lang="en-US" sz="2400" dirty="0">
                <a:solidFill>
                  <a:srgbClr val="000000"/>
                </a:solidFill>
                <a:effectLst/>
                <a:latin typeface="+mn-lt"/>
                <a:ea typeface="Times New Roman" panose="02020603050405020304" pitchFamily="18" charset="0"/>
              </a:rPr>
              <a:t> </a:t>
            </a:r>
            <a:r>
              <a:rPr lang="en-US" sz="2400" dirty="0" err="1">
                <a:solidFill>
                  <a:srgbClr val="000000"/>
                </a:solidFill>
                <a:effectLst/>
                <a:latin typeface="+mn-lt"/>
                <a:ea typeface="Times New Roman" panose="02020603050405020304" pitchFamily="18" charset="0"/>
              </a:rPr>
              <a:t>đề</a:t>
            </a:r>
            <a:r>
              <a:rPr lang="en-US" sz="2400" dirty="0">
                <a:solidFill>
                  <a:srgbClr val="000000"/>
                </a:solidFill>
                <a:effectLst/>
                <a:latin typeface="+mn-lt"/>
                <a:ea typeface="Times New Roman" panose="02020603050405020304" pitchFamily="18" charset="0"/>
              </a:rPr>
              <a:t>.</a:t>
            </a:r>
            <a:endParaRPr lang="en-US" sz="2400" dirty="0">
              <a:latin typeface="+mn-lt"/>
            </a:endParaRPr>
          </a:p>
        </p:txBody>
      </p:sp>
      <p:sp>
        <p:nvSpPr>
          <p:cNvPr id="4" name="Date Placeholder 3">
            <a:extLst>
              <a:ext uri="{FF2B5EF4-FFF2-40B4-BE49-F238E27FC236}">
                <a16:creationId xmlns:a16="http://schemas.microsoft.com/office/drawing/2014/main" id="{5DC725B6-D880-2995-9C77-C06CC2B89387}"/>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75858527-B656-022F-2577-929D2853C7A2}"/>
              </a:ext>
            </a:extLst>
          </p:cNvPr>
          <p:cNvSpPr>
            <a:spLocks noGrp="1"/>
          </p:cNvSpPr>
          <p:nvPr>
            <p:ph type="sldNum" sz="quarter" idx="4"/>
          </p:nvPr>
        </p:nvSpPr>
        <p:spPr/>
        <p:txBody>
          <a:bodyPr/>
          <a:lstStyle/>
          <a:p>
            <a:fld id="{74A3404E-108D-4C83-932E-0A353F71BD4D}" type="slidenum">
              <a:rPr lang="en-US" smtClean="0"/>
              <a:pPr/>
              <a:t>23</a:t>
            </a:fld>
            <a:endParaRPr lang="en-US"/>
          </a:p>
        </p:txBody>
      </p:sp>
    </p:spTree>
    <p:extLst>
      <p:ext uri="{BB962C8B-B14F-4D97-AF65-F5344CB8AC3E}">
        <p14:creationId xmlns:p14="http://schemas.microsoft.com/office/powerpoint/2010/main" val="71920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F51B9-4092-E35F-B664-2E90919419A5}"/>
              </a:ext>
            </a:extLst>
          </p:cNvPr>
          <p:cNvSpPr>
            <a:spLocks noGrp="1"/>
          </p:cNvSpPr>
          <p:nvPr>
            <p:ph idx="1"/>
          </p:nvPr>
        </p:nvSpPr>
        <p:spPr>
          <a:xfrm>
            <a:off x="261730" y="1253331"/>
            <a:ext cx="11473070" cy="4351338"/>
          </a:xfrm>
        </p:spPr>
        <p:txBody>
          <a:bodyPr>
            <a:normAutofit/>
          </a:bodyPr>
          <a:lstStyle/>
          <a:p>
            <a:pPr marL="0" indent="0">
              <a:lnSpc>
                <a:spcPct val="100000"/>
              </a:lnSpc>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cs typeface="Times New Roman" panose="02020603050405020304" pitchFamily="18" charset="0"/>
            </a:endParaRPr>
          </a:p>
          <a:p>
            <a:pPr marL="0" indent="0" algn="just">
              <a:lnSpc>
                <a:spcPct val="100000"/>
              </a:lnSpc>
              <a:spcAft>
                <a:spcPts val="1000"/>
              </a:spcAft>
              <a:buNone/>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10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buNone/>
            </a:pPr>
            <a:endParaRPr lang="en-US" sz="24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AC7D7326-EADC-CE4B-3CEF-8A1B1A41F932}"/>
              </a:ext>
            </a:extLst>
          </p:cNvPr>
          <p:cNvSpPr>
            <a:spLocks noGrp="1"/>
          </p:cNvSpPr>
          <p:nvPr>
            <p:ph type="dt" sz="half" idx="2"/>
          </p:nvPr>
        </p:nvSpPr>
        <p:spPr/>
        <p:txBody>
          <a:bodyPr/>
          <a:lstStyle/>
          <a:p>
            <a:fld id="{029B6D15-5ECA-428F-B7D0-A8FAF5B3A2DC}" type="datetime1">
              <a:rPr lang="en-US" smtClean="0"/>
              <a:t>17-Apr-23</a:t>
            </a:fld>
            <a:endParaRPr lang="en-US"/>
          </a:p>
        </p:txBody>
      </p:sp>
      <p:sp>
        <p:nvSpPr>
          <p:cNvPr id="5" name="Slide Number Placeholder 4">
            <a:extLst>
              <a:ext uri="{FF2B5EF4-FFF2-40B4-BE49-F238E27FC236}">
                <a16:creationId xmlns:a16="http://schemas.microsoft.com/office/drawing/2014/main" id="{EFCF4BE1-0E66-0094-39C8-70572EA8E744}"/>
              </a:ext>
            </a:extLst>
          </p:cNvPr>
          <p:cNvSpPr>
            <a:spLocks noGrp="1"/>
          </p:cNvSpPr>
          <p:nvPr>
            <p:ph type="sldNum" sz="quarter" idx="4"/>
          </p:nvPr>
        </p:nvSpPr>
        <p:spPr/>
        <p:txBody>
          <a:bodyPr/>
          <a:lstStyle/>
          <a:p>
            <a:fld id="{74A3404E-108D-4C83-932E-0A353F71BD4D}" type="slidenum">
              <a:rPr lang="en-US" smtClean="0"/>
              <a:pPr/>
              <a:t>24</a:t>
            </a:fld>
            <a:endParaRPr lang="en-US"/>
          </a:p>
        </p:txBody>
      </p:sp>
    </p:spTree>
    <p:extLst>
      <p:ext uri="{BB962C8B-B14F-4D97-AF65-F5344CB8AC3E}">
        <p14:creationId xmlns:p14="http://schemas.microsoft.com/office/powerpoint/2010/main" val="64795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07FE-4BF3-F94F-900D-F7D0346AB3B9}"/>
              </a:ext>
            </a:extLst>
          </p:cNvPr>
          <p:cNvSpPr>
            <a:spLocks noGrp="1"/>
          </p:cNvSpPr>
          <p:nvPr>
            <p:ph type="title"/>
          </p:nvPr>
        </p:nvSpPr>
        <p:spPr>
          <a:xfrm>
            <a:off x="490183" y="1488559"/>
            <a:ext cx="11471049" cy="3918324"/>
          </a:xfrm>
        </p:spPr>
        <p:txBody>
          <a:bodyPr>
            <a:normAutofit/>
          </a:bodyPr>
          <a:lstStyle/>
          <a:p>
            <a:pPr>
              <a:lnSpc>
                <a:spcPct val="150000"/>
              </a:lnSpc>
              <a:spcAft>
                <a:spcPts val="10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ĐÁNH GIÁ TRONG TỔ CHỨC DẠY HỌC MÔN LỊCH SỬ VÀ ĐỊA LÍ 4</a:t>
            </a: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1"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 </a:t>
            </a:r>
            <a:r>
              <a:rPr lang="en-US" sz="2400" b="1"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b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0" cap="non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078C96FF-100C-D85B-FB05-BDB28A484BCD}"/>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EA035D25-3CA8-2C58-C51E-A7949849FFC1}"/>
              </a:ext>
            </a:extLst>
          </p:cNvPr>
          <p:cNvSpPr>
            <a:spLocks noGrp="1"/>
          </p:cNvSpPr>
          <p:nvPr>
            <p:ph type="sldNum" sz="quarter" idx="12"/>
          </p:nvPr>
        </p:nvSpPr>
        <p:spPr/>
        <p:txBody>
          <a:bodyPr/>
          <a:lstStyle/>
          <a:p>
            <a:fld id="{74A3404E-108D-4C83-932E-0A353F71BD4D}" type="slidenum">
              <a:rPr lang="en-US" smtClean="0"/>
              <a:t>25</a:t>
            </a:fld>
            <a:endParaRPr lang="en-US"/>
          </a:p>
        </p:txBody>
      </p:sp>
    </p:spTree>
    <p:extLst>
      <p:ext uri="{BB962C8B-B14F-4D97-AF65-F5344CB8AC3E}">
        <p14:creationId xmlns:p14="http://schemas.microsoft.com/office/powerpoint/2010/main" val="7247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2859F9-CB5E-80E8-779E-6D289CAE85F4}"/>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E68140D6-EDD3-E20F-3077-F1A82BB42690}"/>
              </a:ext>
            </a:extLst>
          </p:cNvPr>
          <p:cNvSpPr>
            <a:spLocks noGrp="1"/>
          </p:cNvSpPr>
          <p:nvPr>
            <p:ph type="sldNum" sz="quarter" idx="12"/>
          </p:nvPr>
        </p:nvSpPr>
        <p:spPr/>
        <p:txBody>
          <a:bodyPr/>
          <a:lstStyle/>
          <a:p>
            <a:fld id="{74A3404E-108D-4C83-932E-0A353F71BD4D}" type="slidenum">
              <a:rPr lang="en-US" smtClean="0"/>
              <a:t>26</a:t>
            </a:fld>
            <a:endParaRPr lang="en-US"/>
          </a:p>
        </p:txBody>
      </p:sp>
      <p:sp>
        <p:nvSpPr>
          <p:cNvPr id="7" name="TextBox 6">
            <a:extLst>
              <a:ext uri="{FF2B5EF4-FFF2-40B4-BE49-F238E27FC236}">
                <a16:creationId xmlns:a16="http://schemas.microsoft.com/office/drawing/2014/main" id="{0B9A91F6-D9BC-D436-FF37-590020B74792}"/>
              </a:ext>
            </a:extLst>
          </p:cNvPr>
          <p:cNvSpPr txBox="1"/>
          <p:nvPr/>
        </p:nvSpPr>
        <p:spPr>
          <a:xfrm>
            <a:off x="669851" y="1253636"/>
            <a:ext cx="10694342" cy="4191019"/>
          </a:xfrm>
          <a:prstGeom prst="rect">
            <a:avLst/>
          </a:prstGeom>
          <a:noFill/>
        </p:spPr>
        <p:txBody>
          <a:bodyPr wrap="square">
            <a:spAutoFit/>
          </a:bodyPr>
          <a:lstStyle/>
          <a:p>
            <a:pPr indent="180340" algn="just">
              <a:lnSpc>
                <a:spcPct val="150000"/>
              </a:lnSpc>
              <a:spcAft>
                <a:spcPts val="1000"/>
              </a:spcAft>
            </a:pP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836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ED4FAE-FD38-8967-34E0-198811F8B72C}"/>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C0BDDCAC-D3DD-B6D7-1349-AC7A9BFC0B44}"/>
              </a:ext>
            </a:extLst>
          </p:cNvPr>
          <p:cNvSpPr>
            <a:spLocks noGrp="1"/>
          </p:cNvSpPr>
          <p:nvPr>
            <p:ph type="sldNum" sz="quarter" idx="12"/>
          </p:nvPr>
        </p:nvSpPr>
        <p:spPr/>
        <p:txBody>
          <a:bodyPr/>
          <a:lstStyle/>
          <a:p>
            <a:fld id="{74A3404E-108D-4C83-932E-0A353F71BD4D}" type="slidenum">
              <a:rPr lang="en-US" smtClean="0"/>
              <a:t>27</a:t>
            </a:fld>
            <a:endParaRPr lang="en-US"/>
          </a:p>
        </p:txBody>
      </p:sp>
      <p:sp>
        <p:nvSpPr>
          <p:cNvPr id="7" name="TextBox 6">
            <a:extLst>
              <a:ext uri="{FF2B5EF4-FFF2-40B4-BE49-F238E27FC236}">
                <a16:creationId xmlns:a16="http://schemas.microsoft.com/office/drawing/2014/main" id="{7DA5A357-27B9-5B74-8A6A-67B89DA71E22}"/>
              </a:ext>
            </a:extLst>
          </p:cNvPr>
          <p:cNvSpPr txBox="1"/>
          <p:nvPr/>
        </p:nvSpPr>
        <p:spPr>
          <a:xfrm>
            <a:off x="370606" y="1641635"/>
            <a:ext cx="11238136" cy="4229299"/>
          </a:xfrm>
          <a:prstGeom prst="rect">
            <a:avLst/>
          </a:prstGeom>
          <a:noFill/>
        </p:spPr>
        <p:txBody>
          <a:bodyPr wrap="square">
            <a:spAutoFit/>
          </a:bodyPr>
          <a:lstStyle/>
          <a:p>
            <a:pPr algn="just">
              <a:lnSpc>
                <a:spcPct val="150000"/>
              </a:lnSpc>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kì</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quả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dục</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đoạn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tập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luyện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nhằm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độ</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hoàn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nhiệm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vụ</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tập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luyện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cầu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cần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hiện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cụ</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về</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lực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môn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động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dục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quy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chương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trình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dục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phổ</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cấp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sự</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hình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triển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phẩm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chất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lực</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cuối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kì</a:t>
            </a:r>
            <a:r>
              <a:rPr lang="en-US" sz="2600" dirty="0">
                <a:solidFill>
                  <a:srgbClr val="000000"/>
                </a:solidFill>
                <a:effectLst/>
                <a:latin typeface="Times New Roman" panose="02020603050405020304" pitchFamily="18" charset="0"/>
                <a:ea typeface="Times New Roman" panose="02020603050405020304" pitchFamily="18" charset="0"/>
              </a:rPr>
              <a:t> I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cuối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năm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môn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buộc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môn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Lịch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bài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kiểm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kì</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234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F39AC9-56AC-8DF2-A086-82E3CBD008B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3605EE7-0CFF-9AFE-C33F-EBF86A0631C4}"/>
              </a:ext>
            </a:extLst>
          </p:cNvPr>
          <p:cNvSpPr>
            <a:spLocks noGrp="1"/>
          </p:cNvSpPr>
          <p:nvPr>
            <p:ph type="sldNum" sz="quarter" idx="12"/>
          </p:nvPr>
        </p:nvSpPr>
        <p:spPr/>
        <p:txBody>
          <a:bodyPr/>
          <a:lstStyle/>
          <a:p>
            <a:fld id="{74A3404E-108D-4C83-932E-0A353F71BD4D}" type="slidenum">
              <a:rPr lang="en-US" smtClean="0"/>
              <a:t>28</a:t>
            </a:fld>
            <a:endParaRPr lang="en-US"/>
          </a:p>
        </p:txBody>
      </p:sp>
      <p:sp>
        <p:nvSpPr>
          <p:cNvPr id="7" name="TextBox 6">
            <a:extLst>
              <a:ext uri="{FF2B5EF4-FFF2-40B4-BE49-F238E27FC236}">
                <a16:creationId xmlns:a16="http://schemas.microsoft.com/office/drawing/2014/main" id="{E87B11F5-1D87-D3EB-3280-2742B6A71BC6}"/>
              </a:ext>
            </a:extLst>
          </p:cNvPr>
          <p:cNvSpPr txBox="1"/>
          <p:nvPr/>
        </p:nvSpPr>
        <p:spPr>
          <a:xfrm>
            <a:off x="934322" y="1211934"/>
            <a:ext cx="9517172" cy="4029436"/>
          </a:xfrm>
          <a:prstGeom prst="rect">
            <a:avLst/>
          </a:prstGeom>
          <a:noFill/>
        </p:spPr>
        <p:txBody>
          <a:bodyPr wrap="square">
            <a:spAutoFit/>
          </a:bodyPr>
          <a:lstStyle/>
          <a:p>
            <a:pPr indent="180340" algn="just">
              <a:lnSpc>
                <a:spcPct val="150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6.3. </a:t>
            </a:r>
            <a:r>
              <a:rPr lang="en-US" sz="2800" b="1" dirty="0" err="1">
                <a:solidFill>
                  <a:srgbClr val="000000"/>
                </a:solidFill>
                <a:effectLst/>
                <a:latin typeface="Times New Roman" panose="02020603050405020304" pitchFamily="18" charset="0"/>
                <a:ea typeface="Times New Roman" panose="02020603050405020304" pitchFamily="18" charset="0"/>
              </a:rPr>
              <a:t>Một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pháp</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thường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được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quá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trình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giá</a:t>
            </a:r>
            <a:r>
              <a:rPr lang="en-US" sz="2800" b="1" dirty="0">
                <a:solidFill>
                  <a:srgbClr val="000000"/>
                </a:solidFill>
                <a:effectLst/>
                <a:latin typeface="Times New Roman" panose="02020603050405020304" pitchFamily="18" charset="0"/>
                <a:ea typeface="Times New Roman" panose="02020603050405020304" pitchFamily="18" charset="0"/>
              </a:rPr>
              <a:t> HS</a:t>
            </a:r>
            <a:endParaRPr lang="en-US" sz="2800" dirty="0">
              <a:effectLst/>
              <a:latin typeface="Calibri" panose="020F0502020204030204" pitchFamily="34" charset="0"/>
              <a:ea typeface="Calibri" panose="020F0502020204030204" pitchFamily="34" charset="0"/>
            </a:endParaRPr>
          </a:p>
          <a:p>
            <a:pPr algn="just">
              <a:lnSpc>
                <a:spcPct val="150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GV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dõi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HS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HS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rèn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HS.</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031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F39AC9-56AC-8DF2-A086-82E3CBD008B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3605EE7-0CFF-9AFE-C33F-EBF86A0631C4}"/>
              </a:ext>
            </a:extLst>
          </p:cNvPr>
          <p:cNvSpPr>
            <a:spLocks noGrp="1"/>
          </p:cNvSpPr>
          <p:nvPr>
            <p:ph type="sldNum" sz="quarter" idx="12"/>
          </p:nvPr>
        </p:nvSpPr>
        <p:spPr/>
        <p:txBody>
          <a:bodyPr/>
          <a:lstStyle/>
          <a:p>
            <a:fld id="{74A3404E-108D-4C83-932E-0A353F71BD4D}" type="slidenum">
              <a:rPr lang="en-US" smtClean="0"/>
              <a:t>29</a:t>
            </a:fld>
            <a:endParaRPr lang="en-US"/>
          </a:p>
        </p:txBody>
      </p:sp>
      <p:sp>
        <p:nvSpPr>
          <p:cNvPr id="3" name="TextBox 2">
            <a:extLst>
              <a:ext uri="{FF2B5EF4-FFF2-40B4-BE49-F238E27FC236}">
                <a16:creationId xmlns:a16="http://schemas.microsoft.com/office/drawing/2014/main" id="{42938913-5FA4-9B8F-E6EC-E2B0F9FF96D9}"/>
              </a:ext>
            </a:extLst>
          </p:cNvPr>
          <p:cNvSpPr txBox="1"/>
          <p:nvPr/>
        </p:nvSpPr>
        <p:spPr>
          <a:xfrm>
            <a:off x="1137684" y="1850394"/>
            <a:ext cx="10228521" cy="3157211"/>
          </a:xfrm>
          <a:prstGeom prst="rect">
            <a:avLst/>
          </a:prstGeom>
          <a:noFill/>
        </p:spPr>
        <p:txBody>
          <a:bodyPr wrap="square">
            <a:spAutoFit/>
          </a:bodyPr>
          <a:lstStyle/>
          <a:p>
            <a:pPr algn="just">
              <a:lnSpc>
                <a:spcPct val="150000"/>
              </a:lnSpc>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Phương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pháp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qua </a:t>
            </a:r>
            <a:r>
              <a:rPr lang="en-US" sz="2600" dirty="0" err="1">
                <a:solidFill>
                  <a:srgbClr val="000000"/>
                </a:solidFill>
                <a:effectLst/>
                <a:latin typeface="Times New Roman" panose="02020603050405020304" pitchFamily="18" charset="0"/>
                <a:ea typeface="Times New Roman" panose="02020603050405020304" pitchFamily="18" charset="0"/>
              </a:rPr>
              <a:t>hồ</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học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tập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phẩm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động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HS: GV </a:t>
            </a:r>
            <a:r>
              <a:rPr lang="en-US" sz="2600" dirty="0" err="1">
                <a:solidFill>
                  <a:srgbClr val="000000"/>
                </a:solidFill>
                <a:effectLst/>
                <a:latin typeface="Times New Roman" panose="02020603050405020304" pitchFamily="18" charset="0"/>
                <a:ea typeface="Times New Roman" panose="02020603050405020304" pitchFamily="18" charset="0"/>
              </a:rPr>
              <a:t>đưa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nhận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xét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về</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phẩm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quả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động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từ</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nội</a:t>
            </a:r>
            <a:r>
              <a:rPr lang="en-US" sz="2600" dirty="0">
                <a:solidFill>
                  <a:srgbClr val="000000"/>
                </a:solidFill>
                <a:effectLst/>
                <a:latin typeface="Times New Roman" panose="02020603050405020304" pitchFamily="18" charset="0"/>
                <a:ea typeface="Times New Roman" panose="02020603050405020304" pitchFamily="18" charset="0"/>
              </a:rPr>
              <a:t> dung </a:t>
            </a:r>
            <a:r>
              <a:rPr lang="en-US" sz="2600" dirty="0" err="1">
                <a:solidFill>
                  <a:srgbClr val="000000"/>
                </a:solidFill>
                <a:effectLst/>
                <a:latin typeface="Times New Roman" panose="02020603050405020304" pitchFamily="18" charset="0"/>
                <a:ea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liên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quan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a:p>
            <a:pPr algn="just">
              <a:lnSpc>
                <a:spcPct val="150000"/>
              </a:lnSpc>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Phương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pháp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vấn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đáp</a:t>
            </a:r>
            <a:r>
              <a:rPr lang="en-US" sz="2600" dirty="0">
                <a:solidFill>
                  <a:srgbClr val="000000"/>
                </a:solidFill>
                <a:effectLst/>
                <a:latin typeface="Times New Roman" panose="02020603050405020304" pitchFamily="18" charset="0"/>
                <a:ea typeface="Times New Roman" panose="02020603050405020304" pitchFamily="18" charset="0"/>
              </a:rPr>
              <a:t>: GV </a:t>
            </a:r>
            <a:r>
              <a:rPr lang="en-US" sz="2600" dirty="0" err="1">
                <a:solidFill>
                  <a:srgbClr val="000000"/>
                </a:solidFill>
                <a:effectLst/>
                <a:latin typeface="Times New Roman" panose="02020603050405020304" pitchFamily="18" charset="0"/>
                <a:ea typeface="Times New Roman" panose="02020603050405020304" pitchFamily="18" charset="0"/>
              </a:rPr>
              <a:t>trao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đổi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rPr>
              <a:t> HS </a:t>
            </a:r>
            <a:r>
              <a:rPr lang="en-US" sz="2600" dirty="0" err="1">
                <a:solidFill>
                  <a:srgbClr val="000000"/>
                </a:solidFill>
                <a:effectLst/>
                <a:latin typeface="Times New Roman" panose="02020603050405020304" pitchFamily="18" charset="0"/>
                <a:ea typeface="Times New Roman" panose="02020603050405020304" pitchFamily="18" charset="0"/>
              </a:rPr>
              <a:t>thông</a:t>
            </a:r>
            <a:r>
              <a:rPr lang="en-US" sz="2600" dirty="0">
                <a:solidFill>
                  <a:srgbClr val="000000"/>
                </a:solidFill>
                <a:effectLst/>
                <a:latin typeface="Times New Roman" panose="02020603050405020304" pitchFamily="18" charset="0"/>
                <a:ea typeface="Times New Roman" panose="02020603050405020304" pitchFamily="18" charset="0"/>
              </a:rPr>
              <a:t> qua </a:t>
            </a:r>
            <a:r>
              <a:rPr lang="en-US" sz="2600" dirty="0" err="1">
                <a:solidFill>
                  <a:srgbClr val="000000"/>
                </a:solidFill>
                <a:effectLst/>
                <a:latin typeface="Times New Roman" panose="02020603050405020304" pitchFamily="18" charset="0"/>
                <a:ea typeface="Times New Roman" panose="02020603050405020304" pitchFamily="18" charset="0"/>
              </a:rPr>
              <a:t>việc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hỏi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thập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thông</a:t>
            </a:r>
            <a:r>
              <a:rPr lang="en-US" sz="2600" dirty="0">
                <a:solidFill>
                  <a:srgbClr val="000000"/>
                </a:solidFill>
                <a:effectLst/>
                <a:latin typeface="Times New Roman" panose="02020603050405020304" pitchFamily="18" charset="0"/>
                <a:ea typeface="Times New Roman" panose="02020603050405020304" pitchFamily="18" charset="0"/>
              </a:rPr>
              <a:t> tin </a:t>
            </a:r>
            <a:r>
              <a:rPr lang="en-US" sz="2600" dirty="0" err="1">
                <a:solidFill>
                  <a:srgbClr val="000000"/>
                </a:solidFill>
                <a:effectLst/>
                <a:latin typeface="Times New Roman" panose="02020603050405020304" pitchFamily="18" charset="0"/>
                <a:ea typeface="Times New Roman" panose="02020603050405020304" pitchFamily="18" charset="0"/>
              </a:rPr>
              <a:t>nhằm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nhận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xét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pháp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giúp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kịp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thời</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9429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1313" y="1078447"/>
            <a:ext cx="5446643" cy="700087"/>
          </a:xfrm>
        </p:spPr>
        <p:txBody>
          <a:bodyPr/>
          <a:lstStyle/>
          <a:p>
            <a:r>
              <a:rPr lang="en-US" dirty="0">
                <a:latin typeface="Cambria" panose="02040503050406030204" pitchFamily="18" charset="0"/>
                <a:ea typeface="Cambria" panose="02040503050406030204" pitchFamily="18" charset="0"/>
              </a:rPr>
              <a:t>LỊCH SỬ </a:t>
            </a:r>
            <a:r>
              <a:rPr lang="en-US" sz="2400" dirty="0">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ĐỊA LÍ 4</a:t>
            </a:r>
          </a:p>
        </p:txBody>
      </p:sp>
      <p:sp>
        <p:nvSpPr>
          <p:cNvPr id="7" name="Text Placeholder 6"/>
          <p:cNvSpPr>
            <a:spLocks noGrp="1"/>
          </p:cNvSpPr>
          <p:nvPr>
            <p:ph type="body" idx="1"/>
          </p:nvPr>
        </p:nvSpPr>
        <p:spPr>
          <a:xfrm>
            <a:off x="331313" y="1600122"/>
            <a:ext cx="7201601" cy="2467319"/>
          </a:xfrm>
        </p:spPr>
        <p:txBody>
          <a:bodyPr>
            <a:normAutofit/>
          </a:bodyPr>
          <a:lstStyle/>
          <a:p>
            <a:pPr algn="ctr">
              <a:spcBef>
                <a:spcPts val="0"/>
              </a:spcBef>
            </a:pPr>
            <a:br>
              <a:rPr lang="vi-VN" sz="1800" dirty="0">
                <a:solidFill>
                  <a:srgbClr val="FF0000"/>
                </a:solidFill>
                <a:latin typeface="Cambria" panose="02040503050406030204" pitchFamily="18" charset="0"/>
                <a:ea typeface="Cambria" panose="02040503050406030204" pitchFamily="18" charset="0"/>
              </a:rPr>
            </a:br>
            <a:r>
              <a:rPr lang="en-US" sz="1800" dirty="0">
                <a:solidFill>
                  <a:srgbClr val="0070C0"/>
                </a:solidFill>
                <a:effectLst/>
                <a:latin typeface="Times New Roman" panose="02020603050405020304" pitchFamily="18" charset="0"/>
                <a:ea typeface="Times New Roman" panose="02020603050405020304" pitchFamily="18" charset="0"/>
              </a:rPr>
              <a:t>NGUYỄN TRÀ MY – PHẠM ĐỖ VĂN TRUNG</a:t>
            </a:r>
            <a:r>
              <a:rPr lang="en-US" sz="1800" dirty="0">
                <a:effectLst/>
                <a:latin typeface="Times New Roman" panose="02020603050405020304" pitchFamily="18" charset="0"/>
                <a:ea typeface="Times New Roman" panose="02020603050405020304" pitchFamily="18" charset="0"/>
              </a:rPr>
              <a:t> </a:t>
            </a:r>
            <a:r>
              <a:rPr lang="en-US" sz="1800" dirty="0">
                <a:solidFill>
                  <a:srgbClr val="FF0000"/>
                </a:solidFill>
                <a:latin typeface="Cambria" panose="02040503050406030204" pitchFamily="18" charset="0"/>
                <a:ea typeface="Cambria" panose="02040503050406030204" pitchFamily="18" charset="0"/>
              </a:rPr>
              <a:t> </a:t>
            </a:r>
            <a:endParaRPr lang="vi-VN" sz="1800" dirty="0">
              <a:solidFill>
                <a:srgbClr val="FF0000"/>
              </a:solidFill>
              <a:latin typeface="Cambria" panose="02040503050406030204" pitchFamily="18" charset="0"/>
              <a:ea typeface="Cambria" panose="02040503050406030204" pitchFamily="18" charset="0"/>
            </a:endParaRPr>
          </a:p>
          <a:p>
            <a:pPr algn="ctr">
              <a:spcBef>
                <a:spcPts val="0"/>
              </a:spcBef>
            </a:pPr>
            <a:r>
              <a:rPr lang="vi-VN" sz="1800" dirty="0">
                <a:solidFill>
                  <a:srgbClr val="FF0000"/>
                </a:solidFill>
                <a:latin typeface="Cambria" panose="02040503050406030204" pitchFamily="18" charset="0"/>
                <a:ea typeface="Cambria" panose="02040503050406030204" pitchFamily="18" charset="0"/>
              </a:rPr>
              <a:t>(</a:t>
            </a:r>
            <a:r>
              <a:rPr lang="en-US" sz="1800" dirty="0" err="1">
                <a:solidFill>
                  <a:srgbClr val="FF0000"/>
                </a:solidFill>
                <a:latin typeface="Cambria" panose="02040503050406030204" pitchFamily="18" charset="0"/>
                <a:ea typeface="Cambria" panose="02040503050406030204" pitchFamily="18" charset="0"/>
              </a:rPr>
              <a:t>Đồng</a:t>
            </a:r>
            <a:r>
              <a:rPr lang="en-US" sz="1800" dirty="0">
                <a:solidFill>
                  <a:srgbClr val="FF0000"/>
                </a:solidFill>
                <a:latin typeface="Cambria" panose="02040503050406030204" pitchFamily="18" charset="0"/>
                <a:ea typeface="Cambria" panose="02040503050406030204" pitchFamily="18" charset="0"/>
              </a:rPr>
              <a:t> </a:t>
            </a:r>
            <a:r>
              <a:rPr lang="vi-VN" sz="1800" dirty="0">
                <a:solidFill>
                  <a:srgbClr val="FF0000"/>
                </a:solidFill>
                <a:latin typeface="Cambria" panose="02040503050406030204" pitchFamily="18" charset="0"/>
                <a:ea typeface="Cambria" panose="02040503050406030204" pitchFamily="18" charset="0"/>
              </a:rPr>
              <a:t>C</a:t>
            </a:r>
            <a:r>
              <a:rPr lang="en-US" sz="1800" dirty="0" err="1">
                <a:solidFill>
                  <a:srgbClr val="FF0000"/>
                </a:solidFill>
                <a:latin typeface="Cambria" panose="02040503050406030204" pitchFamily="18" charset="0"/>
                <a:ea typeface="Cambria" panose="02040503050406030204" pitchFamily="18" charset="0"/>
              </a:rPr>
              <a:t>hủ</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biên</a:t>
            </a:r>
            <a:r>
              <a:rPr lang="vi-VN" sz="1800" dirty="0">
                <a:solidFill>
                  <a:srgbClr val="FF0000"/>
                </a:solidFill>
                <a:latin typeface="Cambria" panose="02040503050406030204" pitchFamily="18" charset="0"/>
                <a:ea typeface="Cambria" panose="02040503050406030204" pitchFamily="18" charset="0"/>
              </a:rPr>
              <a:t>)</a:t>
            </a:r>
            <a:br>
              <a:rPr lang="vi-VN" sz="1800" dirty="0">
                <a:solidFill>
                  <a:srgbClr val="FF0000"/>
                </a:solidFill>
                <a:latin typeface="Cambria" panose="02040503050406030204" pitchFamily="18" charset="0"/>
                <a:ea typeface="Cambria" panose="02040503050406030204" pitchFamily="18" charset="0"/>
              </a:rPr>
            </a:br>
            <a:r>
              <a:rPr lang="en-US" sz="1800" b="0" dirty="0">
                <a:solidFill>
                  <a:schemeClr val="accent6">
                    <a:lumMod val="75000"/>
                  </a:schemeClr>
                </a:solidFill>
                <a:effectLst/>
                <a:latin typeface="Times New Roman" panose="02020603050405020304" pitchFamily="18" charset="0"/>
                <a:ea typeface="Times New Roman" panose="02020603050405020304" pitchFamily="18" charset="0"/>
              </a:rPr>
              <a:t>NGUYỄN KHÁNH BĂNG – TRẦN THỊ NGỌC HÂN  </a:t>
            </a:r>
          </a:p>
          <a:p>
            <a:pPr algn="ctr">
              <a:spcBef>
                <a:spcPts val="0"/>
              </a:spcBef>
            </a:pPr>
            <a:r>
              <a:rPr lang="en-US" sz="1800" b="0" dirty="0">
                <a:solidFill>
                  <a:schemeClr val="accent6">
                    <a:lumMod val="75000"/>
                  </a:schemeClr>
                </a:solidFill>
                <a:effectLst/>
                <a:latin typeface="Times New Roman" panose="02020603050405020304" pitchFamily="18" charset="0"/>
                <a:ea typeface="Times New Roman" panose="02020603050405020304" pitchFamily="18" charset="0"/>
              </a:rPr>
              <a:t>– NGUYỄN CHÍ TUẤN</a:t>
            </a:r>
            <a:endParaRPr lang="en-US" sz="1800" b="0" dirty="0">
              <a:solidFill>
                <a:schemeClr val="accent6">
                  <a:lumMod val="75000"/>
                </a:schemeClr>
              </a:solidFill>
              <a:effectLst/>
              <a:latin typeface="Calibri" panose="020F0502020204030204" pitchFamily="34" charset="0"/>
              <a:ea typeface="Calibri" panose="020F0502020204030204" pitchFamily="34" charset="0"/>
            </a:endParaRPr>
          </a:p>
        </p:txBody>
      </p:sp>
      <p:sp>
        <p:nvSpPr>
          <p:cNvPr id="2" name="Slide Number Placeholder 1"/>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3</a:t>
            </a:fld>
            <a:endParaRPr lang="en-US">
              <a:latin typeface="Cambria" panose="02040503050406030204" pitchFamily="18" charset="0"/>
              <a:ea typeface="Cambria" panose="02040503050406030204" pitchFamily="18" charset="0"/>
            </a:endParaRPr>
          </a:p>
        </p:txBody>
      </p:sp>
      <p:sp>
        <p:nvSpPr>
          <p:cNvPr id="3" name="Date Placeholder 2"/>
          <p:cNvSpPr>
            <a:spLocks noGrp="1"/>
          </p:cNvSpPr>
          <p:nvPr>
            <p:ph type="dt" sz="half" idx="10"/>
          </p:nvPr>
        </p:nvSpPr>
        <p:spPr/>
        <p:txBody>
          <a:bodyPr/>
          <a:lstStyle/>
          <a:p>
            <a:fld id="{83A9B9A7-C4AA-467E-A90E-D7B2E4CB7A48}" type="datetime1">
              <a:rPr lang="en-US" smtClean="0">
                <a:latin typeface="Cambria" panose="02040503050406030204" pitchFamily="18" charset="0"/>
                <a:ea typeface="Cambria" panose="02040503050406030204" pitchFamily="18" charset="0"/>
              </a:rPr>
              <a:t>17-Apr-23</a:t>
            </a:fld>
            <a:endParaRPr lang="en-US">
              <a:latin typeface="Cambria" panose="02040503050406030204" pitchFamily="18" charset="0"/>
              <a:ea typeface="Cambria" panose="02040503050406030204" pitchFamily="18" charset="0"/>
            </a:endParaRPr>
          </a:p>
        </p:txBody>
      </p:sp>
      <p:pic>
        <p:nvPicPr>
          <p:cNvPr id="6" name="Picture 5" descr="A picture containing calendar&#10;&#10;Description automatically generated">
            <a:extLst>
              <a:ext uri="{FF2B5EF4-FFF2-40B4-BE49-F238E27FC236}">
                <a16:creationId xmlns:a16="http://schemas.microsoft.com/office/drawing/2014/main" id="{CBB2C7F0-549C-F7BA-1416-E2D11B19F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872" y="538620"/>
            <a:ext cx="3000636" cy="4194725"/>
          </a:xfrm>
          <a:prstGeom prst="rect">
            <a:avLst/>
          </a:prstGeom>
          <a:ln>
            <a:solidFill>
              <a:schemeClr val="tx1"/>
            </a:solidFill>
          </a:ln>
          <a:effectLst>
            <a:reflection blurRad="6350" stA="50000" endA="300" endPos="55500" dist="101600" dir="5400000" sy="-100000" algn="bl" rotWithShape="0"/>
          </a:effectLst>
        </p:spPr>
      </p:pic>
    </p:spTree>
    <p:extLst>
      <p:ext uri="{BB962C8B-B14F-4D97-AF65-F5344CB8AC3E}">
        <p14:creationId xmlns:p14="http://schemas.microsoft.com/office/powerpoint/2010/main" val="13350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F39AC9-56AC-8DF2-A086-82E3CBD008B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3605EE7-0CFF-9AFE-C33F-EBF86A0631C4}"/>
              </a:ext>
            </a:extLst>
          </p:cNvPr>
          <p:cNvSpPr>
            <a:spLocks noGrp="1"/>
          </p:cNvSpPr>
          <p:nvPr>
            <p:ph type="sldNum" sz="quarter" idx="12"/>
          </p:nvPr>
        </p:nvSpPr>
        <p:spPr/>
        <p:txBody>
          <a:bodyPr/>
          <a:lstStyle/>
          <a:p>
            <a:fld id="{74A3404E-108D-4C83-932E-0A353F71BD4D}" type="slidenum">
              <a:rPr lang="en-US" smtClean="0"/>
              <a:t>30</a:t>
            </a:fld>
            <a:endParaRPr lang="en-US"/>
          </a:p>
        </p:txBody>
      </p:sp>
      <p:sp>
        <p:nvSpPr>
          <p:cNvPr id="3" name="TextBox 2">
            <a:extLst>
              <a:ext uri="{FF2B5EF4-FFF2-40B4-BE49-F238E27FC236}">
                <a16:creationId xmlns:a16="http://schemas.microsoft.com/office/drawing/2014/main" id="{43AA38FA-D057-062C-6867-36B66AA17BCA}"/>
              </a:ext>
            </a:extLst>
          </p:cNvPr>
          <p:cNvSpPr txBox="1"/>
          <p:nvPr/>
        </p:nvSpPr>
        <p:spPr>
          <a:xfrm>
            <a:off x="939209" y="1680583"/>
            <a:ext cx="10313581" cy="4675767"/>
          </a:xfrm>
          <a:prstGeom prst="rect">
            <a:avLst/>
          </a:prstGeom>
          <a:noFill/>
        </p:spPr>
        <p:txBody>
          <a:bodyPr wrap="square">
            <a:spAutoFit/>
          </a:bodyPr>
          <a:lstStyle/>
          <a:p>
            <a:pPr algn="just">
              <a:lnSpc>
                <a:spcPct val="150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GV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giáo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endParaRPr>
          </a:p>
          <a:p>
            <a:pPr>
              <a:lnSpc>
                <a:spcPct val="150000"/>
              </a:lnSpc>
              <a:spcAft>
                <a:spcPts val="1000"/>
              </a:spcAft>
            </a:pPr>
            <a:br>
              <a:rPr lang="en-US" sz="2800" b="1" dirty="0">
                <a:solidFill>
                  <a:srgbClr val="000000"/>
                </a:solidFill>
                <a:effectLst/>
                <a:latin typeface="Times New Roman" panose="02020603050405020304" pitchFamily="18" charset="0"/>
                <a:ea typeface="Calibri" panose="020F0502020204030204" pitchFamily="34" charset="0"/>
              </a:rPr>
            </a:b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98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A684-29EA-18A4-887E-FE49761ACDF2}"/>
              </a:ext>
            </a:extLst>
          </p:cNvPr>
          <p:cNvSpPr>
            <a:spLocks noGrp="1"/>
          </p:cNvSpPr>
          <p:nvPr>
            <p:ph type="title"/>
          </p:nvPr>
        </p:nvSpPr>
        <p:spPr/>
        <p:txBody>
          <a:bodyPr>
            <a:normAutofit/>
          </a:bodyPr>
          <a:lstStyle/>
          <a:p>
            <a:pPr>
              <a:lnSpc>
                <a:spcPct val="150000"/>
              </a:lnSpc>
              <a:spcAft>
                <a:spcPts val="1000"/>
              </a:spcAft>
            </a:pPr>
            <a:r>
              <a:rPr lang="en-US" sz="2600" b="1" dirty="0">
                <a:solidFill>
                  <a:srgbClr val="000000"/>
                </a:solidFill>
                <a:effectLst/>
                <a:latin typeface="Times New Roman" panose="02020603050405020304" pitchFamily="18" charset="0"/>
                <a:ea typeface="Calibri" panose="020F0502020204030204" pitchFamily="34" charset="0"/>
              </a:rPr>
              <a:t>PHẦN HAI</a:t>
            </a:r>
            <a:br>
              <a:rPr lang="en-US" sz="2600" dirty="0">
                <a:effectLst/>
                <a:latin typeface="Calibri" panose="020F0502020204030204" pitchFamily="34" charset="0"/>
                <a:ea typeface="Calibri" panose="020F0502020204030204" pitchFamily="34" charset="0"/>
              </a:rPr>
            </a:br>
            <a:r>
              <a:rPr lang="en-US" sz="2600" b="1" dirty="0">
                <a:solidFill>
                  <a:srgbClr val="000000"/>
                </a:solidFill>
                <a:effectLst/>
                <a:latin typeface="Times New Roman" panose="02020603050405020304" pitchFamily="18" charset="0"/>
                <a:ea typeface="Calibri" panose="020F0502020204030204" pitchFamily="34" charset="0"/>
              </a:rPr>
              <a:t>HƯỚNG DẪN TỔ CHỨC DẠY HỌC MỘT SỐ NỘI DUNG</a:t>
            </a:r>
            <a:br>
              <a:rPr lang="en-US" sz="2600" dirty="0">
                <a:effectLst/>
                <a:latin typeface="Calibri" panose="020F0502020204030204" pitchFamily="34" charset="0"/>
                <a:ea typeface="Calibri" panose="020F0502020204030204" pitchFamily="34" charset="0"/>
              </a:rPr>
            </a:br>
            <a:r>
              <a:rPr lang="en-US" sz="2600" b="1" dirty="0">
                <a:solidFill>
                  <a:srgbClr val="000000"/>
                </a:solidFill>
                <a:effectLst/>
                <a:latin typeface="Times New Roman" panose="02020603050405020304" pitchFamily="18" charset="0"/>
                <a:ea typeface="Times New Roman" panose="02020603050405020304" pitchFamily="18" charset="0"/>
              </a:rPr>
              <a:t>	</a:t>
            </a:r>
            <a:br>
              <a:rPr lang="en-US" sz="2600" dirty="0">
                <a:effectLst/>
                <a:latin typeface="Calibri" panose="020F0502020204030204" pitchFamily="34" charset="0"/>
                <a:ea typeface="Calibri" panose="020F0502020204030204" pitchFamily="34" charset="0"/>
              </a:rPr>
            </a:br>
            <a:endParaRPr lang="en-US" sz="2600" dirty="0"/>
          </a:p>
        </p:txBody>
      </p:sp>
      <p:sp>
        <p:nvSpPr>
          <p:cNvPr id="4" name="Date Placeholder 3">
            <a:extLst>
              <a:ext uri="{FF2B5EF4-FFF2-40B4-BE49-F238E27FC236}">
                <a16:creationId xmlns:a16="http://schemas.microsoft.com/office/drawing/2014/main" id="{243A2F28-C5BB-9347-01C7-B3390DC4CE38}"/>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3B7C1750-8431-0CC3-99A5-E4412886A5D5}"/>
              </a:ext>
            </a:extLst>
          </p:cNvPr>
          <p:cNvSpPr>
            <a:spLocks noGrp="1"/>
          </p:cNvSpPr>
          <p:nvPr>
            <p:ph type="sldNum" sz="quarter" idx="12"/>
          </p:nvPr>
        </p:nvSpPr>
        <p:spPr/>
        <p:txBody>
          <a:bodyPr/>
          <a:lstStyle/>
          <a:p>
            <a:fld id="{74A3404E-108D-4C83-932E-0A353F71BD4D}" type="slidenum">
              <a:rPr lang="en-US" smtClean="0"/>
              <a:t>31</a:t>
            </a:fld>
            <a:endParaRPr lang="en-US"/>
          </a:p>
        </p:txBody>
      </p:sp>
    </p:spTree>
    <p:extLst>
      <p:ext uri="{BB962C8B-B14F-4D97-AF65-F5344CB8AC3E}">
        <p14:creationId xmlns:p14="http://schemas.microsoft.com/office/powerpoint/2010/main" val="23925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32</a:t>
            </a:fld>
            <a:endParaRPr lang="en-US"/>
          </a:p>
        </p:txBody>
      </p:sp>
      <p:sp>
        <p:nvSpPr>
          <p:cNvPr id="7" name="TextBox 6">
            <a:extLst>
              <a:ext uri="{FF2B5EF4-FFF2-40B4-BE49-F238E27FC236}">
                <a16:creationId xmlns:a16="http://schemas.microsoft.com/office/drawing/2014/main" id="{D6A8F9A3-77EC-F2E8-6A52-EF02EAF1648B}"/>
              </a:ext>
            </a:extLst>
          </p:cNvPr>
          <p:cNvSpPr txBox="1"/>
          <p:nvPr/>
        </p:nvSpPr>
        <p:spPr>
          <a:xfrm>
            <a:off x="645119" y="1335794"/>
            <a:ext cx="10901762" cy="2626681"/>
          </a:xfrm>
          <a:prstGeom prst="rect">
            <a:avLst/>
          </a:prstGeom>
          <a:noFill/>
        </p:spPr>
        <p:txBody>
          <a:bodyPr wrap="square">
            <a:spAutoFit/>
          </a:bodyPr>
          <a:lstStyle/>
          <a:p>
            <a:pPr algn="just">
              <a:lnSpc>
                <a:spcPct val="150000"/>
              </a:lnSpc>
              <a:spcAft>
                <a:spcPts val="1000"/>
              </a:spcAft>
            </a:pPr>
            <a:r>
              <a:rPr lang="en-US" sz="2400" b="1" dirty="0">
                <a:effectLst/>
                <a:latin typeface="+mj-lt"/>
                <a:ea typeface="Times New Roman" panose="02020603050405020304" pitchFamily="18" charset="0"/>
              </a:rPr>
              <a:t>1. </a:t>
            </a:r>
            <a:r>
              <a:rPr lang="en-US" sz="2400" b="1" dirty="0" err="1">
                <a:solidFill>
                  <a:srgbClr val="000000"/>
                </a:solidFill>
                <a:effectLst/>
                <a:latin typeface="+mj-lt"/>
                <a:ea typeface="Times New Roman" panose="02020603050405020304" pitchFamily="18" charset="0"/>
              </a:rPr>
              <a:t>Chủ</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đề</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thiên</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nhiên</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của</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vùng</a:t>
            </a:r>
            <a:endParaRPr lang="en-US" sz="2400" dirty="0">
              <a:solidFill>
                <a:srgbClr val="FF0000"/>
              </a:solidFill>
              <a:effectLst/>
              <a:latin typeface="+mj-lt"/>
              <a:ea typeface="Calibri" panose="020F0502020204030204" pitchFamily="34" charset="0"/>
            </a:endParaRPr>
          </a:p>
          <a:p>
            <a:pPr algn="just">
              <a:lnSpc>
                <a:spcPct val="150000"/>
              </a:lnSpc>
              <a:spcAft>
                <a:spcPts val="1000"/>
              </a:spcAft>
            </a:pPr>
            <a:r>
              <a:rPr lang="en-US" sz="2400" b="1" dirty="0">
                <a:solidFill>
                  <a:srgbClr val="000000"/>
                </a:solidFill>
                <a:effectLst/>
                <a:latin typeface="+mj-lt"/>
                <a:ea typeface="Times New Roman" panose="02020603050405020304" pitchFamily="18" charset="0"/>
              </a:rPr>
              <a:t>1.1. </a:t>
            </a:r>
            <a:r>
              <a:rPr lang="en-US" sz="2400" b="1" i="0" dirty="0" err="1">
                <a:solidFill>
                  <a:srgbClr val="242021"/>
                </a:solidFill>
                <a:effectLst/>
                <a:latin typeface="+mj-lt"/>
              </a:rPr>
              <a:t>Tìm</a:t>
            </a:r>
            <a:r>
              <a:rPr lang="en-US" sz="2400" b="1" i="0" dirty="0">
                <a:solidFill>
                  <a:srgbClr val="242021"/>
                </a:solidFill>
                <a:effectLst/>
                <a:latin typeface="+mj-lt"/>
              </a:rPr>
              <a:t> </a:t>
            </a:r>
            <a:r>
              <a:rPr lang="en-US" sz="2400" b="1" i="0" dirty="0" err="1">
                <a:solidFill>
                  <a:srgbClr val="242021"/>
                </a:solidFill>
                <a:effectLst/>
                <a:latin typeface="+mj-lt"/>
              </a:rPr>
              <a:t>hiểu</a:t>
            </a:r>
            <a:r>
              <a:rPr lang="en-US" sz="2400" b="1" i="0" dirty="0">
                <a:solidFill>
                  <a:srgbClr val="242021"/>
                </a:solidFill>
                <a:effectLst/>
                <a:latin typeface="+mj-lt"/>
              </a:rPr>
              <a:t> </a:t>
            </a:r>
            <a:r>
              <a:rPr lang="en-US" sz="2400" b="1" i="0" dirty="0" err="1">
                <a:solidFill>
                  <a:srgbClr val="242021"/>
                </a:solidFill>
                <a:effectLst/>
                <a:latin typeface="+mj-lt"/>
              </a:rPr>
              <a:t>về</a:t>
            </a:r>
            <a:r>
              <a:rPr lang="en-US" sz="2400" b="1" i="0" dirty="0">
                <a:solidFill>
                  <a:srgbClr val="242021"/>
                </a:solidFill>
                <a:effectLst/>
                <a:latin typeface="+mj-lt"/>
              </a:rPr>
              <a:t> </a:t>
            </a:r>
            <a:r>
              <a:rPr lang="en-US" sz="2400" b="1" i="0" dirty="0" err="1">
                <a:solidFill>
                  <a:srgbClr val="242021"/>
                </a:solidFill>
                <a:effectLst/>
                <a:latin typeface="+mj-lt"/>
              </a:rPr>
              <a:t>vị</a:t>
            </a:r>
            <a:r>
              <a:rPr lang="en-US" sz="2400" b="1" i="0" dirty="0">
                <a:solidFill>
                  <a:srgbClr val="242021"/>
                </a:solidFill>
                <a:effectLst/>
                <a:latin typeface="+mj-lt"/>
              </a:rPr>
              <a:t> </a:t>
            </a:r>
            <a:r>
              <a:rPr lang="en-US" sz="2400" b="1" i="0" dirty="0" err="1">
                <a:solidFill>
                  <a:srgbClr val="242021"/>
                </a:solidFill>
                <a:effectLst/>
                <a:latin typeface="+mj-lt"/>
              </a:rPr>
              <a:t>trí</a:t>
            </a:r>
            <a:r>
              <a:rPr lang="en-US" sz="2400" b="1" i="0" dirty="0">
                <a:solidFill>
                  <a:srgbClr val="242021"/>
                </a:solidFill>
                <a:effectLst/>
                <a:latin typeface="+mj-lt"/>
              </a:rPr>
              <a:t> </a:t>
            </a:r>
            <a:r>
              <a:rPr lang="en-US" sz="2400" b="1" i="0" dirty="0" err="1">
                <a:solidFill>
                  <a:srgbClr val="242021"/>
                </a:solidFill>
                <a:effectLst/>
                <a:latin typeface="+mj-lt"/>
              </a:rPr>
              <a:t>địa</a:t>
            </a:r>
            <a:r>
              <a:rPr lang="en-US" sz="2400" b="1" i="0" dirty="0">
                <a:solidFill>
                  <a:srgbClr val="242021"/>
                </a:solidFill>
                <a:effectLst/>
                <a:latin typeface="+mj-lt"/>
              </a:rPr>
              <a:t> </a:t>
            </a:r>
            <a:r>
              <a:rPr lang="en-US" sz="2400" b="1" i="0" dirty="0" err="1">
                <a:solidFill>
                  <a:srgbClr val="242021"/>
                </a:solidFill>
                <a:effectLst/>
                <a:latin typeface="+mj-lt"/>
              </a:rPr>
              <a:t>lí</a:t>
            </a:r>
            <a:r>
              <a:rPr lang="en-US" sz="2400" b="1" i="0" dirty="0">
                <a:solidFill>
                  <a:srgbClr val="242021"/>
                </a:solidFill>
                <a:effectLst/>
                <a:latin typeface="+mj-lt"/>
              </a:rPr>
              <a:t> </a:t>
            </a:r>
            <a:r>
              <a:rPr lang="en-US" sz="2400" b="1" i="0" dirty="0" err="1">
                <a:solidFill>
                  <a:srgbClr val="242021"/>
                </a:solidFill>
                <a:effectLst/>
                <a:latin typeface="+mj-lt"/>
              </a:rPr>
              <a:t>của</a:t>
            </a:r>
            <a:r>
              <a:rPr lang="en-US" sz="2400" b="1" i="0" dirty="0">
                <a:solidFill>
                  <a:srgbClr val="242021"/>
                </a:solidFill>
                <a:effectLst/>
                <a:latin typeface="+mj-lt"/>
              </a:rPr>
              <a:t> </a:t>
            </a:r>
            <a:r>
              <a:rPr lang="en-US" sz="2400" b="1" i="0" dirty="0" err="1">
                <a:solidFill>
                  <a:srgbClr val="242021"/>
                </a:solidFill>
                <a:effectLst/>
                <a:latin typeface="+mj-lt"/>
              </a:rPr>
              <a:t>vùng</a:t>
            </a:r>
            <a:r>
              <a:rPr lang="en-US" sz="2400" b="1" i="0" dirty="0">
                <a:solidFill>
                  <a:srgbClr val="242021"/>
                </a:solidFill>
                <a:effectLst/>
                <a:latin typeface="+mj-lt"/>
              </a:rPr>
              <a:t> (</a:t>
            </a:r>
            <a:r>
              <a:rPr lang="en-US" sz="2400" b="1" i="0" dirty="0" err="1">
                <a:solidFill>
                  <a:srgbClr val="242021"/>
                </a:solidFill>
                <a:effectLst/>
                <a:latin typeface="+mj-lt"/>
              </a:rPr>
              <a:t>trung</a:t>
            </a:r>
            <a:r>
              <a:rPr lang="en-US" sz="2400" b="1" i="0" dirty="0">
                <a:solidFill>
                  <a:srgbClr val="242021"/>
                </a:solidFill>
                <a:effectLst/>
                <a:latin typeface="+mj-lt"/>
              </a:rPr>
              <a:t> du </a:t>
            </a:r>
            <a:r>
              <a:rPr lang="en-US" sz="2400" b="1" i="0" dirty="0" err="1">
                <a:solidFill>
                  <a:srgbClr val="242021"/>
                </a:solidFill>
                <a:effectLst/>
                <a:latin typeface="+mj-lt"/>
              </a:rPr>
              <a:t>và</a:t>
            </a:r>
            <a:r>
              <a:rPr lang="en-US" sz="2400" b="1" i="0" dirty="0">
                <a:solidFill>
                  <a:srgbClr val="242021"/>
                </a:solidFill>
                <a:effectLst/>
                <a:latin typeface="+mj-lt"/>
              </a:rPr>
              <a:t> </a:t>
            </a:r>
            <a:r>
              <a:rPr lang="en-US" sz="2400" b="1" i="0" dirty="0" err="1">
                <a:solidFill>
                  <a:srgbClr val="242021"/>
                </a:solidFill>
                <a:effectLst/>
                <a:latin typeface="+mj-lt"/>
              </a:rPr>
              <a:t>miền</a:t>
            </a:r>
            <a:r>
              <a:rPr lang="en-US" sz="2400" b="1" i="0" dirty="0">
                <a:solidFill>
                  <a:srgbClr val="242021"/>
                </a:solidFill>
                <a:effectLst/>
                <a:latin typeface="+mj-lt"/>
              </a:rPr>
              <a:t> </a:t>
            </a:r>
            <a:r>
              <a:rPr lang="en-US" sz="2400" b="1" i="0" dirty="0" err="1">
                <a:solidFill>
                  <a:srgbClr val="242021"/>
                </a:solidFill>
                <a:effectLst/>
                <a:latin typeface="+mj-lt"/>
              </a:rPr>
              <a:t>núi</a:t>
            </a:r>
            <a:r>
              <a:rPr lang="en-US" sz="2400" b="1" i="0" dirty="0">
                <a:solidFill>
                  <a:srgbClr val="242021"/>
                </a:solidFill>
                <a:effectLst/>
                <a:latin typeface="+mj-lt"/>
              </a:rPr>
              <a:t> </a:t>
            </a:r>
            <a:r>
              <a:rPr lang="en-US" sz="2400" b="1" i="0" dirty="0" err="1">
                <a:solidFill>
                  <a:srgbClr val="242021"/>
                </a:solidFill>
                <a:effectLst/>
                <a:latin typeface="+mj-lt"/>
              </a:rPr>
              <a:t>bắc</a:t>
            </a:r>
            <a:r>
              <a:rPr lang="en-US" sz="2400" b="1" i="0" dirty="0">
                <a:solidFill>
                  <a:srgbClr val="242021"/>
                </a:solidFill>
                <a:effectLst/>
                <a:latin typeface="+mj-lt"/>
              </a:rPr>
              <a:t> </a:t>
            </a:r>
            <a:r>
              <a:rPr lang="en-US" sz="2400" b="1" i="0" dirty="0" err="1">
                <a:solidFill>
                  <a:srgbClr val="242021"/>
                </a:solidFill>
                <a:effectLst/>
                <a:latin typeface="+mj-lt"/>
              </a:rPr>
              <a:t>bộ</a:t>
            </a:r>
            <a:r>
              <a:rPr lang="en-US" sz="2400" b="1" i="0" dirty="0">
                <a:solidFill>
                  <a:srgbClr val="242021"/>
                </a:solidFill>
                <a:effectLst/>
                <a:latin typeface="+mj-lt"/>
              </a:rPr>
              <a:t>)</a:t>
            </a:r>
            <a:endParaRPr lang="en-US" sz="2400" b="1" dirty="0">
              <a:solidFill>
                <a:srgbClr val="242021"/>
              </a:solidFill>
              <a:latin typeface="+mj-lt"/>
            </a:endParaRPr>
          </a:p>
          <a:p>
            <a:pPr algn="just">
              <a:lnSpc>
                <a:spcPct val="150000"/>
              </a:lnSpc>
              <a:spcAft>
                <a:spcPts val="1000"/>
              </a:spcAft>
            </a:pPr>
            <a:r>
              <a:rPr lang="en-US" sz="2400" b="1" dirty="0">
                <a:solidFill>
                  <a:srgbClr val="000000"/>
                </a:solidFill>
                <a:effectLst/>
                <a:latin typeface="+mj-lt"/>
                <a:ea typeface="Times New Roman" panose="02020603050405020304" pitchFamily="18" charset="0"/>
              </a:rPr>
              <a:t>1.1.1. </a:t>
            </a:r>
            <a:r>
              <a:rPr lang="en-US" sz="2400" b="1" dirty="0" err="1">
                <a:solidFill>
                  <a:srgbClr val="000000"/>
                </a:solidFill>
                <a:effectLst/>
                <a:latin typeface="+mj-lt"/>
                <a:ea typeface="Times New Roman" panose="02020603050405020304" pitchFamily="18" charset="0"/>
              </a:rPr>
              <a:t>Mục</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tiêu</a:t>
            </a:r>
            <a:endParaRPr lang="en-US" sz="2400" dirty="0">
              <a:effectLst/>
              <a:latin typeface="+mj-lt"/>
              <a:ea typeface="Calibri" panose="020F0502020204030204" pitchFamily="34" charset="0"/>
            </a:endParaRPr>
          </a:p>
          <a:p>
            <a:pPr algn="just">
              <a:lnSpc>
                <a:spcPct val="150000"/>
              </a:lnSpc>
              <a:spcAft>
                <a:spcPts val="1000"/>
              </a:spcAft>
            </a:pPr>
            <a:r>
              <a:rPr lang="en-US" sz="2400" dirty="0">
                <a:solidFill>
                  <a:srgbClr val="000000"/>
                </a:solidFill>
                <a:effectLst/>
                <a:latin typeface="+mj-lt"/>
                <a:ea typeface="Calibri" panose="020F0502020204030204" pitchFamily="34" charset="0"/>
              </a:rPr>
              <a:t>HS </a:t>
            </a:r>
            <a:r>
              <a:rPr lang="en-US" sz="2400" dirty="0" err="1">
                <a:solidFill>
                  <a:srgbClr val="000000"/>
                </a:solidFill>
                <a:effectLst/>
                <a:latin typeface="+mj-lt"/>
                <a:ea typeface="Calibri" panose="020F0502020204030204" pitchFamily="34" charset="0"/>
              </a:rPr>
              <a:t>xác</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định</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vị</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trí</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địa</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lí</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của</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vùng</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trung</a:t>
            </a:r>
            <a:r>
              <a:rPr lang="en-US" sz="2400" dirty="0">
                <a:solidFill>
                  <a:srgbClr val="000000"/>
                </a:solidFill>
                <a:effectLst/>
                <a:latin typeface="+mj-lt"/>
                <a:ea typeface="Calibri" panose="020F0502020204030204" pitchFamily="34" charset="0"/>
              </a:rPr>
              <a:t> du </a:t>
            </a:r>
            <a:r>
              <a:rPr lang="en-US" sz="2400" dirty="0" err="1">
                <a:solidFill>
                  <a:srgbClr val="000000"/>
                </a:solidFill>
                <a:effectLst/>
                <a:latin typeface="+mj-lt"/>
                <a:ea typeface="Calibri" panose="020F0502020204030204" pitchFamily="34" charset="0"/>
              </a:rPr>
              <a:t>và</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miền</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núi</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bắc</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bộ</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trên</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lược</a:t>
            </a:r>
            <a:r>
              <a:rPr lang="en-US" sz="2400" dirty="0">
                <a:solidFill>
                  <a:srgbClr val="000000"/>
                </a:solidFill>
                <a:effectLst/>
                <a:latin typeface="+mj-lt"/>
                <a:ea typeface="Calibri" panose="020F0502020204030204" pitchFamily="34" charset="0"/>
              </a:rPr>
              <a:t> </a:t>
            </a:r>
            <a:r>
              <a:rPr lang="en-US" sz="2400" dirty="0" err="1">
                <a:solidFill>
                  <a:srgbClr val="000000"/>
                </a:solidFill>
                <a:effectLst/>
                <a:latin typeface="+mj-lt"/>
                <a:ea typeface="Calibri" panose="020F0502020204030204" pitchFamily="34" charset="0"/>
              </a:rPr>
              <a:t>đồ</a:t>
            </a:r>
            <a:r>
              <a:rPr lang="en-US" sz="2400" dirty="0">
                <a:solidFill>
                  <a:srgbClr val="000000"/>
                </a:solidFill>
                <a:effectLst/>
                <a:latin typeface="+mj-lt"/>
                <a:ea typeface="Calibri" panose="020F0502020204030204" pitchFamily="34" charset="0"/>
              </a:rPr>
              <a:t>. </a:t>
            </a:r>
            <a:endParaRPr lang="en-US" sz="2400" dirty="0">
              <a:effectLst/>
              <a:latin typeface="+mj-lt"/>
              <a:ea typeface="Calibri" panose="020F0502020204030204" pitchFamily="34" charset="0"/>
            </a:endParaRPr>
          </a:p>
        </p:txBody>
      </p:sp>
    </p:spTree>
    <p:extLst>
      <p:ext uri="{BB962C8B-B14F-4D97-AF65-F5344CB8AC3E}">
        <p14:creationId xmlns:p14="http://schemas.microsoft.com/office/powerpoint/2010/main" val="42243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33</a:t>
            </a:fld>
            <a:endParaRPr lang="en-US"/>
          </a:p>
        </p:txBody>
      </p:sp>
      <p:sp>
        <p:nvSpPr>
          <p:cNvPr id="3" name="TextBox 2">
            <a:extLst>
              <a:ext uri="{FF2B5EF4-FFF2-40B4-BE49-F238E27FC236}">
                <a16:creationId xmlns:a16="http://schemas.microsoft.com/office/drawing/2014/main" id="{10CA718C-955C-23E1-B8AB-2DABC205637E}"/>
              </a:ext>
            </a:extLst>
          </p:cNvPr>
          <p:cNvSpPr txBox="1"/>
          <p:nvPr/>
        </p:nvSpPr>
        <p:spPr>
          <a:xfrm>
            <a:off x="663768" y="1131971"/>
            <a:ext cx="10864463" cy="3554819"/>
          </a:xfrm>
          <a:prstGeom prst="rect">
            <a:avLst/>
          </a:prstGeom>
          <a:noFill/>
        </p:spPr>
        <p:txBody>
          <a:bodyPr wrap="square">
            <a:spAutoFit/>
          </a:bodyPr>
          <a:lstStyle/>
          <a:p>
            <a:pPr indent="180340" algn="just"/>
            <a:r>
              <a:rPr lang="en-US" sz="2500" b="1" dirty="0">
                <a:solidFill>
                  <a:srgbClr val="000000"/>
                </a:solidFill>
                <a:effectLst/>
                <a:ea typeface="Times New Roman" panose="02020603050405020304" pitchFamily="18" charset="0"/>
              </a:rPr>
              <a:t>1.1.2. </a:t>
            </a:r>
            <a:r>
              <a:rPr lang="en-US" sz="2500" b="1" dirty="0" err="1">
                <a:solidFill>
                  <a:srgbClr val="000000"/>
                </a:solidFill>
                <a:effectLst/>
                <a:ea typeface="Times New Roman" panose="02020603050405020304" pitchFamily="18" charset="0"/>
              </a:rPr>
              <a:t>Tổ</a:t>
            </a:r>
            <a:r>
              <a:rPr lang="en-US" sz="2500" b="1" dirty="0">
                <a:solidFill>
                  <a:srgbClr val="000000"/>
                </a:solidFill>
                <a:effectLst/>
                <a:ea typeface="Times New Roman" panose="02020603050405020304" pitchFamily="18" charset="0"/>
              </a:rPr>
              <a:t> </a:t>
            </a:r>
            <a:r>
              <a:rPr lang="en-US" sz="2500" b="1" dirty="0" err="1">
                <a:solidFill>
                  <a:srgbClr val="000000"/>
                </a:solidFill>
                <a:effectLst/>
                <a:ea typeface="Times New Roman" panose="02020603050405020304" pitchFamily="18" charset="0"/>
              </a:rPr>
              <a:t>chức</a:t>
            </a:r>
            <a:r>
              <a:rPr lang="en-US" sz="2500" b="1" dirty="0">
                <a:solidFill>
                  <a:srgbClr val="000000"/>
                </a:solidFill>
                <a:effectLst/>
                <a:ea typeface="Times New Roman" panose="02020603050405020304" pitchFamily="18" charset="0"/>
              </a:rPr>
              <a:t> </a:t>
            </a:r>
            <a:r>
              <a:rPr lang="en-US" sz="2500" b="1" dirty="0" err="1">
                <a:solidFill>
                  <a:srgbClr val="000000"/>
                </a:solidFill>
                <a:effectLst/>
                <a:ea typeface="Times New Roman" panose="02020603050405020304" pitchFamily="18" charset="0"/>
              </a:rPr>
              <a:t>thực</a:t>
            </a:r>
            <a:r>
              <a:rPr lang="en-US" sz="2500" b="1" dirty="0">
                <a:solidFill>
                  <a:srgbClr val="000000"/>
                </a:solidFill>
                <a:effectLst/>
                <a:ea typeface="Times New Roman" panose="02020603050405020304" pitchFamily="18" charset="0"/>
              </a:rPr>
              <a:t> </a:t>
            </a:r>
            <a:r>
              <a:rPr lang="en-US" sz="2500" b="1" dirty="0" err="1">
                <a:solidFill>
                  <a:srgbClr val="000000"/>
                </a:solidFill>
                <a:effectLst/>
                <a:ea typeface="Times New Roman" panose="02020603050405020304" pitchFamily="18" charset="0"/>
              </a:rPr>
              <a:t>hiện</a:t>
            </a:r>
            <a:endParaRPr lang="en-US" sz="2500" dirty="0">
              <a:effectLst/>
              <a:ea typeface="Calibri" panose="020F0502020204030204" pitchFamily="34" charset="0"/>
            </a:endParaRPr>
          </a:p>
          <a:p>
            <a:r>
              <a:rPr lang="en-US" sz="2500" i="1" dirty="0" err="1">
                <a:solidFill>
                  <a:srgbClr val="000000"/>
                </a:solidFill>
                <a:effectLst/>
                <a:ea typeface="Times New Roman" panose="02020603050405020304" pitchFamily="18" charset="0"/>
              </a:rPr>
              <a:t>Bước</a:t>
            </a:r>
            <a:r>
              <a:rPr lang="en-US" sz="2500" i="1" dirty="0">
                <a:solidFill>
                  <a:srgbClr val="000000"/>
                </a:solidFill>
                <a:effectLst/>
                <a:ea typeface="Times New Roman" panose="02020603050405020304" pitchFamily="18" charset="0"/>
              </a:rPr>
              <a:t> 1.</a:t>
            </a:r>
            <a:r>
              <a:rPr lang="en-US" sz="2500" dirty="0">
                <a:solidFill>
                  <a:srgbClr val="000000"/>
                </a:solidFill>
                <a:effectLst/>
                <a:ea typeface="Times New Roman" panose="02020603050405020304" pitchFamily="18" charset="0"/>
              </a:rPr>
              <a:t> </a:t>
            </a:r>
            <a:r>
              <a:rPr lang="vi-VN" sz="2500" dirty="0">
                <a:solidFill>
                  <a:srgbClr val="000000"/>
                </a:solidFill>
                <a:effectLst/>
                <a:ea typeface="Calibri" panose="020F0502020204030204" pitchFamily="34" charset="0"/>
              </a:rPr>
              <a:t>Giao nhiệm vụ học tập</a:t>
            </a:r>
            <a:endParaRPr lang="en-US" sz="2500" dirty="0">
              <a:effectLst/>
              <a:ea typeface="Calibri" panose="020F0502020204030204" pitchFamily="34" charset="0"/>
            </a:endParaRPr>
          </a:p>
          <a:p>
            <a:pPr algn="just"/>
            <a:r>
              <a:rPr lang="vi-VN" sz="2500" dirty="0">
                <a:solidFill>
                  <a:srgbClr val="000000"/>
                </a:solidFill>
                <a:effectLst/>
                <a:ea typeface="Times New Roman" panose="02020603050405020304" pitchFamily="18" charset="0"/>
              </a:rPr>
              <a:t>– Hình thức thực hiện: trên lớp</a:t>
            </a:r>
            <a:r>
              <a:rPr lang="en-US" sz="2500" dirty="0">
                <a:solidFill>
                  <a:srgbClr val="000000"/>
                </a:solidFill>
                <a:effectLst/>
                <a:ea typeface="Times New Roman" panose="02020603050405020304" pitchFamily="18" charset="0"/>
              </a:rPr>
              <a:t>.</a:t>
            </a:r>
            <a:endParaRPr lang="en-US" sz="2500" dirty="0">
              <a:effectLst/>
              <a:ea typeface="Calibri" panose="020F0502020204030204" pitchFamily="34" charset="0"/>
            </a:endParaRPr>
          </a:p>
          <a:p>
            <a:pPr algn="just"/>
            <a:r>
              <a:rPr lang="vi-VN" sz="2500" dirty="0">
                <a:solidFill>
                  <a:srgbClr val="000000"/>
                </a:solidFill>
                <a:effectLst/>
                <a:ea typeface="Times New Roman" panose="02020603050405020304" pitchFamily="18" charset="0"/>
              </a:rPr>
              <a:t>– Phương pháp: dạy học </a:t>
            </a:r>
            <a:r>
              <a:rPr lang="en-US" sz="2500" dirty="0" err="1">
                <a:solidFill>
                  <a:srgbClr val="000000"/>
                </a:solidFill>
                <a:effectLst/>
                <a:ea typeface="Times New Roman" panose="02020603050405020304" pitchFamily="18" charset="0"/>
              </a:rPr>
              <a:t>trực</a:t>
            </a:r>
            <a:r>
              <a:rPr lang="en-US" sz="2500" dirty="0">
                <a:solidFill>
                  <a:srgbClr val="000000"/>
                </a:solidFill>
                <a:effectLst/>
                <a:ea typeface="Times New Roman" panose="02020603050405020304" pitchFamily="18" charset="0"/>
              </a:rPr>
              <a:t> </a:t>
            </a:r>
            <a:r>
              <a:rPr lang="en-US" sz="2500" dirty="0" err="1">
                <a:solidFill>
                  <a:srgbClr val="000000"/>
                </a:solidFill>
                <a:effectLst/>
                <a:ea typeface="Times New Roman" panose="02020603050405020304" pitchFamily="18" charset="0"/>
              </a:rPr>
              <a:t>quan</a:t>
            </a:r>
            <a:r>
              <a:rPr lang="en-US" sz="2500" dirty="0">
                <a:solidFill>
                  <a:srgbClr val="000000"/>
                </a:solidFill>
                <a:effectLst/>
                <a:ea typeface="Times New Roman" panose="02020603050405020304" pitchFamily="18" charset="0"/>
              </a:rPr>
              <a:t>.</a:t>
            </a:r>
            <a:endParaRPr lang="en-US" sz="2500" dirty="0">
              <a:effectLst/>
              <a:ea typeface="Calibri" panose="020F0502020204030204" pitchFamily="34" charset="0"/>
            </a:endParaRPr>
          </a:p>
          <a:p>
            <a:pPr algn="just"/>
            <a:r>
              <a:rPr lang="vi-VN" sz="2500" dirty="0">
                <a:solidFill>
                  <a:srgbClr val="000000"/>
                </a:solidFill>
                <a:effectLst/>
                <a:ea typeface="Times New Roman" panose="02020603050405020304" pitchFamily="18" charset="0"/>
              </a:rPr>
              <a:t>– </a:t>
            </a:r>
            <a:r>
              <a:rPr lang="vi-VN" sz="2500" dirty="0" err="1">
                <a:solidFill>
                  <a:srgbClr val="000000"/>
                </a:solidFill>
                <a:effectLst/>
                <a:ea typeface="Times New Roman" panose="02020603050405020304" pitchFamily="18" charset="0"/>
              </a:rPr>
              <a:t>Gv</a:t>
            </a:r>
            <a:r>
              <a:rPr lang="vi-VN" sz="2500" dirty="0">
                <a:solidFill>
                  <a:srgbClr val="000000"/>
                </a:solidFill>
                <a:effectLst/>
                <a:ea typeface="Times New Roman" panose="02020603050405020304" pitchFamily="18" charset="0"/>
              </a:rPr>
              <a:t> yêu cầu HS</a:t>
            </a:r>
            <a:r>
              <a:rPr lang="en-US" sz="2500" dirty="0">
                <a:solidFill>
                  <a:srgbClr val="000000"/>
                </a:solidFill>
                <a:ea typeface="Times New Roman" panose="02020603050405020304" pitchFamily="18" charset="0"/>
              </a:rPr>
              <a:t>: </a:t>
            </a:r>
          </a:p>
          <a:p>
            <a:pPr algn="just"/>
            <a:r>
              <a:rPr lang="en-US" sz="2500" dirty="0">
                <a:solidFill>
                  <a:srgbClr val="000000"/>
                </a:solidFill>
                <a:ea typeface="Times New Roman" panose="02020603050405020304" pitchFamily="18" charset="0"/>
              </a:rPr>
              <a:t>1/ </a:t>
            </a:r>
            <a:r>
              <a:rPr lang="en-US" sz="2500" dirty="0" err="1">
                <a:solidFill>
                  <a:srgbClr val="000000"/>
                </a:solidFill>
                <a:ea typeface="Times New Roman" panose="02020603050405020304" pitchFamily="18" charset="0"/>
              </a:rPr>
              <a:t>xác</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định</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đối</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tượng</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địa</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lí</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trên</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lược</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đồ</a:t>
            </a:r>
            <a:r>
              <a:rPr lang="en-US" sz="2500" dirty="0">
                <a:solidFill>
                  <a:srgbClr val="000000"/>
                </a:solidFill>
                <a:ea typeface="Times New Roman" panose="02020603050405020304" pitchFamily="18" charset="0"/>
              </a:rPr>
              <a:t>; </a:t>
            </a:r>
          </a:p>
          <a:p>
            <a:pPr algn="just"/>
            <a:r>
              <a:rPr lang="en-US" sz="2500" dirty="0">
                <a:solidFill>
                  <a:srgbClr val="000000"/>
                </a:solidFill>
                <a:ea typeface="Times New Roman" panose="02020603050405020304" pitchFamily="18" charset="0"/>
              </a:rPr>
              <a:t>2/ </a:t>
            </a:r>
            <a:r>
              <a:rPr lang="en-US" sz="2500" dirty="0" err="1">
                <a:solidFill>
                  <a:srgbClr val="000000"/>
                </a:solidFill>
                <a:ea typeface="Times New Roman" panose="02020603050405020304" pitchFamily="18" charset="0"/>
              </a:rPr>
              <a:t>nêu</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tên</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một</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số</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đối</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tượng</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địa</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lí</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trên</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lược</a:t>
            </a:r>
            <a:r>
              <a:rPr lang="en-US" sz="2500" dirty="0">
                <a:solidFill>
                  <a:srgbClr val="000000"/>
                </a:solidFill>
                <a:ea typeface="Times New Roman" panose="02020603050405020304" pitchFamily="18" charset="0"/>
              </a:rPr>
              <a:t> </a:t>
            </a:r>
            <a:r>
              <a:rPr lang="en-US" sz="2500" dirty="0" err="1">
                <a:solidFill>
                  <a:srgbClr val="000000"/>
                </a:solidFill>
                <a:ea typeface="Times New Roman" panose="02020603050405020304" pitchFamily="18" charset="0"/>
              </a:rPr>
              <a:t>đồ</a:t>
            </a:r>
            <a:r>
              <a:rPr lang="en-US" sz="2500" dirty="0">
                <a:solidFill>
                  <a:srgbClr val="000000"/>
                </a:solidFill>
                <a:ea typeface="Times New Roman" panose="02020603050405020304" pitchFamily="18" charset="0"/>
              </a:rPr>
              <a:t>.</a:t>
            </a:r>
            <a:endParaRPr lang="en-US" sz="2500" dirty="0">
              <a:effectLst/>
              <a:ea typeface="Calibri" panose="020F0502020204030204" pitchFamily="34" charset="0"/>
            </a:endParaRPr>
          </a:p>
          <a:p>
            <a:r>
              <a:rPr lang="vi-VN" sz="2500" i="1" dirty="0">
                <a:solidFill>
                  <a:srgbClr val="000000"/>
                </a:solidFill>
                <a:effectLst/>
                <a:ea typeface="Times New Roman" panose="02020603050405020304" pitchFamily="18" charset="0"/>
              </a:rPr>
              <a:t>Bước 2.</a:t>
            </a:r>
            <a:r>
              <a:rPr lang="vi-VN" sz="2500" dirty="0">
                <a:solidFill>
                  <a:srgbClr val="000000"/>
                </a:solidFill>
                <a:effectLst/>
                <a:ea typeface="Times New Roman" panose="02020603050405020304" pitchFamily="18" charset="0"/>
              </a:rPr>
              <a:t> </a:t>
            </a:r>
            <a:r>
              <a:rPr lang="vi-VN" sz="2500" dirty="0">
                <a:solidFill>
                  <a:srgbClr val="000000"/>
                </a:solidFill>
                <a:effectLst/>
                <a:ea typeface="Calibri" panose="020F0502020204030204" pitchFamily="34" charset="0"/>
              </a:rPr>
              <a:t>Thực hiện nhiệm vụ</a:t>
            </a:r>
            <a:endParaRPr lang="en-US" sz="2500" dirty="0">
              <a:effectLst/>
              <a:ea typeface="Calibri" panose="020F0502020204030204" pitchFamily="34" charset="0"/>
            </a:endParaRPr>
          </a:p>
          <a:p>
            <a:endParaRPr lang="en-US" sz="2500" dirty="0">
              <a:effectLst/>
              <a:ea typeface="Calibri" panose="020F0502020204030204" pitchFamily="34" charset="0"/>
            </a:endParaRPr>
          </a:p>
        </p:txBody>
      </p:sp>
      <p:sp>
        <p:nvSpPr>
          <p:cNvPr id="2" name="Rectangle 1">
            <a:extLst>
              <a:ext uri="{FF2B5EF4-FFF2-40B4-BE49-F238E27FC236}">
                <a16:creationId xmlns:a16="http://schemas.microsoft.com/office/drawing/2014/main" id="{3AD4F060-AAF7-7621-0CB8-EC2D88787674}"/>
              </a:ext>
            </a:extLst>
          </p:cNvPr>
          <p:cNvSpPr>
            <a:spLocks noChangeArrowheads="1"/>
          </p:cNvSpPr>
          <p:nvPr/>
        </p:nvSpPr>
        <p:spPr bwMode="auto">
          <a:xfrm>
            <a:off x="663768" y="4305852"/>
            <a:ext cx="6126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3.</a:t>
            </a:r>
            <a:r>
              <a:rPr lang="en-US" altLang="en-US" sz="2400" dirty="0">
                <a:solidFill>
                  <a:srgbClr val="000000"/>
                </a:solidFill>
                <a:latin typeface="+mj-lt"/>
                <a:ea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Báo cáo</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trình bày kết quả</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HS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endParaRPr kumimoji="0" lang="vi-VN" altLang="en-US" sz="2400" b="0" i="0" u="none" strike="noStrike" cap="none" normalizeH="0" baseline="0" dirty="0">
              <a:ln>
                <a:noFill/>
              </a:ln>
              <a:solidFill>
                <a:schemeClr val="tx1"/>
              </a:solidFill>
              <a:effectLst/>
              <a:latin typeface="+mj-lt"/>
            </a:endParaRPr>
          </a:p>
        </p:txBody>
      </p:sp>
      <p:sp>
        <p:nvSpPr>
          <p:cNvPr id="6" name="Rectangle 1">
            <a:extLst>
              <a:ext uri="{FF2B5EF4-FFF2-40B4-BE49-F238E27FC236}">
                <a16:creationId xmlns:a16="http://schemas.microsoft.com/office/drawing/2014/main" id="{8536C8C3-8F7F-469C-68CC-23257B6C7BC5}"/>
              </a:ext>
            </a:extLst>
          </p:cNvPr>
          <p:cNvSpPr>
            <a:spLocks noChangeArrowheads="1"/>
          </p:cNvSpPr>
          <p:nvPr/>
        </p:nvSpPr>
        <p:spPr bwMode="auto">
          <a:xfrm>
            <a:off x="663768" y="4816512"/>
            <a:ext cx="7181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4</a:t>
            </a: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a:t>
            </a:r>
            <a:r>
              <a:rPr lang="en-US" altLang="en-US" sz="2400" dirty="0">
                <a:solidFill>
                  <a:srgbClr val="000000"/>
                </a:solidFill>
                <a:latin typeface="+mj-lt"/>
                <a:ea typeface="Times New Roman" panose="02020603050405020304" pitchFamily="18" charset="0"/>
              </a:rPr>
              <a:t> </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GV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đánh</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giá</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chuẩn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kiến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thức</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kĩ</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năng</a:t>
            </a:r>
            <a:endParaRPr kumimoji="0" lang="vi-VN" altLang="en-US" sz="2400" b="0" i="0" u="none" strike="noStrike" cap="none" normalizeH="0" baseline="0" dirty="0">
              <a:ln>
                <a:noFill/>
              </a:ln>
              <a:solidFill>
                <a:schemeClr val="tx1"/>
              </a:solidFill>
              <a:effectLst/>
              <a:latin typeface="+mj-lt"/>
            </a:endParaRPr>
          </a:p>
        </p:txBody>
      </p:sp>
      <p:sp>
        <p:nvSpPr>
          <p:cNvPr id="7" name="Rectangle 1">
            <a:extLst>
              <a:ext uri="{FF2B5EF4-FFF2-40B4-BE49-F238E27FC236}">
                <a16:creationId xmlns:a16="http://schemas.microsoft.com/office/drawing/2014/main" id="{A79DBCBC-8F95-3CB2-082C-F63FE8BD38E3}"/>
              </a:ext>
            </a:extLst>
          </p:cNvPr>
          <p:cNvSpPr>
            <a:spLocks noChangeArrowheads="1"/>
          </p:cNvSpPr>
          <p:nvPr/>
        </p:nvSpPr>
        <p:spPr bwMode="auto">
          <a:xfrm>
            <a:off x="663768" y="5319023"/>
            <a:ext cx="41841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Công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cụ</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đánh</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giá</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bảng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kiểm</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a:t>
            </a:r>
            <a:endParaRPr kumimoji="0" lang="vi-VN" altLang="en-US" sz="2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05824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34</a:t>
            </a:fld>
            <a:endParaRPr lang="en-US"/>
          </a:p>
        </p:txBody>
      </p:sp>
      <p:sp>
        <p:nvSpPr>
          <p:cNvPr id="7" name="TextBox 6">
            <a:extLst>
              <a:ext uri="{FF2B5EF4-FFF2-40B4-BE49-F238E27FC236}">
                <a16:creationId xmlns:a16="http://schemas.microsoft.com/office/drawing/2014/main" id="{D6A8F9A3-77EC-F2E8-6A52-EF02EAF1648B}"/>
              </a:ext>
            </a:extLst>
          </p:cNvPr>
          <p:cNvSpPr txBox="1"/>
          <p:nvPr/>
        </p:nvSpPr>
        <p:spPr>
          <a:xfrm>
            <a:off x="733647" y="1190020"/>
            <a:ext cx="9441711" cy="2693045"/>
          </a:xfrm>
          <a:prstGeom prst="rect">
            <a:avLst/>
          </a:prstGeom>
          <a:noFill/>
        </p:spPr>
        <p:txBody>
          <a:bodyPr wrap="square">
            <a:spAutoFit/>
          </a:bodyPr>
          <a:lstStyle/>
          <a:p>
            <a:pPr algn="just">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CHỦ ĐỀ THIÊN NHIÊN CỦA VÙNG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1.2.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ngòi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của</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vùng</a:t>
            </a:r>
            <a:r>
              <a:rPr lang="en-US" sz="2400" b="1" i="0" dirty="0">
                <a:effectLst/>
                <a:latin typeface="Times New Roman" panose="02020603050405020304" pitchFamily="18" charset="0"/>
                <a:cs typeface="Times New Roman" panose="02020603050405020304" pitchFamily="18" charset="0"/>
              </a:rPr>
              <a:t> (Trung du </a:t>
            </a:r>
            <a:r>
              <a:rPr lang="en-US" sz="2400" b="1" i="0" dirty="0" err="1">
                <a:effectLst/>
                <a:latin typeface="Times New Roman" panose="02020603050405020304" pitchFamily="18" charset="0"/>
                <a:cs typeface="Times New Roman" panose="02020603050405020304" pitchFamily="18" charset="0"/>
              </a:rPr>
              <a:t>và</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miền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núi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Bắc</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Bộ</a:t>
            </a:r>
            <a:r>
              <a:rPr lang="en-US" sz="2400" b="1" i="0" dirty="0">
                <a:effectLst/>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1.2.1.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(Trung du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84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35</a:t>
            </a:fld>
            <a:endParaRPr lang="en-US"/>
          </a:p>
        </p:txBody>
      </p:sp>
      <p:sp>
        <p:nvSpPr>
          <p:cNvPr id="3" name="TextBox 2">
            <a:extLst>
              <a:ext uri="{FF2B5EF4-FFF2-40B4-BE49-F238E27FC236}">
                <a16:creationId xmlns:a16="http://schemas.microsoft.com/office/drawing/2014/main" id="{10CA718C-955C-23E1-B8AB-2DABC205637E}"/>
              </a:ext>
            </a:extLst>
          </p:cNvPr>
          <p:cNvSpPr txBox="1"/>
          <p:nvPr/>
        </p:nvSpPr>
        <p:spPr>
          <a:xfrm>
            <a:off x="2932055" y="136525"/>
            <a:ext cx="10864463" cy="8596584"/>
          </a:xfrm>
          <a:prstGeom prst="rect">
            <a:avLst/>
          </a:prstGeom>
          <a:noFill/>
        </p:spPr>
        <p:txBody>
          <a:bodyPr wrap="square">
            <a:spAutoFit/>
          </a:bodyPr>
          <a:lstStyle/>
          <a:p>
            <a:pPr indent="180340" algn="just">
              <a:lnSpc>
                <a:spcPct val="150000"/>
              </a:lnSpc>
            </a:pPr>
            <a:r>
              <a:rPr lang="en-US" sz="2500" b="1" dirty="0">
                <a:solidFill>
                  <a:srgbClr val="000000"/>
                </a:solidFill>
                <a:effectLst/>
                <a:latin typeface="Times New Roman" panose="02020603050405020304" pitchFamily="18" charset="0"/>
                <a:ea typeface="Times New Roman" panose="02020603050405020304" pitchFamily="18" charset="0"/>
              </a:rPr>
              <a:t>1.2.2. </a:t>
            </a:r>
            <a:r>
              <a:rPr lang="en-US" sz="2500" b="1" dirty="0" err="1">
                <a:solidFill>
                  <a:srgbClr val="000000"/>
                </a:solidFill>
                <a:effectLst/>
                <a:latin typeface="Times New Roman" panose="02020603050405020304" pitchFamily="18" charset="0"/>
                <a:ea typeface="Times New Roman" panose="02020603050405020304" pitchFamily="18" charset="0"/>
              </a:rPr>
              <a:t>Tổ</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chức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thực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hiện</a:t>
            </a:r>
            <a:endParaRPr lang="en-US" sz="2500" dirty="0">
              <a:effectLst/>
              <a:latin typeface="Calibri" panose="020F0502020204030204" pitchFamily="34" charset="0"/>
              <a:ea typeface="Calibri" panose="020F0502020204030204" pitchFamily="34" charset="0"/>
            </a:endParaRPr>
          </a:p>
          <a:p>
            <a:pPr>
              <a:lnSpc>
                <a:spcPct val="150000"/>
              </a:lnSpc>
            </a:pPr>
            <a:r>
              <a:rPr lang="en-US" sz="2500" i="1" dirty="0" err="1">
                <a:solidFill>
                  <a:srgbClr val="000000"/>
                </a:solidFill>
                <a:effectLst/>
                <a:latin typeface="Times New Roman" panose="02020603050405020304" pitchFamily="18" charset="0"/>
                <a:ea typeface="Times New Roman" panose="02020603050405020304" pitchFamily="18" charset="0"/>
              </a:rPr>
              <a:t>Bước</a:t>
            </a:r>
            <a:r>
              <a:rPr lang="en-US" sz="2500" i="1" dirty="0">
                <a:solidFill>
                  <a:srgbClr val="000000"/>
                </a:solidFill>
                <a:effectLst/>
                <a:latin typeface="Times New Roman" panose="02020603050405020304" pitchFamily="18" charset="0"/>
                <a:ea typeface="Times New Roman" panose="02020603050405020304" pitchFamily="18" charset="0"/>
              </a:rPr>
              <a:t> 1.</a:t>
            </a:r>
            <a:r>
              <a:rPr lang="en-US"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Giao nhiệm vụ học tập</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Hình thức thực hiện: trên lớp</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Phương pháp: </a:t>
            </a:r>
            <a:r>
              <a:rPr lang="en-US" sz="2500" dirty="0" err="1">
                <a:solidFill>
                  <a:srgbClr val="000000"/>
                </a:solidFill>
                <a:effectLst/>
                <a:latin typeface="Times New Roman" panose="02020603050405020304" pitchFamily="18" charset="0"/>
                <a:ea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hợp</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tác</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Kĩ thuật: </a:t>
            </a:r>
            <a:r>
              <a:rPr lang="en-US" sz="2500" dirty="0" err="1">
                <a:solidFill>
                  <a:srgbClr val="000000"/>
                </a:solidFill>
                <a:effectLst/>
                <a:latin typeface="Times New Roman" panose="02020603050405020304" pitchFamily="18" charset="0"/>
                <a:ea typeface="Times New Roman" panose="02020603050405020304" pitchFamily="18" charset="0"/>
              </a:rPr>
              <a:t>khăn</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trải</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bàn</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trạm</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GV yêu cầu HS</a:t>
            </a:r>
            <a:r>
              <a:rPr lang="en-US" sz="2500" dirty="0">
                <a:solidFill>
                  <a:srgbClr val="000000"/>
                </a:solidFill>
                <a:latin typeface="Times New Roman" panose="02020603050405020304" pitchFamily="18" charset="0"/>
                <a:ea typeface="Times New Roman" panose="02020603050405020304" pitchFamily="18" charset="0"/>
              </a:rPr>
              <a:t>: </a:t>
            </a:r>
          </a:p>
          <a:p>
            <a:pPr algn="just">
              <a:lnSpc>
                <a:spcPct val="150000"/>
              </a:lnSpc>
            </a:pPr>
            <a:r>
              <a:rPr lang="en-US" sz="2500" dirty="0">
                <a:solidFill>
                  <a:srgbClr val="000000"/>
                </a:solidFill>
                <a:latin typeface="Times New Roman" panose="02020603050405020304" pitchFamily="18" charset="0"/>
                <a:ea typeface="Times New Roman" panose="02020603050405020304" pitchFamily="18" charset="0"/>
              </a:rPr>
              <a:t>1/ </a:t>
            </a:r>
            <a:r>
              <a:rPr lang="en-US" sz="2500" dirty="0" err="1">
                <a:solidFill>
                  <a:srgbClr val="000000"/>
                </a:solidFill>
                <a:latin typeface="Times New Roman" panose="02020603050405020304" pitchFamily="18" charset="0"/>
                <a:ea typeface="Times New Roman" panose="02020603050405020304" pitchFamily="18" charset="0"/>
              </a:rPr>
              <a:t>Xác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định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đối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tượng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địa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lí</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trên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lược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đồ</a:t>
            </a:r>
            <a:r>
              <a:rPr lang="en-US" sz="2500" dirty="0">
                <a:solidFill>
                  <a:srgbClr val="000000"/>
                </a:solidFill>
                <a:latin typeface="Times New Roman" panose="02020603050405020304" pitchFamily="18" charset="0"/>
                <a:ea typeface="Times New Roman" panose="02020603050405020304" pitchFamily="18" charset="0"/>
              </a:rPr>
              <a:t>; </a:t>
            </a:r>
          </a:p>
          <a:p>
            <a:pPr algn="just">
              <a:lnSpc>
                <a:spcPct val="150000"/>
              </a:lnSpc>
            </a:pPr>
            <a:r>
              <a:rPr lang="en-US" sz="2500" dirty="0">
                <a:solidFill>
                  <a:srgbClr val="000000"/>
                </a:solidFill>
                <a:latin typeface="Times New Roman" panose="02020603050405020304" pitchFamily="18" charset="0"/>
                <a:ea typeface="Times New Roman" panose="02020603050405020304" pitchFamily="18" charset="0"/>
              </a:rPr>
              <a:t>2/ Hoàn </a:t>
            </a:r>
            <a:r>
              <a:rPr lang="en-US" sz="2500" dirty="0" err="1">
                <a:solidFill>
                  <a:srgbClr val="000000"/>
                </a:solidFill>
                <a:latin typeface="Times New Roman" panose="02020603050405020304" pitchFamily="18" charset="0"/>
                <a:ea typeface="Times New Roman" panose="02020603050405020304" pitchFamily="18" charset="0"/>
              </a:rPr>
              <a:t>thành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phiếu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tập</a:t>
            </a:r>
            <a:r>
              <a:rPr lang="en-US" sz="2500" dirty="0">
                <a:solidFill>
                  <a:srgbClr val="000000"/>
                </a:solidFill>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nSpc>
                <a:spcPct val="150000"/>
              </a:lnSpc>
            </a:pPr>
            <a:r>
              <a:rPr lang="vi-VN" sz="2500" i="1" dirty="0">
                <a:solidFill>
                  <a:srgbClr val="000000"/>
                </a:solidFill>
                <a:effectLst/>
                <a:latin typeface="Times New Roman" panose="02020603050405020304" pitchFamily="18" charset="0"/>
                <a:ea typeface="Times New Roman" panose="02020603050405020304" pitchFamily="18" charset="0"/>
              </a:rPr>
              <a:t>Bước 2.</a:t>
            </a:r>
            <a:r>
              <a:rPr lang="vi-VN"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Thực hiện nhiệm vụ</a:t>
            </a:r>
            <a:endParaRPr lang="en-US" sz="2500" dirty="0">
              <a:solidFill>
                <a:srgbClr val="000000"/>
              </a:solidFill>
              <a:effectLst/>
              <a:latin typeface="Times New Roman" panose="02020603050405020304" pitchFamily="18" charset="0"/>
              <a:ea typeface="Calibri" panose="020F0502020204030204" pitchFamily="34" charset="0"/>
            </a:endParaRPr>
          </a:p>
          <a:p>
            <a:pPr>
              <a:lnSpc>
                <a:spcPct val="150000"/>
              </a:lnSpc>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3.</a:t>
            </a:r>
            <a:r>
              <a:rPr lang="en-US" altLang="en-US" sz="2400" dirty="0">
                <a:solidFill>
                  <a:srgbClr val="000000"/>
                </a:solidFill>
                <a:latin typeface="+mj-lt"/>
                <a:ea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Báo cáo</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trình bày kết quả</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HS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endPar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endParaRPr>
          </a:p>
          <a:p>
            <a:pPr>
              <a:lnSpc>
                <a:spcPct val="150000"/>
              </a:lnSpc>
            </a:pP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Công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cụ</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đánh</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giá</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bảng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kiểm</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rubrics</a:t>
            </a:r>
            <a:endParaRPr kumimoji="0" lang="vi-VN" altLang="en-US" sz="2400" b="0" i="0" u="none" strike="noStrike" cap="none" normalizeH="0" baseline="0" dirty="0">
              <a:ln>
                <a:noFill/>
              </a:ln>
              <a:solidFill>
                <a:schemeClr val="tx1"/>
              </a:solidFill>
              <a:effectLst/>
              <a:latin typeface="+mj-lt"/>
            </a:endParaRPr>
          </a:p>
          <a:p>
            <a:pPr>
              <a:lnSpc>
                <a:spcPct val="150000"/>
              </a:lnSpc>
            </a:pPr>
            <a:endPar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endParaRPr>
          </a:p>
          <a:p>
            <a:pPr>
              <a:lnSpc>
                <a:spcPct val="150000"/>
              </a:lnSpc>
            </a:pPr>
            <a:endParaRPr kumimoji="0" lang="vi-VN" altLang="en-US" sz="2400" b="0" i="0" u="none" strike="noStrike" cap="none" normalizeH="0" baseline="0" dirty="0">
              <a:ln>
                <a:noFill/>
              </a:ln>
              <a:solidFill>
                <a:schemeClr val="tx1"/>
              </a:solidFill>
              <a:effectLst/>
              <a:latin typeface="+mj-lt"/>
            </a:endParaRPr>
          </a:p>
          <a:p>
            <a:pPr>
              <a:lnSpc>
                <a:spcPct val="150000"/>
              </a:lnSpc>
            </a:pPr>
            <a:endParaRPr lang="en-US" sz="2500" dirty="0">
              <a:effectLst/>
              <a:latin typeface="Calibri" panose="020F0502020204030204" pitchFamily="34" charset="0"/>
              <a:ea typeface="Calibri" panose="020F0502020204030204" pitchFamily="34" charset="0"/>
            </a:endParaRPr>
          </a:p>
          <a:p>
            <a:pPr>
              <a:lnSpc>
                <a:spcPct val="150000"/>
              </a:lnSpc>
            </a:pPr>
            <a:endParaRPr lang="en-US" sz="2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2011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36</a:t>
            </a:fld>
            <a:endParaRPr lang="en-US"/>
          </a:p>
        </p:txBody>
      </p:sp>
      <p:sp>
        <p:nvSpPr>
          <p:cNvPr id="7" name="TextBox 6">
            <a:extLst>
              <a:ext uri="{FF2B5EF4-FFF2-40B4-BE49-F238E27FC236}">
                <a16:creationId xmlns:a16="http://schemas.microsoft.com/office/drawing/2014/main" id="{D6A8F9A3-77EC-F2E8-6A52-EF02EAF1648B}"/>
              </a:ext>
            </a:extLst>
          </p:cNvPr>
          <p:cNvSpPr txBox="1"/>
          <p:nvPr/>
        </p:nvSpPr>
        <p:spPr>
          <a:xfrm>
            <a:off x="1502273" y="2130924"/>
            <a:ext cx="9441711" cy="2323713"/>
          </a:xfrm>
          <a:prstGeom prst="rect">
            <a:avLst/>
          </a:prstGeom>
          <a:noFill/>
        </p:spPr>
        <p:txBody>
          <a:bodyPr wrap="square">
            <a:spAutoFit/>
          </a:bodyPr>
          <a:lstStyle/>
          <a:p>
            <a:pPr algn="just">
              <a:spcAft>
                <a:spcPts val="1000"/>
              </a:spcAft>
            </a:pPr>
            <a:r>
              <a:rPr lang="en-US" sz="2400" b="1" dirty="0">
                <a:ea typeface="Times New Roman" panose="02020603050405020304" pitchFamily="18" charset="0"/>
              </a:rPr>
              <a:t>2</a:t>
            </a:r>
            <a:r>
              <a:rPr lang="en-US" sz="2400" b="1" dirty="0">
                <a:effectLst/>
                <a:ea typeface="Times New Roman" panose="02020603050405020304" pitchFamily="18" charset="0"/>
              </a:rPr>
              <a:t>. </a:t>
            </a:r>
            <a:r>
              <a:rPr lang="en-US" sz="2400" b="1" dirty="0">
                <a:solidFill>
                  <a:srgbClr val="000000"/>
                </a:solidFill>
                <a:effectLst/>
                <a:ea typeface="Times New Roman" panose="02020603050405020304" pitchFamily="18" charset="0"/>
              </a:rPr>
              <a:t>CHỦ ĐỀ DÂN CƯ VÀ HOẠT ĐỘNG SẢN XUẤT CỦA VÙNG</a:t>
            </a:r>
            <a:endParaRPr lang="en-US" sz="2400" dirty="0">
              <a:solidFill>
                <a:srgbClr val="FF0000"/>
              </a:solidFill>
              <a:effectLst/>
              <a:ea typeface="Calibri" panose="020F0502020204030204" pitchFamily="34" charset="0"/>
            </a:endParaRPr>
          </a:p>
          <a:p>
            <a:pPr algn="just">
              <a:spcAft>
                <a:spcPts val="1000"/>
              </a:spcAft>
            </a:pPr>
            <a:r>
              <a:rPr lang="en-US" sz="2400" b="1" dirty="0">
                <a:solidFill>
                  <a:srgbClr val="000000"/>
                </a:solidFill>
                <a:effectLst/>
                <a:ea typeface="Times New Roman" panose="02020603050405020304" pitchFamily="18" charset="0"/>
              </a:rPr>
              <a:t>2.1. </a:t>
            </a:r>
            <a:r>
              <a:rPr lang="en-US" sz="2400" b="1" dirty="0" err="1">
                <a:solidFill>
                  <a:srgbClr val="242021"/>
                </a:solidFill>
                <a:ea typeface="Times New Roman" panose="02020603050405020304" pitchFamily="18" charset="0"/>
              </a:rPr>
              <a:t>Dân</a:t>
            </a:r>
            <a:r>
              <a:rPr lang="en-US" sz="2400" b="1" dirty="0">
                <a:solidFill>
                  <a:srgbClr val="242021"/>
                </a:solidFill>
                <a:ea typeface="Times New Roman" panose="02020603050405020304" pitchFamily="18" charset="0"/>
              </a:rPr>
              <a:t> </a:t>
            </a:r>
            <a:r>
              <a:rPr lang="en-US" sz="2400" b="1" dirty="0" err="1">
                <a:solidFill>
                  <a:srgbClr val="242021"/>
                </a:solidFill>
                <a:ea typeface="Times New Roman" panose="02020603050405020304" pitchFamily="18" charset="0"/>
              </a:rPr>
              <a:t>cư</a:t>
            </a:r>
            <a:r>
              <a:rPr lang="en-US" sz="2400" b="1" i="0" dirty="0">
                <a:solidFill>
                  <a:srgbClr val="242021"/>
                </a:solidFill>
                <a:effectLst/>
              </a:rPr>
              <a:t> </a:t>
            </a:r>
            <a:r>
              <a:rPr lang="en-US" sz="2400" b="1" i="0" dirty="0" err="1">
                <a:solidFill>
                  <a:srgbClr val="242021"/>
                </a:solidFill>
                <a:effectLst/>
              </a:rPr>
              <a:t>của</a:t>
            </a:r>
            <a:r>
              <a:rPr lang="en-US" sz="2400" b="1" i="0" dirty="0">
                <a:solidFill>
                  <a:srgbClr val="242021"/>
                </a:solidFill>
                <a:effectLst/>
              </a:rPr>
              <a:t> </a:t>
            </a:r>
            <a:r>
              <a:rPr lang="en-US" sz="2400" b="1" i="0" dirty="0" err="1">
                <a:solidFill>
                  <a:srgbClr val="242021"/>
                </a:solidFill>
                <a:effectLst/>
              </a:rPr>
              <a:t>vùng</a:t>
            </a:r>
            <a:r>
              <a:rPr lang="en-US" sz="2400" b="1" i="0" dirty="0">
                <a:solidFill>
                  <a:srgbClr val="242021"/>
                </a:solidFill>
                <a:effectLst/>
              </a:rPr>
              <a:t> (Trung du </a:t>
            </a:r>
            <a:r>
              <a:rPr lang="en-US" sz="2400" b="1" i="0" dirty="0" err="1">
                <a:solidFill>
                  <a:srgbClr val="242021"/>
                </a:solidFill>
                <a:effectLst/>
              </a:rPr>
              <a:t>và</a:t>
            </a:r>
            <a:r>
              <a:rPr lang="en-US" sz="2400" b="1" i="0" dirty="0">
                <a:solidFill>
                  <a:srgbClr val="242021"/>
                </a:solidFill>
                <a:effectLst/>
              </a:rPr>
              <a:t> </a:t>
            </a:r>
            <a:r>
              <a:rPr lang="en-US" sz="2400" b="1" i="0" dirty="0" err="1">
                <a:solidFill>
                  <a:srgbClr val="242021"/>
                </a:solidFill>
                <a:effectLst/>
              </a:rPr>
              <a:t>miền</a:t>
            </a:r>
            <a:r>
              <a:rPr lang="en-US" sz="2400" b="1" i="0" dirty="0">
                <a:solidFill>
                  <a:srgbClr val="242021"/>
                </a:solidFill>
                <a:effectLst/>
              </a:rPr>
              <a:t> </a:t>
            </a:r>
            <a:r>
              <a:rPr lang="en-US" sz="2400" b="1" i="0" dirty="0" err="1">
                <a:solidFill>
                  <a:srgbClr val="242021"/>
                </a:solidFill>
                <a:effectLst/>
              </a:rPr>
              <a:t>núi</a:t>
            </a:r>
            <a:r>
              <a:rPr lang="en-US" sz="2400" b="1" i="0" dirty="0">
                <a:solidFill>
                  <a:srgbClr val="242021"/>
                </a:solidFill>
                <a:effectLst/>
              </a:rPr>
              <a:t> </a:t>
            </a:r>
            <a:r>
              <a:rPr lang="en-US" sz="2400" b="1" i="0" dirty="0" err="1">
                <a:solidFill>
                  <a:srgbClr val="242021"/>
                </a:solidFill>
                <a:effectLst/>
              </a:rPr>
              <a:t>Bắc</a:t>
            </a:r>
            <a:r>
              <a:rPr lang="en-US" sz="2400" b="1" i="0" dirty="0">
                <a:solidFill>
                  <a:srgbClr val="242021"/>
                </a:solidFill>
                <a:effectLst/>
              </a:rPr>
              <a:t> </a:t>
            </a:r>
            <a:r>
              <a:rPr lang="en-US" sz="2400" b="1" i="0" dirty="0" err="1">
                <a:solidFill>
                  <a:srgbClr val="242021"/>
                </a:solidFill>
                <a:effectLst/>
              </a:rPr>
              <a:t>Bộ</a:t>
            </a:r>
            <a:r>
              <a:rPr lang="en-US" sz="2400" b="1" i="0" dirty="0">
                <a:solidFill>
                  <a:srgbClr val="242021"/>
                </a:solidFill>
                <a:effectLst/>
              </a:rPr>
              <a:t>)</a:t>
            </a:r>
            <a:endParaRPr lang="en-US" sz="2400" b="1" dirty="0">
              <a:solidFill>
                <a:srgbClr val="242021"/>
              </a:solidFill>
            </a:endParaRPr>
          </a:p>
          <a:p>
            <a:pPr algn="just">
              <a:spcAft>
                <a:spcPts val="1000"/>
              </a:spcAft>
            </a:pPr>
            <a:r>
              <a:rPr lang="en-US" sz="2400" b="1" dirty="0">
                <a:solidFill>
                  <a:srgbClr val="000000"/>
                </a:solidFill>
                <a:effectLst/>
                <a:ea typeface="Times New Roman" panose="02020603050405020304" pitchFamily="18" charset="0"/>
              </a:rPr>
              <a:t>2.1.1. </a:t>
            </a:r>
            <a:r>
              <a:rPr lang="en-US" sz="2400" b="1" dirty="0" err="1">
                <a:solidFill>
                  <a:srgbClr val="000000"/>
                </a:solidFill>
                <a:effectLst/>
                <a:ea typeface="Times New Roman" panose="02020603050405020304" pitchFamily="18" charset="0"/>
              </a:rPr>
              <a:t>Mục</a:t>
            </a:r>
            <a:r>
              <a:rPr lang="en-US" sz="2400" b="1" dirty="0">
                <a:solidFill>
                  <a:srgbClr val="000000"/>
                </a:solidFill>
                <a:effectLst/>
                <a:ea typeface="Times New Roman" panose="02020603050405020304" pitchFamily="18" charset="0"/>
              </a:rPr>
              <a:t> </a:t>
            </a:r>
            <a:r>
              <a:rPr lang="en-US" sz="2400" b="1" dirty="0" err="1">
                <a:solidFill>
                  <a:srgbClr val="000000"/>
                </a:solidFill>
                <a:effectLst/>
                <a:ea typeface="Times New Roman" panose="02020603050405020304" pitchFamily="18" charset="0"/>
              </a:rPr>
              <a:t>tiêu</a:t>
            </a:r>
            <a:endParaRPr lang="en-US" sz="2400" dirty="0">
              <a:effectLst/>
              <a:ea typeface="Calibri" panose="020F0502020204030204" pitchFamily="34" charset="0"/>
            </a:endParaRPr>
          </a:p>
          <a:p>
            <a:pPr algn="just">
              <a:spcAft>
                <a:spcPts val="1000"/>
              </a:spcAft>
            </a:pPr>
            <a:r>
              <a:rPr lang="en-US" sz="2400" dirty="0">
                <a:solidFill>
                  <a:srgbClr val="000000"/>
                </a:solidFill>
                <a:effectLst/>
                <a:ea typeface="Calibri" panose="020F0502020204030204" pitchFamily="34" charset="0"/>
              </a:rPr>
              <a:t>HS </a:t>
            </a:r>
            <a:r>
              <a:rPr lang="en-US" sz="2400" dirty="0" err="1">
                <a:solidFill>
                  <a:srgbClr val="000000"/>
                </a:solidFill>
                <a:effectLst/>
                <a:ea typeface="Calibri" panose="020F0502020204030204" pitchFamily="34" charset="0"/>
              </a:rPr>
              <a:t>nêu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được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một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đặc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điểm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cư</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vùng</a:t>
            </a:r>
            <a:r>
              <a:rPr lang="en-US" sz="2400" dirty="0">
                <a:solidFill>
                  <a:srgbClr val="000000"/>
                </a:solidFill>
                <a:effectLst/>
                <a:ea typeface="Calibri" panose="020F0502020204030204" pitchFamily="34" charset="0"/>
              </a:rPr>
              <a:t> (Trung du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miền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núi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Bộ</a:t>
            </a:r>
            <a:r>
              <a:rPr lang="en-US" sz="2400" dirty="0">
                <a:solidFill>
                  <a:srgbClr val="000000"/>
                </a:solidFill>
                <a:effectLst/>
                <a:ea typeface="Calibri" panose="020F0502020204030204" pitchFamily="34" charset="0"/>
              </a:rPr>
              <a:t>). </a:t>
            </a:r>
            <a:endParaRPr lang="en-US" sz="2400" dirty="0">
              <a:effectLst/>
              <a:ea typeface="Calibri" panose="020F0502020204030204" pitchFamily="34" charset="0"/>
            </a:endParaRPr>
          </a:p>
        </p:txBody>
      </p:sp>
    </p:spTree>
    <p:extLst>
      <p:ext uri="{BB962C8B-B14F-4D97-AF65-F5344CB8AC3E}">
        <p14:creationId xmlns:p14="http://schemas.microsoft.com/office/powerpoint/2010/main" val="308757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37</a:t>
            </a:fld>
            <a:endParaRPr lang="en-US"/>
          </a:p>
        </p:txBody>
      </p:sp>
      <p:sp>
        <p:nvSpPr>
          <p:cNvPr id="3" name="TextBox 2">
            <a:extLst>
              <a:ext uri="{FF2B5EF4-FFF2-40B4-BE49-F238E27FC236}">
                <a16:creationId xmlns:a16="http://schemas.microsoft.com/office/drawing/2014/main" id="{10CA718C-955C-23E1-B8AB-2DABC205637E}"/>
              </a:ext>
            </a:extLst>
          </p:cNvPr>
          <p:cNvSpPr txBox="1"/>
          <p:nvPr/>
        </p:nvSpPr>
        <p:spPr>
          <a:xfrm>
            <a:off x="2837124" y="363965"/>
            <a:ext cx="10864463" cy="7465505"/>
          </a:xfrm>
          <a:prstGeom prst="rect">
            <a:avLst/>
          </a:prstGeom>
          <a:noFill/>
        </p:spPr>
        <p:txBody>
          <a:bodyPr wrap="square">
            <a:spAutoFit/>
          </a:bodyPr>
          <a:lstStyle/>
          <a:p>
            <a:pPr indent="180340" algn="just">
              <a:lnSpc>
                <a:spcPct val="150000"/>
              </a:lnSpc>
            </a:pPr>
            <a:r>
              <a:rPr lang="en-US" sz="2500" b="1" dirty="0">
                <a:solidFill>
                  <a:srgbClr val="000000"/>
                </a:solidFill>
                <a:effectLst/>
                <a:latin typeface="Times New Roman" panose="02020603050405020304" pitchFamily="18" charset="0"/>
                <a:ea typeface="Times New Roman" panose="02020603050405020304" pitchFamily="18" charset="0"/>
              </a:rPr>
              <a:t>2.1.2. </a:t>
            </a:r>
            <a:r>
              <a:rPr lang="en-US" sz="2500" b="1" dirty="0" err="1">
                <a:solidFill>
                  <a:srgbClr val="000000"/>
                </a:solidFill>
                <a:effectLst/>
                <a:latin typeface="Times New Roman" panose="02020603050405020304" pitchFamily="18" charset="0"/>
                <a:ea typeface="Times New Roman" panose="02020603050405020304" pitchFamily="18" charset="0"/>
              </a:rPr>
              <a:t>Tổ</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chức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thực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hiện</a:t>
            </a:r>
            <a:endParaRPr lang="en-US" sz="2500" dirty="0">
              <a:effectLst/>
              <a:latin typeface="Calibri" panose="020F0502020204030204" pitchFamily="34" charset="0"/>
              <a:ea typeface="Calibri" panose="020F0502020204030204" pitchFamily="34" charset="0"/>
            </a:endParaRPr>
          </a:p>
          <a:p>
            <a:pPr>
              <a:lnSpc>
                <a:spcPct val="150000"/>
              </a:lnSpc>
            </a:pPr>
            <a:r>
              <a:rPr lang="en-US" sz="2500" i="1" dirty="0" err="1">
                <a:solidFill>
                  <a:srgbClr val="000000"/>
                </a:solidFill>
                <a:effectLst/>
                <a:latin typeface="Times New Roman" panose="02020603050405020304" pitchFamily="18" charset="0"/>
                <a:ea typeface="Times New Roman" panose="02020603050405020304" pitchFamily="18" charset="0"/>
              </a:rPr>
              <a:t>Bước</a:t>
            </a:r>
            <a:r>
              <a:rPr lang="en-US" sz="2500" i="1" dirty="0">
                <a:solidFill>
                  <a:srgbClr val="000000"/>
                </a:solidFill>
                <a:effectLst/>
                <a:latin typeface="Times New Roman" panose="02020603050405020304" pitchFamily="18" charset="0"/>
                <a:ea typeface="Times New Roman" panose="02020603050405020304" pitchFamily="18" charset="0"/>
              </a:rPr>
              <a:t> 1.</a:t>
            </a:r>
            <a:r>
              <a:rPr lang="en-US"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Giao nhiệm vụ học tập</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Hình thức thực hiện: trên lớp</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Phương pháp: </a:t>
            </a:r>
            <a:r>
              <a:rPr lang="en-US" sz="2500" dirty="0" err="1">
                <a:solidFill>
                  <a:srgbClr val="000000"/>
                </a:solidFill>
                <a:effectLst/>
                <a:latin typeface="Times New Roman" panose="02020603050405020304" pitchFamily="18" charset="0"/>
                <a:ea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trực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quan</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GV yêu cầu HS</a:t>
            </a:r>
            <a:r>
              <a:rPr lang="en-US" sz="2500" dirty="0">
                <a:solidFill>
                  <a:srgbClr val="000000"/>
                </a:solidFill>
                <a:latin typeface="Times New Roman" panose="02020603050405020304" pitchFamily="18" charset="0"/>
                <a:ea typeface="Times New Roman" panose="02020603050405020304" pitchFamily="18" charset="0"/>
              </a:rPr>
              <a:t>: </a:t>
            </a:r>
          </a:p>
          <a:p>
            <a:pPr algn="just">
              <a:lnSpc>
                <a:spcPct val="150000"/>
              </a:lnSpc>
            </a:pPr>
            <a:r>
              <a:rPr lang="en-US" sz="2500" dirty="0">
                <a:solidFill>
                  <a:srgbClr val="000000"/>
                </a:solidFill>
                <a:latin typeface="Times New Roman" panose="02020603050405020304" pitchFamily="18" charset="0"/>
                <a:ea typeface="Times New Roman" panose="02020603050405020304" pitchFamily="18" charset="0"/>
              </a:rPr>
              <a:t>1/ </a:t>
            </a:r>
            <a:r>
              <a:rPr lang="en-US" sz="2500" dirty="0" err="1">
                <a:solidFill>
                  <a:srgbClr val="000000"/>
                </a:solidFill>
                <a:latin typeface="Times New Roman" panose="02020603050405020304" pitchFamily="18" charset="0"/>
                <a:ea typeface="Times New Roman" panose="02020603050405020304" pitchFamily="18" charset="0"/>
              </a:rPr>
              <a:t>Xác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định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đối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tượng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địa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lí</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trên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lược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đồ</a:t>
            </a:r>
            <a:r>
              <a:rPr lang="en-US" sz="2500" dirty="0">
                <a:solidFill>
                  <a:srgbClr val="000000"/>
                </a:solidFill>
                <a:latin typeface="Times New Roman" panose="02020603050405020304" pitchFamily="18" charset="0"/>
                <a:ea typeface="Times New Roman" panose="02020603050405020304" pitchFamily="18" charset="0"/>
              </a:rPr>
              <a:t>; </a:t>
            </a:r>
          </a:p>
          <a:p>
            <a:pPr algn="just">
              <a:lnSpc>
                <a:spcPct val="150000"/>
              </a:lnSpc>
            </a:pPr>
            <a:r>
              <a:rPr lang="en-US" sz="2500" dirty="0">
                <a:solidFill>
                  <a:srgbClr val="000000"/>
                </a:solidFill>
                <a:latin typeface="Times New Roman" panose="02020603050405020304" pitchFamily="18" charset="0"/>
                <a:ea typeface="Times New Roman" panose="02020603050405020304" pitchFamily="18" charset="0"/>
              </a:rPr>
              <a:t>2/ Hoàn </a:t>
            </a:r>
            <a:r>
              <a:rPr lang="en-US" sz="2500" dirty="0" err="1">
                <a:solidFill>
                  <a:srgbClr val="000000"/>
                </a:solidFill>
                <a:latin typeface="Times New Roman" panose="02020603050405020304" pitchFamily="18" charset="0"/>
                <a:ea typeface="Times New Roman" panose="02020603050405020304" pitchFamily="18" charset="0"/>
              </a:rPr>
              <a:t>thành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phiếu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tập</a:t>
            </a:r>
            <a:r>
              <a:rPr lang="en-US" sz="2500" dirty="0">
                <a:solidFill>
                  <a:srgbClr val="000000"/>
                </a:solidFill>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nSpc>
                <a:spcPct val="150000"/>
              </a:lnSpc>
            </a:pPr>
            <a:r>
              <a:rPr lang="vi-VN" sz="2500" i="1" dirty="0">
                <a:solidFill>
                  <a:srgbClr val="000000"/>
                </a:solidFill>
                <a:effectLst/>
                <a:latin typeface="Times New Roman" panose="02020603050405020304" pitchFamily="18" charset="0"/>
                <a:ea typeface="Times New Roman" panose="02020603050405020304" pitchFamily="18" charset="0"/>
              </a:rPr>
              <a:t>Bước 2.</a:t>
            </a:r>
            <a:r>
              <a:rPr lang="vi-VN"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Thực hiện nhiệm vụ</a:t>
            </a:r>
            <a:endParaRPr lang="en-US" sz="2500" dirty="0">
              <a:solidFill>
                <a:srgbClr val="000000"/>
              </a:solidFill>
              <a:effectLst/>
              <a:latin typeface="Times New Roman" panose="02020603050405020304" pitchFamily="18" charset="0"/>
              <a:ea typeface="Calibri" panose="020F0502020204030204" pitchFamily="34" charset="0"/>
            </a:endParaRPr>
          </a:p>
          <a:p>
            <a:pPr>
              <a:lnSpc>
                <a:spcPct val="150000"/>
              </a:lnSpc>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3.</a:t>
            </a:r>
            <a:r>
              <a:rPr lang="en-US" altLang="en-US" sz="2400" dirty="0">
                <a:solidFill>
                  <a:srgbClr val="000000"/>
                </a:solidFill>
                <a:latin typeface="+mj-lt"/>
                <a:ea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Báo cáo</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trình bày kết quả</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HS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endParaRPr kumimoji="0" lang="vi-VN" altLang="en-US" sz="2400" b="0" i="0" u="none" strike="noStrike" cap="none" normalizeH="0" baseline="0" dirty="0">
              <a:ln>
                <a:noFill/>
              </a:ln>
              <a:solidFill>
                <a:schemeClr val="tx1"/>
              </a:solidFill>
              <a:effectLst/>
              <a:latin typeface="+mj-lt"/>
            </a:endParaRPr>
          </a:p>
          <a:p>
            <a:pPr>
              <a:lnSpc>
                <a:spcPct val="150000"/>
              </a:lnSpc>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4</a:t>
            </a: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a:t>
            </a:r>
            <a:r>
              <a:rPr lang="en-US" altLang="en-US" sz="2400" dirty="0">
                <a:solidFill>
                  <a:srgbClr val="000000"/>
                </a:solidFill>
                <a:latin typeface="+mj-lt"/>
                <a:ea typeface="Times New Roman" panose="02020603050405020304" pitchFamily="18" charset="0"/>
              </a:rPr>
              <a:t> </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GV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đánh</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giá</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chuẩn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kiến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thức</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kĩ</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năng</a:t>
            </a:r>
            <a:endParaRPr kumimoji="0" lang="vi-VN" altLang="en-US" sz="2400" b="0" i="0" u="none" strike="noStrike" cap="none" normalizeH="0" baseline="0" dirty="0">
              <a:ln>
                <a:noFill/>
              </a:ln>
              <a:solidFill>
                <a:schemeClr val="tx1"/>
              </a:solidFill>
              <a:effectLst/>
              <a:latin typeface="+mj-lt"/>
            </a:endParaRPr>
          </a:p>
          <a:p>
            <a:pPr>
              <a:lnSpc>
                <a:spcPct val="150000"/>
              </a:lnSpc>
            </a:pP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Công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cụ</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đánh</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giá</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bảng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kiểm</a:t>
            </a:r>
            <a:endParaRPr kumimoji="0" lang="vi-VN" altLang="en-US" sz="2400" b="0" i="0" u="none" strike="noStrike" cap="none" normalizeH="0" baseline="0" dirty="0">
              <a:ln>
                <a:noFill/>
              </a:ln>
              <a:solidFill>
                <a:schemeClr val="tx1"/>
              </a:solidFill>
              <a:effectLst/>
              <a:latin typeface="+mj-lt"/>
            </a:endParaRPr>
          </a:p>
          <a:p>
            <a:pPr>
              <a:lnSpc>
                <a:spcPct val="150000"/>
              </a:lnSpc>
            </a:pPr>
            <a:endParaRPr lang="en-US" sz="2500" dirty="0">
              <a:effectLst/>
              <a:latin typeface="Calibri" panose="020F0502020204030204" pitchFamily="34" charset="0"/>
              <a:ea typeface="Calibri" panose="020F0502020204030204" pitchFamily="34" charset="0"/>
            </a:endParaRPr>
          </a:p>
          <a:p>
            <a:pPr>
              <a:lnSpc>
                <a:spcPct val="150000"/>
              </a:lnSpc>
            </a:pPr>
            <a:endParaRPr lang="en-US" sz="2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961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38</a:t>
            </a:fld>
            <a:endParaRPr lang="en-US"/>
          </a:p>
        </p:txBody>
      </p:sp>
      <p:sp>
        <p:nvSpPr>
          <p:cNvPr id="7" name="TextBox 6">
            <a:extLst>
              <a:ext uri="{FF2B5EF4-FFF2-40B4-BE49-F238E27FC236}">
                <a16:creationId xmlns:a16="http://schemas.microsoft.com/office/drawing/2014/main" id="{D6A8F9A3-77EC-F2E8-6A52-EF02EAF1648B}"/>
              </a:ext>
            </a:extLst>
          </p:cNvPr>
          <p:cNvSpPr txBox="1"/>
          <p:nvPr/>
        </p:nvSpPr>
        <p:spPr>
          <a:xfrm>
            <a:off x="1568534" y="1998402"/>
            <a:ext cx="9441711" cy="2323713"/>
          </a:xfrm>
          <a:prstGeom prst="rect">
            <a:avLst/>
          </a:prstGeom>
          <a:noFill/>
        </p:spPr>
        <p:txBody>
          <a:bodyPr wrap="square">
            <a:spAutoFit/>
          </a:bodyPr>
          <a:lstStyle/>
          <a:p>
            <a:pPr algn="just">
              <a:spcAft>
                <a:spcPts val="1000"/>
              </a:spcAft>
            </a:pPr>
            <a:r>
              <a:rPr lang="en-US" sz="2400" b="1" dirty="0">
                <a:ea typeface="Times New Roman" panose="02020603050405020304" pitchFamily="18" charset="0"/>
              </a:rPr>
              <a:t>2</a:t>
            </a:r>
            <a:r>
              <a:rPr lang="en-US" sz="2400" b="1" dirty="0">
                <a:effectLst/>
                <a:ea typeface="Times New Roman" panose="02020603050405020304" pitchFamily="18" charset="0"/>
              </a:rPr>
              <a:t>. CHỦ ĐỀ DÂN CƯ VÀ HOẠT ĐỘNG SẢN XUẤT CỦA VÙNG</a:t>
            </a:r>
            <a:endParaRPr lang="en-US" sz="2400" dirty="0">
              <a:effectLst/>
              <a:ea typeface="Calibri" panose="020F0502020204030204" pitchFamily="34" charset="0"/>
            </a:endParaRPr>
          </a:p>
          <a:p>
            <a:pPr algn="just">
              <a:spcAft>
                <a:spcPts val="1000"/>
              </a:spcAft>
            </a:pPr>
            <a:r>
              <a:rPr lang="en-US" sz="2400" b="1" dirty="0">
                <a:effectLst/>
                <a:ea typeface="Times New Roman" panose="02020603050405020304" pitchFamily="18" charset="0"/>
              </a:rPr>
              <a:t>2.2. </a:t>
            </a:r>
            <a:r>
              <a:rPr lang="en-US" sz="2400" b="1" dirty="0" err="1">
                <a:ea typeface="Times New Roman" panose="02020603050405020304" pitchFamily="18" charset="0"/>
              </a:rPr>
              <a:t>Hoạt</a:t>
            </a:r>
            <a:r>
              <a:rPr lang="en-US" sz="2400" b="1" dirty="0">
                <a:ea typeface="Times New Roman" panose="02020603050405020304" pitchFamily="18" charset="0"/>
              </a:rPr>
              <a:t> </a:t>
            </a:r>
            <a:r>
              <a:rPr lang="en-US" sz="2400" b="1" dirty="0" err="1">
                <a:ea typeface="Times New Roman" panose="02020603050405020304" pitchFamily="18" charset="0"/>
              </a:rPr>
              <a:t>động</a:t>
            </a:r>
            <a:r>
              <a:rPr lang="en-US" sz="2400" b="1" dirty="0">
                <a:ea typeface="Times New Roman" panose="02020603050405020304" pitchFamily="18" charset="0"/>
              </a:rPr>
              <a:t> </a:t>
            </a:r>
            <a:r>
              <a:rPr lang="en-US" sz="2400" b="1" dirty="0" err="1">
                <a:ea typeface="Times New Roman" panose="02020603050405020304" pitchFamily="18" charset="0"/>
              </a:rPr>
              <a:t>sản</a:t>
            </a:r>
            <a:r>
              <a:rPr lang="en-US" sz="2400" b="1" dirty="0">
                <a:ea typeface="Times New Roman" panose="02020603050405020304" pitchFamily="18" charset="0"/>
              </a:rPr>
              <a:t> </a:t>
            </a:r>
            <a:r>
              <a:rPr lang="en-US" sz="2400" b="1" dirty="0" err="1">
                <a:ea typeface="Times New Roman" panose="02020603050405020304" pitchFamily="18" charset="0"/>
              </a:rPr>
              <a:t>xuất</a:t>
            </a:r>
            <a:r>
              <a:rPr lang="en-US" sz="2400" b="1" i="0" dirty="0">
                <a:effectLst/>
              </a:rPr>
              <a:t> </a:t>
            </a:r>
            <a:r>
              <a:rPr lang="en-US" sz="2400" b="1" i="0" dirty="0" err="1">
                <a:effectLst/>
              </a:rPr>
              <a:t>của</a:t>
            </a:r>
            <a:r>
              <a:rPr lang="en-US" sz="2400" b="1" i="0" dirty="0">
                <a:effectLst/>
              </a:rPr>
              <a:t> </a:t>
            </a:r>
            <a:r>
              <a:rPr lang="en-US" sz="2400" b="1" i="0" dirty="0" err="1">
                <a:effectLst/>
              </a:rPr>
              <a:t>vùng</a:t>
            </a:r>
            <a:r>
              <a:rPr lang="en-US" sz="2400" b="1" i="0" dirty="0">
                <a:effectLst/>
              </a:rPr>
              <a:t> (Trung du </a:t>
            </a:r>
            <a:r>
              <a:rPr lang="en-US" sz="2400" b="1" i="0" dirty="0" err="1">
                <a:effectLst/>
              </a:rPr>
              <a:t>và</a:t>
            </a:r>
            <a:r>
              <a:rPr lang="en-US" sz="2400" b="1" i="0" dirty="0">
                <a:effectLst/>
              </a:rPr>
              <a:t> </a:t>
            </a:r>
            <a:r>
              <a:rPr lang="en-US" sz="2400" b="1" i="0" dirty="0" err="1">
                <a:effectLst/>
              </a:rPr>
              <a:t>miền</a:t>
            </a:r>
            <a:r>
              <a:rPr lang="en-US" sz="2400" b="1" i="0" dirty="0">
                <a:effectLst/>
              </a:rPr>
              <a:t> </a:t>
            </a:r>
            <a:r>
              <a:rPr lang="en-US" sz="2400" b="1" i="0" dirty="0" err="1">
                <a:effectLst/>
              </a:rPr>
              <a:t>núi</a:t>
            </a:r>
            <a:r>
              <a:rPr lang="en-US" sz="2400" b="1" i="0" dirty="0">
                <a:effectLst/>
              </a:rPr>
              <a:t> </a:t>
            </a:r>
            <a:r>
              <a:rPr lang="en-US" sz="2400" b="1" i="0" dirty="0" err="1">
                <a:effectLst/>
              </a:rPr>
              <a:t>Bắc</a:t>
            </a:r>
            <a:r>
              <a:rPr lang="en-US" sz="2400" b="1" i="0" dirty="0">
                <a:effectLst/>
              </a:rPr>
              <a:t> </a:t>
            </a:r>
            <a:r>
              <a:rPr lang="en-US" sz="2400" b="1" i="0" dirty="0" err="1">
                <a:effectLst/>
              </a:rPr>
              <a:t>Bộ</a:t>
            </a:r>
            <a:r>
              <a:rPr lang="en-US" sz="2400" b="1" i="0" dirty="0">
                <a:effectLst/>
              </a:rPr>
              <a:t>)</a:t>
            </a:r>
            <a:endParaRPr lang="en-US" sz="2400" b="1" dirty="0"/>
          </a:p>
          <a:p>
            <a:pPr algn="just">
              <a:spcAft>
                <a:spcPts val="1000"/>
              </a:spcAft>
            </a:pPr>
            <a:r>
              <a:rPr lang="en-US" sz="2400" b="1" dirty="0">
                <a:effectLst/>
                <a:ea typeface="Times New Roman" panose="02020603050405020304" pitchFamily="18" charset="0"/>
              </a:rPr>
              <a:t>2.2.1. </a:t>
            </a:r>
            <a:r>
              <a:rPr lang="en-US" sz="2400" b="1" dirty="0" err="1">
                <a:effectLst/>
                <a:ea typeface="Times New Roman" panose="02020603050405020304" pitchFamily="18" charset="0"/>
              </a:rPr>
              <a:t>Mục</a:t>
            </a:r>
            <a:r>
              <a:rPr lang="en-US" sz="2400" b="1" dirty="0">
                <a:effectLst/>
                <a:ea typeface="Times New Roman" panose="02020603050405020304" pitchFamily="18" charset="0"/>
              </a:rPr>
              <a:t> </a:t>
            </a:r>
            <a:r>
              <a:rPr lang="en-US" sz="2400" b="1" dirty="0" err="1">
                <a:effectLst/>
                <a:ea typeface="Times New Roman" panose="02020603050405020304" pitchFamily="18" charset="0"/>
              </a:rPr>
              <a:t>tiêu</a:t>
            </a:r>
            <a:endParaRPr lang="en-US" sz="2400" dirty="0">
              <a:effectLst/>
              <a:ea typeface="Calibri" panose="020F0502020204030204" pitchFamily="34" charset="0"/>
            </a:endParaRPr>
          </a:p>
          <a:p>
            <a:pPr algn="just">
              <a:spcAft>
                <a:spcPts val="1000"/>
              </a:spcAft>
            </a:pPr>
            <a:r>
              <a:rPr lang="en-US" sz="2400" dirty="0">
                <a:effectLst/>
                <a:ea typeface="Calibri" panose="020F0502020204030204" pitchFamily="34" charset="0"/>
              </a:rPr>
              <a:t>HS </a:t>
            </a:r>
            <a:r>
              <a:rPr lang="en-US" sz="2400" dirty="0" err="1">
                <a:effectLst/>
                <a:ea typeface="Calibri" panose="020F0502020204030204" pitchFamily="34" charset="0"/>
              </a:rPr>
              <a:t>nêu</a:t>
            </a:r>
            <a:r>
              <a:rPr lang="en-US" sz="2400" dirty="0">
                <a:effectLst/>
                <a:ea typeface="Calibri" panose="020F0502020204030204" pitchFamily="34" charset="0"/>
              </a:rPr>
              <a:t> </a:t>
            </a:r>
            <a:r>
              <a:rPr lang="en-US" sz="2400" dirty="0" err="1">
                <a:effectLst/>
                <a:ea typeface="Calibri" panose="020F0502020204030204" pitchFamily="34" charset="0"/>
              </a:rPr>
              <a:t>được</a:t>
            </a:r>
            <a:r>
              <a:rPr lang="en-US" sz="2400" dirty="0">
                <a:effectLst/>
                <a:ea typeface="Calibri" panose="020F0502020204030204" pitchFamily="34" charset="0"/>
              </a:rPr>
              <a:t> </a:t>
            </a:r>
            <a:r>
              <a:rPr lang="en-US" sz="2400" dirty="0" err="1">
                <a:effectLst/>
                <a:ea typeface="Calibri" panose="020F0502020204030204" pitchFamily="34" charset="0"/>
              </a:rPr>
              <a:t>một</a:t>
            </a:r>
            <a:r>
              <a:rPr lang="en-US" sz="2400" dirty="0">
                <a:effectLst/>
                <a:ea typeface="Calibri" panose="020F0502020204030204" pitchFamily="34" charset="0"/>
              </a:rPr>
              <a:t> </a:t>
            </a:r>
            <a:r>
              <a:rPr lang="en-US" sz="2400" dirty="0" err="1">
                <a:effectLst/>
                <a:ea typeface="Calibri" panose="020F0502020204030204" pitchFamily="34" charset="0"/>
              </a:rPr>
              <a:t>số</a:t>
            </a:r>
            <a:r>
              <a:rPr lang="en-US" sz="2400" dirty="0">
                <a:effectLst/>
                <a:ea typeface="Calibri" panose="020F0502020204030204" pitchFamily="34" charset="0"/>
              </a:rPr>
              <a:t> </a:t>
            </a:r>
            <a:r>
              <a:rPr lang="en-US" sz="2400" dirty="0" err="1">
                <a:effectLst/>
                <a:ea typeface="Calibri" panose="020F0502020204030204" pitchFamily="34" charset="0"/>
              </a:rPr>
              <a:t>hoạt</a:t>
            </a:r>
            <a:r>
              <a:rPr lang="en-US" sz="2400" dirty="0">
                <a:effectLst/>
                <a:ea typeface="Calibri" panose="020F0502020204030204" pitchFamily="34" charset="0"/>
              </a:rPr>
              <a:t> </a:t>
            </a:r>
            <a:r>
              <a:rPr lang="en-US" sz="2400" dirty="0" err="1">
                <a:effectLst/>
                <a:ea typeface="Calibri" panose="020F0502020204030204" pitchFamily="34" charset="0"/>
              </a:rPr>
              <a:t>động</a:t>
            </a:r>
            <a:r>
              <a:rPr lang="en-US" sz="2400" dirty="0">
                <a:effectLst/>
                <a:ea typeface="Calibri" panose="020F0502020204030204" pitchFamily="34" charset="0"/>
              </a:rPr>
              <a:t> </a:t>
            </a:r>
            <a:r>
              <a:rPr lang="en-US" sz="2400" dirty="0" err="1">
                <a:effectLst/>
                <a:ea typeface="Calibri" panose="020F0502020204030204" pitchFamily="34" charset="0"/>
              </a:rPr>
              <a:t>sản</a:t>
            </a:r>
            <a:r>
              <a:rPr lang="en-US" sz="2400" dirty="0">
                <a:effectLst/>
                <a:ea typeface="Calibri" panose="020F0502020204030204" pitchFamily="34" charset="0"/>
              </a:rPr>
              <a:t> </a:t>
            </a:r>
            <a:r>
              <a:rPr lang="en-US" sz="2400" dirty="0" err="1">
                <a:effectLst/>
                <a:ea typeface="Calibri" panose="020F0502020204030204" pitchFamily="34" charset="0"/>
              </a:rPr>
              <a:t>xuất</a:t>
            </a:r>
            <a:r>
              <a:rPr lang="en-US" sz="2400" dirty="0">
                <a:effectLst/>
                <a:ea typeface="Calibri" panose="020F0502020204030204" pitchFamily="34" charset="0"/>
              </a:rPr>
              <a:t> </a:t>
            </a:r>
            <a:r>
              <a:rPr lang="en-US" sz="2400" dirty="0" err="1">
                <a:effectLst/>
                <a:ea typeface="Calibri" panose="020F0502020204030204" pitchFamily="34" charset="0"/>
              </a:rPr>
              <a:t>của</a:t>
            </a:r>
            <a:r>
              <a:rPr lang="en-US" sz="2400" dirty="0">
                <a:effectLst/>
                <a:ea typeface="Calibri" panose="020F0502020204030204" pitchFamily="34" charset="0"/>
              </a:rPr>
              <a:t> </a:t>
            </a:r>
            <a:r>
              <a:rPr lang="en-US" sz="2400" dirty="0" err="1">
                <a:effectLst/>
                <a:ea typeface="Calibri" panose="020F0502020204030204" pitchFamily="34" charset="0"/>
              </a:rPr>
              <a:t>vùng</a:t>
            </a:r>
            <a:r>
              <a:rPr lang="en-US" sz="2400" dirty="0">
                <a:effectLst/>
                <a:ea typeface="Calibri" panose="020F0502020204030204" pitchFamily="34" charset="0"/>
              </a:rPr>
              <a:t> (Trung du </a:t>
            </a:r>
            <a:r>
              <a:rPr lang="en-US" sz="2400" dirty="0" err="1">
                <a:effectLst/>
                <a:ea typeface="Calibri" panose="020F0502020204030204" pitchFamily="34" charset="0"/>
              </a:rPr>
              <a:t>và</a:t>
            </a:r>
            <a:r>
              <a:rPr lang="en-US" sz="2400" dirty="0">
                <a:effectLst/>
                <a:ea typeface="Calibri" panose="020F0502020204030204" pitchFamily="34" charset="0"/>
              </a:rPr>
              <a:t> </a:t>
            </a:r>
            <a:r>
              <a:rPr lang="en-US" sz="2400" dirty="0" err="1">
                <a:effectLst/>
                <a:ea typeface="Calibri" panose="020F0502020204030204" pitchFamily="34" charset="0"/>
              </a:rPr>
              <a:t>miền</a:t>
            </a:r>
            <a:r>
              <a:rPr lang="en-US" sz="2400" dirty="0">
                <a:effectLst/>
                <a:ea typeface="Calibri" panose="020F0502020204030204" pitchFamily="34" charset="0"/>
              </a:rPr>
              <a:t> </a:t>
            </a:r>
            <a:r>
              <a:rPr lang="en-US" sz="2400" dirty="0" err="1">
                <a:effectLst/>
                <a:ea typeface="Calibri" panose="020F0502020204030204" pitchFamily="34" charset="0"/>
              </a:rPr>
              <a:t>núi</a:t>
            </a:r>
            <a:r>
              <a:rPr lang="en-US" sz="2400" dirty="0">
                <a:effectLst/>
                <a:ea typeface="Calibri" panose="020F0502020204030204" pitchFamily="34" charset="0"/>
              </a:rPr>
              <a:t> </a:t>
            </a:r>
            <a:r>
              <a:rPr lang="en-US" sz="2400" dirty="0" err="1">
                <a:effectLst/>
                <a:ea typeface="Calibri" panose="020F0502020204030204" pitchFamily="34" charset="0"/>
              </a:rPr>
              <a:t>Bắc</a:t>
            </a:r>
            <a:r>
              <a:rPr lang="en-US" sz="2400" dirty="0">
                <a:effectLst/>
                <a:ea typeface="Calibri" panose="020F0502020204030204" pitchFamily="34" charset="0"/>
              </a:rPr>
              <a:t> </a:t>
            </a:r>
            <a:r>
              <a:rPr lang="en-US" sz="2400" dirty="0" err="1">
                <a:effectLst/>
                <a:ea typeface="Calibri" panose="020F0502020204030204" pitchFamily="34" charset="0"/>
              </a:rPr>
              <a:t>Bộ</a:t>
            </a:r>
            <a:r>
              <a:rPr lang="en-US" sz="2400" dirty="0">
                <a:effectLst/>
                <a:ea typeface="Calibri" panose="020F0502020204030204" pitchFamily="34" charset="0"/>
              </a:rPr>
              <a:t>). </a:t>
            </a:r>
          </a:p>
        </p:txBody>
      </p:sp>
    </p:spTree>
    <p:extLst>
      <p:ext uri="{BB962C8B-B14F-4D97-AF65-F5344CB8AC3E}">
        <p14:creationId xmlns:p14="http://schemas.microsoft.com/office/powerpoint/2010/main" val="81793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39</a:t>
            </a:fld>
            <a:endParaRPr lang="en-US"/>
          </a:p>
        </p:txBody>
      </p:sp>
      <p:sp>
        <p:nvSpPr>
          <p:cNvPr id="3" name="TextBox 2">
            <a:extLst>
              <a:ext uri="{FF2B5EF4-FFF2-40B4-BE49-F238E27FC236}">
                <a16:creationId xmlns:a16="http://schemas.microsoft.com/office/drawing/2014/main" id="{10CA718C-955C-23E1-B8AB-2DABC205637E}"/>
              </a:ext>
            </a:extLst>
          </p:cNvPr>
          <p:cNvSpPr txBox="1"/>
          <p:nvPr/>
        </p:nvSpPr>
        <p:spPr>
          <a:xfrm>
            <a:off x="2625090" y="0"/>
            <a:ext cx="10864463" cy="8573501"/>
          </a:xfrm>
          <a:prstGeom prst="rect">
            <a:avLst/>
          </a:prstGeom>
          <a:noFill/>
        </p:spPr>
        <p:txBody>
          <a:bodyPr wrap="square">
            <a:spAutoFit/>
          </a:bodyPr>
          <a:lstStyle/>
          <a:p>
            <a:pPr indent="180340" algn="just">
              <a:lnSpc>
                <a:spcPct val="150000"/>
              </a:lnSpc>
            </a:pPr>
            <a:r>
              <a:rPr lang="en-US" sz="2500" b="1" dirty="0">
                <a:solidFill>
                  <a:srgbClr val="000000"/>
                </a:solidFill>
                <a:effectLst/>
                <a:latin typeface="Times New Roman" panose="02020603050405020304" pitchFamily="18" charset="0"/>
                <a:ea typeface="Times New Roman" panose="02020603050405020304" pitchFamily="18" charset="0"/>
              </a:rPr>
              <a:t>2.2.2. </a:t>
            </a:r>
            <a:r>
              <a:rPr lang="en-US" sz="2500" b="1" dirty="0" err="1">
                <a:solidFill>
                  <a:srgbClr val="000000"/>
                </a:solidFill>
                <a:effectLst/>
                <a:latin typeface="Times New Roman" panose="02020603050405020304" pitchFamily="18" charset="0"/>
                <a:ea typeface="Times New Roman" panose="02020603050405020304" pitchFamily="18" charset="0"/>
              </a:rPr>
              <a:t>Tổ</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chức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thực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hiện</a:t>
            </a:r>
            <a:endParaRPr lang="en-US" sz="2500" dirty="0">
              <a:effectLst/>
              <a:latin typeface="Calibri" panose="020F0502020204030204" pitchFamily="34" charset="0"/>
              <a:ea typeface="Calibri" panose="020F0502020204030204" pitchFamily="34" charset="0"/>
            </a:endParaRPr>
          </a:p>
          <a:p>
            <a:pPr>
              <a:lnSpc>
                <a:spcPct val="150000"/>
              </a:lnSpc>
            </a:pPr>
            <a:r>
              <a:rPr lang="en-US" sz="2500" i="1" dirty="0" err="1">
                <a:solidFill>
                  <a:srgbClr val="000000"/>
                </a:solidFill>
                <a:effectLst/>
                <a:latin typeface="Times New Roman" panose="02020603050405020304" pitchFamily="18" charset="0"/>
                <a:ea typeface="Times New Roman" panose="02020603050405020304" pitchFamily="18" charset="0"/>
              </a:rPr>
              <a:t>Bước</a:t>
            </a:r>
            <a:r>
              <a:rPr lang="en-US" sz="2500" i="1" dirty="0">
                <a:solidFill>
                  <a:srgbClr val="000000"/>
                </a:solidFill>
                <a:effectLst/>
                <a:latin typeface="Times New Roman" panose="02020603050405020304" pitchFamily="18" charset="0"/>
                <a:ea typeface="Times New Roman" panose="02020603050405020304" pitchFamily="18" charset="0"/>
              </a:rPr>
              <a:t> 1.</a:t>
            </a:r>
            <a:r>
              <a:rPr lang="en-US"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Giao nhiệm vụ học tập</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Hình thức thực hiện: trên lớp</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Phương pháp: </a:t>
            </a:r>
            <a:r>
              <a:rPr lang="en-US" sz="2500" dirty="0" err="1">
                <a:solidFill>
                  <a:srgbClr val="000000"/>
                </a:solidFill>
                <a:effectLst/>
                <a:latin typeface="Times New Roman" panose="02020603050405020304" pitchFamily="18" charset="0"/>
                <a:ea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hợp</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tác</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Kĩ thuật: </a:t>
            </a:r>
            <a:r>
              <a:rPr lang="en-US" sz="2500" dirty="0" err="1">
                <a:solidFill>
                  <a:srgbClr val="000000"/>
                </a:solidFill>
                <a:effectLst/>
                <a:latin typeface="Times New Roman" panose="02020603050405020304" pitchFamily="18" charset="0"/>
                <a:ea typeface="Times New Roman" panose="02020603050405020304" pitchFamily="18" charset="0"/>
              </a:rPr>
              <a:t>khăn</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trải</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bàn</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dạy</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học</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theo</a:t>
            </a:r>
            <a:r>
              <a:rPr lang="en-US" sz="2500" dirty="0">
                <a:solidFill>
                  <a:srgbClr val="000000"/>
                </a:solidFill>
                <a:effectLst/>
                <a:latin typeface="Times New Roman" panose="02020603050405020304" pitchFamily="18" charset="0"/>
                <a:ea typeface="Times New Roman" panose="02020603050405020304" pitchFamily="18" charset="0"/>
              </a:rPr>
              <a:t> </a:t>
            </a:r>
            <a:r>
              <a:rPr lang="en-US" sz="2500" dirty="0" err="1">
                <a:solidFill>
                  <a:srgbClr val="000000"/>
                </a:solidFill>
                <a:effectLst/>
                <a:latin typeface="Times New Roman" panose="02020603050405020304" pitchFamily="18" charset="0"/>
                <a:ea typeface="Times New Roman" panose="02020603050405020304" pitchFamily="18" charset="0"/>
              </a:rPr>
              <a:t>trạm</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GV yêu cầu HS</a:t>
            </a:r>
            <a:r>
              <a:rPr lang="en-US" sz="2500" dirty="0">
                <a:solidFill>
                  <a:srgbClr val="000000"/>
                </a:solidFill>
                <a:latin typeface="Times New Roman" panose="02020603050405020304" pitchFamily="18" charset="0"/>
                <a:ea typeface="Times New Roman" panose="02020603050405020304" pitchFamily="18" charset="0"/>
              </a:rPr>
              <a:t>: 1/ </a:t>
            </a:r>
            <a:r>
              <a:rPr lang="en-US" sz="2500" dirty="0" err="1">
                <a:solidFill>
                  <a:srgbClr val="000000"/>
                </a:solidFill>
                <a:latin typeface="Times New Roman" panose="02020603050405020304" pitchFamily="18" charset="0"/>
                <a:ea typeface="Times New Roman" panose="02020603050405020304" pitchFamily="18" charset="0"/>
              </a:rPr>
              <a:t>Trả</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câu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hỏi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ngắn</a:t>
            </a:r>
            <a:r>
              <a:rPr lang="en-US" sz="2500" dirty="0">
                <a:solidFill>
                  <a:srgbClr val="000000"/>
                </a:solidFill>
                <a:latin typeface="Times New Roman" panose="02020603050405020304" pitchFamily="18" charset="0"/>
                <a:ea typeface="Times New Roman" panose="02020603050405020304" pitchFamily="18" charset="0"/>
              </a:rPr>
              <a:t>; </a:t>
            </a:r>
          </a:p>
          <a:p>
            <a:pPr algn="just">
              <a:lnSpc>
                <a:spcPct val="150000"/>
              </a:lnSpc>
            </a:pPr>
            <a:r>
              <a:rPr lang="en-US" sz="2500" dirty="0">
                <a:solidFill>
                  <a:srgbClr val="000000"/>
                </a:solidFill>
                <a:latin typeface="Times New Roman" panose="02020603050405020304" pitchFamily="18" charset="0"/>
                <a:ea typeface="Times New Roman" panose="02020603050405020304" pitchFamily="18" charset="0"/>
              </a:rPr>
              <a:t>                               2/ Hoàn </a:t>
            </a:r>
            <a:r>
              <a:rPr lang="en-US" sz="2500" dirty="0" err="1">
                <a:solidFill>
                  <a:srgbClr val="000000"/>
                </a:solidFill>
                <a:latin typeface="Times New Roman" panose="02020603050405020304" pitchFamily="18" charset="0"/>
                <a:ea typeface="Times New Roman" panose="02020603050405020304" pitchFamily="18" charset="0"/>
              </a:rPr>
              <a:t>thành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phiếu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tập</a:t>
            </a:r>
            <a:r>
              <a:rPr lang="en-US" sz="2500" dirty="0">
                <a:solidFill>
                  <a:srgbClr val="000000"/>
                </a:solidFill>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nSpc>
                <a:spcPct val="150000"/>
              </a:lnSpc>
            </a:pPr>
            <a:r>
              <a:rPr lang="vi-VN" sz="2500" i="1" dirty="0">
                <a:solidFill>
                  <a:srgbClr val="000000"/>
                </a:solidFill>
                <a:effectLst/>
                <a:latin typeface="Times New Roman" panose="02020603050405020304" pitchFamily="18" charset="0"/>
                <a:ea typeface="Times New Roman" panose="02020603050405020304" pitchFamily="18" charset="0"/>
              </a:rPr>
              <a:t>Bước 2.</a:t>
            </a:r>
            <a:r>
              <a:rPr lang="vi-VN"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Thực hiện nhiệm vụ</a:t>
            </a:r>
            <a:endParaRPr lang="en-US" sz="2500" dirty="0">
              <a:solidFill>
                <a:srgbClr val="000000"/>
              </a:solidFill>
              <a:effectLst/>
              <a:latin typeface="Times New Roman" panose="02020603050405020304" pitchFamily="18" charset="0"/>
              <a:ea typeface="Calibri" panose="020F0502020204030204" pitchFamily="34" charset="0"/>
            </a:endParaRPr>
          </a:p>
          <a:p>
            <a:pPr>
              <a:lnSpc>
                <a:spcPct val="150000"/>
              </a:lnSpc>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3.</a:t>
            </a:r>
            <a:r>
              <a:rPr lang="en-US" altLang="en-US" sz="2400" dirty="0">
                <a:solidFill>
                  <a:srgbClr val="000000"/>
                </a:solidFill>
                <a:latin typeface="+mj-lt"/>
                <a:ea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Báo cáo</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trình bày kết quả</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HS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endPar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endParaRPr>
          </a:p>
          <a:p>
            <a:pPr>
              <a:lnSpc>
                <a:spcPct val="150000"/>
              </a:lnSpc>
            </a:pP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Bước </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4</a:t>
            </a:r>
            <a:r>
              <a:rPr kumimoji="0" lang="vi-VN" altLang="en-US" sz="2400" b="0" i="1" u="none" strike="noStrike" cap="none" normalizeH="0" baseline="0" dirty="0">
                <a:ln>
                  <a:noFill/>
                </a:ln>
                <a:solidFill>
                  <a:srgbClr val="000000"/>
                </a:solidFill>
                <a:effectLst/>
                <a:latin typeface="+mj-lt"/>
                <a:ea typeface="Times New Roman" panose="02020603050405020304" pitchFamily="18" charset="0"/>
              </a:rPr>
              <a:t>.</a:t>
            </a:r>
            <a:r>
              <a:rPr lang="en-US" altLang="en-US" sz="2400" dirty="0">
                <a:solidFill>
                  <a:srgbClr val="000000"/>
                </a:solidFill>
                <a:latin typeface="+mj-lt"/>
                <a:ea typeface="Times New Roman" panose="02020603050405020304" pitchFamily="18" charset="0"/>
              </a:rPr>
              <a:t> </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GV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nhận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xét</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đánh</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giá</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chuẩn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kiến</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thức</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kĩ</a:t>
            </a:r>
            <a:r>
              <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mj-lt"/>
                <a:ea typeface="Calibri" panose="020F0502020204030204" pitchFamily="34" charset="0"/>
                <a:cs typeface="Times New Roman" panose="02020603050405020304" pitchFamily="18" charset="0"/>
              </a:rPr>
              <a:t>năng</a:t>
            </a:r>
            <a:endParaRPr kumimoji="0" lang="en-US" altLang="en-US" sz="2400" b="0" i="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endParaRPr>
          </a:p>
          <a:p>
            <a:pPr>
              <a:lnSpc>
                <a:spcPct val="150000"/>
              </a:lnSpc>
            </a:pP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Công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cụ</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đánh</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giá</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bảng</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a:t>
            </a:r>
            <a:r>
              <a:rPr kumimoji="0" lang="en-US" altLang="en-US" sz="2400" b="0" i="1" u="none" strike="noStrike" cap="none" normalizeH="0" baseline="0" dirty="0" err="1">
                <a:ln>
                  <a:noFill/>
                </a:ln>
                <a:solidFill>
                  <a:srgbClr val="000000"/>
                </a:solidFill>
                <a:effectLst/>
                <a:latin typeface="+mj-lt"/>
                <a:ea typeface="Times New Roman" panose="02020603050405020304" pitchFamily="18" charset="0"/>
              </a:rPr>
              <a:t>kiểm</a:t>
            </a:r>
            <a:r>
              <a:rPr kumimoji="0" lang="en-US" altLang="en-US" sz="2400" b="0" i="1" u="none" strike="noStrike" cap="none" normalizeH="0" baseline="0" dirty="0">
                <a:ln>
                  <a:noFill/>
                </a:ln>
                <a:solidFill>
                  <a:srgbClr val="000000"/>
                </a:solidFill>
                <a:effectLst/>
                <a:latin typeface="+mj-lt"/>
                <a:ea typeface="Times New Roman" panose="02020603050405020304" pitchFamily="18" charset="0"/>
              </a:rPr>
              <a:t>, rubrics</a:t>
            </a:r>
            <a:endParaRPr kumimoji="0" lang="vi-VN" altLang="en-US" sz="2400" b="0" i="0" u="none" strike="noStrike" cap="none" normalizeH="0" baseline="0" dirty="0">
              <a:ln>
                <a:noFill/>
              </a:ln>
              <a:solidFill>
                <a:schemeClr val="tx1"/>
              </a:solidFill>
              <a:effectLst/>
              <a:latin typeface="+mj-lt"/>
            </a:endParaRPr>
          </a:p>
          <a:p>
            <a:pPr>
              <a:lnSpc>
                <a:spcPct val="150000"/>
              </a:lnSpc>
            </a:pPr>
            <a:endParaRPr kumimoji="0" lang="vi-VN" altLang="en-US" sz="2400" b="0" i="0" u="none" strike="noStrike" cap="none" normalizeH="0" baseline="0" dirty="0">
              <a:ln>
                <a:noFill/>
              </a:ln>
              <a:solidFill>
                <a:schemeClr val="tx1"/>
              </a:solidFill>
              <a:effectLst/>
              <a:latin typeface="+mj-lt"/>
            </a:endParaRPr>
          </a:p>
          <a:p>
            <a:pPr>
              <a:lnSpc>
                <a:spcPct val="150000"/>
              </a:lnSpc>
            </a:pPr>
            <a:endParaRPr kumimoji="0" lang="vi-VN" altLang="en-US" sz="2400" b="0" i="0" u="none" strike="noStrike" cap="none" normalizeH="0" baseline="0" dirty="0">
              <a:ln>
                <a:noFill/>
              </a:ln>
              <a:solidFill>
                <a:schemeClr val="tx1"/>
              </a:solidFill>
              <a:effectLst/>
              <a:latin typeface="+mj-lt"/>
            </a:endParaRPr>
          </a:p>
          <a:p>
            <a:pPr>
              <a:lnSpc>
                <a:spcPct val="150000"/>
              </a:lnSpc>
            </a:pPr>
            <a:endParaRPr lang="en-US" sz="2500" dirty="0">
              <a:effectLst/>
              <a:latin typeface="Calibri" panose="020F0502020204030204" pitchFamily="34" charset="0"/>
              <a:ea typeface="Calibri" panose="020F0502020204030204" pitchFamily="34" charset="0"/>
            </a:endParaRPr>
          </a:p>
          <a:p>
            <a:pPr>
              <a:lnSpc>
                <a:spcPct val="150000"/>
              </a:lnSpc>
            </a:pPr>
            <a:endParaRPr lang="en-US" sz="2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1021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768" y="1985088"/>
            <a:ext cx="11779789" cy="3681899"/>
          </a:xfrm>
        </p:spPr>
        <p:txBody>
          <a:bodyPr>
            <a:normAutofit/>
          </a:bodyPr>
          <a:lstStyle/>
          <a:p>
            <a:pPr>
              <a:lnSpc>
                <a:spcPct val="15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PHẦN MỘT: HƯỚNG DẪN CHUNG</a:t>
            </a:r>
            <a:br>
              <a:rPr lang="en-US" sz="2800" b="1" dirty="0">
                <a:solidFill>
                  <a:srgbClr val="FF0000"/>
                </a:solidFill>
                <a:effectLst/>
                <a:latin typeface="Times New Roman" panose="02020603050405020304" pitchFamily="18" charset="0"/>
                <a:ea typeface="Times New Roman" panose="02020603050405020304" pitchFamily="18" charset="0"/>
              </a:rPr>
            </a:br>
            <a:r>
              <a:rPr lang="en-US" sz="2800" b="1" dirty="0">
                <a:solidFill>
                  <a:srgbClr val="FF0000"/>
                </a:solidFill>
                <a:effectLst/>
                <a:latin typeface="Times New Roman" panose="02020603050405020304" pitchFamily="18" charset="0"/>
                <a:ea typeface="Times New Roman" panose="02020603050405020304" pitchFamily="18" charset="0"/>
              </a:rPr>
              <a:t>+ PHẦN HAI: HƯỚNG DẪN TỔ CHỨC DẠY HỌC MỘT SỐ NỘI DUNG</a:t>
            </a:r>
            <a:br>
              <a:rPr lang="en-US" sz="2800" b="1" dirty="0">
                <a:solidFill>
                  <a:srgbClr val="FF0000"/>
                </a:solidFill>
                <a:effectLst/>
                <a:latin typeface="Times New Roman" panose="02020603050405020304" pitchFamily="18" charset="0"/>
                <a:ea typeface="Times New Roman" panose="02020603050405020304" pitchFamily="18" charset="0"/>
              </a:rPr>
            </a:br>
            <a:r>
              <a:rPr lang="en-US" sz="2800" b="1" dirty="0">
                <a:solidFill>
                  <a:srgbClr val="FF0000"/>
                </a:solidFill>
                <a:effectLst/>
                <a:latin typeface="Times New Roman" panose="02020603050405020304" pitchFamily="18" charset="0"/>
                <a:ea typeface="Times New Roman" panose="02020603050405020304" pitchFamily="18" charset="0"/>
              </a:rPr>
              <a:t>+ PHẦN BA: CÁC NỘI DUNG KHÁC </a:t>
            </a:r>
            <a:br>
              <a:rPr lang="en-US" sz="2800" cap="none" dirty="0">
                <a:solidFill>
                  <a:srgbClr val="FF0000"/>
                </a:solidFill>
                <a:effectLst/>
                <a:latin typeface="Times New Roman" panose="02020603050405020304" pitchFamily="18" charset="0"/>
                <a:cs typeface="Times New Roman" panose="02020603050405020304" pitchFamily="18" charset="0"/>
              </a:rPr>
            </a:br>
            <a:endParaRPr lang="en-US" sz="2800" cap="none" dirty="0">
              <a:solidFill>
                <a:srgbClr val="FF0000"/>
              </a:solidFill>
              <a:effectLst/>
              <a:latin typeface="Times New Roman" panose="02020603050405020304" pitchFamily="18" charset="0"/>
              <a:cs typeface="Times New Roman" panose="02020603050405020304" pitchFamily="18" charset="0"/>
            </a:endParaRPr>
          </a:p>
        </p:txBody>
      </p:sp>
      <p:sp>
        <p:nvSpPr>
          <p:cNvPr id="9" name="Text Placeholder 8"/>
          <p:cNvSpPr>
            <a:spLocks noGrp="1"/>
          </p:cNvSpPr>
          <p:nvPr>
            <p:ph type="body" idx="1"/>
          </p:nvPr>
        </p:nvSpPr>
        <p:spPr>
          <a:xfrm>
            <a:off x="490183" y="1015477"/>
            <a:ext cx="11471049" cy="638519"/>
          </a:xfrm>
        </p:spPr>
        <p:txBody>
          <a:bodyPr>
            <a:normAutofit/>
          </a:bodyPr>
          <a:lstStyle/>
          <a:p>
            <a:pPr algn="ctr"/>
            <a:r>
              <a:rPr lang="en-US" sz="2800" i="0">
                <a:solidFill>
                  <a:srgbClr val="FF0000"/>
                </a:solidFill>
              </a:rPr>
              <a:t>NỘI DUNG CHÍNH</a:t>
            </a:r>
          </a:p>
        </p:txBody>
      </p:sp>
      <p:sp>
        <p:nvSpPr>
          <p:cNvPr id="2" name="Date Placeholder 1"/>
          <p:cNvSpPr>
            <a:spLocks noGrp="1"/>
          </p:cNvSpPr>
          <p:nvPr>
            <p:ph type="dt" sz="half" idx="10"/>
          </p:nvPr>
        </p:nvSpPr>
        <p:spPr/>
        <p:txBody>
          <a:bodyPr/>
          <a:lstStyle/>
          <a:p>
            <a:fld id="{D76B5935-FB1B-4DEA-ACED-6B972CC292C8}" type="datetime1">
              <a:rPr lang="en-US" smtClean="0">
                <a:latin typeface="Cambria" panose="02040503050406030204" pitchFamily="18" charset="0"/>
                <a:ea typeface="Cambria" panose="02040503050406030204" pitchFamily="18" charset="0"/>
              </a:rPr>
              <a:t>17-Apr-23</a:t>
            </a:fld>
            <a:endParaRPr lang="en-US">
              <a:latin typeface="Cambria" panose="02040503050406030204" pitchFamily="18" charset="0"/>
              <a:ea typeface="Cambria" panose="02040503050406030204" pitchFamily="18" charset="0"/>
            </a:endParaRPr>
          </a:p>
        </p:txBody>
      </p:sp>
      <p:sp>
        <p:nvSpPr>
          <p:cNvPr id="10" name="Slide Number Placeholder 9"/>
          <p:cNvSpPr>
            <a:spLocks noGrp="1"/>
          </p:cNvSpPr>
          <p:nvPr>
            <p:ph type="sldNum" sz="quarter" idx="12"/>
          </p:nvPr>
        </p:nvSpPr>
        <p:spPr/>
        <p:txBody>
          <a:bodyPr/>
          <a:lstStyle/>
          <a:p>
            <a:fld id="{74A3404E-108D-4C83-932E-0A353F71BD4D}" type="slidenum">
              <a:rPr lang="en-US" smtClean="0">
                <a:latin typeface="Cambria" panose="02040503050406030204" pitchFamily="18" charset="0"/>
                <a:ea typeface="Cambria" panose="02040503050406030204" pitchFamily="18" charset="0"/>
              </a:rPr>
              <a:t>4</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677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40</a:t>
            </a:fld>
            <a:endParaRPr lang="en-US"/>
          </a:p>
        </p:txBody>
      </p:sp>
      <p:sp>
        <p:nvSpPr>
          <p:cNvPr id="7" name="TextBox 6">
            <a:extLst>
              <a:ext uri="{FF2B5EF4-FFF2-40B4-BE49-F238E27FC236}">
                <a16:creationId xmlns:a16="http://schemas.microsoft.com/office/drawing/2014/main" id="{D6A8F9A3-77EC-F2E8-6A52-EF02EAF1648B}"/>
              </a:ext>
            </a:extLst>
          </p:cNvPr>
          <p:cNvSpPr txBox="1"/>
          <p:nvPr/>
        </p:nvSpPr>
        <p:spPr>
          <a:xfrm>
            <a:off x="1131212" y="1653846"/>
            <a:ext cx="9441711" cy="3062377"/>
          </a:xfrm>
          <a:prstGeom prst="rect">
            <a:avLst/>
          </a:prstGeom>
          <a:noFill/>
        </p:spPr>
        <p:txBody>
          <a:bodyPr wrap="square">
            <a:spAutoFit/>
          </a:bodyPr>
          <a:lstStyle/>
          <a:p>
            <a:pPr algn="just">
              <a:spcAft>
                <a:spcPts val="1000"/>
              </a:spcAft>
            </a:pPr>
            <a:r>
              <a:rPr lang="en-US" sz="2800" b="1" dirty="0">
                <a:effectLst/>
                <a:latin typeface="Times New Roman" panose="02020603050405020304" pitchFamily="18" charset="0"/>
                <a:ea typeface="Times New Roman" panose="02020603050405020304" pitchFamily="18" charset="0"/>
              </a:rPr>
              <a:t>3. CHỦ ĐỀ MỘT SỐ NÉT VĂN HOÁ, LỊCH SỬ</a:t>
            </a:r>
            <a:endParaRPr lang="en-US" sz="2800" dirty="0">
              <a:effectLst/>
              <a:latin typeface="Calibri" panose="020F0502020204030204" pitchFamily="34" charset="0"/>
              <a:ea typeface="Calibri" panose="020F0502020204030204" pitchFamily="34" charset="0"/>
            </a:endParaRPr>
          </a:p>
          <a:p>
            <a:pPr algn="just">
              <a:spcAft>
                <a:spcPts val="1000"/>
              </a:spcAft>
            </a:pPr>
            <a:r>
              <a:rPr lang="en-US" sz="2800" b="1" dirty="0">
                <a:effectLst/>
                <a:latin typeface="Times New Roman" panose="02020603050405020304" pitchFamily="18" charset="0"/>
                <a:ea typeface="Times New Roman" panose="02020603050405020304" pitchFamily="18" charset="0"/>
              </a:rPr>
              <a:t>3.1. </a:t>
            </a:r>
            <a:r>
              <a:rPr lang="en-US" sz="2800" b="1" dirty="0" err="1">
                <a:effectLst/>
                <a:latin typeface="Times New Roman" panose="02020603050405020304" pitchFamily="18" charset="0"/>
                <a:ea typeface="Times New Roman" panose="02020603050405020304" pitchFamily="18" charset="0"/>
              </a:rPr>
              <a:t>Hoạt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lễ</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hội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truyền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thống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dân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tộc</a:t>
            </a:r>
            <a:r>
              <a:rPr lang="en-US" sz="2800" b="1" dirty="0">
                <a:effectLst/>
                <a:latin typeface="Times New Roman" panose="02020603050405020304" pitchFamily="18" charset="0"/>
                <a:ea typeface="Calibri" panose="020F0502020204030204" pitchFamily="34" charset="0"/>
              </a:rPr>
              <a:t> ở </a:t>
            </a:r>
            <a:r>
              <a:rPr lang="en-US" sz="2800" b="1" dirty="0" err="1">
                <a:effectLst/>
                <a:latin typeface="Times New Roman" panose="02020603050405020304" pitchFamily="18" charset="0"/>
                <a:ea typeface="Calibri" panose="020F0502020204030204" pitchFamily="34" charset="0"/>
              </a:rPr>
              <a:t>vùng</a:t>
            </a:r>
            <a:r>
              <a:rPr lang="en-US" sz="2800" b="1" dirty="0">
                <a:effectLst/>
                <a:latin typeface="Times New Roman" panose="02020603050405020304" pitchFamily="18" charset="0"/>
                <a:ea typeface="Calibri" panose="020F0502020204030204" pitchFamily="34" charset="0"/>
              </a:rPr>
              <a:t> Trung du </a:t>
            </a:r>
            <a:r>
              <a:rPr lang="en-US" sz="2800" b="1" dirty="0" err="1">
                <a:effectLst/>
                <a:latin typeface="Times New Roman" panose="02020603050405020304" pitchFamily="18" charset="0"/>
                <a:ea typeface="Calibri" panose="020F0502020204030204" pitchFamily="34" charset="0"/>
              </a:rPr>
              <a:t>và</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miền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núi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Bắc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Bộ</a:t>
            </a:r>
            <a:endParaRPr lang="en-US" sz="2800" dirty="0">
              <a:latin typeface="Calibri" panose="020F0502020204030204" pitchFamily="34" charset="0"/>
              <a:ea typeface="Calibri" panose="020F0502020204030204" pitchFamily="34" charset="0"/>
            </a:endParaRPr>
          </a:p>
          <a:p>
            <a:pPr algn="just">
              <a:spcAft>
                <a:spcPts val="1000"/>
              </a:spcAft>
            </a:pPr>
            <a:r>
              <a:rPr lang="en-US" sz="2800" b="1" dirty="0">
                <a:effectLst/>
                <a:latin typeface="Times New Roman" panose="02020603050405020304" pitchFamily="18" charset="0"/>
                <a:ea typeface="Times New Roman" panose="02020603050405020304" pitchFamily="18" charset="0"/>
              </a:rPr>
              <a:t>3.1.1. </a:t>
            </a:r>
            <a:r>
              <a:rPr lang="en-US" sz="2800" b="1" dirty="0" err="1">
                <a:effectLst/>
                <a:latin typeface="Times New Roman" panose="02020603050405020304" pitchFamily="18" charset="0"/>
                <a:ea typeface="Times New Roman" panose="02020603050405020304" pitchFamily="18" charset="0"/>
              </a:rPr>
              <a:t>Mục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tiêu</a:t>
            </a:r>
            <a:endParaRPr lang="en-US" sz="2800" dirty="0">
              <a:effectLst/>
              <a:latin typeface="Calibri" panose="020F0502020204030204" pitchFamily="34" charset="0"/>
              <a:ea typeface="Calibri" panose="020F0502020204030204" pitchFamily="34" charset="0"/>
            </a:endParaRPr>
          </a:p>
          <a:p>
            <a:pPr algn="just">
              <a:spcAft>
                <a:spcPts val="1000"/>
              </a:spcAft>
            </a:pPr>
            <a:r>
              <a:rPr lang="en-US" sz="2800" dirty="0">
                <a:effectLst/>
                <a:latin typeface="Times New Roman" panose="02020603050405020304" pitchFamily="18" charset="0"/>
                <a:ea typeface="Calibri" panose="020F0502020204030204" pitchFamily="34" charset="0"/>
              </a:rPr>
              <a:t>HS </a:t>
            </a:r>
            <a:r>
              <a:rPr lang="en-US" sz="2800" dirty="0" err="1">
                <a:effectLst/>
                <a:latin typeface="Times New Roman" panose="02020603050405020304" pitchFamily="18" charset="0"/>
                <a:ea typeface="Calibri" panose="020F0502020204030204" pitchFamily="34" charset="0"/>
              </a:rPr>
              <a:t>mô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lễ</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hội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tộc</a:t>
            </a:r>
            <a:r>
              <a:rPr lang="en-US" sz="2800" dirty="0">
                <a:effectLst/>
                <a:latin typeface="Times New Roman" panose="02020603050405020304" pitchFamily="18" charset="0"/>
                <a:ea typeface="Calibri" panose="020F0502020204030204" pitchFamily="34" charset="0"/>
              </a:rPr>
              <a:t> ở </a:t>
            </a:r>
            <a:r>
              <a:rPr lang="en-US" sz="2800" dirty="0" err="1">
                <a:effectLst/>
                <a:latin typeface="Times New Roman" panose="02020603050405020304" pitchFamily="18" charset="0"/>
                <a:ea typeface="Calibri" panose="020F0502020204030204" pitchFamily="34" charset="0"/>
              </a:rPr>
              <a:t>vùng</a:t>
            </a:r>
            <a:r>
              <a:rPr lang="en-US" sz="2800" dirty="0">
                <a:effectLst/>
                <a:latin typeface="Times New Roman" panose="02020603050405020304" pitchFamily="18" charset="0"/>
                <a:ea typeface="Calibri" panose="020F0502020204030204" pitchFamily="34" charset="0"/>
              </a:rPr>
              <a:t> Trung du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núi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Bắc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Bộ</a:t>
            </a:r>
            <a:r>
              <a:rPr lang="en-US" sz="2800" dirty="0">
                <a:effectLst/>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6169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41</a:t>
            </a:fld>
            <a:endParaRPr lang="en-US"/>
          </a:p>
        </p:txBody>
      </p:sp>
      <p:sp>
        <p:nvSpPr>
          <p:cNvPr id="3" name="TextBox 2">
            <a:extLst>
              <a:ext uri="{FF2B5EF4-FFF2-40B4-BE49-F238E27FC236}">
                <a16:creationId xmlns:a16="http://schemas.microsoft.com/office/drawing/2014/main" id="{10CA718C-955C-23E1-B8AB-2DABC205637E}"/>
              </a:ext>
            </a:extLst>
          </p:cNvPr>
          <p:cNvSpPr txBox="1"/>
          <p:nvPr/>
        </p:nvSpPr>
        <p:spPr>
          <a:xfrm>
            <a:off x="663768" y="1025954"/>
            <a:ext cx="10864463" cy="5224379"/>
          </a:xfrm>
          <a:prstGeom prst="rect">
            <a:avLst/>
          </a:prstGeom>
          <a:noFill/>
        </p:spPr>
        <p:txBody>
          <a:bodyPr wrap="square">
            <a:spAutoFit/>
          </a:bodyPr>
          <a:lstStyle/>
          <a:p>
            <a:pPr indent="180340" algn="just">
              <a:lnSpc>
                <a:spcPct val="150000"/>
              </a:lnSpc>
            </a:pPr>
            <a:r>
              <a:rPr lang="en-US" sz="2500" b="1" dirty="0">
                <a:solidFill>
                  <a:srgbClr val="000000"/>
                </a:solidFill>
                <a:effectLst/>
                <a:latin typeface="Times New Roman" panose="02020603050405020304" pitchFamily="18" charset="0"/>
                <a:ea typeface="Times New Roman" panose="02020603050405020304" pitchFamily="18" charset="0"/>
              </a:rPr>
              <a:t>3.1.2. </a:t>
            </a:r>
            <a:r>
              <a:rPr lang="en-US" sz="2500" b="1" dirty="0" err="1">
                <a:solidFill>
                  <a:srgbClr val="000000"/>
                </a:solidFill>
                <a:effectLst/>
                <a:latin typeface="Times New Roman" panose="02020603050405020304" pitchFamily="18" charset="0"/>
                <a:ea typeface="Times New Roman" panose="02020603050405020304" pitchFamily="18" charset="0"/>
              </a:rPr>
              <a:t>Tổ</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chức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thực</a:t>
            </a:r>
            <a:r>
              <a:rPr lang="en-US" sz="2500" b="1" dirty="0">
                <a:solidFill>
                  <a:srgbClr val="000000"/>
                </a:solidFill>
                <a:effectLst/>
                <a:latin typeface="Times New Roman" panose="02020603050405020304" pitchFamily="18" charset="0"/>
                <a:ea typeface="Times New Roman" panose="02020603050405020304" pitchFamily="18" charset="0"/>
              </a:rPr>
              <a:t> </a:t>
            </a:r>
            <a:r>
              <a:rPr lang="en-US" sz="2500" b="1" dirty="0" err="1">
                <a:solidFill>
                  <a:srgbClr val="000000"/>
                </a:solidFill>
                <a:effectLst/>
                <a:latin typeface="Times New Roman" panose="02020603050405020304" pitchFamily="18" charset="0"/>
                <a:ea typeface="Times New Roman" panose="02020603050405020304" pitchFamily="18" charset="0"/>
              </a:rPr>
              <a:t>hiện</a:t>
            </a:r>
            <a:endParaRPr lang="en-US" sz="2500" dirty="0">
              <a:effectLst/>
              <a:latin typeface="Calibri" panose="020F0502020204030204" pitchFamily="34" charset="0"/>
              <a:ea typeface="Calibri" panose="020F0502020204030204" pitchFamily="34" charset="0"/>
            </a:endParaRPr>
          </a:p>
          <a:p>
            <a:pPr>
              <a:lnSpc>
                <a:spcPct val="150000"/>
              </a:lnSpc>
            </a:pPr>
            <a:r>
              <a:rPr lang="en-US" sz="2500" i="1" dirty="0" err="1">
                <a:solidFill>
                  <a:srgbClr val="000000"/>
                </a:solidFill>
                <a:effectLst/>
                <a:latin typeface="Times New Roman" panose="02020603050405020304" pitchFamily="18" charset="0"/>
                <a:ea typeface="Times New Roman" panose="02020603050405020304" pitchFamily="18" charset="0"/>
              </a:rPr>
              <a:t>Bước</a:t>
            </a:r>
            <a:r>
              <a:rPr lang="en-US" sz="2500" i="1" dirty="0">
                <a:solidFill>
                  <a:srgbClr val="000000"/>
                </a:solidFill>
                <a:effectLst/>
                <a:latin typeface="Times New Roman" panose="02020603050405020304" pitchFamily="18" charset="0"/>
                <a:ea typeface="Times New Roman" panose="02020603050405020304" pitchFamily="18" charset="0"/>
              </a:rPr>
              <a:t> 1.</a:t>
            </a:r>
            <a:r>
              <a:rPr lang="en-US"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Giao nhiệm vụ học tập</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Hình thức thực hiện: trên lớp</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Phương pháp: dạy học hợp tác</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Kĩ thuật: nhóm đôi</a:t>
            </a:r>
            <a:r>
              <a:rPr lang="en-US" sz="2500" dirty="0">
                <a:solidFill>
                  <a:srgbClr val="000000"/>
                </a:solidFill>
                <a:effectLst/>
                <a:latin typeface="Times New Roman" panose="02020603050405020304" pitchFamily="18" charset="0"/>
                <a:ea typeface="Times New Roman" panose="02020603050405020304" pitchFamily="18" charset="0"/>
              </a:rPr>
              <a:t>.</a:t>
            </a:r>
            <a:endParaRPr lang="en-US" sz="2500" dirty="0">
              <a:effectLst/>
              <a:latin typeface="Calibri" panose="020F0502020204030204" pitchFamily="34" charset="0"/>
              <a:ea typeface="Calibri" panose="020F0502020204030204" pitchFamily="34" charset="0"/>
            </a:endParaRPr>
          </a:p>
          <a:p>
            <a:pPr algn="just">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 GV yêu cầu HS hoàn thành bảng về các nội dung chính của hai lễ hội Lồng Tồng và Gầu Tào: tên lễ hội, thời gian tổ chức, ý nghĩa, hoạt động chính.</a:t>
            </a:r>
            <a:endParaRPr lang="en-US" sz="2500" dirty="0">
              <a:effectLst/>
              <a:latin typeface="Calibri" panose="020F0502020204030204" pitchFamily="34" charset="0"/>
              <a:ea typeface="Calibri" panose="020F0502020204030204" pitchFamily="34" charset="0"/>
            </a:endParaRPr>
          </a:p>
          <a:p>
            <a:pPr>
              <a:lnSpc>
                <a:spcPct val="150000"/>
              </a:lnSpc>
            </a:pPr>
            <a:r>
              <a:rPr lang="vi-VN" sz="2500" i="1" dirty="0">
                <a:solidFill>
                  <a:srgbClr val="000000"/>
                </a:solidFill>
                <a:effectLst/>
                <a:latin typeface="Times New Roman" panose="02020603050405020304" pitchFamily="18" charset="0"/>
                <a:ea typeface="Times New Roman" panose="02020603050405020304" pitchFamily="18" charset="0"/>
              </a:rPr>
              <a:t>Bước 2.</a:t>
            </a:r>
            <a:r>
              <a:rPr lang="vi-VN" sz="2500" dirty="0">
                <a:solidFill>
                  <a:srgbClr val="000000"/>
                </a:solidFill>
                <a:effectLst/>
                <a:latin typeface="Times New Roman" panose="02020603050405020304" pitchFamily="18" charset="0"/>
                <a:ea typeface="Times New Roman" panose="02020603050405020304" pitchFamily="18" charset="0"/>
              </a:rPr>
              <a:t> </a:t>
            </a:r>
            <a:r>
              <a:rPr lang="vi-VN" sz="2500" dirty="0">
                <a:solidFill>
                  <a:srgbClr val="000000"/>
                </a:solidFill>
                <a:effectLst/>
                <a:latin typeface="Times New Roman" panose="02020603050405020304" pitchFamily="18" charset="0"/>
                <a:ea typeface="Calibri" panose="020F0502020204030204" pitchFamily="34" charset="0"/>
              </a:rPr>
              <a:t>Thực hiện nhiệm vụ</a:t>
            </a:r>
            <a:endParaRPr lang="en-US" sz="2500" dirty="0">
              <a:effectLst/>
              <a:latin typeface="Calibri" panose="020F0502020204030204" pitchFamily="34" charset="0"/>
              <a:ea typeface="Calibri" panose="020F0502020204030204" pitchFamily="34" charset="0"/>
            </a:endParaRPr>
          </a:p>
          <a:p>
            <a:pPr>
              <a:lnSpc>
                <a:spcPct val="150000"/>
              </a:lnSpc>
            </a:pPr>
            <a:r>
              <a:rPr lang="vi-VN" sz="2500" dirty="0">
                <a:solidFill>
                  <a:srgbClr val="000000"/>
                </a:solidFill>
                <a:effectLst/>
                <a:latin typeface="Times New Roman" panose="02020603050405020304" pitchFamily="18" charset="0"/>
                <a:ea typeface="Times New Roman" panose="02020603050405020304" pitchFamily="18" charset="0"/>
              </a:rPr>
              <a:t>Các nhóm đôi HS thực hiện nhiệm vụ.</a:t>
            </a:r>
            <a:endParaRPr lang="en-US" sz="2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390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a:xfrm>
            <a:off x="476932" y="6492875"/>
            <a:ext cx="2992974" cy="365125"/>
          </a:xfrm>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a:xfrm>
            <a:off x="8955007" y="6492875"/>
            <a:ext cx="2992974" cy="365125"/>
          </a:xfrm>
        </p:spPr>
        <p:txBody>
          <a:bodyPr/>
          <a:lstStyle/>
          <a:p>
            <a:fld id="{74A3404E-108D-4C83-932E-0A353F71BD4D}" type="slidenum">
              <a:rPr lang="en-US" smtClean="0"/>
              <a:t>42</a:t>
            </a:fld>
            <a:endParaRPr lang="en-US"/>
          </a:p>
        </p:txBody>
      </p:sp>
      <p:graphicFrame>
        <p:nvGraphicFramePr>
          <p:cNvPr id="2" name="Table 1">
            <a:extLst>
              <a:ext uri="{FF2B5EF4-FFF2-40B4-BE49-F238E27FC236}">
                <a16:creationId xmlns:a16="http://schemas.microsoft.com/office/drawing/2014/main" id="{1F92ECF9-B48A-3ADA-6031-E84A19BA1AD1}"/>
              </a:ext>
            </a:extLst>
          </p:cNvPr>
          <p:cNvGraphicFramePr>
            <a:graphicFrameLocks noGrp="1"/>
          </p:cNvGraphicFramePr>
          <p:nvPr>
            <p:extLst>
              <p:ext uri="{D42A27DB-BD31-4B8C-83A1-F6EECF244321}">
                <p14:modId xmlns:p14="http://schemas.microsoft.com/office/powerpoint/2010/main" val="2987756480"/>
              </p:ext>
            </p:extLst>
          </p:nvPr>
        </p:nvGraphicFramePr>
        <p:xfrm>
          <a:off x="148727" y="1866590"/>
          <a:ext cx="11894545" cy="4555750"/>
        </p:xfrm>
        <a:graphic>
          <a:graphicData uri="http://schemas.openxmlformats.org/drawingml/2006/table">
            <a:tbl>
              <a:tblPr firstRow="1" firstCol="1" bandRow="1">
                <a:tableStyleId>{93296810-A885-4BE3-A3E7-6D5BEEA58F35}</a:tableStyleId>
              </a:tblPr>
              <a:tblGrid>
                <a:gridCol w="1311008">
                  <a:extLst>
                    <a:ext uri="{9D8B030D-6E8A-4147-A177-3AD203B41FA5}">
                      <a16:colId xmlns:a16="http://schemas.microsoft.com/office/drawing/2014/main" val="3383288584"/>
                    </a:ext>
                  </a:extLst>
                </a:gridCol>
                <a:gridCol w="4303922">
                  <a:extLst>
                    <a:ext uri="{9D8B030D-6E8A-4147-A177-3AD203B41FA5}">
                      <a16:colId xmlns:a16="http://schemas.microsoft.com/office/drawing/2014/main" val="1946944518"/>
                    </a:ext>
                  </a:extLst>
                </a:gridCol>
                <a:gridCol w="6279615">
                  <a:extLst>
                    <a:ext uri="{9D8B030D-6E8A-4147-A177-3AD203B41FA5}">
                      <a16:colId xmlns:a16="http://schemas.microsoft.com/office/drawing/2014/main" val="917858426"/>
                    </a:ext>
                  </a:extLst>
                </a:gridCol>
              </a:tblGrid>
              <a:tr h="718113">
                <a:tc>
                  <a:txBody>
                    <a:bodyPr/>
                    <a:lstStyle/>
                    <a:p>
                      <a:pPr algn="ctr">
                        <a:lnSpc>
                          <a:spcPct val="100000"/>
                        </a:lnSpc>
                        <a:spcAft>
                          <a:spcPts val="0"/>
                        </a:spcAft>
                      </a:pPr>
                      <a:r>
                        <a:rPr lang="en-US" sz="2000" dirty="0" err="1">
                          <a:effectLst/>
                        </a:rPr>
                        <a:t>Lễ</a:t>
                      </a:r>
                      <a:r>
                        <a:rPr lang="en-US" sz="2000" dirty="0">
                          <a:effectLst/>
                        </a:rPr>
                        <a:t> </a:t>
                      </a:r>
                      <a:r>
                        <a:rPr lang="en-US" sz="2000" dirty="0" err="1">
                          <a:effectLst/>
                        </a:rPr>
                        <a:t>hội</a:t>
                      </a:r>
                      <a:endParaRPr lang="en-US" sz="2000" dirty="0">
                        <a:effectLst/>
                      </a:endParaRPr>
                    </a:p>
                    <a:p>
                      <a:pPr algn="ctr">
                        <a:lnSpc>
                          <a:spcPct val="100000"/>
                        </a:lnSpc>
                        <a:spcAft>
                          <a:spcPts val="0"/>
                        </a:spcAft>
                      </a:pPr>
                      <a:r>
                        <a:rPr lang="en-US" sz="2000" dirty="0">
                          <a:effectLst/>
                        </a:rPr>
                        <a:t> </a:t>
                      </a:r>
                    </a:p>
                    <a:p>
                      <a:pPr algn="ctr">
                        <a:lnSpc>
                          <a:spcPct val="100000"/>
                        </a:lnSpc>
                        <a:spcAft>
                          <a:spcPts val="0"/>
                        </a:spcAft>
                      </a:pPr>
                      <a:r>
                        <a:rPr lang="en-US" sz="2000" dirty="0">
                          <a:effectLst/>
                        </a:rPr>
                        <a:t>Thông tin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tc>
                  <a:txBody>
                    <a:bodyPr/>
                    <a:lstStyle/>
                    <a:p>
                      <a:pPr algn="ctr">
                        <a:lnSpc>
                          <a:spcPct val="100000"/>
                        </a:lnSpc>
                        <a:spcAft>
                          <a:spcPts val="0"/>
                        </a:spcAft>
                      </a:pPr>
                      <a:r>
                        <a:rPr lang="en-US" sz="2000" dirty="0" err="1">
                          <a:effectLst/>
                        </a:rPr>
                        <a:t>Lễ</a:t>
                      </a:r>
                      <a:r>
                        <a:rPr lang="en-US" sz="2000" dirty="0">
                          <a:effectLst/>
                        </a:rPr>
                        <a:t> </a:t>
                      </a:r>
                      <a:r>
                        <a:rPr lang="en-US" sz="2000" dirty="0" err="1">
                          <a:effectLst/>
                        </a:rPr>
                        <a:t>hội</a:t>
                      </a:r>
                      <a:r>
                        <a:rPr lang="en-US" sz="2000" dirty="0">
                          <a:effectLst/>
                        </a:rPr>
                        <a:t> </a:t>
                      </a:r>
                      <a:r>
                        <a:rPr lang="en-US" sz="2000" dirty="0" err="1">
                          <a:effectLst/>
                        </a:rPr>
                        <a:t>Gầu</a:t>
                      </a:r>
                      <a:r>
                        <a:rPr lang="en-US" sz="2000" dirty="0">
                          <a:effectLst/>
                        </a:rPr>
                        <a:t> </a:t>
                      </a:r>
                      <a:r>
                        <a:rPr lang="en-US" sz="2000" dirty="0" err="1">
                          <a:effectLst/>
                        </a:rPr>
                        <a:t>Tào</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nchor="ctr"/>
                </a:tc>
                <a:tc>
                  <a:txBody>
                    <a:bodyPr/>
                    <a:lstStyle/>
                    <a:p>
                      <a:pPr algn="ctr">
                        <a:lnSpc>
                          <a:spcPct val="100000"/>
                        </a:lnSpc>
                        <a:spcAft>
                          <a:spcPts val="0"/>
                        </a:spcAft>
                      </a:pPr>
                      <a:r>
                        <a:rPr lang="en-US" sz="2000" dirty="0" err="1">
                          <a:effectLst/>
                        </a:rPr>
                        <a:t>Lễ</a:t>
                      </a:r>
                      <a:r>
                        <a:rPr lang="en-US" sz="2000" dirty="0">
                          <a:effectLst/>
                        </a:rPr>
                        <a:t> </a:t>
                      </a:r>
                      <a:r>
                        <a:rPr lang="en-US" sz="2000" dirty="0" err="1">
                          <a:effectLst/>
                        </a:rPr>
                        <a:t>hội</a:t>
                      </a:r>
                      <a:r>
                        <a:rPr lang="en-US" sz="2000" dirty="0">
                          <a:effectLst/>
                        </a:rPr>
                        <a:t> </a:t>
                      </a:r>
                      <a:r>
                        <a:rPr lang="en-US" sz="2000" dirty="0" err="1">
                          <a:effectLst/>
                        </a:rPr>
                        <a:t>Lồng</a:t>
                      </a:r>
                      <a:r>
                        <a:rPr lang="en-US" sz="2000" dirty="0">
                          <a:effectLst/>
                        </a:rPr>
                        <a:t> </a:t>
                      </a:r>
                      <a:r>
                        <a:rPr lang="en-US" sz="2000" dirty="0" err="1">
                          <a:effectLst/>
                        </a:rPr>
                        <a:t>Tồng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nchor="ctr"/>
                </a:tc>
                <a:extLst>
                  <a:ext uri="{0D108BD9-81ED-4DB2-BD59-A6C34878D82A}">
                    <a16:rowId xmlns:a16="http://schemas.microsoft.com/office/drawing/2014/main" val="3961149387"/>
                  </a:ext>
                </a:extLst>
              </a:tr>
              <a:tr h="362721">
                <a:tc>
                  <a:txBody>
                    <a:bodyPr/>
                    <a:lstStyle/>
                    <a:p>
                      <a:pPr algn="ctr">
                        <a:lnSpc>
                          <a:spcPct val="100000"/>
                        </a:lnSpc>
                        <a:spcAft>
                          <a:spcPts val="0"/>
                        </a:spcAft>
                      </a:pPr>
                      <a:r>
                        <a:rPr lang="en-US" sz="2000" dirty="0" err="1">
                          <a:effectLst/>
                        </a:rPr>
                        <a:t>Thời</a:t>
                      </a:r>
                      <a:r>
                        <a:rPr lang="en-US" sz="2000" dirty="0">
                          <a:effectLst/>
                        </a:rPr>
                        <a:t> </a:t>
                      </a:r>
                      <a:r>
                        <a:rPr lang="en-US" sz="2000" dirty="0" err="1">
                          <a:effectLst/>
                        </a:rPr>
                        <a:t>gian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nchor="ctr"/>
                </a:tc>
                <a:tc>
                  <a:txBody>
                    <a:bodyPr/>
                    <a:lstStyle/>
                    <a:p>
                      <a:pPr algn="just">
                        <a:lnSpc>
                          <a:spcPct val="100000"/>
                        </a:lnSpc>
                        <a:spcAft>
                          <a:spcPts val="0"/>
                        </a:spcAft>
                      </a:pPr>
                      <a:r>
                        <a:rPr lang="en-US" sz="2000" dirty="0" err="1">
                          <a:effectLst/>
                        </a:rPr>
                        <a:t>Thường</a:t>
                      </a:r>
                      <a:r>
                        <a:rPr lang="en-US" sz="2000" dirty="0">
                          <a:effectLst/>
                        </a:rPr>
                        <a:t> </a:t>
                      </a:r>
                      <a:r>
                        <a:rPr lang="en-US" sz="2000" dirty="0" err="1">
                          <a:effectLst/>
                        </a:rPr>
                        <a:t>được</a:t>
                      </a:r>
                      <a:r>
                        <a:rPr lang="en-US" sz="2000" dirty="0">
                          <a:effectLst/>
                        </a:rPr>
                        <a:t> </a:t>
                      </a:r>
                      <a:r>
                        <a:rPr lang="en-US" sz="2000" dirty="0" err="1">
                          <a:effectLst/>
                        </a:rPr>
                        <a:t>tổ</a:t>
                      </a:r>
                      <a:r>
                        <a:rPr lang="en-US" sz="2000" dirty="0">
                          <a:effectLst/>
                        </a:rPr>
                        <a:t> </a:t>
                      </a:r>
                      <a:r>
                        <a:rPr lang="en-US" sz="2000" dirty="0" err="1">
                          <a:effectLst/>
                        </a:rPr>
                        <a:t>chức</a:t>
                      </a:r>
                      <a:r>
                        <a:rPr lang="en-US" sz="2000" dirty="0">
                          <a:effectLst/>
                        </a:rPr>
                        <a:t> </a:t>
                      </a:r>
                      <a:r>
                        <a:rPr lang="en-US" sz="2000" dirty="0" err="1">
                          <a:effectLst/>
                        </a:rPr>
                        <a:t>vào</a:t>
                      </a:r>
                      <a:r>
                        <a:rPr lang="en-US" sz="2000" dirty="0">
                          <a:effectLst/>
                        </a:rPr>
                        <a:t> </a:t>
                      </a:r>
                      <a:r>
                        <a:rPr lang="en-US" sz="2000" dirty="0" err="1">
                          <a:effectLst/>
                        </a:rPr>
                        <a:t>đầu</a:t>
                      </a:r>
                      <a:r>
                        <a:rPr lang="en-US" sz="2000" dirty="0">
                          <a:effectLst/>
                        </a:rPr>
                        <a:t> </a:t>
                      </a:r>
                      <a:r>
                        <a:rPr lang="en-US" sz="2000" dirty="0" err="1">
                          <a:effectLst/>
                        </a:rPr>
                        <a:t>năm</a:t>
                      </a:r>
                      <a:r>
                        <a:rPr lang="en-US" sz="2000" dirty="0">
                          <a:effectLst/>
                        </a:rPr>
                        <a:t> </a:t>
                      </a:r>
                      <a:r>
                        <a:rPr lang="en-US" sz="2000" dirty="0" err="1">
                          <a:effectLst/>
                        </a:rPr>
                        <a:t>mới</a:t>
                      </a: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tc>
                  <a:txBody>
                    <a:bodyPr/>
                    <a:lstStyle/>
                    <a:p>
                      <a:pPr algn="just">
                        <a:lnSpc>
                          <a:spcPct val="100000"/>
                        </a:lnSpc>
                        <a:spcAft>
                          <a:spcPts val="0"/>
                        </a:spcAft>
                      </a:pPr>
                      <a:r>
                        <a:rPr lang="en-US" sz="2000">
                          <a:effectLst/>
                        </a:rPr>
                        <a:t>Thường được tổ chức vào những ngày đầu năm mới.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extLst>
                  <a:ext uri="{0D108BD9-81ED-4DB2-BD59-A6C34878D82A}">
                    <a16:rowId xmlns:a16="http://schemas.microsoft.com/office/drawing/2014/main" val="691978131"/>
                  </a:ext>
                </a:extLst>
              </a:tr>
              <a:tr h="1211075">
                <a:tc>
                  <a:txBody>
                    <a:bodyPr/>
                    <a:lstStyle/>
                    <a:p>
                      <a:pPr algn="ctr">
                        <a:lnSpc>
                          <a:spcPct val="100000"/>
                        </a:lnSpc>
                        <a:spcAft>
                          <a:spcPts val="0"/>
                        </a:spcAft>
                      </a:pPr>
                      <a:r>
                        <a:rPr lang="en-US" sz="2000" dirty="0">
                          <a:effectLst/>
                        </a:rPr>
                        <a:t>Ý </a:t>
                      </a:r>
                      <a:r>
                        <a:rPr lang="en-US" sz="2000" dirty="0" err="1">
                          <a:effectLst/>
                        </a:rPr>
                        <a:t>nghĩa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nchor="ctr"/>
                </a:tc>
                <a:tc>
                  <a:txBody>
                    <a:bodyPr/>
                    <a:lstStyle/>
                    <a:p>
                      <a:pPr algn="just">
                        <a:lnSpc>
                          <a:spcPct val="100000"/>
                        </a:lnSpc>
                        <a:spcAft>
                          <a:spcPts val="0"/>
                        </a:spcAft>
                      </a:pPr>
                      <a:r>
                        <a:rPr lang="en-US" sz="2000" dirty="0">
                          <a:effectLst/>
                        </a:rPr>
                        <a:t>– </a:t>
                      </a:r>
                      <a:r>
                        <a:rPr lang="en-US" sz="2000" dirty="0" err="1">
                          <a:effectLst/>
                        </a:rPr>
                        <a:t>Mang</a:t>
                      </a:r>
                      <a:r>
                        <a:rPr lang="en-US" sz="2000" dirty="0">
                          <a:effectLst/>
                        </a:rPr>
                        <a:t> </a:t>
                      </a:r>
                      <a:r>
                        <a:rPr lang="en-US" sz="2000" dirty="0" err="1">
                          <a:effectLst/>
                        </a:rPr>
                        <a:t>tính</a:t>
                      </a:r>
                      <a:r>
                        <a:rPr lang="en-US" sz="2000" dirty="0">
                          <a:effectLst/>
                        </a:rPr>
                        <a:t> </a:t>
                      </a:r>
                      <a:r>
                        <a:rPr lang="en-US" sz="2000" dirty="0" err="1">
                          <a:effectLst/>
                        </a:rPr>
                        <a:t>cộng</a:t>
                      </a:r>
                      <a:r>
                        <a:rPr lang="en-US" sz="2000" dirty="0">
                          <a:effectLst/>
                        </a:rPr>
                        <a:t> </a:t>
                      </a:r>
                      <a:r>
                        <a:rPr lang="en-US" sz="2000" dirty="0" err="1">
                          <a:effectLst/>
                        </a:rPr>
                        <a:t>đồng</a:t>
                      </a:r>
                      <a:r>
                        <a:rPr lang="en-US" sz="2000" dirty="0">
                          <a:effectLst/>
                        </a:rPr>
                        <a:t> </a:t>
                      </a:r>
                      <a:r>
                        <a:rPr lang="en-US" sz="2000" dirty="0" err="1">
                          <a:effectLst/>
                        </a:rPr>
                        <a:t>lớn</a:t>
                      </a:r>
                      <a:r>
                        <a:rPr lang="en-US" sz="2000" dirty="0">
                          <a:effectLst/>
                        </a:rPr>
                        <a:t> </a:t>
                      </a:r>
                      <a:r>
                        <a:rPr lang="en-US" sz="2000" dirty="0" err="1">
                          <a:effectLst/>
                        </a:rPr>
                        <a:t>nhất</a:t>
                      </a:r>
                      <a:r>
                        <a:rPr lang="en-US" sz="2000" dirty="0">
                          <a:effectLst/>
                        </a:rPr>
                        <a:t> </a:t>
                      </a:r>
                      <a:r>
                        <a:rPr lang="en-US" sz="2000" dirty="0" err="1">
                          <a:effectLst/>
                        </a:rPr>
                        <a:t>của</a:t>
                      </a:r>
                      <a:r>
                        <a:rPr lang="en-US" sz="2000" dirty="0">
                          <a:effectLst/>
                        </a:rPr>
                        <a:t> </a:t>
                      </a:r>
                      <a:r>
                        <a:rPr lang="en-US" sz="2000" dirty="0" err="1">
                          <a:effectLst/>
                        </a:rPr>
                        <a:t>người</a:t>
                      </a:r>
                      <a:r>
                        <a:rPr lang="en-US" sz="2000" dirty="0">
                          <a:effectLst/>
                        </a:rPr>
                        <a:t> </a:t>
                      </a:r>
                      <a:r>
                        <a:rPr lang="en-US" sz="2000" dirty="0" err="1">
                          <a:effectLst/>
                        </a:rPr>
                        <a:t>Mông</a:t>
                      </a:r>
                      <a:r>
                        <a:rPr lang="en-US" sz="2000" dirty="0">
                          <a:effectLst/>
                        </a:rPr>
                        <a:t>.</a:t>
                      </a:r>
                    </a:p>
                    <a:p>
                      <a:pPr algn="just">
                        <a:lnSpc>
                          <a:spcPct val="100000"/>
                        </a:lnSpc>
                        <a:spcAft>
                          <a:spcPts val="0"/>
                        </a:spcAft>
                      </a:pPr>
                      <a:r>
                        <a:rPr lang="en-US" sz="2000" dirty="0">
                          <a:effectLst/>
                        </a:rPr>
                        <a:t>– </a:t>
                      </a:r>
                      <a:r>
                        <a:rPr lang="en-US" sz="2000" dirty="0" err="1">
                          <a:effectLst/>
                        </a:rPr>
                        <a:t>Là</a:t>
                      </a:r>
                      <a:r>
                        <a:rPr lang="en-US" sz="2000" dirty="0">
                          <a:effectLst/>
                        </a:rPr>
                        <a:t> </a:t>
                      </a:r>
                      <a:r>
                        <a:rPr lang="en-US" sz="2000" dirty="0" err="1">
                          <a:effectLst/>
                        </a:rPr>
                        <a:t>dịp</a:t>
                      </a:r>
                      <a:r>
                        <a:rPr lang="en-US" sz="2000" dirty="0">
                          <a:effectLst/>
                        </a:rPr>
                        <a:t> </a:t>
                      </a:r>
                      <a:r>
                        <a:rPr lang="en-US" sz="2000" dirty="0" err="1">
                          <a:effectLst/>
                        </a:rPr>
                        <a:t>để</a:t>
                      </a:r>
                      <a:r>
                        <a:rPr lang="en-US" sz="2000" dirty="0">
                          <a:effectLst/>
                        </a:rPr>
                        <a:t> </a:t>
                      </a:r>
                      <a:r>
                        <a:rPr lang="en-US" sz="2000" dirty="0" err="1">
                          <a:effectLst/>
                        </a:rPr>
                        <a:t>đồng</a:t>
                      </a:r>
                      <a:r>
                        <a:rPr lang="en-US" sz="2000" dirty="0">
                          <a:effectLst/>
                        </a:rPr>
                        <a:t> </a:t>
                      </a:r>
                      <a:r>
                        <a:rPr lang="en-US" sz="2000" dirty="0" err="1">
                          <a:effectLst/>
                        </a:rPr>
                        <a:t>bào</a:t>
                      </a:r>
                      <a:r>
                        <a:rPr lang="en-US" sz="2000" dirty="0">
                          <a:effectLst/>
                        </a:rPr>
                        <a:t> </a:t>
                      </a:r>
                      <a:r>
                        <a:rPr lang="en-US" sz="2000" dirty="0" err="1">
                          <a:effectLst/>
                        </a:rPr>
                        <a:t>người</a:t>
                      </a:r>
                      <a:r>
                        <a:rPr lang="en-US" sz="2000" dirty="0">
                          <a:effectLst/>
                        </a:rPr>
                        <a:t> </a:t>
                      </a:r>
                      <a:r>
                        <a:rPr lang="en-US" sz="2000" dirty="0" err="1">
                          <a:effectLst/>
                        </a:rPr>
                        <a:t>Mông</a:t>
                      </a:r>
                      <a:r>
                        <a:rPr lang="en-US" sz="2000" dirty="0">
                          <a:effectLst/>
                        </a:rPr>
                        <a:t> </a:t>
                      </a:r>
                      <a:r>
                        <a:rPr lang="en-US" sz="2000" dirty="0" err="1">
                          <a:effectLst/>
                        </a:rPr>
                        <a:t>tụ</a:t>
                      </a:r>
                      <a:r>
                        <a:rPr lang="en-US" sz="2000" dirty="0">
                          <a:effectLst/>
                        </a:rPr>
                        <a:t> </a:t>
                      </a:r>
                      <a:r>
                        <a:rPr lang="en-US" sz="2000" dirty="0" err="1">
                          <a:effectLst/>
                        </a:rPr>
                        <a:t>họp</a:t>
                      </a:r>
                      <a:r>
                        <a:rPr lang="en-US" sz="2000" dirty="0">
                          <a:effectLst/>
                        </a:rPr>
                        <a:t>, </a:t>
                      </a:r>
                      <a:r>
                        <a:rPr lang="en-US" sz="2000" dirty="0" err="1">
                          <a:effectLst/>
                        </a:rPr>
                        <a:t>giao</a:t>
                      </a:r>
                      <a:r>
                        <a:rPr lang="en-US" sz="2000" dirty="0">
                          <a:effectLst/>
                        </a:rPr>
                        <a:t> </a:t>
                      </a:r>
                      <a:r>
                        <a:rPr lang="en-US" sz="2000" dirty="0" err="1">
                          <a:effectLst/>
                        </a:rPr>
                        <a:t>lưu</a:t>
                      </a:r>
                      <a:r>
                        <a:rPr lang="en-US" sz="2000" dirty="0">
                          <a:effectLst/>
                        </a:rPr>
                        <a:t> </a:t>
                      </a:r>
                      <a:r>
                        <a:rPr lang="en-US" sz="2000" dirty="0" err="1">
                          <a:effectLst/>
                        </a:rPr>
                        <a:t>thắt</a:t>
                      </a:r>
                      <a:r>
                        <a:rPr lang="en-US" sz="2000" dirty="0">
                          <a:effectLst/>
                        </a:rPr>
                        <a:t> </a:t>
                      </a:r>
                      <a:r>
                        <a:rPr lang="en-US" sz="2000" dirty="0" err="1">
                          <a:effectLst/>
                        </a:rPr>
                        <a:t>chặt</a:t>
                      </a:r>
                      <a:r>
                        <a:rPr lang="en-US" sz="2000" dirty="0">
                          <a:effectLst/>
                        </a:rPr>
                        <a:t> </a:t>
                      </a:r>
                      <a:r>
                        <a:rPr lang="en-US" sz="2000" dirty="0" err="1">
                          <a:effectLst/>
                        </a:rPr>
                        <a:t>tình</a:t>
                      </a:r>
                      <a:r>
                        <a:rPr lang="en-US" sz="2000" dirty="0">
                          <a:effectLst/>
                        </a:rPr>
                        <a:t> </a:t>
                      </a:r>
                      <a:r>
                        <a:rPr lang="en-US" sz="2000" dirty="0" err="1">
                          <a:effectLst/>
                        </a:rPr>
                        <a:t>đoàn</a:t>
                      </a:r>
                      <a:r>
                        <a:rPr lang="en-US" sz="2000" dirty="0">
                          <a:effectLst/>
                        </a:rPr>
                        <a:t> </a:t>
                      </a:r>
                      <a:r>
                        <a:rPr lang="en-US" sz="2000" dirty="0" err="1">
                          <a:effectLst/>
                        </a:rPr>
                        <a:t>kết</a:t>
                      </a: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tc>
                  <a:txBody>
                    <a:bodyPr/>
                    <a:lstStyle/>
                    <a:p>
                      <a:pPr algn="just">
                        <a:lnSpc>
                          <a:spcPct val="100000"/>
                        </a:lnSpc>
                        <a:spcAft>
                          <a:spcPts val="0"/>
                        </a:spcAft>
                      </a:pPr>
                      <a:r>
                        <a:rPr lang="en-US" sz="2000" dirty="0">
                          <a:effectLst/>
                        </a:rPr>
                        <a:t>– </a:t>
                      </a:r>
                      <a:r>
                        <a:rPr lang="en-US" sz="2000" dirty="0" err="1">
                          <a:effectLst/>
                        </a:rPr>
                        <a:t>Lễ</a:t>
                      </a:r>
                      <a:r>
                        <a:rPr lang="en-US" sz="2000" dirty="0">
                          <a:effectLst/>
                        </a:rPr>
                        <a:t> </a:t>
                      </a:r>
                      <a:r>
                        <a:rPr lang="en-US" sz="2000" dirty="0" err="1">
                          <a:effectLst/>
                        </a:rPr>
                        <a:t>hội</a:t>
                      </a:r>
                      <a:r>
                        <a:rPr lang="en-US" sz="2000" dirty="0">
                          <a:effectLst/>
                        </a:rPr>
                        <a:t> </a:t>
                      </a:r>
                      <a:r>
                        <a:rPr lang="en-US" sz="2000" dirty="0" err="1">
                          <a:effectLst/>
                        </a:rPr>
                        <a:t>mang</a:t>
                      </a:r>
                      <a:r>
                        <a:rPr lang="en-US" sz="2000" dirty="0">
                          <a:effectLst/>
                        </a:rPr>
                        <a:t> </a:t>
                      </a:r>
                      <a:r>
                        <a:rPr lang="en-US" sz="2000" dirty="0" err="1">
                          <a:effectLst/>
                        </a:rPr>
                        <a:t>đậm</a:t>
                      </a:r>
                      <a:r>
                        <a:rPr lang="en-US" sz="2000" dirty="0">
                          <a:effectLst/>
                        </a:rPr>
                        <a:t> </a:t>
                      </a:r>
                      <a:r>
                        <a:rPr lang="en-US" sz="2000" dirty="0" err="1">
                          <a:effectLst/>
                        </a:rPr>
                        <a:t>văn</a:t>
                      </a:r>
                      <a:r>
                        <a:rPr lang="en-US" sz="2000" dirty="0">
                          <a:effectLst/>
                        </a:rPr>
                        <a:t> </a:t>
                      </a:r>
                      <a:r>
                        <a:rPr lang="en-US" sz="2000" dirty="0" err="1">
                          <a:effectLst/>
                        </a:rPr>
                        <a:t>hoá</a:t>
                      </a:r>
                      <a:r>
                        <a:rPr lang="en-US" sz="2000" dirty="0">
                          <a:effectLst/>
                        </a:rPr>
                        <a:t> </a:t>
                      </a:r>
                      <a:r>
                        <a:rPr lang="en-US" sz="2000" dirty="0" err="1">
                          <a:effectLst/>
                        </a:rPr>
                        <a:t>nông</a:t>
                      </a:r>
                      <a:r>
                        <a:rPr lang="en-US" sz="2000" dirty="0">
                          <a:effectLst/>
                        </a:rPr>
                        <a:t> </a:t>
                      </a:r>
                      <a:r>
                        <a:rPr lang="en-US" sz="2000" dirty="0" err="1">
                          <a:effectLst/>
                        </a:rPr>
                        <a:t>nghiệp</a:t>
                      </a:r>
                      <a:r>
                        <a:rPr lang="en-US" sz="2000" dirty="0">
                          <a:effectLst/>
                        </a:rPr>
                        <a:t>, </a:t>
                      </a:r>
                      <a:r>
                        <a:rPr lang="en-US" sz="2000" dirty="0" err="1">
                          <a:effectLst/>
                        </a:rPr>
                        <a:t>phản</a:t>
                      </a:r>
                      <a:r>
                        <a:rPr lang="en-US" sz="2000" dirty="0">
                          <a:effectLst/>
                        </a:rPr>
                        <a:t> </a:t>
                      </a:r>
                      <a:r>
                        <a:rPr lang="en-US" sz="2000" dirty="0" err="1">
                          <a:effectLst/>
                        </a:rPr>
                        <a:t>ánh</a:t>
                      </a:r>
                      <a:r>
                        <a:rPr lang="en-US" sz="2000" dirty="0">
                          <a:effectLst/>
                        </a:rPr>
                        <a:t> </a:t>
                      </a:r>
                      <a:r>
                        <a:rPr lang="en-US" sz="2000" dirty="0" err="1">
                          <a:effectLst/>
                        </a:rPr>
                        <a:t>tâm</a:t>
                      </a:r>
                      <a:r>
                        <a:rPr lang="en-US" sz="2000" dirty="0">
                          <a:effectLst/>
                        </a:rPr>
                        <a:t> </a:t>
                      </a:r>
                      <a:r>
                        <a:rPr lang="en-US" sz="2000" dirty="0" err="1">
                          <a:effectLst/>
                        </a:rPr>
                        <a:t>tư</a:t>
                      </a:r>
                      <a:r>
                        <a:rPr lang="en-US" sz="2000" dirty="0">
                          <a:effectLst/>
                        </a:rPr>
                        <a:t>.</a:t>
                      </a:r>
                    </a:p>
                    <a:p>
                      <a:pPr algn="just">
                        <a:lnSpc>
                          <a:spcPct val="100000"/>
                        </a:lnSpc>
                        <a:spcAft>
                          <a:spcPts val="0"/>
                        </a:spcAft>
                      </a:pPr>
                      <a:r>
                        <a:rPr lang="en-US" sz="2000" dirty="0">
                          <a:effectLst/>
                        </a:rPr>
                        <a:t>– </a:t>
                      </a:r>
                      <a:r>
                        <a:rPr lang="en-US" sz="2000" dirty="0" err="1">
                          <a:effectLst/>
                        </a:rPr>
                        <a:t>Là</a:t>
                      </a:r>
                      <a:r>
                        <a:rPr lang="en-US" sz="2000" dirty="0">
                          <a:effectLst/>
                        </a:rPr>
                        <a:t> </a:t>
                      </a:r>
                      <a:r>
                        <a:rPr lang="en-US" sz="2000" dirty="0" err="1">
                          <a:effectLst/>
                        </a:rPr>
                        <a:t>nguyện</a:t>
                      </a:r>
                      <a:r>
                        <a:rPr lang="en-US" sz="2000" dirty="0">
                          <a:effectLst/>
                        </a:rPr>
                        <a:t> </a:t>
                      </a:r>
                      <a:r>
                        <a:rPr lang="en-US" sz="2000" dirty="0" err="1">
                          <a:effectLst/>
                        </a:rPr>
                        <a:t>vọng</a:t>
                      </a:r>
                      <a:r>
                        <a:rPr lang="en-US" sz="2000" dirty="0">
                          <a:effectLst/>
                        </a:rPr>
                        <a:t> </a:t>
                      </a:r>
                      <a:r>
                        <a:rPr lang="en-US" sz="2000" dirty="0" err="1">
                          <a:effectLst/>
                        </a:rPr>
                        <a:t>của</a:t>
                      </a:r>
                      <a:r>
                        <a:rPr lang="en-US" sz="2000" dirty="0">
                          <a:effectLst/>
                        </a:rPr>
                        <a:t> </a:t>
                      </a:r>
                      <a:r>
                        <a:rPr lang="en-US" sz="2000" dirty="0" err="1">
                          <a:effectLst/>
                        </a:rPr>
                        <a:t>dân</a:t>
                      </a:r>
                      <a:r>
                        <a:rPr lang="en-US" sz="2000" dirty="0">
                          <a:effectLst/>
                        </a:rPr>
                        <a:t> </a:t>
                      </a:r>
                      <a:r>
                        <a:rPr lang="en-US" sz="2000" dirty="0" err="1">
                          <a:effectLst/>
                        </a:rPr>
                        <a:t>tộc</a:t>
                      </a:r>
                      <a:r>
                        <a:rPr lang="en-US" sz="2000" dirty="0">
                          <a:effectLst/>
                        </a:rPr>
                        <a:t> </a:t>
                      </a:r>
                      <a:r>
                        <a:rPr lang="en-US" sz="2000" dirty="0" err="1">
                          <a:effectLst/>
                        </a:rPr>
                        <a:t>Tày</a:t>
                      </a:r>
                      <a:r>
                        <a:rPr lang="en-US" sz="2000" dirty="0">
                          <a:effectLst/>
                        </a:rPr>
                        <a:t>, </a:t>
                      </a:r>
                      <a:r>
                        <a:rPr lang="en-US" sz="2000" dirty="0" err="1">
                          <a:effectLst/>
                        </a:rPr>
                        <a:t>Nùng</a:t>
                      </a:r>
                      <a:r>
                        <a:rPr lang="en-US" sz="2000" dirty="0">
                          <a:effectLst/>
                        </a:rPr>
                        <a:t> </a:t>
                      </a:r>
                      <a:r>
                        <a:rPr lang="en-US" sz="2000" dirty="0" err="1">
                          <a:effectLst/>
                        </a:rPr>
                        <a:t>với</a:t>
                      </a:r>
                      <a:r>
                        <a:rPr lang="en-US" sz="2000" dirty="0">
                          <a:effectLst/>
                        </a:rPr>
                        <a:t> </a:t>
                      </a:r>
                      <a:r>
                        <a:rPr lang="en-US" sz="2000" dirty="0" err="1">
                          <a:effectLst/>
                        </a:rPr>
                        <a:t>mong</a:t>
                      </a:r>
                      <a:r>
                        <a:rPr lang="en-US" sz="2000" dirty="0">
                          <a:effectLst/>
                        </a:rPr>
                        <a:t> </a:t>
                      </a:r>
                      <a:r>
                        <a:rPr lang="en-US" sz="2000" dirty="0" err="1">
                          <a:effectLst/>
                        </a:rPr>
                        <a:t>ước</a:t>
                      </a:r>
                      <a:r>
                        <a:rPr lang="en-US" sz="2000" dirty="0">
                          <a:effectLst/>
                        </a:rPr>
                        <a:t> </a:t>
                      </a:r>
                      <a:r>
                        <a:rPr lang="en-US" sz="2000" dirty="0" err="1">
                          <a:effectLst/>
                        </a:rPr>
                        <a:t>cả</a:t>
                      </a:r>
                      <a:r>
                        <a:rPr lang="en-US" sz="2000" dirty="0">
                          <a:effectLst/>
                        </a:rPr>
                        <a:t> </a:t>
                      </a:r>
                      <a:r>
                        <a:rPr lang="en-US" sz="2000" dirty="0" err="1">
                          <a:effectLst/>
                        </a:rPr>
                        <a:t>năm</a:t>
                      </a:r>
                      <a:r>
                        <a:rPr lang="en-US" sz="2000" dirty="0">
                          <a:effectLst/>
                        </a:rPr>
                        <a:t> </a:t>
                      </a:r>
                      <a:r>
                        <a:rPr lang="en-US" sz="2000" dirty="0" err="1">
                          <a:effectLst/>
                        </a:rPr>
                        <a:t>được</a:t>
                      </a:r>
                      <a:r>
                        <a:rPr lang="en-US" sz="2000" dirty="0">
                          <a:effectLst/>
                        </a:rPr>
                        <a:t> </a:t>
                      </a:r>
                      <a:r>
                        <a:rPr lang="en-US" sz="2000" dirty="0" err="1">
                          <a:effectLst/>
                        </a:rPr>
                        <a:t>mùa</a:t>
                      </a:r>
                      <a:r>
                        <a:rPr lang="en-US" sz="2000" dirty="0">
                          <a:effectLst/>
                        </a:rPr>
                        <a:t>, </a:t>
                      </a:r>
                      <a:r>
                        <a:rPr lang="en-US" sz="2000" dirty="0" err="1">
                          <a:effectLst/>
                        </a:rPr>
                        <a:t>khoẻ</a:t>
                      </a:r>
                      <a:r>
                        <a:rPr lang="en-US" sz="2000" dirty="0">
                          <a:effectLst/>
                        </a:rPr>
                        <a:t> </a:t>
                      </a:r>
                      <a:r>
                        <a:rPr lang="en-US" sz="2000" dirty="0" err="1">
                          <a:effectLst/>
                        </a:rPr>
                        <a:t>mạnh</a:t>
                      </a:r>
                      <a:r>
                        <a:rPr lang="en-US" sz="2000" dirty="0">
                          <a:effectLst/>
                        </a:rPr>
                        <a:t> </a:t>
                      </a:r>
                      <a:r>
                        <a:rPr lang="en-US" sz="2000" dirty="0" err="1">
                          <a:effectLst/>
                        </a:rPr>
                        <a:t>và</a:t>
                      </a:r>
                      <a:r>
                        <a:rPr lang="en-US" sz="2000" dirty="0">
                          <a:effectLst/>
                        </a:rPr>
                        <a:t> </a:t>
                      </a:r>
                      <a:r>
                        <a:rPr lang="en-US" sz="2000" dirty="0" err="1">
                          <a:effectLst/>
                        </a:rPr>
                        <a:t>một</a:t>
                      </a:r>
                      <a:r>
                        <a:rPr lang="en-US" sz="2000" dirty="0">
                          <a:effectLst/>
                        </a:rPr>
                        <a:t> </a:t>
                      </a:r>
                      <a:r>
                        <a:rPr lang="en-US" sz="2000" dirty="0" err="1">
                          <a:effectLst/>
                        </a:rPr>
                        <a:t>năm</a:t>
                      </a:r>
                      <a:r>
                        <a:rPr lang="en-US" sz="2000" dirty="0">
                          <a:effectLst/>
                        </a:rPr>
                        <a:t> </a:t>
                      </a:r>
                      <a:r>
                        <a:rPr lang="en-US" sz="2000" dirty="0" err="1">
                          <a:effectLst/>
                        </a:rPr>
                        <a:t>mới</a:t>
                      </a:r>
                      <a:r>
                        <a:rPr lang="en-US" sz="2000" dirty="0">
                          <a:effectLst/>
                        </a:rPr>
                        <a:t> </a:t>
                      </a:r>
                      <a:r>
                        <a:rPr lang="en-US" sz="2000" dirty="0" err="1">
                          <a:effectLst/>
                        </a:rPr>
                        <a:t>nhiều</a:t>
                      </a:r>
                      <a:r>
                        <a:rPr lang="en-US" sz="2000" dirty="0">
                          <a:effectLst/>
                        </a:rPr>
                        <a:t> </a:t>
                      </a:r>
                      <a:r>
                        <a:rPr lang="en-US" sz="2000" dirty="0" err="1">
                          <a:effectLst/>
                        </a:rPr>
                        <a:t>tốt</a:t>
                      </a:r>
                      <a:r>
                        <a:rPr lang="en-US" sz="2000" dirty="0">
                          <a:effectLst/>
                        </a:rPr>
                        <a:t> </a:t>
                      </a:r>
                      <a:r>
                        <a:rPr lang="en-US" sz="2000" dirty="0" err="1">
                          <a:effectLst/>
                        </a:rPr>
                        <a:t>lành</a:t>
                      </a: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extLst>
                  <a:ext uri="{0D108BD9-81ED-4DB2-BD59-A6C34878D82A}">
                    <a16:rowId xmlns:a16="http://schemas.microsoft.com/office/drawing/2014/main" val="403267138"/>
                  </a:ext>
                </a:extLst>
              </a:tr>
              <a:tr h="2059429">
                <a:tc>
                  <a:txBody>
                    <a:bodyPr/>
                    <a:lstStyle/>
                    <a:p>
                      <a:pPr algn="ctr">
                        <a:lnSpc>
                          <a:spcPct val="100000"/>
                        </a:lnSpc>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chính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nchor="ctr"/>
                </a:tc>
                <a:tc>
                  <a:txBody>
                    <a:bodyPr/>
                    <a:lstStyle/>
                    <a:p>
                      <a:pPr algn="just">
                        <a:lnSpc>
                          <a:spcPct val="100000"/>
                        </a:lnSpc>
                        <a:spcAft>
                          <a:spcPts val="0"/>
                        </a:spcAft>
                      </a:pPr>
                      <a:r>
                        <a:rPr lang="en-US" sz="2000" dirty="0" err="1">
                          <a:effectLst/>
                        </a:rPr>
                        <a:t>Có</a:t>
                      </a:r>
                      <a:r>
                        <a:rPr lang="en-US" sz="2000" dirty="0">
                          <a:effectLst/>
                        </a:rPr>
                        <a:t> </a:t>
                      </a:r>
                      <a:r>
                        <a:rPr lang="en-US" sz="2000" dirty="0" err="1">
                          <a:effectLst/>
                        </a:rPr>
                        <a:t>các</a:t>
                      </a:r>
                      <a:r>
                        <a:rPr lang="en-US" sz="2000" dirty="0">
                          <a:effectLst/>
                        </a:rPr>
                        <a:t> </a:t>
                      </a:r>
                      <a:r>
                        <a:rPr lang="en-US" sz="2000" dirty="0" err="1">
                          <a:effectLst/>
                        </a:rPr>
                        <a:t>trò</a:t>
                      </a:r>
                      <a:r>
                        <a:rPr lang="en-US" sz="2000" dirty="0">
                          <a:effectLst/>
                        </a:rPr>
                        <a:t> </a:t>
                      </a:r>
                      <a:r>
                        <a:rPr lang="en-US" sz="2000" dirty="0" err="1">
                          <a:effectLst/>
                        </a:rPr>
                        <a:t>chơi</a:t>
                      </a:r>
                      <a:r>
                        <a:rPr lang="en-US" sz="2000" dirty="0">
                          <a:effectLst/>
                        </a:rPr>
                        <a:t> </a:t>
                      </a:r>
                      <a:r>
                        <a:rPr lang="en-US" sz="2000" dirty="0" err="1">
                          <a:effectLst/>
                        </a:rPr>
                        <a:t>dân</a:t>
                      </a:r>
                      <a:r>
                        <a:rPr lang="en-US" sz="2000" dirty="0">
                          <a:effectLst/>
                        </a:rPr>
                        <a:t> </a:t>
                      </a:r>
                      <a:r>
                        <a:rPr lang="en-US" sz="2000" dirty="0" err="1">
                          <a:effectLst/>
                        </a:rPr>
                        <a:t>gian</a:t>
                      </a:r>
                      <a:r>
                        <a:rPr lang="en-US" sz="2000" dirty="0">
                          <a:effectLst/>
                        </a:rPr>
                        <a:t> </a:t>
                      </a:r>
                      <a:r>
                        <a:rPr lang="en-US" sz="2000" dirty="0" err="1">
                          <a:effectLst/>
                        </a:rPr>
                        <a:t>truyền</a:t>
                      </a:r>
                      <a:r>
                        <a:rPr lang="en-US" sz="2000" dirty="0">
                          <a:effectLst/>
                        </a:rPr>
                        <a:t> </a:t>
                      </a:r>
                      <a:r>
                        <a:rPr lang="en-US" sz="2000" dirty="0" err="1">
                          <a:effectLst/>
                        </a:rPr>
                        <a:t>thống</a:t>
                      </a:r>
                      <a:r>
                        <a:rPr lang="en-US" sz="2000" dirty="0">
                          <a:effectLst/>
                        </a:rPr>
                        <a:t> </a:t>
                      </a:r>
                      <a:r>
                        <a:rPr lang="en-US" sz="2000" dirty="0" err="1">
                          <a:effectLst/>
                        </a:rPr>
                        <a:t>như</a:t>
                      </a:r>
                      <a:r>
                        <a:rPr lang="en-US" sz="2000" dirty="0">
                          <a:effectLst/>
                        </a:rPr>
                        <a:t> </a:t>
                      </a:r>
                      <a:r>
                        <a:rPr lang="en-US" sz="2000" dirty="0" err="1">
                          <a:effectLst/>
                        </a:rPr>
                        <a:t>kéo</a:t>
                      </a:r>
                      <a:r>
                        <a:rPr lang="en-US" sz="2000" dirty="0">
                          <a:effectLst/>
                        </a:rPr>
                        <a:t> co, </a:t>
                      </a:r>
                      <a:r>
                        <a:rPr lang="en-US" sz="2000" dirty="0" err="1">
                          <a:effectLst/>
                        </a:rPr>
                        <a:t>đánh</a:t>
                      </a:r>
                      <a:r>
                        <a:rPr lang="en-US" sz="2000" dirty="0">
                          <a:effectLst/>
                        </a:rPr>
                        <a:t> </a:t>
                      </a:r>
                      <a:r>
                        <a:rPr lang="en-US" sz="2000" dirty="0" err="1">
                          <a:effectLst/>
                        </a:rPr>
                        <a:t>cù</a:t>
                      </a:r>
                      <a:r>
                        <a:rPr lang="en-US" sz="2000" dirty="0">
                          <a:effectLst/>
                        </a:rPr>
                        <a:t>, </a:t>
                      </a:r>
                      <a:r>
                        <a:rPr lang="en-US" sz="2000" dirty="0" err="1">
                          <a:effectLst/>
                        </a:rPr>
                        <a:t>múa</a:t>
                      </a:r>
                      <a:r>
                        <a:rPr lang="en-US" sz="2000" dirty="0">
                          <a:effectLst/>
                        </a:rPr>
                        <a:t> </a:t>
                      </a:r>
                      <a:r>
                        <a:rPr lang="en-US" sz="2000" dirty="0" err="1">
                          <a:effectLst/>
                        </a:rPr>
                        <a:t>khèn</a:t>
                      </a:r>
                      <a:r>
                        <a:rPr lang="en-US" sz="2000" dirty="0">
                          <a:effectLst/>
                        </a:rPr>
                        <a:t>, </a:t>
                      </a:r>
                      <a:r>
                        <a:rPr lang="en-US" sz="2000" dirty="0" err="1">
                          <a:effectLst/>
                        </a:rPr>
                        <a:t>múa</a:t>
                      </a:r>
                      <a:r>
                        <a:rPr lang="en-US" sz="2000" dirty="0">
                          <a:effectLst/>
                        </a:rPr>
                        <a:t> ô, </a:t>
                      </a:r>
                      <a:r>
                        <a:rPr lang="en-US" sz="2000" dirty="0" err="1">
                          <a:effectLst/>
                        </a:rPr>
                        <a:t>thổi</a:t>
                      </a:r>
                      <a:r>
                        <a:rPr lang="en-US" sz="2000" dirty="0">
                          <a:effectLst/>
                        </a:rPr>
                        <a:t> </a:t>
                      </a:r>
                      <a:r>
                        <a:rPr lang="en-US" sz="2000" dirty="0" err="1">
                          <a:effectLst/>
                        </a:rPr>
                        <a:t>sáo</a:t>
                      </a:r>
                      <a:r>
                        <a:rPr lang="en-US" sz="2000" dirty="0">
                          <a:effectLst/>
                        </a:rPr>
                        <a:t>, </a:t>
                      </a:r>
                      <a:r>
                        <a:rPr lang="en-US" sz="2000" dirty="0" err="1">
                          <a:effectLst/>
                        </a:rPr>
                        <a:t>thi</a:t>
                      </a:r>
                      <a:r>
                        <a:rPr lang="en-US" sz="2000" dirty="0">
                          <a:effectLst/>
                        </a:rPr>
                        <a:t> </a:t>
                      </a:r>
                      <a:r>
                        <a:rPr lang="en-US" sz="2000" dirty="0" err="1">
                          <a:effectLst/>
                        </a:rPr>
                        <a:t>hát</a:t>
                      </a:r>
                      <a:r>
                        <a:rPr lang="en-US" sz="2000" dirty="0">
                          <a:effectLst/>
                        </a:rPr>
                        <a:t> </a:t>
                      </a:r>
                      <a:r>
                        <a:rPr lang="en-US" sz="2000" dirty="0" err="1">
                          <a:effectLst/>
                        </a:rPr>
                        <a:t>đối</a:t>
                      </a:r>
                      <a:r>
                        <a:rPr lang="en-US" sz="2000" dirty="0">
                          <a:effectLst/>
                        </a:rPr>
                        <a:t> </a:t>
                      </a:r>
                      <a:r>
                        <a:rPr lang="en-US" sz="2000" dirty="0" err="1">
                          <a:effectLst/>
                        </a:rPr>
                        <a:t>giao</a:t>
                      </a:r>
                      <a:r>
                        <a:rPr lang="en-US" sz="2000" dirty="0">
                          <a:effectLst/>
                        </a:rPr>
                        <a:t> </a:t>
                      </a:r>
                      <a:r>
                        <a:rPr lang="en-US" sz="2000" dirty="0" err="1">
                          <a:effectLst/>
                        </a:rPr>
                        <a:t>duyên</a:t>
                      </a: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tc>
                  <a:txBody>
                    <a:bodyPr/>
                    <a:lstStyle/>
                    <a:p>
                      <a:pPr algn="just">
                        <a:lnSpc>
                          <a:spcPct val="100000"/>
                        </a:lnSpc>
                        <a:spcAft>
                          <a:spcPts val="0"/>
                        </a:spcAft>
                      </a:pPr>
                      <a:r>
                        <a:rPr lang="en-US" sz="2000" dirty="0">
                          <a:effectLst/>
                        </a:rPr>
                        <a:t>– </a:t>
                      </a:r>
                      <a:r>
                        <a:rPr lang="en-US" sz="2000" dirty="0" err="1">
                          <a:effectLst/>
                        </a:rPr>
                        <a:t>Một</a:t>
                      </a:r>
                      <a:r>
                        <a:rPr lang="en-US" sz="2000" dirty="0">
                          <a:effectLst/>
                        </a:rPr>
                        <a:t> </a:t>
                      </a:r>
                      <a:r>
                        <a:rPr lang="en-US" sz="2000" dirty="0" err="1">
                          <a:effectLst/>
                        </a:rPr>
                        <a:t>người</a:t>
                      </a:r>
                      <a:r>
                        <a:rPr lang="en-US" sz="2000" dirty="0">
                          <a:effectLst/>
                        </a:rPr>
                        <a:t> </a:t>
                      </a:r>
                      <a:r>
                        <a:rPr lang="en-US" sz="2000" dirty="0" err="1">
                          <a:effectLst/>
                        </a:rPr>
                        <a:t>đàn</a:t>
                      </a:r>
                      <a:r>
                        <a:rPr lang="en-US" sz="2000" dirty="0">
                          <a:effectLst/>
                        </a:rPr>
                        <a:t> </a:t>
                      </a:r>
                      <a:r>
                        <a:rPr lang="en-US" sz="2000" dirty="0" err="1">
                          <a:effectLst/>
                        </a:rPr>
                        <a:t>ông</a:t>
                      </a:r>
                      <a:r>
                        <a:rPr lang="en-US" sz="2000" dirty="0">
                          <a:effectLst/>
                        </a:rPr>
                        <a:t> </a:t>
                      </a:r>
                      <a:r>
                        <a:rPr lang="en-US" sz="2000" dirty="0" err="1">
                          <a:effectLst/>
                        </a:rPr>
                        <a:t>có</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sẽ</a:t>
                      </a:r>
                      <a:r>
                        <a:rPr lang="en-US" sz="2000" dirty="0">
                          <a:effectLst/>
                        </a:rPr>
                        <a:t> </a:t>
                      </a:r>
                      <a:r>
                        <a:rPr lang="en-US" sz="2000" dirty="0" err="1">
                          <a:effectLst/>
                        </a:rPr>
                        <a:t>đại</a:t>
                      </a:r>
                      <a:r>
                        <a:rPr lang="en-US" sz="2000" dirty="0">
                          <a:effectLst/>
                        </a:rPr>
                        <a:t> </a:t>
                      </a:r>
                      <a:r>
                        <a:rPr lang="en-US" sz="2000" dirty="0" err="1">
                          <a:effectLst/>
                        </a:rPr>
                        <a:t>diện</a:t>
                      </a:r>
                      <a:r>
                        <a:rPr lang="en-US" sz="2000" dirty="0">
                          <a:effectLst/>
                        </a:rPr>
                        <a:t> </a:t>
                      </a:r>
                      <a:r>
                        <a:rPr lang="en-US" sz="2000" dirty="0" err="1">
                          <a:effectLst/>
                        </a:rPr>
                        <a:t>cho</a:t>
                      </a:r>
                      <a:r>
                        <a:rPr lang="en-US" sz="2000" dirty="0">
                          <a:effectLst/>
                        </a:rPr>
                        <a:t> </a:t>
                      </a:r>
                      <a:r>
                        <a:rPr lang="en-US" sz="2000" dirty="0" err="1">
                          <a:effectLst/>
                        </a:rPr>
                        <a:t>dân</a:t>
                      </a:r>
                      <a:r>
                        <a:rPr lang="en-US" sz="2000" dirty="0">
                          <a:effectLst/>
                        </a:rPr>
                        <a:t> </a:t>
                      </a:r>
                      <a:r>
                        <a:rPr lang="en-US" sz="2000" dirty="0" err="1">
                          <a:effectLst/>
                        </a:rPr>
                        <a:t>bản</a:t>
                      </a:r>
                      <a:r>
                        <a:rPr lang="en-US" sz="2000" dirty="0">
                          <a:effectLst/>
                        </a:rPr>
                        <a:t> </a:t>
                      </a:r>
                      <a:r>
                        <a:rPr lang="en-US" sz="2000" dirty="0" err="1">
                          <a:effectLst/>
                        </a:rPr>
                        <a:t>cày</a:t>
                      </a:r>
                      <a:r>
                        <a:rPr lang="en-US" sz="2000" dirty="0">
                          <a:effectLst/>
                        </a:rPr>
                        <a:t> </a:t>
                      </a:r>
                      <a:r>
                        <a:rPr lang="en-US" sz="2000" dirty="0" err="1">
                          <a:effectLst/>
                        </a:rPr>
                        <a:t>đường</a:t>
                      </a:r>
                      <a:r>
                        <a:rPr lang="en-US" sz="2000" dirty="0">
                          <a:effectLst/>
                        </a:rPr>
                        <a:t> </a:t>
                      </a:r>
                      <a:r>
                        <a:rPr lang="en-US" sz="2000" dirty="0" err="1">
                          <a:effectLst/>
                        </a:rPr>
                        <a:t>cày</a:t>
                      </a:r>
                      <a:r>
                        <a:rPr lang="en-US" sz="2000" dirty="0">
                          <a:effectLst/>
                        </a:rPr>
                        <a:t> </a:t>
                      </a:r>
                      <a:r>
                        <a:rPr lang="en-US" sz="2000" dirty="0" err="1">
                          <a:effectLst/>
                        </a:rPr>
                        <a:t>đầu</a:t>
                      </a:r>
                      <a:r>
                        <a:rPr lang="en-US" sz="2000" dirty="0">
                          <a:effectLst/>
                        </a:rPr>
                        <a:t> </a:t>
                      </a:r>
                      <a:r>
                        <a:rPr lang="en-US" sz="2000" dirty="0" err="1">
                          <a:effectLst/>
                        </a:rPr>
                        <a:t>tiên</a:t>
                      </a:r>
                      <a:r>
                        <a:rPr lang="en-US" sz="2000" dirty="0">
                          <a:effectLst/>
                        </a:rPr>
                        <a:t> </a:t>
                      </a:r>
                      <a:r>
                        <a:rPr lang="en-US" sz="2000" dirty="0" err="1">
                          <a:effectLst/>
                        </a:rPr>
                        <a:t>để</a:t>
                      </a:r>
                      <a:r>
                        <a:rPr lang="en-US" sz="2000" dirty="0">
                          <a:effectLst/>
                        </a:rPr>
                        <a:t> </a:t>
                      </a:r>
                      <a:r>
                        <a:rPr lang="en-US" sz="2000" dirty="0" err="1">
                          <a:effectLst/>
                        </a:rPr>
                        <a:t>lấy</a:t>
                      </a:r>
                      <a:r>
                        <a:rPr lang="en-US" sz="2000" dirty="0">
                          <a:effectLst/>
                        </a:rPr>
                        <a:t> may </a:t>
                      </a:r>
                      <a:r>
                        <a:rPr lang="en-US" sz="2000" dirty="0" err="1">
                          <a:effectLst/>
                        </a:rPr>
                        <a:t>mắn</a:t>
                      </a:r>
                      <a:r>
                        <a:rPr lang="en-US" sz="2000" dirty="0">
                          <a:effectLst/>
                        </a:rPr>
                        <a:t> </a:t>
                      </a:r>
                      <a:r>
                        <a:rPr lang="en-US" sz="2000" dirty="0" err="1">
                          <a:effectLst/>
                        </a:rPr>
                        <a:t>cho</a:t>
                      </a:r>
                      <a:r>
                        <a:rPr lang="en-US" sz="2000" dirty="0">
                          <a:effectLst/>
                        </a:rPr>
                        <a:t> </a:t>
                      </a:r>
                      <a:r>
                        <a:rPr lang="en-US" sz="2000" dirty="0" err="1">
                          <a:effectLst/>
                        </a:rPr>
                        <a:t>vụ</a:t>
                      </a:r>
                      <a:r>
                        <a:rPr lang="en-US" sz="2000" dirty="0">
                          <a:effectLst/>
                        </a:rPr>
                        <a:t> </a:t>
                      </a:r>
                      <a:r>
                        <a:rPr lang="en-US" sz="2000" dirty="0" err="1">
                          <a:effectLst/>
                        </a:rPr>
                        <a:t>mùa</a:t>
                      </a:r>
                      <a:r>
                        <a:rPr lang="en-US" sz="2000" dirty="0">
                          <a:effectLst/>
                        </a:rPr>
                        <a:t>. </a:t>
                      </a:r>
                    </a:p>
                    <a:p>
                      <a:pPr algn="just">
                        <a:lnSpc>
                          <a:spcPct val="100000"/>
                        </a:lnSpc>
                        <a:spcAft>
                          <a:spcPts val="0"/>
                        </a:spcAft>
                      </a:pPr>
                      <a:r>
                        <a:rPr lang="en-US" sz="2000" dirty="0">
                          <a:effectLst/>
                        </a:rPr>
                        <a:t>– </a:t>
                      </a:r>
                      <a:r>
                        <a:rPr lang="en-US" sz="2000" dirty="0" err="1">
                          <a:effectLst/>
                        </a:rPr>
                        <a:t>Chủ</a:t>
                      </a:r>
                      <a:r>
                        <a:rPr lang="en-US" sz="2000" dirty="0">
                          <a:effectLst/>
                        </a:rPr>
                        <a:t> </a:t>
                      </a:r>
                      <a:r>
                        <a:rPr lang="en-US" sz="2000" dirty="0" err="1">
                          <a:effectLst/>
                        </a:rPr>
                        <a:t>lễ</a:t>
                      </a:r>
                      <a:r>
                        <a:rPr lang="en-US" sz="2000" dirty="0">
                          <a:effectLst/>
                        </a:rPr>
                        <a:t> </a:t>
                      </a:r>
                      <a:r>
                        <a:rPr lang="en-US" sz="2000" dirty="0" err="1">
                          <a:effectLst/>
                        </a:rPr>
                        <a:t>và</a:t>
                      </a:r>
                      <a:r>
                        <a:rPr lang="en-US" sz="2000" dirty="0">
                          <a:effectLst/>
                        </a:rPr>
                        <a:t> </a:t>
                      </a:r>
                      <a:r>
                        <a:rPr lang="en-US" sz="2000" dirty="0" err="1">
                          <a:effectLst/>
                        </a:rPr>
                        <a:t>các</a:t>
                      </a:r>
                      <a:r>
                        <a:rPr lang="en-US" sz="2000" dirty="0">
                          <a:effectLst/>
                        </a:rPr>
                        <a:t> </a:t>
                      </a:r>
                      <a:r>
                        <a:rPr lang="en-US" sz="2000" dirty="0" err="1">
                          <a:effectLst/>
                        </a:rPr>
                        <a:t>gia</a:t>
                      </a:r>
                      <a:r>
                        <a:rPr lang="en-US" sz="2000" dirty="0">
                          <a:effectLst/>
                        </a:rPr>
                        <a:t> </a:t>
                      </a:r>
                      <a:r>
                        <a:rPr lang="en-US" sz="2000" dirty="0" err="1">
                          <a:effectLst/>
                        </a:rPr>
                        <a:t>đình</a:t>
                      </a:r>
                      <a:r>
                        <a:rPr lang="en-US" sz="2000" dirty="0">
                          <a:effectLst/>
                        </a:rPr>
                        <a:t> </a:t>
                      </a:r>
                      <a:r>
                        <a:rPr lang="en-US" sz="2000" dirty="0" err="1">
                          <a:effectLst/>
                        </a:rPr>
                        <a:t>trong</a:t>
                      </a:r>
                      <a:r>
                        <a:rPr lang="en-US" sz="2000" dirty="0">
                          <a:effectLst/>
                        </a:rPr>
                        <a:t> </a:t>
                      </a:r>
                      <a:r>
                        <a:rPr lang="en-US" sz="2000" dirty="0" err="1">
                          <a:effectLst/>
                        </a:rPr>
                        <a:t>bản</a:t>
                      </a:r>
                      <a:r>
                        <a:rPr lang="en-US" sz="2000" dirty="0">
                          <a:effectLst/>
                        </a:rPr>
                        <a:t> </a:t>
                      </a:r>
                      <a:r>
                        <a:rPr lang="en-US" sz="2000" dirty="0" err="1">
                          <a:effectLst/>
                        </a:rPr>
                        <a:t>chuẩn</a:t>
                      </a:r>
                      <a:r>
                        <a:rPr lang="en-US" sz="2000" dirty="0">
                          <a:effectLst/>
                        </a:rPr>
                        <a:t> </a:t>
                      </a:r>
                      <a:r>
                        <a:rPr lang="en-US" sz="2000" dirty="0" err="1">
                          <a:effectLst/>
                        </a:rPr>
                        <a:t>bị</a:t>
                      </a:r>
                      <a:r>
                        <a:rPr lang="en-US" sz="2000" dirty="0">
                          <a:effectLst/>
                        </a:rPr>
                        <a:t> </a:t>
                      </a:r>
                      <a:r>
                        <a:rPr lang="en-US" sz="2000" dirty="0" err="1">
                          <a:effectLst/>
                        </a:rPr>
                        <a:t>các</a:t>
                      </a:r>
                      <a:r>
                        <a:rPr lang="en-US" sz="2000" dirty="0">
                          <a:effectLst/>
                        </a:rPr>
                        <a:t> </a:t>
                      </a:r>
                      <a:r>
                        <a:rPr lang="en-US" sz="2000" dirty="0" err="1">
                          <a:effectLst/>
                        </a:rPr>
                        <a:t>mâm</a:t>
                      </a:r>
                      <a:r>
                        <a:rPr lang="en-US" sz="2000" dirty="0">
                          <a:effectLst/>
                        </a:rPr>
                        <a:t> </a:t>
                      </a:r>
                      <a:r>
                        <a:rPr lang="en-US" sz="2000" dirty="0" err="1">
                          <a:effectLst/>
                        </a:rPr>
                        <a:t>lễ</a:t>
                      </a:r>
                      <a:r>
                        <a:rPr lang="en-US" sz="2000" dirty="0">
                          <a:effectLst/>
                        </a:rPr>
                        <a:t> </a:t>
                      </a:r>
                      <a:r>
                        <a:rPr lang="en-US" sz="2000" dirty="0" err="1">
                          <a:effectLst/>
                        </a:rPr>
                        <a:t>và</a:t>
                      </a:r>
                      <a:r>
                        <a:rPr lang="en-US" sz="2000" dirty="0">
                          <a:effectLst/>
                        </a:rPr>
                        <a:t> </a:t>
                      </a:r>
                      <a:r>
                        <a:rPr lang="en-US" sz="2000" dirty="0" err="1">
                          <a:effectLst/>
                        </a:rPr>
                        <a:t>tiến</a:t>
                      </a:r>
                      <a:r>
                        <a:rPr lang="en-US" sz="2000" dirty="0">
                          <a:effectLst/>
                        </a:rPr>
                        <a:t> </a:t>
                      </a:r>
                      <a:r>
                        <a:rPr lang="en-US" sz="2000" dirty="0" err="1">
                          <a:effectLst/>
                        </a:rPr>
                        <a:t>hành</a:t>
                      </a:r>
                      <a:r>
                        <a:rPr lang="en-US" sz="2000" dirty="0">
                          <a:effectLst/>
                        </a:rPr>
                        <a:t> </a:t>
                      </a:r>
                      <a:r>
                        <a:rPr lang="en-US" sz="2000" dirty="0" err="1">
                          <a:effectLst/>
                        </a:rPr>
                        <a:t>nghi</a:t>
                      </a:r>
                      <a:r>
                        <a:rPr lang="en-US" sz="2000" dirty="0">
                          <a:effectLst/>
                        </a:rPr>
                        <a:t> </a:t>
                      </a:r>
                      <a:r>
                        <a:rPr lang="en-US" sz="2000" dirty="0" err="1">
                          <a:effectLst/>
                        </a:rPr>
                        <a:t>thức</a:t>
                      </a:r>
                      <a:r>
                        <a:rPr lang="en-US" sz="2000" dirty="0">
                          <a:effectLst/>
                        </a:rPr>
                        <a:t> </a:t>
                      </a:r>
                      <a:r>
                        <a:rPr lang="en-US" sz="2000" dirty="0" err="1">
                          <a:effectLst/>
                        </a:rPr>
                        <a:t>cúng</a:t>
                      </a:r>
                      <a:r>
                        <a:rPr lang="en-US" sz="2000" dirty="0">
                          <a:effectLst/>
                        </a:rPr>
                        <a:t> </a:t>
                      </a:r>
                      <a:r>
                        <a:rPr lang="en-US" sz="2000" dirty="0" err="1">
                          <a:effectLst/>
                        </a:rPr>
                        <a:t>tế</a:t>
                      </a:r>
                      <a:r>
                        <a:rPr lang="en-US" sz="2000" dirty="0">
                          <a:effectLst/>
                        </a:rPr>
                        <a:t>.</a:t>
                      </a:r>
                    </a:p>
                    <a:p>
                      <a:pPr algn="just">
                        <a:lnSpc>
                          <a:spcPct val="100000"/>
                        </a:lnSpc>
                        <a:spcAft>
                          <a:spcPts val="0"/>
                        </a:spcAft>
                      </a:pPr>
                      <a:r>
                        <a:rPr lang="en-US" sz="2000" dirty="0">
                          <a:effectLst/>
                        </a:rPr>
                        <a:t>– </a:t>
                      </a:r>
                      <a:r>
                        <a:rPr lang="en-US" sz="2000" dirty="0" err="1">
                          <a:effectLst/>
                        </a:rPr>
                        <a:t>Có</a:t>
                      </a:r>
                      <a:r>
                        <a:rPr lang="en-US" sz="2000" dirty="0">
                          <a:effectLst/>
                        </a:rPr>
                        <a:t> </a:t>
                      </a:r>
                      <a:r>
                        <a:rPr lang="en-US" sz="2000" dirty="0" err="1">
                          <a:effectLst/>
                        </a:rPr>
                        <a:t>các</a:t>
                      </a:r>
                      <a:r>
                        <a:rPr lang="en-US" sz="2000" dirty="0">
                          <a:effectLst/>
                        </a:rPr>
                        <a:t> </a:t>
                      </a:r>
                      <a:r>
                        <a:rPr lang="en-US" sz="2000" dirty="0" err="1">
                          <a:effectLst/>
                        </a:rPr>
                        <a:t>trò</a:t>
                      </a:r>
                      <a:r>
                        <a:rPr lang="en-US" sz="2000" dirty="0">
                          <a:effectLst/>
                        </a:rPr>
                        <a:t> </a:t>
                      </a:r>
                      <a:r>
                        <a:rPr lang="en-US" sz="2000" dirty="0" err="1">
                          <a:effectLst/>
                        </a:rPr>
                        <a:t>chơi</a:t>
                      </a:r>
                      <a:r>
                        <a:rPr lang="en-US" sz="2000" dirty="0">
                          <a:effectLst/>
                        </a:rPr>
                        <a:t> </a:t>
                      </a:r>
                      <a:r>
                        <a:rPr lang="en-US" sz="2000" dirty="0" err="1">
                          <a:effectLst/>
                        </a:rPr>
                        <a:t>dân</a:t>
                      </a:r>
                      <a:r>
                        <a:rPr lang="en-US" sz="2000" dirty="0">
                          <a:effectLst/>
                        </a:rPr>
                        <a:t> </a:t>
                      </a:r>
                      <a:r>
                        <a:rPr lang="en-US" sz="2000" dirty="0" err="1">
                          <a:effectLst/>
                        </a:rPr>
                        <a:t>gian</a:t>
                      </a:r>
                      <a:r>
                        <a:rPr lang="en-US" sz="2000" dirty="0">
                          <a:effectLst/>
                        </a:rPr>
                        <a:t> </a:t>
                      </a:r>
                      <a:r>
                        <a:rPr lang="en-US" sz="2000" dirty="0" err="1">
                          <a:effectLst/>
                        </a:rPr>
                        <a:t>như</a:t>
                      </a:r>
                      <a:r>
                        <a:rPr lang="en-US" sz="2000" dirty="0">
                          <a:effectLst/>
                        </a:rPr>
                        <a:t> </a:t>
                      </a:r>
                      <a:r>
                        <a:rPr lang="en-US" sz="2000" dirty="0" err="1">
                          <a:effectLst/>
                        </a:rPr>
                        <a:t>đánh</a:t>
                      </a:r>
                      <a:r>
                        <a:rPr lang="en-US" sz="2000" dirty="0">
                          <a:effectLst/>
                        </a:rPr>
                        <a:t> quay, </a:t>
                      </a:r>
                      <a:r>
                        <a:rPr lang="en-US" sz="2000" dirty="0" err="1">
                          <a:effectLst/>
                        </a:rPr>
                        <a:t>kéo</a:t>
                      </a:r>
                      <a:r>
                        <a:rPr lang="en-US" sz="2000" dirty="0">
                          <a:effectLst/>
                        </a:rPr>
                        <a:t> co, </a:t>
                      </a:r>
                      <a:r>
                        <a:rPr lang="en-US" sz="2000" dirty="0" err="1">
                          <a:effectLst/>
                        </a:rPr>
                        <a:t>đẩy</a:t>
                      </a:r>
                      <a:r>
                        <a:rPr lang="en-US" sz="2000" dirty="0">
                          <a:effectLst/>
                        </a:rPr>
                        <a:t> </a:t>
                      </a:r>
                      <a:r>
                        <a:rPr lang="en-US" sz="2000" dirty="0" err="1">
                          <a:effectLst/>
                        </a:rPr>
                        <a:t>gậy</a:t>
                      </a:r>
                      <a:r>
                        <a:rPr lang="en-US" sz="2000" dirty="0">
                          <a:effectLst/>
                        </a:rPr>
                        <a:t>, </a:t>
                      </a:r>
                      <a:r>
                        <a:rPr lang="en-US" sz="2000" dirty="0" err="1">
                          <a:effectLst/>
                        </a:rPr>
                        <a:t>thi</a:t>
                      </a:r>
                      <a:r>
                        <a:rPr lang="en-US" sz="2000" dirty="0">
                          <a:effectLst/>
                        </a:rPr>
                        <a:t> </a:t>
                      </a:r>
                      <a:r>
                        <a:rPr lang="en-US" sz="2000" dirty="0" err="1">
                          <a:effectLst/>
                        </a:rPr>
                        <a:t>cấy</a:t>
                      </a:r>
                      <a:r>
                        <a:rPr lang="en-US" sz="2000" dirty="0">
                          <a:effectLst/>
                        </a:rPr>
                        <a:t> </a:t>
                      </a:r>
                      <a:r>
                        <a:rPr lang="en-US" sz="2000" dirty="0" err="1">
                          <a:effectLst/>
                        </a:rPr>
                        <a:t>lúa</a:t>
                      </a:r>
                      <a:r>
                        <a:rPr lang="en-US" sz="2000" dirty="0">
                          <a:effectLst/>
                        </a:rPr>
                        <a:t>,… </a:t>
                      </a:r>
                      <a:r>
                        <a:rPr lang="en-US" sz="2000" dirty="0" err="1">
                          <a:effectLst/>
                        </a:rPr>
                        <a:t>đặc</a:t>
                      </a:r>
                      <a:r>
                        <a:rPr lang="en-US" sz="2000" dirty="0">
                          <a:effectLst/>
                        </a:rPr>
                        <a:t> </a:t>
                      </a:r>
                      <a:r>
                        <a:rPr lang="en-US" sz="2000" dirty="0" err="1">
                          <a:effectLst/>
                        </a:rPr>
                        <a:t>biệt</a:t>
                      </a:r>
                      <a:r>
                        <a:rPr lang="en-US" sz="2000" dirty="0">
                          <a:effectLst/>
                        </a:rPr>
                        <a:t> </a:t>
                      </a:r>
                      <a:r>
                        <a:rPr lang="en-US" sz="2000" dirty="0" err="1">
                          <a:effectLst/>
                        </a:rPr>
                        <a:t>là</a:t>
                      </a:r>
                      <a:r>
                        <a:rPr lang="en-US" sz="2000" dirty="0">
                          <a:effectLst/>
                        </a:rPr>
                        <a:t> </a:t>
                      </a:r>
                      <a:r>
                        <a:rPr lang="en-US" sz="2000" dirty="0" err="1">
                          <a:effectLst/>
                        </a:rPr>
                        <a:t>thi</a:t>
                      </a:r>
                      <a:r>
                        <a:rPr lang="en-US" sz="2000" dirty="0">
                          <a:effectLst/>
                        </a:rPr>
                        <a:t> </a:t>
                      </a:r>
                      <a:r>
                        <a:rPr lang="en-US" sz="2000" dirty="0" err="1">
                          <a:effectLst/>
                        </a:rPr>
                        <a:t>ném</a:t>
                      </a:r>
                      <a:r>
                        <a:rPr lang="en-US" sz="2000" dirty="0">
                          <a:effectLst/>
                        </a:rPr>
                        <a:t> </a:t>
                      </a:r>
                      <a:r>
                        <a:rPr lang="en-US" sz="2000" dirty="0" err="1">
                          <a:effectLst/>
                        </a:rPr>
                        <a:t>còn</a:t>
                      </a:r>
                      <a:r>
                        <a:rPr lang="en-US"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19" marR="44219" marT="0" marB="0"/>
                </a:tc>
                <a:extLst>
                  <a:ext uri="{0D108BD9-81ED-4DB2-BD59-A6C34878D82A}">
                    <a16:rowId xmlns:a16="http://schemas.microsoft.com/office/drawing/2014/main" val="3603944001"/>
                  </a:ext>
                </a:extLst>
              </a:tr>
            </a:tbl>
          </a:graphicData>
        </a:graphic>
      </p:graphicFrame>
      <p:sp>
        <p:nvSpPr>
          <p:cNvPr id="3" name="Rectangle 1">
            <a:extLst>
              <a:ext uri="{FF2B5EF4-FFF2-40B4-BE49-F238E27FC236}">
                <a16:creationId xmlns:a16="http://schemas.microsoft.com/office/drawing/2014/main" id="{A21AAD3F-9A1B-E304-9A5B-0291FC4446D5}"/>
              </a:ext>
            </a:extLst>
          </p:cNvPr>
          <p:cNvSpPr>
            <a:spLocks noChangeArrowheads="1"/>
          </p:cNvSpPr>
          <p:nvPr/>
        </p:nvSpPr>
        <p:spPr bwMode="auto">
          <a:xfrm>
            <a:off x="3065759" y="965059"/>
            <a:ext cx="35285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u="none" strike="noStrike" cap="none" normalizeH="0" baseline="0" dirty="0">
                <a:ln>
                  <a:noFill/>
                </a:ln>
                <a:solidFill>
                  <a:srgbClr val="000000"/>
                </a:solidFill>
                <a:effectLst/>
                <a:latin typeface="+mj-lt"/>
                <a:ea typeface="Times New Roman" panose="02020603050405020304" pitchFamily="18" charset="0"/>
              </a:rPr>
              <a:t>Bước 3. </a:t>
            </a:r>
            <a:r>
              <a:rPr kumimoji="0" lang="vi-VN" altLang="en-US" sz="2400" b="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Báo cáo, thảo luận</a:t>
            </a:r>
            <a:endParaRPr kumimoji="0" lang="en-US" altLang="en-US" sz="2400" b="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HS trình bày kết quả:</a:t>
            </a:r>
            <a:endParaRPr kumimoji="0" lang="vi-VN" altLang="en-US" sz="2400" b="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855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43</a:t>
            </a:fld>
            <a:endParaRPr lang="en-US"/>
          </a:p>
        </p:txBody>
      </p:sp>
      <p:graphicFrame>
        <p:nvGraphicFramePr>
          <p:cNvPr id="2" name="Table 1">
            <a:extLst>
              <a:ext uri="{FF2B5EF4-FFF2-40B4-BE49-F238E27FC236}">
                <a16:creationId xmlns:a16="http://schemas.microsoft.com/office/drawing/2014/main" id="{1BD85B5F-FEBF-EE5E-8331-C336132AC4BF}"/>
              </a:ext>
            </a:extLst>
          </p:cNvPr>
          <p:cNvGraphicFramePr>
            <a:graphicFrameLocks noGrp="1"/>
          </p:cNvGraphicFramePr>
          <p:nvPr>
            <p:extLst>
              <p:ext uri="{D42A27DB-BD31-4B8C-83A1-F6EECF244321}">
                <p14:modId xmlns:p14="http://schemas.microsoft.com/office/powerpoint/2010/main" val="332319466"/>
              </p:ext>
            </p:extLst>
          </p:nvPr>
        </p:nvGraphicFramePr>
        <p:xfrm>
          <a:off x="2295673" y="2587612"/>
          <a:ext cx="7820990" cy="2912110"/>
        </p:xfrm>
        <a:graphic>
          <a:graphicData uri="http://schemas.openxmlformats.org/drawingml/2006/table">
            <a:tbl>
              <a:tblPr firstRow="1" firstCol="1" bandRow="1">
                <a:tableStyleId>{5C22544A-7EE6-4342-B048-85BDC9FD1C3A}</a:tableStyleId>
              </a:tblPr>
              <a:tblGrid>
                <a:gridCol w="957482">
                  <a:extLst>
                    <a:ext uri="{9D8B030D-6E8A-4147-A177-3AD203B41FA5}">
                      <a16:colId xmlns:a16="http://schemas.microsoft.com/office/drawing/2014/main" val="1308387815"/>
                    </a:ext>
                  </a:extLst>
                </a:gridCol>
                <a:gridCol w="3481330">
                  <a:extLst>
                    <a:ext uri="{9D8B030D-6E8A-4147-A177-3AD203B41FA5}">
                      <a16:colId xmlns:a16="http://schemas.microsoft.com/office/drawing/2014/main" val="3818880190"/>
                    </a:ext>
                  </a:extLst>
                </a:gridCol>
                <a:gridCol w="3382178">
                  <a:extLst>
                    <a:ext uri="{9D8B030D-6E8A-4147-A177-3AD203B41FA5}">
                      <a16:colId xmlns:a16="http://schemas.microsoft.com/office/drawing/2014/main" val="3302282249"/>
                    </a:ext>
                  </a:extLst>
                </a:gridCol>
              </a:tblGrid>
              <a:tr h="215900">
                <a:tc>
                  <a:txBody>
                    <a:bodyPr/>
                    <a:lstStyle/>
                    <a:p>
                      <a:pPr algn="ctr">
                        <a:lnSpc>
                          <a:spcPct val="150000"/>
                        </a:lnSpc>
                        <a:spcAft>
                          <a:spcPts val="1000"/>
                        </a:spcAft>
                      </a:pPr>
                      <a:r>
                        <a:rPr lang="vi-VN" sz="2800">
                          <a:effectLst/>
                          <a:latin typeface="+mj-lt"/>
                        </a:rPr>
                        <a:t> </a:t>
                      </a:r>
                      <a:endParaRPr lang="en-US" sz="2800">
                        <a:effectLst/>
                        <a:latin typeface="+mj-lt"/>
                        <a:ea typeface="Calibri" panose="020F0502020204030204" pitchFamily="34" charset="0"/>
                      </a:endParaRPr>
                    </a:p>
                  </a:txBody>
                  <a:tcPr marL="9525" marR="9525" marT="9525" marB="9525"/>
                </a:tc>
                <a:tc>
                  <a:txBody>
                    <a:bodyPr/>
                    <a:lstStyle/>
                    <a:p>
                      <a:pPr algn="ctr">
                        <a:lnSpc>
                          <a:spcPct val="150000"/>
                        </a:lnSpc>
                        <a:spcAft>
                          <a:spcPts val="1000"/>
                        </a:spcAft>
                      </a:pPr>
                      <a:r>
                        <a:rPr lang="en-US" sz="2800">
                          <a:effectLst/>
                          <a:latin typeface="+mj-lt"/>
                        </a:rPr>
                        <a:t>Mức đánh giá</a:t>
                      </a:r>
                      <a:endParaRPr lang="en-US" sz="2800">
                        <a:effectLst/>
                        <a:latin typeface="+mj-lt"/>
                        <a:ea typeface="Calibri" panose="020F0502020204030204" pitchFamily="34" charset="0"/>
                      </a:endParaRPr>
                    </a:p>
                  </a:txBody>
                  <a:tcPr marL="73025" marR="73025" marT="0" marB="0"/>
                </a:tc>
                <a:tc>
                  <a:txBody>
                    <a:bodyPr/>
                    <a:lstStyle/>
                    <a:p>
                      <a:pPr algn="ctr">
                        <a:lnSpc>
                          <a:spcPct val="150000"/>
                        </a:lnSpc>
                        <a:spcAft>
                          <a:spcPts val="1000"/>
                        </a:spcAft>
                      </a:pPr>
                      <a:r>
                        <a:rPr lang="en-US" sz="2800">
                          <a:effectLst/>
                          <a:latin typeface="+mj-lt"/>
                        </a:rPr>
                        <a:t>Thang điểm</a:t>
                      </a:r>
                      <a:endParaRPr lang="en-US" sz="2800">
                        <a:effectLst/>
                        <a:latin typeface="+mj-lt"/>
                        <a:ea typeface="Calibri" panose="020F0502020204030204" pitchFamily="34" charset="0"/>
                      </a:endParaRPr>
                    </a:p>
                  </a:txBody>
                  <a:tcPr marL="73025" marR="73025" marT="0" marB="0"/>
                </a:tc>
                <a:extLst>
                  <a:ext uri="{0D108BD9-81ED-4DB2-BD59-A6C34878D82A}">
                    <a16:rowId xmlns:a16="http://schemas.microsoft.com/office/drawing/2014/main" val="3251017371"/>
                  </a:ext>
                </a:extLst>
              </a:tr>
              <a:tr h="231775">
                <a:tc>
                  <a:txBody>
                    <a:bodyPr/>
                    <a:lstStyle/>
                    <a:p>
                      <a:pPr algn="ctr">
                        <a:lnSpc>
                          <a:spcPct val="150000"/>
                        </a:lnSpc>
                        <a:spcAft>
                          <a:spcPts val="1000"/>
                        </a:spcAft>
                      </a:pPr>
                      <a:r>
                        <a:rPr lang="en-US" sz="2800">
                          <a:effectLst/>
                          <a:latin typeface="+mj-lt"/>
                        </a:rPr>
                        <a:t>1</a:t>
                      </a:r>
                      <a:endParaRPr lang="en-US" sz="2800">
                        <a:effectLst/>
                        <a:latin typeface="+mj-lt"/>
                        <a:ea typeface="Calibri" panose="020F0502020204030204" pitchFamily="34" charset="0"/>
                      </a:endParaRPr>
                    </a:p>
                  </a:txBody>
                  <a:tcPr marL="9525" marR="9525" marT="9525" marB="9525"/>
                </a:tc>
                <a:tc>
                  <a:txBody>
                    <a:bodyPr/>
                    <a:lstStyle/>
                    <a:p>
                      <a:pPr algn="ctr">
                        <a:lnSpc>
                          <a:spcPct val="150000"/>
                        </a:lnSpc>
                        <a:spcAft>
                          <a:spcPts val="1000"/>
                        </a:spcAft>
                      </a:pPr>
                      <a:r>
                        <a:rPr lang="en-US" sz="2800">
                          <a:effectLst/>
                          <a:latin typeface="+mj-lt"/>
                        </a:rPr>
                        <a:t>Không điền đúng</a:t>
                      </a:r>
                      <a:endParaRPr lang="en-US" sz="2800">
                        <a:effectLst/>
                        <a:latin typeface="+mj-lt"/>
                        <a:ea typeface="Calibri" panose="020F0502020204030204" pitchFamily="34" charset="0"/>
                      </a:endParaRPr>
                    </a:p>
                  </a:txBody>
                  <a:tcPr marL="73025" marR="73025" marT="0" marB="0" anchor="ctr"/>
                </a:tc>
                <a:tc>
                  <a:txBody>
                    <a:bodyPr/>
                    <a:lstStyle/>
                    <a:p>
                      <a:pPr algn="ctr">
                        <a:lnSpc>
                          <a:spcPct val="150000"/>
                        </a:lnSpc>
                        <a:spcAft>
                          <a:spcPts val="1000"/>
                        </a:spcAft>
                      </a:pPr>
                      <a:r>
                        <a:rPr lang="en-US" sz="2800">
                          <a:effectLst/>
                          <a:latin typeface="+mj-lt"/>
                        </a:rPr>
                        <a:t>0 điểm</a:t>
                      </a:r>
                      <a:endParaRPr lang="en-US" sz="2800">
                        <a:effectLst/>
                        <a:latin typeface="+mj-lt"/>
                        <a:ea typeface="Calibri" panose="020F0502020204030204" pitchFamily="34" charset="0"/>
                      </a:endParaRPr>
                    </a:p>
                  </a:txBody>
                  <a:tcPr marL="73025" marR="73025" marT="0" marB="0" anchor="ctr"/>
                </a:tc>
                <a:extLst>
                  <a:ext uri="{0D108BD9-81ED-4DB2-BD59-A6C34878D82A}">
                    <a16:rowId xmlns:a16="http://schemas.microsoft.com/office/drawing/2014/main" val="1262079230"/>
                  </a:ext>
                </a:extLst>
              </a:tr>
              <a:tr h="231775">
                <a:tc>
                  <a:txBody>
                    <a:bodyPr/>
                    <a:lstStyle/>
                    <a:p>
                      <a:pPr algn="ctr">
                        <a:lnSpc>
                          <a:spcPct val="150000"/>
                        </a:lnSpc>
                        <a:spcAft>
                          <a:spcPts val="1000"/>
                        </a:spcAft>
                      </a:pPr>
                      <a:r>
                        <a:rPr lang="en-US" sz="2800">
                          <a:effectLst/>
                          <a:latin typeface="+mj-lt"/>
                        </a:rPr>
                        <a:t>2</a:t>
                      </a:r>
                      <a:endParaRPr lang="en-US" sz="2800">
                        <a:effectLst/>
                        <a:latin typeface="+mj-lt"/>
                        <a:ea typeface="Calibri" panose="020F0502020204030204" pitchFamily="34" charset="0"/>
                      </a:endParaRPr>
                    </a:p>
                  </a:txBody>
                  <a:tcPr marL="9525" marR="9525" marT="9525" marB="9525"/>
                </a:tc>
                <a:tc>
                  <a:txBody>
                    <a:bodyPr/>
                    <a:lstStyle/>
                    <a:p>
                      <a:pPr algn="ctr">
                        <a:lnSpc>
                          <a:spcPct val="150000"/>
                        </a:lnSpc>
                        <a:spcAft>
                          <a:spcPts val="1000"/>
                        </a:spcAft>
                      </a:pPr>
                      <a:r>
                        <a:rPr lang="en-US" sz="2800">
                          <a:effectLst/>
                          <a:latin typeface="+mj-lt"/>
                        </a:rPr>
                        <a:t>Điền đúng 1 – 2 ý</a:t>
                      </a:r>
                      <a:endParaRPr lang="en-US" sz="2800">
                        <a:effectLst/>
                        <a:latin typeface="+mj-lt"/>
                        <a:ea typeface="Calibri" panose="020F0502020204030204" pitchFamily="34" charset="0"/>
                      </a:endParaRPr>
                    </a:p>
                  </a:txBody>
                  <a:tcPr marL="73025" marR="73025" marT="0" marB="0" anchor="ctr"/>
                </a:tc>
                <a:tc>
                  <a:txBody>
                    <a:bodyPr/>
                    <a:lstStyle/>
                    <a:p>
                      <a:pPr algn="ctr">
                        <a:lnSpc>
                          <a:spcPct val="150000"/>
                        </a:lnSpc>
                        <a:spcAft>
                          <a:spcPts val="1000"/>
                        </a:spcAft>
                      </a:pPr>
                      <a:r>
                        <a:rPr lang="en-US" sz="2800">
                          <a:effectLst/>
                          <a:latin typeface="+mj-lt"/>
                        </a:rPr>
                        <a:t>  4 đến 1 điểm</a:t>
                      </a:r>
                      <a:endParaRPr lang="en-US" sz="2800">
                        <a:effectLst/>
                        <a:latin typeface="+mj-lt"/>
                        <a:ea typeface="Calibri" panose="020F0502020204030204" pitchFamily="34" charset="0"/>
                      </a:endParaRPr>
                    </a:p>
                  </a:txBody>
                  <a:tcPr marL="73025" marR="73025" marT="0" marB="0" anchor="ctr"/>
                </a:tc>
                <a:extLst>
                  <a:ext uri="{0D108BD9-81ED-4DB2-BD59-A6C34878D82A}">
                    <a16:rowId xmlns:a16="http://schemas.microsoft.com/office/drawing/2014/main" val="4152075754"/>
                  </a:ext>
                </a:extLst>
              </a:tr>
              <a:tr h="231775">
                <a:tc>
                  <a:txBody>
                    <a:bodyPr/>
                    <a:lstStyle/>
                    <a:p>
                      <a:pPr algn="ctr">
                        <a:lnSpc>
                          <a:spcPct val="150000"/>
                        </a:lnSpc>
                        <a:spcAft>
                          <a:spcPts val="1000"/>
                        </a:spcAft>
                      </a:pPr>
                      <a:r>
                        <a:rPr lang="en-US" sz="2800">
                          <a:effectLst/>
                          <a:latin typeface="+mj-lt"/>
                        </a:rPr>
                        <a:t>3</a:t>
                      </a:r>
                      <a:endParaRPr lang="en-US" sz="2800">
                        <a:effectLst/>
                        <a:latin typeface="+mj-lt"/>
                        <a:ea typeface="Calibri" panose="020F0502020204030204" pitchFamily="34" charset="0"/>
                      </a:endParaRPr>
                    </a:p>
                  </a:txBody>
                  <a:tcPr marL="9525" marR="9525" marT="9525" marB="9525"/>
                </a:tc>
                <a:tc>
                  <a:txBody>
                    <a:bodyPr/>
                    <a:lstStyle/>
                    <a:p>
                      <a:pPr algn="ctr">
                        <a:lnSpc>
                          <a:spcPct val="150000"/>
                        </a:lnSpc>
                        <a:spcAft>
                          <a:spcPts val="1000"/>
                        </a:spcAft>
                      </a:pPr>
                      <a:r>
                        <a:rPr lang="en-US" sz="2800">
                          <a:effectLst/>
                          <a:latin typeface="+mj-lt"/>
                        </a:rPr>
                        <a:t>Điền đúng 3 – 4 ý</a:t>
                      </a:r>
                      <a:endParaRPr lang="en-US" sz="2800">
                        <a:effectLst/>
                        <a:latin typeface="+mj-lt"/>
                        <a:ea typeface="Calibri" panose="020F0502020204030204" pitchFamily="34" charset="0"/>
                      </a:endParaRPr>
                    </a:p>
                  </a:txBody>
                  <a:tcPr marL="73025" marR="73025" marT="0" marB="0" anchor="ctr"/>
                </a:tc>
                <a:tc>
                  <a:txBody>
                    <a:bodyPr/>
                    <a:lstStyle/>
                    <a:p>
                      <a:pPr algn="ctr">
                        <a:lnSpc>
                          <a:spcPct val="150000"/>
                        </a:lnSpc>
                        <a:spcAft>
                          <a:spcPts val="1000"/>
                        </a:spcAft>
                      </a:pPr>
                      <a:r>
                        <a:rPr lang="en-US" sz="2800">
                          <a:effectLst/>
                          <a:latin typeface="+mj-lt"/>
                        </a:rPr>
                        <a:t>  5 đến 7 điểm</a:t>
                      </a:r>
                      <a:endParaRPr lang="en-US" sz="2800">
                        <a:effectLst/>
                        <a:latin typeface="+mj-lt"/>
                        <a:ea typeface="Calibri" panose="020F0502020204030204" pitchFamily="34" charset="0"/>
                      </a:endParaRPr>
                    </a:p>
                  </a:txBody>
                  <a:tcPr marL="73025" marR="73025" marT="0" marB="0" anchor="ctr"/>
                </a:tc>
                <a:extLst>
                  <a:ext uri="{0D108BD9-81ED-4DB2-BD59-A6C34878D82A}">
                    <a16:rowId xmlns:a16="http://schemas.microsoft.com/office/drawing/2014/main" val="2872506379"/>
                  </a:ext>
                </a:extLst>
              </a:tr>
              <a:tr h="231775">
                <a:tc>
                  <a:txBody>
                    <a:bodyPr/>
                    <a:lstStyle/>
                    <a:p>
                      <a:pPr algn="ctr">
                        <a:lnSpc>
                          <a:spcPct val="150000"/>
                        </a:lnSpc>
                        <a:spcAft>
                          <a:spcPts val="1000"/>
                        </a:spcAft>
                      </a:pPr>
                      <a:r>
                        <a:rPr lang="en-US" sz="2800">
                          <a:effectLst/>
                          <a:latin typeface="+mj-lt"/>
                        </a:rPr>
                        <a:t>4</a:t>
                      </a:r>
                      <a:endParaRPr lang="en-US" sz="2800">
                        <a:effectLst/>
                        <a:latin typeface="+mj-lt"/>
                        <a:ea typeface="Calibri" panose="020F0502020204030204" pitchFamily="34" charset="0"/>
                      </a:endParaRPr>
                    </a:p>
                  </a:txBody>
                  <a:tcPr marL="9525" marR="9525" marT="9525" marB="9525"/>
                </a:tc>
                <a:tc>
                  <a:txBody>
                    <a:bodyPr/>
                    <a:lstStyle/>
                    <a:p>
                      <a:pPr algn="ctr">
                        <a:lnSpc>
                          <a:spcPct val="150000"/>
                        </a:lnSpc>
                        <a:spcAft>
                          <a:spcPts val="1000"/>
                        </a:spcAft>
                      </a:pPr>
                      <a:r>
                        <a:rPr lang="en-US" sz="2800" dirty="0" err="1">
                          <a:effectLst/>
                          <a:latin typeface="+mj-lt"/>
                        </a:rPr>
                        <a:t>Điền</a:t>
                      </a:r>
                      <a:r>
                        <a:rPr lang="en-US" sz="2800" dirty="0">
                          <a:effectLst/>
                          <a:latin typeface="+mj-lt"/>
                        </a:rPr>
                        <a:t> </a:t>
                      </a:r>
                      <a:r>
                        <a:rPr lang="en-US" sz="2800" dirty="0" err="1">
                          <a:effectLst/>
                          <a:latin typeface="+mj-lt"/>
                        </a:rPr>
                        <a:t>đúng</a:t>
                      </a:r>
                      <a:r>
                        <a:rPr lang="en-US" sz="2800" dirty="0">
                          <a:effectLst/>
                          <a:latin typeface="+mj-lt"/>
                        </a:rPr>
                        <a:t> 5 – 6 ý</a:t>
                      </a:r>
                      <a:endParaRPr lang="en-US" sz="2800" dirty="0">
                        <a:effectLst/>
                        <a:latin typeface="+mj-lt"/>
                        <a:ea typeface="Calibri" panose="020F0502020204030204" pitchFamily="34" charset="0"/>
                      </a:endParaRPr>
                    </a:p>
                  </a:txBody>
                  <a:tcPr marL="73025" marR="73025" marT="0" marB="0" anchor="ctr"/>
                </a:tc>
                <a:tc>
                  <a:txBody>
                    <a:bodyPr/>
                    <a:lstStyle/>
                    <a:p>
                      <a:pPr algn="ctr">
                        <a:lnSpc>
                          <a:spcPct val="150000"/>
                        </a:lnSpc>
                        <a:spcAft>
                          <a:spcPts val="1000"/>
                        </a:spcAft>
                      </a:pPr>
                      <a:r>
                        <a:rPr lang="en-US" sz="2800" dirty="0">
                          <a:effectLst/>
                          <a:latin typeface="+mj-lt"/>
                        </a:rPr>
                        <a:t>8 </a:t>
                      </a:r>
                      <a:r>
                        <a:rPr lang="en-US" sz="2800" dirty="0" err="1">
                          <a:effectLst/>
                          <a:latin typeface="+mj-lt"/>
                        </a:rPr>
                        <a:t>đến</a:t>
                      </a:r>
                      <a:r>
                        <a:rPr lang="en-US" sz="2800" dirty="0">
                          <a:effectLst/>
                          <a:latin typeface="+mj-lt"/>
                        </a:rPr>
                        <a:t> 10 </a:t>
                      </a:r>
                      <a:r>
                        <a:rPr lang="en-US" sz="2800" dirty="0" err="1">
                          <a:effectLst/>
                          <a:latin typeface="+mj-lt"/>
                        </a:rPr>
                        <a:t>điểm</a:t>
                      </a:r>
                      <a:endParaRPr lang="en-US" sz="2800" dirty="0">
                        <a:effectLst/>
                        <a:latin typeface="+mj-lt"/>
                        <a:ea typeface="Calibri" panose="020F0502020204030204" pitchFamily="34" charset="0"/>
                      </a:endParaRPr>
                    </a:p>
                  </a:txBody>
                  <a:tcPr marL="73025" marR="73025" marT="0" marB="0" anchor="ctr"/>
                </a:tc>
                <a:extLst>
                  <a:ext uri="{0D108BD9-81ED-4DB2-BD59-A6C34878D82A}">
                    <a16:rowId xmlns:a16="http://schemas.microsoft.com/office/drawing/2014/main" val="3775325655"/>
                  </a:ext>
                </a:extLst>
              </a:tr>
            </a:tbl>
          </a:graphicData>
        </a:graphic>
      </p:graphicFrame>
      <p:sp>
        <p:nvSpPr>
          <p:cNvPr id="3" name="Rectangle 1">
            <a:extLst>
              <a:ext uri="{FF2B5EF4-FFF2-40B4-BE49-F238E27FC236}">
                <a16:creationId xmlns:a16="http://schemas.microsoft.com/office/drawing/2014/main" id="{19460DAA-9C4F-8BB3-5610-7FBC756C27AA}"/>
              </a:ext>
            </a:extLst>
          </p:cNvPr>
          <p:cNvSpPr>
            <a:spLocks noChangeArrowheads="1"/>
          </p:cNvSpPr>
          <p:nvPr/>
        </p:nvSpPr>
        <p:spPr bwMode="auto">
          <a:xfrm>
            <a:off x="2763953" y="1056229"/>
            <a:ext cx="61910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8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nhận xét, đánh giá, k</a:t>
            </a:r>
            <a:r>
              <a:rPr kumimoji="0" lang="en-US"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a:t>
            </a:r>
            <a:r>
              <a:rPr kumimoji="0" lang="vi-VN" altLang="en-US" sz="28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 luận.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*Dự kiến đánh giá:</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 cụ: Thang đo</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50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44</a:t>
            </a:fld>
            <a:endParaRPr lang="en-US"/>
          </a:p>
        </p:txBody>
      </p:sp>
      <p:sp>
        <p:nvSpPr>
          <p:cNvPr id="3" name="TextBox 2">
            <a:extLst>
              <a:ext uri="{FF2B5EF4-FFF2-40B4-BE49-F238E27FC236}">
                <a16:creationId xmlns:a16="http://schemas.microsoft.com/office/drawing/2014/main" id="{CB29AA67-0C7E-61FB-FC95-43A72B2CB766}"/>
              </a:ext>
            </a:extLst>
          </p:cNvPr>
          <p:cNvSpPr txBox="1"/>
          <p:nvPr/>
        </p:nvSpPr>
        <p:spPr>
          <a:xfrm>
            <a:off x="797443" y="1189957"/>
            <a:ext cx="9526772" cy="4478085"/>
          </a:xfrm>
          <a:prstGeom prst="rect">
            <a:avLst/>
          </a:prstGeom>
          <a:noFill/>
        </p:spPr>
        <p:txBody>
          <a:bodyPr wrap="square">
            <a:spAutoFit/>
          </a:bodyPr>
          <a:lstStyle/>
          <a:p>
            <a:pPr algn="just">
              <a:lnSpc>
                <a:spcPct val="150000"/>
              </a:lnSpc>
              <a:spcAft>
                <a:spcPts val="10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3.2.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Bộ</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10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3.2.1.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50000"/>
              </a:lnSpc>
              <a:spcAft>
                <a:spcPts val="10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0750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45</a:t>
            </a:fld>
            <a:endParaRPr lang="en-US"/>
          </a:p>
        </p:txBody>
      </p:sp>
      <p:sp>
        <p:nvSpPr>
          <p:cNvPr id="3" name="TextBox 2">
            <a:extLst>
              <a:ext uri="{FF2B5EF4-FFF2-40B4-BE49-F238E27FC236}">
                <a16:creationId xmlns:a16="http://schemas.microsoft.com/office/drawing/2014/main" id="{43005E5C-34E4-BF87-6A9A-51C6C67EED6C}"/>
              </a:ext>
            </a:extLst>
          </p:cNvPr>
          <p:cNvSpPr txBox="1"/>
          <p:nvPr/>
        </p:nvSpPr>
        <p:spPr>
          <a:xfrm>
            <a:off x="338708" y="997597"/>
            <a:ext cx="10559663" cy="4862806"/>
          </a:xfrm>
          <a:prstGeom prst="rect">
            <a:avLst/>
          </a:prstGeom>
          <a:noFill/>
        </p:spPr>
        <p:txBody>
          <a:bodyPr wrap="square">
            <a:spAutoFit/>
          </a:bodyPr>
          <a:lstStyle/>
          <a:p>
            <a:pPr marL="180340" algn="just">
              <a:lnSpc>
                <a:spcPct val="150000"/>
              </a:lnSpc>
              <a:spcAft>
                <a:spcPts val="1000"/>
              </a:spcAft>
            </a:pPr>
            <a:r>
              <a:rPr lang="en-US" sz="2600" b="1" dirty="0">
                <a:effectLst/>
                <a:latin typeface="Times New Roman" panose="02020603050405020304" pitchFamily="18" charset="0"/>
                <a:ea typeface="Times New Roman" panose="02020603050405020304" pitchFamily="18" charset="0"/>
              </a:rPr>
              <a:t>3.2.2. </a:t>
            </a:r>
            <a:r>
              <a:rPr lang="en-US" sz="2600" b="1" dirty="0" err="1">
                <a:effectLst/>
                <a:latin typeface="Times New Roman" panose="02020603050405020304" pitchFamily="18" charset="0"/>
                <a:ea typeface="Times New Roman" panose="02020603050405020304" pitchFamily="18" charset="0"/>
              </a:rPr>
              <a:t>Tổ</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chức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thực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hiện</a:t>
            </a:r>
            <a:endParaRPr lang="en-US" sz="2600" dirty="0">
              <a:effectLst/>
              <a:latin typeface="Calibri" panose="020F0502020204030204" pitchFamily="34" charset="0"/>
              <a:ea typeface="Calibri" panose="020F0502020204030204" pitchFamily="34" charset="0"/>
            </a:endParaRPr>
          </a:p>
          <a:p>
            <a:pPr>
              <a:lnSpc>
                <a:spcPct val="150000"/>
              </a:lnSpc>
              <a:spcAft>
                <a:spcPts val="1000"/>
              </a:spcAft>
            </a:pPr>
            <a:r>
              <a:rPr lang="en-US" sz="2600" i="1" dirty="0" err="1">
                <a:effectLst/>
                <a:latin typeface="Times New Roman" panose="02020603050405020304" pitchFamily="18" charset="0"/>
                <a:ea typeface="Times New Roman" panose="02020603050405020304" pitchFamily="18" charset="0"/>
              </a:rPr>
              <a:t>Bước</a:t>
            </a:r>
            <a:r>
              <a:rPr lang="en-US" sz="2600" i="1" dirty="0">
                <a:effectLst/>
                <a:latin typeface="Times New Roman" panose="02020603050405020304" pitchFamily="18" charset="0"/>
                <a:ea typeface="Times New Roman" panose="02020603050405020304" pitchFamily="18" charset="0"/>
              </a:rPr>
              <a:t> 1.</a:t>
            </a:r>
            <a:r>
              <a:rPr lang="en-US" sz="2600" dirty="0">
                <a:effectLst/>
                <a:latin typeface="Times New Roman" panose="02020603050405020304" pitchFamily="18" charset="0"/>
                <a:ea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rPr>
              <a:t>Giao nhiệm vụ học tập</a:t>
            </a:r>
            <a:endParaRPr lang="en-US" sz="26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600" dirty="0">
                <a:effectLst/>
                <a:latin typeface="Times New Roman" panose="02020603050405020304" pitchFamily="18" charset="0"/>
                <a:ea typeface="Times New Roman" panose="02020603050405020304" pitchFamily="18" charset="0"/>
              </a:rPr>
              <a:t>– Hình thức thực hiện: trên lớp</a:t>
            </a:r>
            <a:r>
              <a:rPr lang="en-US" sz="2600" dirty="0">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600" dirty="0">
                <a:effectLst/>
                <a:latin typeface="Times New Roman" panose="02020603050405020304" pitchFamily="18" charset="0"/>
                <a:ea typeface="Times New Roman" panose="02020603050405020304" pitchFamily="18" charset="0"/>
              </a:rPr>
              <a:t>– Phương pháp: kể chuyện</a:t>
            </a:r>
            <a:r>
              <a:rPr lang="en-US" sz="2600" dirty="0">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600" dirty="0">
                <a:effectLst/>
                <a:latin typeface="Times New Roman" panose="02020603050405020304" pitchFamily="18" charset="0"/>
                <a:ea typeface="Times New Roman" panose="02020603050405020304" pitchFamily="18" charset="0"/>
              </a:rPr>
              <a:t>– Kĩ thuật: chia nhóm nhỏ</a:t>
            </a:r>
            <a:r>
              <a:rPr lang="en-US" sz="2600" dirty="0">
                <a:effectLst/>
                <a:latin typeface="Times New Roman" panose="02020603050405020304" pitchFamily="18" charset="0"/>
                <a:ea typeface="Times New Roman" panose="02020603050405020304" pitchFamily="18" charset="0"/>
              </a:rPr>
              <a:t>.</a:t>
            </a:r>
            <a:endParaRPr lang="en-US" sz="2600" dirty="0">
              <a:effectLst/>
              <a:latin typeface="Calibri" panose="020F0502020204030204" pitchFamily="34" charset="0"/>
              <a:ea typeface="Calibri" panose="020F0502020204030204" pitchFamily="34" charset="0"/>
            </a:endParaRPr>
          </a:p>
          <a:p>
            <a:pPr algn="just">
              <a:lnSpc>
                <a:spcPct val="150000"/>
              </a:lnSpc>
            </a:pPr>
            <a:r>
              <a:rPr lang="vi-VN" sz="2600" dirty="0">
                <a:effectLst/>
                <a:latin typeface="Times New Roman" panose="02020603050405020304" pitchFamily="18" charset="0"/>
                <a:ea typeface="Times New Roman" panose="02020603050405020304" pitchFamily="18" charset="0"/>
              </a:rPr>
              <a:t>– GV yêu cầu các nhóm HS đọc thông tin kể lại câu chuyện về các nhân vật thể hiện tinh thần yêu nước của đồng bào Nam Bộ.</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760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46</a:t>
            </a:fld>
            <a:endParaRPr lang="en-US"/>
          </a:p>
        </p:txBody>
      </p:sp>
      <p:sp>
        <p:nvSpPr>
          <p:cNvPr id="3" name="TextBox 2">
            <a:extLst>
              <a:ext uri="{FF2B5EF4-FFF2-40B4-BE49-F238E27FC236}">
                <a16:creationId xmlns:a16="http://schemas.microsoft.com/office/drawing/2014/main" id="{0783A37F-EF21-C4C5-5140-E9F5ED996392}"/>
              </a:ext>
            </a:extLst>
          </p:cNvPr>
          <p:cNvSpPr txBox="1"/>
          <p:nvPr/>
        </p:nvSpPr>
        <p:spPr>
          <a:xfrm>
            <a:off x="817173" y="1347266"/>
            <a:ext cx="9868547" cy="3631250"/>
          </a:xfrm>
          <a:prstGeom prst="rect">
            <a:avLst/>
          </a:prstGeom>
          <a:noFill/>
        </p:spPr>
        <p:txBody>
          <a:bodyPr wrap="square">
            <a:spAutoFit/>
          </a:bodyPr>
          <a:lstStyle/>
          <a:p>
            <a:pPr algn="just">
              <a:lnSpc>
                <a:spcPct val="150000"/>
              </a:lnSpc>
              <a:spcAft>
                <a:spcPts val="1000"/>
              </a:spcAft>
            </a:pPr>
            <a:r>
              <a:rPr lang="vi-VN" sz="2800" i="1" dirty="0">
                <a:effectLst/>
                <a:latin typeface="Times New Roman" panose="02020603050405020304" pitchFamily="18" charset="0"/>
                <a:ea typeface="Times New Roman" panose="02020603050405020304" pitchFamily="18" charset="0"/>
              </a:rPr>
              <a:t>Bước 2.</a:t>
            </a:r>
            <a:r>
              <a:rPr lang="vi-VN"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rPr>
              <a:t>Thực hiện nhiệm vụ</a:t>
            </a:r>
            <a:endParaRPr lang="en-US" sz="28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800" dirty="0">
                <a:effectLst/>
                <a:latin typeface="Times New Roman" panose="02020603050405020304" pitchFamily="18" charset="0"/>
                <a:ea typeface="Calibri" panose="020F0502020204030204" pitchFamily="34" charset="0"/>
              </a:rPr>
              <a:t>Các nhóm nhỏ HS (4 </a:t>
            </a:r>
            <a:r>
              <a:rPr lang="vi-VN" sz="2800" dirty="0">
                <a:effectLst/>
                <a:latin typeface="Times New Roman" panose="02020603050405020304" pitchFamily="18" charset="0"/>
                <a:ea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rPr>
              <a:t> 6 HS) thực hiện.  </a:t>
            </a:r>
            <a:endParaRPr lang="en-US" sz="28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800" i="1" dirty="0">
                <a:effectLst/>
                <a:latin typeface="Times New Roman" panose="02020603050405020304" pitchFamily="18" charset="0"/>
                <a:ea typeface="Times New Roman" panose="02020603050405020304" pitchFamily="18" charset="0"/>
              </a:rPr>
              <a:t>Bước 3.</a:t>
            </a:r>
            <a:r>
              <a:rPr lang="vi-VN"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rPr>
              <a:t>Báo cáo, thảo luận</a:t>
            </a:r>
            <a:endParaRPr lang="en-US" sz="2800" dirty="0">
              <a:effectLst/>
              <a:latin typeface="Calibri" panose="020F0502020204030204" pitchFamily="34" charset="0"/>
              <a:ea typeface="Calibri" panose="020F0502020204030204" pitchFamily="34" charset="0"/>
            </a:endParaRPr>
          </a:p>
          <a:p>
            <a:pPr algn="just">
              <a:lnSpc>
                <a:spcPct val="150000"/>
              </a:lnSpc>
            </a:pPr>
            <a:r>
              <a:rPr lang="vi-VN" sz="2800" dirty="0">
                <a:effectLst/>
                <a:latin typeface="Times New Roman" panose="02020603050405020304" pitchFamily="18" charset="0"/>
                <a:ea typeface="Times New Roman" panose="02020603050405020304" pitchFamily="18" charset="0"/>
              </a:rPr>
              <a:t>Đại diện thành viên các nhóm lên kể lại câu chuyện </a:t>
            </a:r>
            <a:r>
              <a:rPr lang="vi-VN" sz="2800" dirty="0">
                <a:solidFill>
                  <a:srgbClr val="000000"/>
                </a:solidFill>
                <a:effectLst/>
                <a:latin typeface="Times New Roman" panose="02020603050405020304" pitchFamily="18" charset="0"/>
                <a:ea typeface="Times New Roman" panose="02020603050405020304" pitchFamily="18" charset="0"/>
              </a:rPr>
              <a:t>về các anh hùng thể hiện tinh thần yêu nước của đồng bào Nam Bộ.</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99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47</a:t>
            </a:fld>
            <a:endParaRPr lang="en-US"/>
          </a:p>
        </p:txBody>
      </p:sp>
      <p:graphicFrame>
        <p:nvGraphicFramePr>
          <p:cNvPr id="2" name="Table 1">
            <a:extLst>
              <a:ext uri="{FF2B5EF4-FFF2-40B4-BE49-F238E27FC236}">
                <a16:creationId xmlns:a16="http://schemas.microsoft.com/office/drawing/2014/main" id="{506E07AE-6E92-5FCD-E62D-8869568145DA}"/>
              </a:ext>
            </a:extLst>
          </p:cNvPr>
          <p:cNvGraphicFramePr>
            <a:graphicFrameLocks noGrp="1"/>
          </p:cNvGraphicFramePr>
          <p:nvPr>
            <p:extLst>
              <p:ext uri="{D42A27DB-BD31-4B8C-83A1-F6EECF244321}">
                <p14:modId xmlns:p14="http://schemas.microsoft.com/office/powerpoint/2010/main" val="768795706"/>
              </p:ext>
            </p:extLst>
          </p:nvPr>
        </p:nvGraphicFramePr>
        <p:xfrm>
          <a:off x="244019" y="1593530"/>
          <a:ext cx="10696882" cy="4408170"/>
        </p:xfrm>
        <a:graphic>
          <a:graphicData uri="http://schemas.openxmlformats.org/drawingml/2006/table">
            <a:tbl>
              <a:tblPr firstRow="1" firstCol="1" bandRow="1">
                <a:tableStyleId>{93296810-A885-4BE3-A3E7-6D5BEEA58F35}</a:tableStyleId>
              </a:tblPr>
              <a:tblGrid>
                <a:gridCol w="1199651">
                  <a:extLst>
                    <a:ext uri="{9D8B030D-6E8A-4147-A177-3AD203B41FA5}">
                      <a16:colId xmlns:a16="http://schemas.microsoft.com/office/drawing/2014/main" val="560916545"/>
                    </a:ext>
                  </a:extLst>
                </a:gridCol>
                <a:gridCol w="4427891">
                  <a:extLst>
                    <a:ext uri="{9D8B030D-6E8A-4147-A177-3AD203B41FA5}">
                      <a16:colId xmlns:a16="http://schemas.microsoft.com/office/drawing/2014/main" val="1376691020"/>
                    </a:ext>
                  </a:extLst>
                </a:gridCol>
                <a:gridCol w="979813">
                  <a:extLst>
                    <a:ext uri="{9D8B030D-6E8A-4147-A177-3AD203B41FA5}">
                      <a16:colId xmlns:a16="http://schemas.microsoft.com/office/drawing/2014/main" val="1649723722"/>
                    </a:ext>
                  </a:extLst>
                </a:gridCol>
                <a:gridCol w="2812122">
                  <a:extLst>
                    <a:ext uri="{9D8B030D-6E8A-4147-A177-3AD203B41FA5}">
                      <a16:colId xmlns:a16="http://schemas.microsoft.com/office/drawing/2014/main" val="2749396006"/>
                    </a:ext>
                  </a:extLst>
                </a:gridCol>
                <a:gridCol w="1277405">
                  <a:extLst>
                    <a:ext uri="{9D8B030D-6E8A-4147-A177-3AD203B41FA5}">
                      <a16:colId xmlns:a16="http://schemas.microsoft.com/office/drawing/2014/main" val="63871123"/>
                    </a:ext>
                  </a:extLst>
                </a:gridCol>
              </a:tblGrid>
              <a:tr h="302895">
                <a:tc>
                  <a:txBody>
                    <a:bodyPr/>
                    <a:lstStyle/>
                    <a:p>
                      <a:pPr algn="ctr">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Mức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a:effectLst/>
                          <a:latin typeface="Times New Roman" panose="02020603050405020304" pitchFamily="18" charset="0"/>
                          <a:cs typeface="Times New Roman" panose="02020603050405020304" pitchFamily="18" charset="0"/>
                        </a:rPr>
                        <a:t>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8885245"/>
                  </a:ext>
                </a:extLst>
              </a:tr>
              <a:tr h="556895">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2401816"/>
                  </a:ext>
                </a:extLst>
              </a:tr>
              <a:tr h="556895">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dirty="0">
                          <a:effectLst/>
                          <a:latin typeface="Times New Roman" panose="02020603050405020304" pitchFamily="18" charset="0"/>
                          <a:cs typeface="Times New Roman" panose="02020603050405020304" pitchFamily="18" charset="0"/>
                        </a:rPr>
                        <a:t>1 – 3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rè</a:t>
                      </a:r>
                      <a:endParaRPr lang="en-US" sz="2400" dirty="0">
                        <a:effectLst/>
                        <a:latin typeface="Times New Roman" panose="02020603050405020304" pitchFamily="18"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137577"/>
                  </a:ext>
                </a:extLst>
              </a:tr>
              <a:tr h="556895">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dirty="0">
                          <a:effectLst/>
                          <a:latin typeface="Times New Roman" panose="02020603050405020304" pitchFamily="18" charset="0"/>
                          <a:cs typeface="Times New Roman" panose="02020603050405020304" pitchFamily="18" charset="0"/>
                        </a:rPr>
                        <a:t>4 – 5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to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129023"/>
                  </a:ext>
                </a:extLst>
              </a:tr>
              <a:tr h="556895">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a:effectLst/>
                          <a:latin typeface="Times New Roman" panose="02020603050405020304" pitchFamily="18" charset="0"/>
                          <a:cs typeface="Times New Roman" panose="02020603050405020304" pitchFamily="18" charset="0"/>
                        </a:rPr>
                        <a:t>6 – 7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to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dirty="0">
                          <a:effectLst/>
                          <a:latin typeface="Times New Roman" panose="02020603050405020304" pitchFamily="18" charset="0"/>
                          <a:cs typeface="Times New Roman" panose="02020603050405020304" pitchFamily="18" charset="0"/>
                        </a:rPr>
                        <a:t>1,5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762977"/>
                  </a:ext>
                </a:extLst>
              </a:tr>
              <a:tr h="556895">
                <a:tc>
                  <a:txBody>
                    <a:bodyPr/>
                    <a:lstStyle/>
                    <a:p>
                      <a:pPr algn="ctr">
                        <a:lnSpc>
                          <a:spcPct val="100000"/>
                        </a:lnSpc>
                        <a:spcAft>
                          <a:spcPts val="100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52705" algn="ctr">
                        <a:lnSpc>
                          <a:spcPct val="100000"/>
                        </a:lnSpc>
                        <a:spcAft>
                          <a:spcPts val="1000"/>
                        </a:spcAft>
                      </a:pPr>
                      <a:r>
                        <a:rPr lang="en-US" sz="2400">
                          <a:effectLst/>
                          <a:latin typeface="Times New Roman" panose="02020603050405020304" pitchFamily="18" charset="0"/>
                          <a:cs typeface="Times New Roman" panose="02020603050405020304" pitchFamily="18" charset="0"/>
                        </a:rPr>
                        <a:t>7 – 8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to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400" dirty="0">
                          <a:effectLst/>
                          <a:latin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647127"/>
                  </a:ext>
                </a:extLst>
              </a:tr>
            </a:tbl>
          </a:graphicData>
        </a:graphic>
      </p:graphicFrame>
      <p:sp>
        <p:nvSpPr>
          <p:cNvPr id="3" name="Rectangle 1">
            <a:extLst>
              <a:ext uri="{FF2B5EF4-FFF2-40B4-BE49-F238E27FC236}">
                <a16:creationId xmlns:a16="http://schemas.microsoft.com/office/drawing/2014/main" id="{B15120CD-11CB-4E7E-80DC-D81E28161D91}"/>
              </a:ext>
            </a:extLst>
          </p:cNvPr>
          <p:cNvSpPr>
            <a:spLocks noChangeArrowheads="1"/>
          </p:cNvSpPr>
          <p:nvPr/>
        </p:nvSpPr>
        <p:spPr bwMode="auto">
          <a:xfrm>
            <a:off x="3492146" y="283425"/>
            <a:ext cx="52077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u="none" strike="noStrike" cap="none" normalizeH="0" baseline="0" dirty="0">
                <a:ln>
                  <a:noFill/>
                </a:ln>
                <a:solidFill>
                  <a:schemeClr val="tx1"/>
                </a:solidFill>
                <a:effectLst/>
                <a:latin typeface="+mj-lt"/>
                <a:ea typeface="Times New Roman" panose="02020603050405020304" pitchFamily="18" charset="0"/>
              </a:rPr>
              <a:t>Bước 4. </a:t>
            </a:r>
            <a:r>
              <a:rPr kumimoji="0" lang="vi-VN" altLang="en-US" sz="2400" b="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GV nhận xét, đánh giá, kết luận.</a:t>
            </a:r>
            <a:endParaRPr kumimoji="0" lang="en-US" altLang="en-US" sz="2400" b="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u="none" strike="noStrike" cap="none" normalizeH="0" baseline="0" dirty="0">
                <a:ln>
                  <a:noFill/>
                </a:ln>
                <a:solidFill>
                  <a:schemeClr val="tx1"/>
                </a:solidFill>
                <a:effectLst/>
                <a:latin typeface="+mj-lt"/>
                <a:ea typeface="Times New Roman" panose="02020603050405020304" pitchFamily="18" charset="0"/>
              </a:rPr>
              <a:t>*Dự kiến đánh giá:</a:t>
            </a:r>
            <a:endParaRPr kumimoji="0" lang="en-US" altLang="en-US" sz="2400" b="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u="none" strike="noStrike" cap="none" normalizeH="0" baseline="0" dirty="0">
                <a:ln>
                  <a:noFill/>
                </a:ln>
                <a:solidFill>
                  <a:schemeClr val="tx1"/>
                </a:solidFill>
                <a:effectLst/>
                <a:latin typeface="+mj-lt"/>
                <a:ea typeface="Times New Roman" panose="02020603050405020304" pitchFamily="18" charset="0"/>
              </a:rPr>
              <a:t>Công cụ: Bảng tiêu chí Rubrics.</a:t>
            </a:r>
            <a:endParaRPr kumimoji="0" lang="vi-VN" altLang="en-US" sz="2400" b="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61562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48</a:t>
            </a:fld>
            <a:endParaRPr lang="en-US"/>
          </a:p>
        </p:txBody>
      </p:sp>
      <p:sp>
        <p:nvSpPr>
          <p:cNvPr id="3" name="TextBox 2">
            <a:extLst>
              <a:ext uri="{FF2B5EF4-FFF2-40B4-BE49-F238E27FC236}">
                <a16:creationId xmlns:a16="http://schemas.microsoft.com/office/drawing/2014/main" id="{7678228D-DC39-F61B-A763-1DFDE0B1B45D}"/>
              </a:ext>
            </a:extLst>
          </p:cNvPr>
          <p:cNvSpPr txBox="1"/>
          <p:nvPr/>
        </p:nvSpPr>
        <p:spPr>
          <a:xfrm>
            <a:off x="776177" y="1074509"/>
            <a:ext cx="10356112" cy="4708981"/>
          </a:xfrm>
          <a:prstGeom prst="rect">
            <a:avLst/>
          </a:prstGeom>
          <a:noFill/>
        </p:spPr>
        <p:txBody>
          <a:bodyPr wrap="square">
            <a:spAutoFit/>
          </a:bodyPr>
          <a:lstStyle/>
          <a:p>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4. CHỦ ĐỀ NHỮNG VÙNG ĐẤT, ĐỊA DANH TIÊU BIỂU		</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5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effectLst/>
                <a:latin typeface="Times New Roman" panose="02020603050405020304" pitchFamily="18" charset="0"/>
                <a:ea typeface="Calibri" panose="020F0502020204030204" pitchFamily="34" charset="0"/>
                <a:cs typeface="Times New Roman" panose="02020603050405020304" pitchFamily="18" charset="0"/>
              </a:rPr>
              <a:t>Đền</a:t>
            </a:r>
            <a:r>
              <a:rPr lang="en-US" sz="2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effectLst/>
                <a:latin typeface="Times New Roman" panose="02020603050405020304" pitchFamily="18" charset="0"/>
                <a:ea typeface="Calibri" panose="020F0502020204030204" pitchFamily="34" charset="0"/>
                <a:cs typeface="Times New Roman" panose="02020603050405020304" pitchFamily="18" charset="0"/>
              </a:rPr>
              <a:t>Hùng</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4.1.1.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5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Đền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4.1.2.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500" i="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500" i="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Giao nhiệm vụ học tập</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 Hình thức thực hiện: trên lớp</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 Phương pháp: Trực quan</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 Kĩ thuật: chia nhóm và động não không công khai</a:t>
            </a:r>
            <a:r>
              <a:rPr lang="en-US" sz="2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cs typeface="Times New Roman" panose="02020603050405020304" pitchFamily="18" charset="0"/>
              </a:rPr>
              <a:t>GV yêu cầu quan sát lược đồ hình 1 để xác định vị trí của khu di tích Đền Hùng và sơ đồ hình 2 khu di tích Đền Hùng để xác định một số công trình kiến trúc chính trong Quần thể di tích Đền Hùng.</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058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49</a:t>
            </a:fld>
            <a:endParaRPr lang="en-US"/>
          </a:p>
        </p:txBody>
      </p:sp>
      <p:sp>
        <p:nvSpPr>
          <p:cNvPr id="3" name="TextBox 2">
            <a:extLst>
              <a:ext uri="{FF2B5EF4-FFF2-40B4-BE49-F238E27FC236}">
                <a16:creationId xmlns:a16="http://schemas.microsoft.com/office/drawing/2014/main" id="{F1033A1F-CC87-02FF-1415-B250D80F82D8}"/>
              </a:ext>
            </a:extLst>
          </p:cNvPr>
          <p:cNvSpPr txBox="1"/>
          <p:nvPr/>
        </p:nvSpPr>
        <p:spPr>
          <a:xfrm>
            <a:off x="2434856" y="960355"/>
            <a:ext cx="7368363" cy="4711418"/>
          </a:xfrm>
          <a:prstGeom prst="rect">
            <a:avLst/>
          </a:prstGeom>
          <a:noFill/>
        </p:spPr>
        <p:txBody>
          <a:bodyPr wrap="square">
            <a:spAutoFit/>
          </a:bodyPr>
          <a:lstStyle/>
          <a:p>
            <a:pPr>
              <a:lnSpc>
                <a:spcPct val="150000"/>
              </a:lnSpc>
              <a:spcAft>
                <a:spcPts val="1000"/>
              </a:spcAft>
            </a:pPr>
            <a:r>
              <a:rPr lang="vi-VN" sz="2500" i="1" dirty="0">
                <a:effectLst/>
                <a:latin typeface="Times New Roman" panose="02020603050405020304" pitchFamily="18" charset="0"/>
                <a:ea typeface="Times New Roman" panose="02020603050405020304" pitchFamily="18" charset="0"/>
              </a:rPr>
              <a:t>Bước 2.</a:t>
            </a:r>
            <a:r>
              <a:rPr lang="vi-VN" sz="2500" dirty="0">
                <a:effectLst/>
                <a:latin typeface="Times New Roman" panose="02020603050405020304" pitchFamily="18" charset="0"/>
                <a:ea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rPr>
              <a:t>Thực hiện nhiệm vụ</a:t>
            </a:r>
            <a:endParaRPr lang="en-US" sz="2500" dirty="0">
              <a:effectLst/>
              <a:latin typeface="Calibri" panose="020F0502020204030204" pitchFamily="34" charset="0"/>
              <a:ea typeface="Calibri" panose="020F0502020204030204" pitchFamily="34" charset="0"/>
            </a:endParaRPr>
          </a:p>
          <a:p>
            <a:pPr>
              <a:lnSpc>
                <a:spcPct val="150000"/>
              </a:lnSpc>
              <a:spcAft>
                <a:spcPts val="1000"/>
              </a:spcAft>
            </a:pPr>
            <a:r>
              <a:rPr lang="vi-VN" sz="2500" dirty="0">
                <a:effectLst/>
                <a:latin typeface="Times New Roman" panose="02020603050405020304" pitchFamily="18" charset="0"/>
                <a:ea typeface="Calibri" panose="020F0502020204030204" pitchFamily="34" charset="0"/>
              </a:rPr>
              <a:t>Mỗi HS thực hiện quan sát, viết câu trả lời ra giấy, sau đó cả nhóm cùng làm việc để thống nhất kết quả.</a:t>
            </a:r>
            <a:endParaRPr lang="en-US" sz="25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500" i="1" dirty="0">
                <a:effectLst/>
                <a:latin typeface="Times New Roman" panose="02020603050405020304" pitchFamily="18" charset="0"/>
                <a:ea typeface="Times New Roman" panose="02020603050405020304" pitchFamily="18" charset="0"/>
              </a:rPr>
              <a:t>Bước 3.</a:t>
            </a:r>
            <a:r>
              <a:rPr lang="vi-VN" sz="2500" dirty="0">
                <a:effectLst/>
                <a:latin typeface="Times New Roman" panose="02020603050405020304" pitchFamily="18" charset="0"/>
                <a:ea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rPr>
              <a:t>Báo cáo, thảo luận.</a:t>
            </a:r>
            <a:endParaRPr lang="en-US" sz="2500" dirty="0">
              <a:effectLst/>
              <a:latin typeface="Calibri" panose="020F0502020204030204" pitchFamily="34" charset="0"/>
              <a:ea typeface="Calibri" panose="020F0502020204030204" pitchFamily="34" charset="0"/>
            </a:endParaRPr>
          </a:p>
          <a:p>
            <a:pPr>
              <a:lnSpc>
                <a:spcPct val="150000"/>
              </a:lnSpc>
              <a:spcAft>
                <a:spcPts val="1000"/>
              </a:spcAft>
            </a:pPr>
            <a:r>
              <a:rPr lang="vi-VN" sz="2500" i="1" dirty="0">
                <a:effectLst/>
                <a:latin typeface="Times New Roman" panose="02020603050405020304" pitchFamily="18" charset="0"/>
                <a:ea typeface="Times New Roman" panose="02020603050405020304" pitchFamily="18" charset="0"/>
              </a:rPr>
              <a:t>Bước 4.</a:t>
            </a:r>
            <a:r>
              <a:rPr lang="vi-VN" sz="2500" dirty="0">
                <a:effectLst/>
                <a:latin typeface="Times New Roman" panose="02020603050405020304" pitchFamily="18" charset="0"/>
                <a:ea typeface="Times New Roman" panose="02020603050405020304" pitchFamily="18" charset="0"/>
              </a:rPr>
              <a:t> </a:t>
            </a:r>
            <a:r>
              <a:rPr lang="vi-VN" sz="2500" dirty="0">
                <a:effectLst/>
                <a:latin typeface="Times New Roman" panose="02020603050405020304" pitchFamily="18" charset="0"/>
                <a:ea typeface="Calibri" panose="020F0502020204030204" pitchFamily="34" charset="0"/>
              </a:rPr>
              <a:t>GV nhận xét, đánh giá, kết luận</a:t>
            </a:r>
            <a:endParaRPr lang="en-US" sz="25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500" dirty="0">
                <a:effectLst/>
                <a:latin typeface="Times New Roman" panose="02020603050405020304" pitchFamily="18" charset="0"/>
                <a:ea typeface="Times New Roman" panose="02020603050405020304" pitchFamily="18" charset="0"/>
              </a:rPr>
              <a:t>*Dự kiến đánh giá:</a:t>
            </a:r>
            <a:endParaRPr lang="en-US" sz="2500" dirty="0">
              <a:effectLst/>
              <a:latin typeface="Calibri" panose="020F0502020204030204" pitchFamily="34" charset="0"/>
              <a:ea typeface="Calibri" panose="020F0502020204030204" pitchFamily="34" charset="0"/>
            </a:endParaRPr>
          </a:p>
          <a:p>
            <a:pPr algn="just">
              <a:lnSpc>
                <a:spcPct val="150000"/>
              </a:lnSpc>
              <a:spcAft>
                <a:spcPts val="1000"/>
              </a:spcAft>
            </a:pPr>
            <a:r>
              <a:rPr lang="vi-VN" sz="2500" dirty="0">
                <a:effectLst/>
                <a:latin typeface="Times New Roman" panose="02020603050405020304" pitchFamily="18" charset="0"/>
                <a:ea typeface="Times New Roman" panose="02020603050405020304" pitchFamily="18" charset="0"/>
              </a:rPr>
              <a:t>Công cụ: Bảng kiểm</a:t>
            </a:r>
            <a:endParaRPr lang="en-US" sz="2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645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590A-BBFF-DA5C-BF06-54C50D078BD9}"/>
              </a:ext>
            </a:extLst>
          </p:cNvPr>
          <p:cNvSpPr>
            <a:spLocks noGrp="1"/>
          </p:cNvSpPr>
          <p:nvPr>
            <p:ph type="title"/>
          </p:nvPr>
        </p:nvSpPr>
        <p:spPr>
          <a:xfrm>
            <a:off x="360475" y="2094613"/>
            <a:ext cx="11471049" cy="3646967"/>
          </a:xfrm>
        </p:spPr>
        <p:txBody>
          <a:bodyPr>
            <a:noAutofit/>
          </a:bodyPr>
          <a:lstStyle/>
          <a:p>
            <a:pPr algn="just">
              <a:lnSpc>
                <a:spcPct val="150000"/>
              </a:lnSpc>
              <a:spcAft>
                <a:spcPts val="1000"/>
              </a:spcAft>
            </a:pPr>
            <a:r>
              <a:rPr lang="vi-VN" sz="2500" b="0" cap="none" dirty="0">
                <a:solidFill>
                  <a:srgbClr val="000000"/>
                </a:solidFill>
                <a:effectLst/>
                <a:latin typeface="+mj-lt"/>
                <a:ea typeface="Times New Roman" panose="02020603050405020304" pitchFamily="18" charset="0"/>
              </a:rPr>
              <a:t>Môn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ịa</a:t>
            </a:r>
            <a:r>
              <a:rPr lang="vi-VN"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a:t>
            </a:r>
            <a:r>
              <a:rPr lang="vi-VN" sz="2500" b="0" cap="none" dirty="0">
                <a:solidFill>
                  <a:srgbClr val="000000"/>
                </a:solidFill>
                <a:effectLst/>
                <a:latin typeface="+mj-lt"/>
                <a:ea typeface="Times New Roman" panose="02020603050405020304" pitchFamily="18" charset="0"/>
              </a:rPr>
              <a:t>ở cấp tiểu học hình thành, phát triển cho HS năng lực lịch sử và địa lí với các thành phần: nhận thức khoa học lịch sử và địa lí; tìm hiểu lịch sử và địa lí; vận dụng kiến thức, kĩ năng đã học; đồng thời góp phần hình thành và phát triển các năng lực chung: tự chủ và tự học, giao tiếp và hợp tác, giải quyết vấn đề và sáng tạo.</a:t>
            </a:r>
            <a:br>
              <a:rPr lang="en-US" sz="2500" b="0" cap="none" dirty="0">
                <a:solidFill>
                  <a:srgbClr val="000000"/>
                </a:solidFill>
                <a:effectLst/>
                <a:latin typeface="+mj-lt"/>
                <a:ea typeface="Times New Roman" panose="02020603050405020304" pitchFamily="18" charset="0"/>
              </a:rPr>
            </a:br>
            <a:br>
              <a:rPr lang="en-US" sz="2500" b="0" cap="none" dirty="0">
                <a:effectLst/>
                <a:latin typeface="+mj-lt"/>
                <a:ea typeface="Calibri" panose="020F0502020204030204" pitchFamily="34" charset="0"/>
              </a:rPr>
            </a:br>
            <a:endParaRPr lang="en-US" sz="2500" b="0" cap="none" dirty="0">
              <a:latin typeface="+mj-lt"/>
            </a:endParaRPr>
          </a:p>
        </p:txBody>
      </p:sp>
      <p:sp>
        <p:nvSpPr>
          <p:cNvPr id="3" name="Text Placeholder 2">
            <a:extLst>
              <a:ext uri="{FF2B5EF4-FFF2-40B4-BE49-F238E27FC236}">
                <a16:creationId xmlns:a16="http://schemas.microsoft.com/office/drawing/2014/main" id="{6ED21476-7130-E5BE-B2C5-70FBBD01A587}"/>
              </a:ext>
            </a:extLst>
          </p:cNvPr>
          <p:cNvSpPr>
            <a:spLocks noGrp="1"/>
          </p:cNvSpPr>
          <p:nvPr>
            <p:ph type="body" idx="1"/>
          </p:nvPr>
        </p:nvSpPr>
        <p:spPr>
          <a:xfrm>
            <a:off x="468918" y="612112"/>
            <a:ext cx="11471049" cy="638519"/>
          </a:xfrm>
        </p:spPr>
        <p:txBody>
          <a:bodyPr>
            <a:normAutofit/>
          </a:bodyPr>
          <a:lstStyle/>
          <a:p>
            <a:pPr algn="ctr"/>
            <a:r>
              <a:rPr lang="en-US" sz="28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 MỘT: HƯỚNG DẪN CHUNG</a:t>
            </a:r>
            <a:endParaRPr lang="en-US" sz="2800" i="0" dirty="0">
              <a:solidFill>
                <a:srgbClr val="FF0000"/>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C44B08A-7205-C9EA-4B9D-402B01076EA4}"/>
              </a:ext>
            </a:extLst>
          </p:cNvPr>
          <p:cNvSpPr>
            <a:spLocks noGrp="1"/>
          </p:cNvSpPr>
          <p:nvPr>
            <p:ph type="dt" sz="half" idx="10"/>
          </p:nvPr>
        </p:nvSpPr>
        <p:spPr>
          <a:xfrm>
            <a:off x="468918" y="6245888"/>
            <a:ext cx="2992974" cy="365125"/>
          </a:xfrm>
        </p:spPr>
        <p:txBody>
          <a:bodyPr/>
          <a:lstStyle/>
          <a:p>
            <a:fld id="{5B40D6F2-2912-4CAC-ADE2-FD9E875697CE}" type="datetime1">
              <a:rPr lang="en-US" sz="2800" smtClean="0">
                <a:latin typeface="+mj-lt"/>
              </a:rPr>
              <a:t>17-Apr-23</a:t>
            </a:fld>
            <a:endParaRPr lang="en-US" sz="2800" dirty="0">
              <a:latin typeface="+mj-lt"/>
            </a:endParaRPr>
          </a:p>
        </p:txBody>
      </p:sp>
      <p:sp>
        <p:nvSpPr>
          <p:cNvPr id="5" name="Slide Number Placeholder 4">
            <a:extLst>
              <a:ext uri="{FF2B5EF4-FFF2-40B4-BE49-F238E27FC236}">
                <a16:creationId xmlns:a16="http://schemas.microsoft.com/office/drawing/2014/main" id="{2C1248B8-AB1E-6EFD-3CCC-53A6A96840BB}"/>
              </a:ext>
            </a:extLst>
          </p:cNvPr>
          <p:cNvSpPr>
            <a:spLocks noGrp="1"/>
          </p:cNvSpPr>
          <p:nvPr>
            <p:ph type="sldNum" sz="quarter" idx="12"/>
          </p:nvPr>
        </p:nvSpPr>
        <p:spPr>
          <a:xfrm>
            <a:off x="8946993" y="6356350"/>
            <a:ext cx="2992974" cy="365125"/>
          </a:xfrm>
        </p:spPr>
        <p:txBody>
          <a:bodyPr/>
          <a:lstStyle/>
          <a:p>
            <a:fld id="{74A3404E-108D-4C83-932E-0A353F71BD4D}" type="slidenum">
              <a:rPr lang="en-US" sz="2800" smtClean="0">
                <a:latin typeface="+mj-lt"/>
              </a:rPr>
              <a:t>5</a:t>
            </a:fld>
            <a:endParaRPr lang="en-US" sz="2800" dirty="0">
              <a:latin typeface="+mj-lt"/>
            </a:endParaRPr>
          </a:p>
        </p:txBody>
      </p:sp>
      <p:sp>
        <p:nvSpPr>
          <p:cNvPr id="6" name="TextBox 5">
            <a:extLst>
              <a:ext uri="{FF2B5EF4-FFF2-40B4-BE49-F238E27FC236}">
                <a16:creationId xmlns:a16="http://schemas.microsoft.com/office/drawing/2014/main" id="{7C599800-D2F5-890D-FB19-30D280906A76}"/>
              </a:ext>
            </a:extLst>
          </p:cNvPr>
          <p:cNvSpPr txBox="1"/>
          <p:nvPr/>
        </p:nvSpPr>
        <p:spPr>
          <a:xfrm>
            <a:off x="882502" y="1509823"/>
            <a:ext cx="4986670" cy="954107"/>
          </a:xfrm>
          <a:prstGeom prst="rect">
            <a:avLst/>
          </a:prstGeom>
          <a:noFill/>
        </p:spPr>
        <p:txBody>
          <a:bodyPr wrap="square" rtlCol="0">
            <a:spAutoFit/>
          </a:bodyPr>
          <a:lstStyle/>
          <a:p>
            <a:r>
              <a:rPr lang="vi-VN" sz="2800" b="1" dirty="0">
                <a:solidFill>
                  <a:srgbClr val="000000"/>
                </a:solidFill>
                <a:effectLst/>
                <a:latin typeface="+mj-lt"/>
                <a:ea typeface="Times New Roman" panose="02020603050405020304" pitchFamily="18" charset="0"/>
              </a:rPr>
              <a:t>1. MỤC TIÊU MÔN HỌC</a:t>
            </a:r>
            <a:br>
              <a:rPr lang="en-US" sz="2800" b="1" dirty="0">
                <a:solidFill>
                  <a:srgbClr val="000000"/>
                </a:solidFill>
                <a:effectLst/>
                <a:latin typeface="+mj-lt"/>
                <a:ea typeface="Times New Roman" panose="02020603050405020304" pitchFamily="18" charset="0"/>
              </a:rPr>
            </a:br>
            <a:endParaRPr lang="en-US" sz="2800" b="1" dirty="0"/>
          </a:p>
        </p:txBody>
      </p:sp>
    </p:spTree>
    <p:extLst>
      <p:ext uri="{BB962C8B-B14F-4D97-AF65-F5344CB8AC3E}">
        <p14:creationId xmlns:p14="http://schemas.microsoft.com/office/powerpoint/2010/main" val="395261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50</a:t>
            </a:fld>
            <a:endParaRPr lang="en-US"/>
          </a:p>
        </p:txBody>
      </p:sp>
      <p:graphicFrame>
        <p:nvGraphicFramePr>
          <p:cNvPr id="2" name="Table 1">
            <a:extLst>
              <a:ext uri="{FF2B5EF4-FFF2-40B4-BE49-F238E27FC236}">
                <a16:creationId xmlns:a16="http://schemas.microsoft.com/office/drawing/2014/main" id="{1C2DE632-3671-A1E7-A551-65F1339879EE}"/>
              </a:ext>
            </a:extLst>
          </p:cNvPr>
          <p:cNvGraphicFramePr>
            <a:graphicFrameLocks noGrp="1"/>
          </p:cNvGraphicFramePr>
          <p:nvPr>
            <p:extLst>
              <p:ext uri="{D42A27DB-BD31-4B8C-83A1-F6EECF244321}">
                <p14:modId xmlns:p14="http://schemas.microsoft.com/office/powerpoint/2010/main" val="724767568"/>
              </p:ext>
            </p:extLst>
          </p:nvPr>
        </p:nvGraphicFramePr>
        <p:xfrm>
          <a:off x="244019" y="492636"/>
          <a:ext cx="11471049" cy="6046276"/>
        </p:xfrm>
        <a:graphic>
          <a:graphicData uri="http://schemas.openxmlformats.org/drawingml/2006/table">
            <a:tbl>
              <a:tblPr>
                <a:tableStyleId>{00A15C55-8517-42AA-B614-E9B94910E393}</a:tableStyleId>
              </a:tblPr>
              <a:tblGrid>
                <a:gridCol w="1409069">
                  <a:extLst>
                    <a:ext uri="{9D8B030D-6E8A-4147-A177-3AD203B41FA5}">
                      <a16:colId xmlns:a16="http://schemas.microsoft.com/office/drawing/2014/main" val="2351854968"/>
                    </a:ext>
                  </a:extLst>
                </a:gridCol>
                <a:gridCol w="5496316">
                  <a:extLst>
                    <a:ext uri="{9D8B030D-6E8A-4147-A177-3AD203B41FA5}">
                      <a16:colId xmlns:a16="http://schemas.microsoft.com/office/drawing/2014/main" val="3284704121"/>
                    </a:ext>
                  </a:extLst>
                </a:gridCol>
                <a:gridCol w="1072985">
                  <a:extLst>
                    <a:ext uri="{9D8B030D-6E8A-4147-A177-3AD203B41FA5}">
                      <a16:colId xmlns:a16="http://schemas.microsoft.com/office/drawing/2014/main" val="1845788091"/>
                    </a:ext>
                  </a:extLst>
                </a:gridCol>
                <a:gridCol w="1138679">
                  <a:extLst>
                    <a:ext uri="{9D8B030D-6E8A-4147-A177-3AD203B41FA5}">
                      <a16:colId xmlns:a16="http://schemas.microsoft.com/office/drawing/2014/main" val="5133572"/>
                    </a:ext>
                  </a:extLst>
                </a:gridCol>
                <a:gridCol w="2354000">
                  <a:extLst>
                    <a:ext uri="{9D8B030D-6E8A-4147-A177-3AD203B41FA5}">
                      <a16:colId xmlns:a16="http://schemas.microsoft.com/office/drawing/2014/main" val="2541531245"/>
                    </a:ext>
                  </a:extLst>
                </a:gridCol>
              </a:tblGrid>
              <a:tr h="571738">
                <a:tc rowSpan="2" gridSpan="2">
                  <a:txBody>
                    <a:bodyPr/>
                    <a:lstStyle/>
                    <a:p>
                      <a:pPr>
                        <a:lnSpc>
                          <a:spcPct val="115000"/>
                        </a:lnSpc>
                      </a:pPr>
                      <a:endParaRPr lang="en-US" sz="2500">
                        <a:effectLst/>
                        <a:latin typeface="Times New Roman" panose="02020603050405020304" pitchFamily="18"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gridSpan="2">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Mức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Ghi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chú</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31295865"/>
                  </a:ext>
                </a:extLst>
              </a:tr>
              <a:tr h="683216">
                <a:tc gridSpan="2" vMerge="1">
                  <a:txBody>
                    <a:bodyPr/>
                    <a:lstStyle/>
                    <a:p>
                      <a:endParaRPr lang="en-US"/>
                    </a:p>
                  </a:txBody>
                  <a:tcPr/>
                </a:tc>
                <a:tc hMerge="1" vMerge="1">
                  <a:txBody>
                    <a:bodyPr/>
                    <a:lstStyle/>
                    <a:p>
                      <a:endParaRPr lang="en-US"/>
                    </a:p>
                  </a:txBody>
                  <a:tcPr/>
                </a:tc>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Đạt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Không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đạt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1000"/>
                        </a:spcAft>
                      </a:pPr>
                      <a:r>
                        <a:rPr lang="en-US" sz="2500" dirty="0">
                          <a:effectLst/>
                          <a:latin typeface="Times New Roman" panose="02020603050405020304" pitchFamily="18" charset="0"/>
                          <a:cs typeface="Times New Roman" panose="02020603050405020304" pitchFamily="18" charset="0"/>
                        </a:rPr>
                        <a:t>Quy </a:t>
                      </a:r>
                      <a:r>
                        <a:rPr lang="en-US" sz="2500" dirty="0" err="1">
                          <a:effectLst/>
                          <a:latin typeface="Times New Roman" panose="02020603050405020304" pitchFamily="18" charset="0"/>
                          <a:cs typeface="Times New Roman" panose="02020603050405020304" pitchFamily="18" charset="0"/>
                        </a:rPr>
                        <a:t>điểm</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nếu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cần</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62674889"/>
                  </a:ext>
                </a:extLst>
              </a:tr>
              <a:tr h="755457">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Tiêu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chí</a:t>
                      </a:r>
                      <a:r>
                        <a:rPr lang="en-US" sz="2500" dirty="0">
                          <a:effectLst/>
                          <a:latin typeface="Times New Roman" panose="02020603050405020304" pitchFamily="18" charset="0"/>
                          <a:cs typeface="Times New Roman" panose="02020603050405020304" pitchFamily="18" charset="0"/>
                        </a:rPr>
                        <a:t> 1</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Xác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định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vị</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khu</a:t>
                      </a:r>
                      <a:r>
                        <a:rPr lang="en-US" sz="2500" dirty="0">
                          <a:effectLst/>
                          <a:latin typeface="Times New Roman" panose="02020603050405020304" pitchFamily="18" charset="0"/>
                          <a:cs typeface="Times New Roman" panose="02020603050405020304" pitchFamily="18" charset="0"/>
                        </a:rPr>
                        <a:t> di </a:t>
                      </a:r>
                      <a:r>
                        <a:rPr lang="en-US" sz="2500" dirty="0" err="1">
                          <a:effectLst/>
                          <a:latin typeface="Times New Roman" panose="02020603050405020304" pitchFamily="18" charset="0"/>
                          <a:cs typeface="Times New Roman" panose="02020603050405020304" pitchFamily="18" charset="0"/>
                        </a:rPr>
                        <a:t>tích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Đền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Hùng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trên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lược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đồ</a:t>
                      </a:r>
                      <a:r>
                        <a:rPr lang="en-US" sz="2500" dirty="0">
                          <a:effectLst/>
                          <a:latin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1000"/>
                        </a:spcAft>
                      </a:pPr>
                      <a:r>
                        <a:rPr lang="en-US" sz="2500" dirty="0">
                          <a:effectLst/>
                          <a:latin typeface="Times New Roman" panose="02020603050405020304" pitchFamily="18" charset="0"/>
                          <a:cs typeface="Times New Roman" panose="02020603050405020304" pitchFamily="18" charset="0"/>
                        </a:rPr>
                        <a:t>(xxx </a:t>
                      </a:r>
                      <a:r>
                        <a:rPr lang="en-US" sz="2500" dirty="0" err="1">
                          <a:effectLst/>
                          <a:latin typeface="Times New Roman" panose="02020603050405020304" pitchFamily="18" charset="0"/>
                          <a:cs typeface="Times New Roman" panose="02020603050405020304" pitchFamily="18" charset="0"/>
                        </a:rPr>
                        <a:t>điểm</a:t>
                      </a:r>
                      <a:r>
                        <a:rPr lang="en-US" sz="2500" dirty="0">
                          <a:effectLst/>
                          <a:latin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2986776"/>
                  </a:ext>
                </a:extLst>
              </a:tr>
              <a:tr h="1013732">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Tiêu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chí</a:t>
                      </a:r>
                      <a:r>
                        <a:rPr lang="en-US" sz="2500" dirty="0">
                          <a:effectLst/>
                          <a:latin typeface="Times New Roman" panose="02020603050405020304" pitchFamily="18" charset="0"/>
                          <a:cs typeface="Times New Roman" panose="02020603050405020304" pitchFamily="18" charset="0"/>
                        </a:rPr>
                        <a:t> 2</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Xác định chính xác một số công trình kiến trúc chính trong Quần thể di tích Đền Hùng trên sơ đồ.</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1000"/>
                        </a:spcAft>
                      </a:pPr>
                      <a:r>
                        <a:rPr lang="en-US" sz="2500" dirty="0">
                          <a:effectLst/>
                          <a:latin typeface="Times New Roman" panose="02020603050405020304" pitchFamily="18" charset="0"/>
                          <a:cs typeface="Times New Roman" panose="02020603050405020304" pitchFamily="18" charset="0"/>
                        </a:rPr>
                        <a:t>(xxx </a:t>
                      </a:r>
                      <a:r>
                        <a:rPr lang="en-US" sz="2500" dirty="0" err="1">
                          <a:effectLst/>
                          <a:latin typeface="Times New Roman" panose="02020603050405020304" pitchFamily="18" charset="0"/>
                          <a:cs typeface="Times New Roman" panose="02020603050405020304" pitchFamily="18" charset="0"/>
                        </a:rPr>
                        <a:t>điểm</a:t>
                      </a:r>
                      <a:r>
                        <a:rPr lang="en-US" sz="2500" dirty="0">
                          <a:effectLst/>
                          <a:latin typeface="Times New Roman" panose="02020603050405020304" pitchFamily="18" charset="0"/>
                          <a:cs typeface="Times New Roman" panose="02020603050405020304" pitchFamily="18" charset="0"/>
                        </a:rPr>
                        <a:t>)</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72806"/>
                  </a:ext>
                </a:extLst>
              </a:tr>
              <a:tr h="571738">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Tiêu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chí</a:t>
                      </a:r>
                      <a:r>
                        <a:rPr lang="en-US" sz="2500" dirty="0">
                          <a:effectLst/>
                          <a:latin typeface="Times New Roman" panose="02020603050405020304" pitchFamily="18" charset="0"/>
                          <a:cs typeface="Times New Roman" panose="02020603050405020304" pitchFamily="18" charset="0"/>
                        </a:rPr>
                        <a:t> 3</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Trình bày rõ ràng mạch lạc.</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1000"/>
                        </a:spcAft>
                      </a:pPr>
                      <a:r>
                        <a:rPr lang="en-US" sz="2500">
                          <a:effectLst/>
                          <a:latin typeface="Times New Roman" panose="02020603050405020304" pitchFamily="18" charset="0"/>
                          <a:cs typeface="Times New Roman" panose="02020603050405020304" pitchFamily="18" charset="0"/>
                        </a:rPr>
                        <a:t>(xxx điểm)</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6184451"/>
                  </a:ext>
                </a:extLst>
              </a:tr>
              <a:tr h="755457">
                <a:tc>
                  <a:txBody>
                    <a:bodyPr/>
                    <a:lstStyle/>
                    <a:p>
                      <a:pPr algn="ctr">
                        <a:lnSpc>
                          <a:spcPct val="150000"/>
                        </a:lnSpc>
                        <a:spcAft>
                          <a:spcPts val="1000"/>
                        </a:spcAft>
                      </a:pPr>
                      <a:r>
                        <a:rPr lang="en-US" sz="2500" dirty="0" err="1">
                          <a:effectLst/>
                          <a:latin typeface="Times New Roman" panose="02020603050405020304" pitchFamily="18" charset="0"/>
                          <a:cs typeface="Times New Roman" panose="02020603050405020304" pitchFamily="18" charset="0"/>
                        </a:rPr>
                        <a:t>Tiêu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chí</a:t>
                      </a:r>
                      <a:r>
                        <a:rPr lang="en-US" sz="2500" dirty="0">
                          <a:effectLst/>
                          <a:latin typeface="Times New Roman" panose="02020603050405020304" pitchFamily="18" charset="0"/>
                          <a:cs typeface="Times New Roman" panose="02020603050405020304" pitchFamily="18" charset="0"/>
                        </a:rPr>
                        <a:t> 4</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Nhóm làm việc nghiêm túc, tất cả thành viên đều thực hiện nhiệm vụ.</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a:effectLst/>
                          <a:latin typeface="Times New Roman" panose="02020603050405020304" pitchFamily="18" charset="0"/>
                          <a:cs typeface="Times New Roman" panose="02020603050405020304" pitchFamily="18" charset="0"/>
                        </a:rPr>
                        <a:t> </a:t>
                      </a:r>
                      <a:endParaRPr lang="en-US" sz="250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78" marR="8278" marT="827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055751"/>
                  </a:ext>
                </a:extLst>
              </a:tr>
            </a:tbl>
          </a:graphicData>
        </a:graphic>
      </p:graphicFrame>
    </p:spTree>
    <p:extLst>
      <p:ext uri="{BB962C8B-B14F-4D97-AF65-F5344CB8AC3E}">
        <p14:creationId xmlns:p14="http://schemas.microsoft.com/office/powerpoint/2010/main" val="26042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51</a:t>
            </a:fld>
            <a:endParaRPr lang="en-US"/>
          </a:p>
        </p:txBody>
      </p:sp>
      <p:sp>
        <p:nvSpPr>
          <p:cNvPr id="3" name="TextBox 2">
            <a:extLst>
              <a:ext uri="{FF2B5EF4-FFF2-40B4-BE49-F238E27FC236}">
                <a16:creationId xmlns:a16="http://schemas.microsoft.com/office/drawing/2014/main" id="{8A097468-9E48-5899-8091-2AA2AD725C42}"/>
              </a:ext>
            </a:extLst>
          </p:cNvPr>
          <p:cNvSpPr txBox="1"/>
          <p:nvPr/>
        </p:nvSpPr>
        <p:spPr>
          <a:xfrm>
            <a:off x="987296" y="1277080"/>
            <a:ext cx="9166798" cy="4524315"/>
          </a:xfrm>
          <a:prstGeom prst="rect">
            <a:avLst/>
          </a:prstGeom>
          <a:noFill/>
        </p:spPr>
        <p:txBody>
          <a:bodyPr wrap="square">
            <a:spAutoFit/>
          </a:bodyPr>
          <a:lstStyle/>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180340"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Giao nhiệm vụ học tập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43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52</a:t>
            </a:fld>
            <a:endParaRPr lang="en-US"/>
          </a:p>
        </p:txBody>
      </p:sp>
      <p:sp>
        <p:nvSpPr>
          <p:cNvPr id="6" name="TextBox 5">
            <a:extLst>
              <a:ext uri="{FF2B5EF4-FFF2-40B4-BE49-F238E27FC236}">
                <a16:creationId xmlns:a16="http://schemas.microsoft.com/office/drawing/2014/main" id="{0B834138-6BDA-82A4-0A6D-41B62D43C342}"/>
              </a:ext>
            </a:extLst>
          </p:cNvPr>
          <p:cNvSpPr txBox="1"/>
          <p:nvPr/>
        </p:nvSpPr>
        <p:spPr>
          <a:xfrm>
            <a:off x="704523" y="1661849"/>
            <a:ext cx="11054846" cy="3534301"/>
          </a:xfrm>
          <a:prstGeom prst="rect">
            <a:avLst/>
          </a:prstGeom>
          <a:noFill/>
        </p:spPr>
        <p:txBody>
          <a:bodyPr wrap="square">
            <a:spAutoFit/>
          </a:bodyPr>
          <a:lstStyle/>
          <a:p>
            <a:pPr>
              <a:spcAft>
                <a:spcPts val="1000"/>
              </a:spcAft>
            </a:pP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Thực hiện nhiệm vụ</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HS thảo luận và trình bày kết quả trên giấy A1 và treo cho cả lớp cùng xem. Thành viên các nhóm đọc sản phẩm của các bạn, đưa ra đánh giá và trao đổi.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sz="2600" i="1" dirty="0">
                <a:effectLst/>
                <a:latin typeface="Times New Roman" panose="02020603050405020304" pitchFamily="18" charset="0"/>
                <a:ea typeface="Times New Roman" panose="02020603050405020304" pitchFamily="18" charset="0"/>
                <a:cs typeface="Times New Roman" panose="02020603050405020304" pitchFamily="18" charset="0"/>
              </a:rPr>
              <a:t>Bước 3.</a:t>
            </a: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Báo cáo, thảo luận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600" i="1" dirty="0">
                <a:effectLst/>
                <a:latin typeface="Times New Roman" panose="02020603050405020304" pitchFamily="18" charset="0"/>
                <a:ea typeface="Times New Roman" panose="02020603050405020304" pitchFamily="18" charset="0"/>
                <a:cs typeface="Times New Roman" panose="02020603050405020304" pitchFamily="18" charset="0"/>
              </a:rPr>
              <a:t>Bước 4.</a:t>
            </a: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GV nhận xét, đánh giá, kết luận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*Dự kiến đánh giá:</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Công cụ: Bảng tiêu chí Rubrics.</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97470D-7DB3-2847-AEC0-A980A6083A3B}"/>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FF9B5A0C-30E9-E294-3E55-B4839E99B2BB}"/>
              </a:ext>
            </a:extLst>
          </p:cNvPr>
          <p:cNvSpPr>
            <a:spLocks noGrp="1"/>
          </p:cNvSpPr>
          <p:nvPr>
            <p:ph type="sldNum" sz="quarter" idx="12"/>
          </p:nvPr>
        </p:nvSpPr>
        <p:spPr/>
        <p:txBody>
          <a:bodyPr/>
          <a:lstStyle/>
          <a:p>
            <a:fld id="{74A3404E-108D-4C83-932E-0A353F71BD4D}" type="slidenum">
              <a:rPr lang="en-US" smtClean="0"/>
              <a:t>53</a:t>
            </a:fld>
            <a:endParaRPr lang="en-US"/>
          </a:p>
        </p:txBody>
      </p:sp>
      <p:sp>
        <p:nvSpPr>
          <p:cNvPr id="3" name="TextBox 2">
            <a:extLst>
              <a:ext uri="{FF2B5EF4-FFF2-40B4-BE49-F238E27FC236}">
                <a16:creationId xmlns:a16="http://schemas.microsoft.com/office/drawing/2014/main" id="{8A097468-9E48-5899-8091-2AA2AD725C42}"/>
              </a:ext>
            </a:extLst>
          </p:cNvPr>
          <p:cNvSpPr txBox="1"/>
          <p:nvPr/>
        </p:nvSpPr>
        <p:spPr>
          <a:xfrm>
            <a:off x="987296" y="1277080"/>
            <a:ext cx="9166798" cy="4524315"/>
          </a:xfrm>
          <a:prstGeom prst="rect">
            <a:avLst/>
          </a:prstGeom>
          <a:noFill/>
        </p:spPr>
        <p:txBody>
          <a:bodyPr wrap="square">
            <a:spAutoFit/>
          </a:bodyPr>
          <a:lstStyle/>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Huế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180340"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180340"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4.2.2.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Giao nhiệm vụ học tập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5595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517A5-4E19-F5CE-5477-A07C68BD77C3}"/>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AF82967C-C1F1-37F7-2273-332CB9CAA40C}"/>
              </a:ext>
            </a:extLst>
          </p:cNvPr>
          <p:cNvSpPr>
            <a:spLocks noGrp="1"/>
          </p:cNvSpPr>
          <p:nvPr>
            <p:ph type="sldNum" sz="quarter" idx="12"/>
          </p:nvPr>
        </p:nvSpPr>
        <p:spPr/>
        <p:txBody>
          <a:bodyPr/>
          <a:lstStyle/>
          <a:p>
            <a:fld id="{74A3404E-108D-4C83-932E-0A353F71BD4D}" type="slidenum">
              <a:rPr lang="en-US" smtClean="0"/>
              <a:t>54</a:t>
            </a:fld>
            <a:endParaRPr lang="en-US"/>
          </a:p>
        </p:txBody>
      </p:sp>
      <p:graphicFrame>
        <p:nvGraphicFramePr>
          <p:cNvPr id="6" name="Table 5">
            <a:extLst>
              <a:ext uri="{FF2B5EF4-FFF2-40B4-BE49-F238E27FC236}">
                <a16:creationId xmlns:a16="http://schemas.microsoft.com/office/drawing/2014/main" id="{676E14B4-8272-85C3-D6B7-D4EFC8E290A6}"/>
              </a:ext>
            </a:extLst>
          </p:cNvPr>
          <p:cNvGraphicFramePr>
            <a:graphicFrameLocks noGrp="1"/>
          </p:cNvGraphicFramePr>
          <p:nvPr>
            <p:extLst>
              <p:ext uri="{D42A27DB-BD31-4B8C-83A1-F6EECF244321}">
                <p14:modId xmlns:p14="http://schemas.microsoft.com/office/powerpoint/2010/main" val="2110462171"/>
              </p:ext>
            </p:extLst>
          </p:nvPr>
        </p:nvGraphicFramePr>
        <p:xfrm>
          <a:off x="-3544" y="389572"/>
          <a:ext cx="12195544" cy="5999480"/>
        </p:xfrm>
        <a:graphic>
          <a:graphicData uri="http://schemas.openxmlformats.org/drawingml/2006/table">
            <a:tbl>
              <a:tblPr firstRow="1" firstCol="1" bandRow="1">
                <a:tableStyleId>{5C22544A-7EE6-4342-B048-85BDC9FD1C3A}</a:tableStyleId>
              </a:tblPr>
              <a:tblGrid>
                <a:gridCol w="2200940">
                  <a:extLst>
                    <a:ext uri="{9D8B030D-6E8A-4147-A177-3AD203B41FA5}">
                      <a16:colId xmlns:a16="http://schemas.microsoft.com/office/drawing/2014/main" val="1390835446"/>
                    </a:ext>
                  </a:extLst>
                </a:gridCol>
                <a:gridCol w="3413051">
                  <a:extLst>
                    <a:ext uri="{9D8B030D-6E8A-4147-A177-3AD203B41FA5}">
                      <a16:colId xmlns:a16="http://schemas.microsoft.com/office/drawing/2014/main" val="2361937576"/>
                    </a:ext>
                  </a:extLst>
                </a:gridCol>
                <a:gridCol w="3094074">
                  <a:extLst>
                    <a:ext uri="{9D8B030D-6E8A-4147-A177-3AD203B41FA5}">
                      <a16:colId xmlns:a16="http://schemas.microsoft.com/office/drawing/2014/main" val="3621490029"/>
                    </a:ext>
                  </a:extLst>
                </a:gridCol>
                <a:gridCol w="3487479">
                  <a:extLst>
                    <a:ext uri="{9D8B030D-6E8A-4147-A177-3AD203B41FA5}">
                      <a16:colId xmlns:a16="http://schemas.microsoft.com/office/drawing/2014/main" val="2308956008"/>
                    </a:ext>
                  </a:extLst>
                </a:gridCol>
              </a:tblGrid>
              <a:tr h="515084">
                <a:tc>
                  <a:txBody>
                    <a:bodyPr/>
                    <a:lstStyle/>
                    <a:p>
                      <a:pPr algn="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Mức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a:t>
                      </a:r>
                      <a:endParaRPr lang="en-US" sz="2200" dirty="0">
                        <a:effectLst/>
                        <a:latin typeface="Times New Roman" panose="02020603050405020304" pitchFamily="18" charset="0"/>
                        <a:cs typeface="Times New Roman" panose="02020603050405020304" pitchFamily="18" charset="0"/>
                      </a:endParaRPr>
                    </a:p>
                    <a:p>
                      <a:pP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Tiêu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200">
                          <a:effectLst/>
                          <a:latin typeface="Times New Roman" panose="02020603050405020304" pitchFamily="18" charset="0"/>
                          <a:cs typeface="Times New Roman" panose="02020603050405020304" pitchFamily="18" charset="0"/>
                        </a:rPr>
                        <a:t>MỨC 1</a:t>
                      </a:r>
                    </a:p>
                    <a:p>
                      <a:pPr algn="ctr">
                        <a:lnSpc>
                          <a:spcPct val="100000"/>
                        </a:lnSpc>
                        <a:spcAft>
                          <a:spcPts val="1000"/>
                        </a:spcAft>
                      </a:pPr>
                      <a:r>
                        <a:rPr lang="en-US" sz="2200">
                          <a:effectLst/>
                          <a:latin typeface="Times New Roman" panose="02020603050405020304" pitchFamily="18" charset="0"/>
                          <a:cs typeface="Times New Roman" panose="02020603050405020304" pitchFamily="18" charset="0"/>
                        </a:rPr>
                        <a:t>(3 – 4)</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200">
                          <a:effectLst/>
                          <a:latin typeface="Times New Roman" panose="02020603050405020304" pitchFamily="18" charset="0"/>
                          <a:cs typeface="Times New Roman" panose="02020603050405020304" pitchFamily="18" charset="0"/>
                        </a:rPr>
                        <a:t>MỨC 2</a:t>
                      </a:r>
                    </a:p>
                    <a:p>
                      <a:pPr algn="ctr">
                        <a:lnSpc>
                          <a:spcPct val="100000"/>
                        </a:lnSpc>
                        <a:spcAft>
                          <a:spcPts val="1000"/>
                        </a:spcAft>
                      </a:pPr>
                      <a:r>
                        <a:rPr lang="en-US" sz="2200">
                          <a:effectLst/>
                          <a:latin typeface="Times New Roman" panose="02020603050405020304" pitchFamily="18" charset="0"/>
                          <a:cs typeface="Times New Roman" panose="02020603050405020304" pitchFamily="18" charset="0"/>
                        </a:rPr>
                        <a:t>(5 – 7)</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MỨC 3</a:t>
                      </a:r>
                    </a:p>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(8 – 10)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039378"/>
                  </a:ext>
                </a:extLst>
              </a:tr>
              <a:tr h="1403044">
                <a:tc>
                  <a:txBody>
                    <a:bodyPr/>
                    <a:lstStyle/>
                    <a:p>
                      <a:pPr algn="ct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a:t>
                      </a:r>
                    </a:p>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(60%)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Đưa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1 – 3 </a:t>
                      </a:r>
                      <a:r>
                        <a:rPr lang="en-US" sz="2200" dirty="0" err="1">
                          <a:effectLst/>
                          <a:latin typeface="Times New Roman" panose="02020603050405020304" pitchFamily="18" charset="0"/>
                          <a:cs typeface="Times New Roman" panose="02020603050405020304" pitchFamily="18" charset="0"/>
                        </a:rPr>
                        <a:t>biện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loại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tồn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giữ</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cố</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đô</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Huế</a:t>
                      </a:r>
                      <a:r>
                        <a:rPr lang="en-US" sz="2200" dirty="0">
                          <a:effectLst/>
                          <a:latin typeface="Times New Roman" panose="02020603050405020304" pitchFamily="18" charset="0"/>
                          <a:cs typeface="Times New Roman" panose="02020603050405020304" pitchFamily="18" charset="0"/>
                        </a:rPr>
                        <a:t>. </a:t>
                      </a: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(1,5 – 2)</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Đưa ra 4 – 5 biện pháp, chưa có sự phân loại biện pháp bảo tồn và giữ gìn giá trị cố đô Huế. </a:t>
                      </a:r>
                    </a:p>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(3 – 4,5)</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Đưa ra trên 6 biện pháp, có sự phân loại biện pháp bảo tồn và giữ gìn giá trị cố đô Huế. </a:t>
                      </a:r>
                    </a:p>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(5 – 6)</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50002"/>
                  </a:ext>
                </a:extLst>
              </a:tr>
              <a:tr h="959064">
                <a:tc>
                  <a:txBody>
                    <a:bodyPr/>
                    <a:lstStyle/>
                    <a:p>
                      <a:pPr algn="ct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Khả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năng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việc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cs typeface="Times New Roman" panose="02020603050405020304" pitchFamily="18" charset="0"/>
                      </a:endParaRPr>
                    </a:p>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(20%)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còn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(0,5)</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bảng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(1)</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8817"/>
                  </a:ext>
                </a:extLst>
              </a:tr>
              <a:tr h="737074">
                <a:tc>
                  <a:txBody>
                    <a:bodyPr/>
                    <a:lstStyle/>
                    <a:p>
                      <a:pPr algn="ct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thức</a:t>
                      </a:r>
                      <a:endParaRPr lang="en-US" sz="2200" dirty="0">
                        <a:effectLst/>
                        <a:latin typeface="Times New Roman" panose="02020603050405020304" pitchFamily="18" charset="0"/>
                        <a:cs typeface="Times New Roman" panose="02020603050405020304" pitchFamily="18" charset="0"/>
                      </a:endParaRPr>
                    </a:p>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(10%)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ràng</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(0,5 – 0,75)</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ràng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đẹp</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(1 – 1,5)</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Rõ ràng, thẩm mĩ</a:t>
                      </a:r>
                    </a:p>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(1,75 – 2)</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44832"/>
                  </a:ext>
                </a:extLst>
              </a:tr>
              <a:tr h="737074">
                <a:tc>
                  <a:txBody>
                    <a:bodyPr/>
                    <a:lstStyle/>
                    <a:p>
                      <a:pPr algn="ctr">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Thời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gian</a:t>
                      </a:r>
                      <a:endParaRPr lang="en-US" sz="2200" dirty="0">
                        <a:effectLst/>
                        <a:latin typeface="Times New Roman" panose="02020603050405020304" pitchFamily="18" charset="0"/>
                        <a:cs typeface="Times New Roman" panose="02020603050405020304" pitchFamily="18" charset="0"/>
                      </a:endParaRPr>
                    </a:p>
                    <a:p>
                      <a:pPr algn="ctr">
                        <a:lnSpc>
                          <a:spcPct val="100000"/>
                        </a:lnSpc>
                        <a:spcAft>
                          <a:spcPts val="1000"/>
                        </a:spcAft>
                      </a:pPr>
                      <a:r>
                        <a:rPr lang="en-US" sz="2200" dirty="0">
                          <a:effectLst/>
                          <a:latin typeface="Times New Roman" panose="02020603050405020304" pitchFamily="18" charset="0"/>
                          <a:cs typeface="Times New Roman" panose="02020603050405020304" pitchFamily="18" charset="0"/>
                        </a:rPr>
                        <a:t>(10%)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3 – 5 </a:t>
                      </a:r>
                      <a:r>
                        <a:rPr lang="en-US" sz="2200" dirty="0" err="1">
                          <a:effectLst/>
                          <a:latin typeface="Times New Roman" panose="02020603050405020304" pitchFamily="18" charset="0"/>
                          <a:cs typeface="Times New Roman" panose="02020603050405020304" pitchFamily="18" charset="0"/>
                        </a:rPr>
                        <a:t>phút</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(0)</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Vừa đúng thời gian</a:t>
                      </a:r>
                    </a:p>
                    <a:p>
                      <a:pPr algn="just">
                        <a:lnSpc>
                          <a:spcPct val="100000"/>
                        </a:lnSpc>
                        <a:spcAft>
                          <a:spcPts val="1000"/>
                        </a:spcAft>
                      </a:pPr>
                      <a:r>
                        <a:rPr lang="en-US" sz="2200">
                          <a:effectLst/>
                          <a:latin typeface="Times New Roman" panose="02020603050405020304" pitchFamily="18" charset="0"/>
                          <a:cs typeface="Times New Roman" panose="02020603050405020304" pitchFamily="18" charset="0"/>
                        </a:rPr>
                        <a:t>(0,5)</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1000"/>
                        </a:spcAft>
                      </a:pPr>
                      <a:r>
                        <a:rPr lang="en-US" sz="2200" dirty="0" err="1">
                          <a:effectLst/>
                          <a:latin typeface="Times New Roman" panose="02020603050405020304" pitchFamily="18" charset="0"/>
                          <a:cs typeface="Times New Roman" panose="02020603050405020304" pitchFamily="18" charset="0"/>
                        </a:rPr>
                        <a:t>Sớm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1000"/>
                        </a:spcAft>
                      </a:pPr>
                      <a:r>
                        <a:rPr lang="en-US" sz="2200" dirty="0">
                          <a:effectLst/>
                          <a:latin typeface="Times New Roman" panose="02020603050405020304" pitchFamily="18" charset="0"/>
                          <a:cs typeface="Times New Roman" panose="02020603050405020304" pitchFamily="18" charset="0"/>
                        </a:rPr>
                        <a:t>(1)</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49" marR="545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5409169"/>
                  </a:ext>
                </a:extLst>
              </a:tr>
            </a:tbl>
          </a:graphicData>
        </a:graphic>
      </p:graphicFrame>
      <p:cxnSp>
        <p:nvCxnSpPr>
          <p:cNvPr id="7" name="Straight Connector 6">
            <a:extLst>
              <a:ext uri="{FF2B5EF4-FFF2-40B4-BE49-F238E27FC236}">
                <a16:creationId xmlns:a16="http://schemas.microsoft.com/office/drawing/2014/main" id="{0AD4B797-1948-3D73-4371-55DFFAACEA66}"/>
              </a:ext>
            </a:extLst>
          </p:cNvPr>
          <p:cNvCxnSpPr>
            <a:cxnSpLocks/>
          </p:cNvCxnSpPr>
          <p:nvPr/>
        </p:nvCxnSpPr>
        <p:spPr>
          <a:xfrm>
            <a:off x="0" y="381893"/>
            <a:ext cx="2190307" cy="81958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9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6111B8-BA4E-9AA5-E8F6-78A15BA37775}"/>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5A656A71-ACFA-45CD-955F-609FD366A7D6}"/>
              </a:ext>
            </a:extLst>
          </p:cNvPr>
          <p:cNvSpPr>
            <a:spLocks noGrp="1"/>
          </p:cNvSpPr>
          <p:nvPr>
            <p:ph type="sldNum" sz="quarter" idx="12"/>
          </p:nvPr>
        </p:nvSpPr>
        <p:spPr/>
        <p:txBody>
          <a:bodyPr/>
          <a:lstStyle/>
          <a:p>
            <a:fld id="{74A3404E-108D-4C83-932E-0A353F71BD4D}" type="slidenum">
              <a:rPr lang="en-US" smtClean="0"/>
              <a:t>55</a:t>
            </a:fld>
            <a:endParaRPr lang="en-US"/>
          </a:p>
        </p:txBody>
      </p:sp>
      <p:sp>
        <p:nvSpPr>
          <p:cNvPr id="6" name="TextBox 5">
            <a:extLst>
              <a:ext uri="{FF2B5EF4-FFF2-40B4-BE49-F238E27FC236}">
                <a16:creationId xmlns:a16="http://schemas.microsoft.com/office/drawing/2014/main" id="{E3F12C91-04DE-CD65-C7D1-0D4CC6EC2482}"/>
              </a:ext>
            </a:extLst>
          </p:cNvPr>
          <p:cNvSpPr txBox="1"/>
          <p:nvPr/>
        </p:nvSpPr>
        <p:spPr>
          <a:xfrm>
            <a:off x="2751174" y="1798381"/>
            <a:ext cx="6097772" cy="1968552"/>
          </a:xfrm>
          <a:prstGeom prst="rect">
            <a:avLst/>
          </a:prstGeom>
          <a:noFill/>
        </p:spPr>
        <p:txBody>
          <a:bodyPr wrap="square">
            <a:spAutoFit/>
          </a:bodyPr>
          <a:lstStyle/>
          <a:p>
            <a:pPr algn="ctr">
              <a:lnSpc>
                <a:spcPct val="150000"/>
              </a:lnSpc>
              <a:spcAft>
                <a:spcPts val="1000"/>
              </a:spcAft>
            </a:pPr>
            <a:r>
              <a:rPr lang="en-US" sz="4000" b="1" dirty="0">
                <a:solidFill>
                  <a:srgbClr val="FF0000"/>
                </a:solidFill>
                <a:effectLst/>
                <a:latin typeface="Times New Roman" panose="02020603050405020304" pitchFamily="18" charset="0"/>
                <a:ea typeface="Times New Roman" panose="02020603050405020304" pitchFamily="18" charset="0"/>
              </a:rPr>
              <a:t>PHẦN BA</a:t>
            </a:r>
            <a:endParaRPr lang="en-US" sz="4000" dirty="0">
              <a:effectLst/>
              <a:latin typeface="Calibri" panose="020F0502020204030204" pitchFamily="34" charset="0"/>
              <a:ea typeface="Calibri" panose="020F0502020204030204" pitchFamily="34" charset="0"/>
            </a:endParaRPr>
          </a:p>
          <a:p>
            <a:pPr algn="ctr">
              <a:lnSpc>
                <a:spcPct val="150000"/>
              </a:lnSpc>
              <a:spcAft>
                <a:spcPts val="1000"/>
              </a:spcAft>
            </a:pPr>
            <a:r>
              <a:rPr lang="en-US" sz="4000" b="1" dirty="0">
                <a:solidFill>
                  <a:srgbClr val="FF0000"/>
                </a:solidFill>
                <a:effectLst/>
                <a:latin typeface="Times New Roman" panose="02020603050405020304" pitchFamily="18" charset="0"/>
                <a:ea typeface="Times New Roman" panose="02020603050405020304" pitchFamily="18" charset="0"/>
              </a:rPr>
              <a:t>CÁC NỘI DUNG KHÁC</a:t>
            </a:r>
            <a:endParaRPr lang="en-US" sz="4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67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48B32-B3F3-C791-D5D5-3D161EFCA675}"/>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36251C6B-CCA2-FA90-411C-DE9C9F0F572B}"/>
              </a:ext>
            </a:extLst>
          </p:cNvPr>
          <p:cNvSpPr>
            <a:spLocks noGrp="1"/>
          </p:cNvSpPr>
          <p:nvPr>
            <p:ph type="sldNum" sz="quarter" idx="12"/>
          </p:nvPr>
        </p:nvSpPr>
        <p:spPr/>
        <p:txBody>
          <a:bodyPr/>
          <a:lstStyle/>
          <a:p>
            <a:fld id="{F9C20B1D-C678-4C69-9E65-5611E138EDCC}" type="slidenum">
              <a:rPr lang="en-US" smtClean="0"/>
              <a:t>56</a:t>
            </a:fld>
            <a:endParaRPr lang="en-US"/>
          </a:p>
        </p:txBody>
      </p:sp>
      <p:sp>
        <p:nvSpPr>
          <p:cNvPr id="4" name="TextBox 3">
            <a:extLst>
              <a:ext uri="{FF2B5EF4-FFF2-40B4-BE49-F238E27FC236}">
                <a16:creationId xmlns:a16="http://schemas.microsoft.com/office/drawing/2014/main" id="{8FE48966-FB42-89CC-FADF-958989AD8B66}"/>
              </a:ext>
            </a:extLst>
          </p:cNvPr>
          <p:cNvSpPr txBox="1"/>
          <p:nvPr/>
        </p:nvSpPr>
        <p:spPr>
          <a:xfrm>
            <a:off x="2700669" y="380714"/>
            <a:ext cx="722328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88E5A93-2A23-FCA1-8869-B45CBB8F36EE}"/>
              </a:ext>
            </a:extLst>
          </p:cNvPr>
          <p:cNvPicPr>
            <a:picLocks noChangeAspect="1"/>
          </p:cNvPicPr>
          <p:nvPr/>
        </p:nvPicPr>
        <p:blipFill>
          <a:blip r:embed="rId2"/>
          <a:stretch>
            <a:fillRect/>
          </a:stretch>
        </p:blipFill>
        <p:spPr>
          <a:xfrm>
            <a:off x="2109644" y="1046218"/>
            <a:ext cx="8205626" cy="5675257"/>
          </a:xfrm>
          <a:prstGeom prst="rect">
            <a:avLst/>
          </a:prstGeom>
          <a:ln>
            <a:solidFill>
              <a:schemeClr val="tx1"/>
            </a:solidFill>
          </a:ln>
        </p:spPr>
      </p:pic>
    </p:spTree>
    <p:extLst>
      <p:ext uri="{BB962C8B-B14F-4D97-AF65-F5344CB8AC3E}">
        <p14:creationId xmlns:p14="http://schemas.microsoft.com/office/powerpoint/2010/main" val="4115378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AE5BE-FED0-FCE2-DCAC-1F773493BF13}"/>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66BEB9B7-BDD4-316C-510F-2A90430ABC45}"/>
              </a:ext>
            </a:extLst>
          </p:cNvPr>
          <p:cNvSpPr>
            <a:spLocks noGrp="1"/>
          </p:cNvSpPr>
          <p:nvPr>
            <p:ph type="sldNum" sz="quarter" idx="12"/>
          </p:nvPr>
        </p:nvSpPr>
        <p:spPr/>
        <p:txBody>
          <a:bodyPr/>
          <a:lstStyle/>
          <a:p>
            <a:fld id="{F9C20B1D-C678-4C69-9E65-5611E138EDCC}" type="slidenum">
              <a:rPr lang="en-US" smtClean="0"/>
              <a:t>57</a:t>
            </a:fld>
            <a:endParaRPr lang="en-US"/>
          </a:p>
        </p:txBody>
      </p:sp>
      <p:sp>
        <p:nvSpPr>
          <p:cNvPr id="7" name="Rectangle 6">
            <a:extLst>
              <a:ext uri="{FF2B5EF4-FFF2-40B4-BE49-F238E27FC236}">
                <a16:creationId xmlns:a16="http://schemas.microsoft.com/office/drawing/2014/main" id="{7E27E726-EBCF-73E0-091A-C8758E4FD2D3}"/>
              </a:ext>
            </a:extLst>
          </p:cNvPr>
          <p:cNvSpPr/>
          <p:nvPr/>
        </p:nvSpPr>
        <p:spPr>
          <a:xfrm>
            <a:off x="89783" y="224277"/>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E1B1E-610F-88BE-5525-7C02E065ECF5}"/>
              </a:ext>
            </a:extLst>
          </p:cNvPr>
          <p:cNvPicPr>
            <a:picLocks noChangeAspect="1"/>
          </p:cNvPicPr>
          <p:nvPr/>
        </p:nvPicPr>
        <p:blipFill>
          <a:blip r:embed="rId2"/>
          <a:stretch>
            <a:fillRect/>
          </a:stretch>
        </p:blipFill>
        <p:spPr>
          <a:xfrm>
            <a:off x="982149" y="0"/>
            <a:ext cx="9813284" cy="6858000"/>
          </a:xfrm>
          <a:prstGeom prst="rect">
            <a:avLst/>
          </a:prstGeom>
          <a:ln>
            <a:solidFill>
              <a:schemeClr val="tx1"/>
            </a:solidFill>
          </a:ln>
        </p:spPr>
      </p:pic>
    </p:spTree>
    <p:extLst>
      <p:ext uri="{BB962C8B-B14F-4D97-AF65-F5344CB8AC3E}">
        <p14:creationId xmlns:p14="http://schemas.microsoft.com/office/powerpoint/2010/main" val="651826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F1F7B-3009-B388-D525-F7F0FFAF1CE7}"/>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837BDA68-AF5B-827E-D3BF-6FE003353DD1}"/>
              </a:ext>
            </a:extLst>
          </p:cNvPr>
          <p:cNvSpPr>
            <a:spLocks noGrp="1"/>
          </p:cNvSpPr>
          <p:nvPr>
            <p:ph type="sldNum" sz="quarter" idx="12"/>
          </p:nvPr>
        </p:nvSpPr>
        <p:spPr/>
        <p:txBody>
          <a:bodyPr/>
          <a:lstStyle/>
          <a:p>
            <a:fld id="{F9C20B1D-C678-4C69-9E65-5611E138EDCC}" type="slidenum">
              <a:rPr lang="en-US" smtClean="0"/>
              <a:t>58</a:t>
            </a:fld>
            <a:endParaRPr lang="en-US"/>
          </a:p>
        </p:txBody>
      </p:sp>
      <p:sp>
        <p:nvSpPr>
          <p:cNvPr id="4" name="Rectangle 3">
            <a:extLst>
              <a:ext uri="{FF2B5EF4-FFF2-40B4-BE49-F238E27FC236}">
                <a16:creationId xmlns:a16="http://schemas.microsoft.com/office/drawing/2014/main" id="{5673C36F-B7B0-9332-DFA0-681C4D3FB950}"/>
              </a:ext>
            </a:extLst>
          </p:cNvPr>
          <p:cNvSpPr/>
          <p:nvPr/>
        </p:nvSpPr>
        <p:spPr>
          <a:xfrm>
            <a:off x="111817" y="246310"/>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7C56CD3-8EEA-B95C-79E0-3F1FE6986D29}"/>
              </a:ext>
            </a:extLst>
          </p:cNvPr>
          <p:cNvPicPr>
            <a:picLocks noChangeAspect="1"/>
          </p:cNvPicPr>
          <p:nvPr/>
        </p:nvPicPr>
        <p:blipFill>
          <a:blip r:embed="rId2"/>
          <a:stretch>
            <a:fillRect/>
          </a:stretch>
        </p:blipFill>
        <p:spPr>
          <a:xfrm>
            <a:off x="8147154" y="710562"/>
            <a:ext cx="3800827" cy="5335906"/>
          </a:xfrm>
          <a:prstGeom prst="rect">
            <a:avLst/>
          </a:prstGeom>
          <a:ln>
            <a:solidFill>
              <a:schemeClr val="tx1"/>
            </a:solidFill>
          </a:ln>
        </p:spPr>
      </p:pic>
      <p:pic>
        <p:nvPicPr>
          <p:cNvPr id="10" name="Picture 9">
            <a:extLst>
              <a:ext uri="{FF2B5EF4-FFF2-40B4-BE49-F238E27FC236}">
                <a16:creationId xmlns:a16="http://schemas.microsoft.com/office/drawing/2014/main" id="{FD0D32DD-548E-FF3C-FAAB-3DF4875DEE6F}"/>
              </a:ext>
            </a:extLst>
          </p:cNvPr>
          <p:cNvPicPr>
            <a:picLocks noChangeAspect="1"/>
          </p:cNvPicPr>
          <p:nvPr/>
        </p:nvPicPr>
        <p:blipFill>
          <a:blip r:embed="rId3"/>
          <a:stretch>
            <a:fillRect/>
          </a:stretch>
        </p:blipFill>
        <p:spPr>
          <a:xfrm>
            <a:off x="188437" y="710563"/>
            <a:ext cx="3763359" cy="5335905"/>
          </a:xfrm>
          <a:prstGeom prst="rect">
            <a:avLst/>
          </a:prstGeom>
          <a:ln>
            <a:solidFill>
              <a:schemeClr val="tx1"/>
            </a:solidFill>
          </a:ln>
        </p:spPr>
      </p:pic>
      <p:pic>
        <p:nvPicPr>
          <p:cNvPr id="12" name="Picture 11">
            <a:extLst>
              <a:ext uri="{FF2B5EF4-FFF2-40B4-BE49-F238E27FC236}">
                <a16:creationId xmlns:a16="http://schemas.microsoft.com/office/drawing/2014/main" id="{CD69AB1B-DFA5-0A42-D392-BA88E4F8D968}"/>
              </a:ext>
            </a:extLst>
          </p:cNvPr>
          <p:cNvPicPr>
            <a:picLocks noChangeAspect="1"/>
          </p:cNvPicPr>
          <p:nvPr/>
        </p:nvPicPr>
        <p:blipFill>
          <a:blip r:embed="rId4"/>
          <a:stretch>
            <a:fillRect/>
          </a:stretch>
        </p:blipFill>
        <p:spPr>
          <a:xfrm>
            <a:off x="4216537" y="687703"/>
            <a:ext cx="3758925" cy="5335906"/>
          </a:xfrm>
          <a:prstGeom prst="rect">
            <a:avLst/>
          </a:prstGeom>
          <a:ln>
            <a:solidFill>
              <a:schemeClr val="tx1"/>
            </a:solidFill>
          </a:ln>
        </p:spPr>
      </p:pic>
    </p:spTree>
    <p:extLst>
      <p:ext uri="{BB962C8B-B14F-4D97-AF65-F5344CB8AC3E}">
        <p14:creationId xmlns:p14="http://schemas.microsoft.com/office/powerpoint/2010/main" val="853419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840AF-4C39-8016-5F1D-1B9C35B4F3EC}"/>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E035424C-B7C2-B96E-1E31-D18EFF32A055}"/>
              </a:ext>
            </a:extLst>
          </p:cNvPr>
          <p:cNvSpPr>
            <a:spLocks noGrp="1"/>
          </p:cNvSpPr>
          <p:nvPr>
            <p:ph type="sldNum" sz="quarter" idx="12"/>
          </p:nvPr>
        </p:nvSpPr>
        <p:spPr/>
        <p:txBody>
          <a:bodyPr/>
          <a:lstStyle/>
          <a:p>
            <a:fld id="{F9C20B1D-C678-4C69-9E65-5611E138EDCC}" type="slidenum">
              <a:rPr lang="en-US" smtClean="0"/>
              <a:t>59</a:t>
            </a:fld>
            <a:endParaRPr lang="en-US"/>
          </a:p>
        </p:txBody>
      </p:sp>
      <p:sp>
        <p:nvSpPr>
          <p:cNvPr id="4" name="Rectangle 3">
            <a:extLst>
              <a:ext uri="{FF2B5EF4-FFF2-40B4-BE49-F238E27FC236}">
                <a16:creationId xmlns:a16="http://schemas.microsoft.com/office/drawing/2014/main" id="{CA594FAC-C9E2-3282-772C-8DADB0378E1C}"/>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595C73-AF92-1862-F917-04283E69D421}"/>
              </a:ext>
            </a:extLst>
          </p:cNvPr>
          <p:cNvSpPr/>
          <p:nvPr/>
        </p:nvSpPr>
        <p:spPr>
          <a:xfrm>
            <a:off x="244019" y="609867"/>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626AD0-0085-86D9-75A6-A559FBAE44BF}"/>
              </a:ext>
            </a:extLst>
          </p:cNvPr>
          <p:cNvPicPr>
            <a:picLocks noChangeAspect="1"/>
          </p:cNvPicPr>
          <p:nvPr/>
        </p:nvPicPr>
        <p:blipFill>
          <a:blip r:embed="rId2"/>
          <a:stretch>
            <a:fillRect/>
          </a:stretch>
        </p:blipFill>
        <p:spPr>
          <a:xfrm>
            <a:off x="1078497" y="0"/>
            <a:ext cx="9726533" cy="6858000"/>
          </a:xfrm>
          <a:prstGeom prst="rect">
            <a:avLst/>
          </a:prstGeom>
          <a:ln>
            <a:solidFill>
              <a:schemeClr val="tx1"/>
            </a:solidFill>
          </a:ln>
        </p:spPr>
      </p:pic>
    </p:spTree>
    <p:extLst>
      <p:ext uri="{BB962C8B-B14F-4D97-AF65-F5344CB8AC3E}">
        <p14:creationId xmlns:p14="http://schemas.microsoft.com/office/powerpoint/2010/main" val="49070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9C81-CCD5-8F6A-3C30-2B341D7513DE}"/>
              </a:ext>
            </a:extLst>
          </p:cNvPr>
          <p:cNvSpPr>
            <a:spLocks noGrp="1"/>
          </p:cNvSpPr>
          <p:nvPr>
            <p:ph type="title"/>
          </p:nvPr>
        </p:nvSpPr>
        <p:spPr>
          <a:xfrm>
            <a:off x="1102597" y="2156998"/>
            <a:ext cx="9962967" cy="3726938"/>
          </a:xfrm>
        </p:spPr>
        <p:txBody>
          <a:bodyPr>
            <a:normAutofit/>
          </a:bodyPr>
          <a:lstStyle/>
          <a:p>
            <a:pPr algn="just"/>
            <a:r>
              <a:rPr lang="vi-VN" sz="2600" b="0" cap="none" dirty="0">
                <a:solidFill>
                  <a:srgbClr val="000000"/>
                </a:solidFill>
                <a:effectLst/>
                <a:latin typeface="+mj-lt"/>
                <a:ea typeface="Times New Roman" panose="02020603050405020304" pitchFamily="18" charset="0"/>
              </a:rPr>
              <a:t>Môn </a:t>
            </a:r>
            <a:r>
              <a:rPr lang="en-US"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ịch sử và </a:t>
            </a:r>
            <a:r>
              <a:rPr lang="en-US"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6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ịa</a:t>
            </a:r>
            <a:r>
              <a:rPr lang="vi-VN"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a:t>
            </a:r>
            <a:r>
              <a:rPr lang="vi-VN" sz="2600" b="0" cap="none" dirty="0">
                <a:solidFill>
                  <a:srgbClr val="000000"/>
                </a:solidFill>
                <a:effectLst/>
                <a:latin typeface="+mj-lt"/>
                <a:ea typeface="Times New Roman" panose="02020603050405020304" pitchFamily="18" charset="0"/>
              </a:rPr>
              <a:t>ở cấp tiểu học giúp HS khám phá thế giới tự nhiên và xã hội xung quanh để bồi dưỡng lòng tự hào dân tộc, tình yêu thiên nhiên, quê hương, đất nước; ý thức bảo vệ thiên nhiên, giữ gìn và phát triển các giá trị văn </a:t>
            </a:r>
            <a:r>
              <a:rPr lang="vi-VN" sz="2600" b="0" cap="none" dirty="0" err="1">
                <a:solidFill>
                  <a:srgbClr val="000000"/>
                </a:solidFill>
                <a:effectLst/>
                <a:latin typeface="+mj-lt"/>
                <a:ea typeface="Times New Roman" panose="02020603050405020304" pitchFamily="18" charset="0"/>
              </a:rPr>
              <a:t>hoá</a:t>
            </a:r>
            <a:r>
              <a:rPr lang="vi-VN" sz="2600" b="0" cap="none" dirty="0">
                <a:solidFill>
                  <a:srgbClr val="000000"/>
                </a:solidFill>
                <a:effectLst/>
                <a:latin typeface="+mj-lt"/>
                <a:ea typeface="Times New Roman" panose="02020603050405020304" pitchFamily="18" charset="0"/>
              </a:rPr>
              <a:t> </a:t>
            </a:r>
            <a:r>
              <a:rPr lang="en-US"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vi-VN" sz="2600" b="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iệt</a:t>
            </a:r>
            <a:r>
              <a:rPr lang="vi-VN"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600" b="0" cap="none" dirty="0">
                <a:solidFill>
                  <a:srgbClr val="000000"/>
                </a:solidFill>
                <a:effectLst/>
                <a:latin typeface="+mj-lt"/>
                <a:ea typeface="Times New Roman" panose="02020603050405020304" pitchFamily="18" charset="0"/>
              </a:rPr>
              <a:t>am; tôn trọng sự khác biệt về văn </a:t>
            </a:r>
            <a:r>
              <a:rPr lang="vi-VN" sz="2600" b="0" cap="none" dirty="0" err="1">
                <a:solidFill>
                  <a:srgbClr val="000000"/>
                </a:solidFill>
                <a:effectLst/>
                <a:latin typeface="+mj-lt"/>
                <a:ea typeface="Times New Roman" panose="02020603050405020304" pitchFamily="18" charset="0"/>
              </a:rPr>
              <a:t>hoá</a:t>
            </a:r>
            <a:r>
              <a:rPr lang="vi-VN" sz="2600" b="0" cap="none" dirty="0">
                <a:solidFill>
                  <a:srgbClr val="000000"/>
                </a:solidFill>
                <a:effectLst/>
                <a:latin typeface="+mj-lt"/>
                <a:ea typeface="Times New Roman" panose="02020603050405020304" pitchFamily="18" charset="0"/>
              </a:rPr>
              <a:t> giữa các quốc gia và dân tộc, từ đó góp phần hình thành và phát triển các phẩm chất yêu nước, nhân ái, chăm chỉ, trung thực, trách nhiệm.</a:t>
            </a:r>
            <a:br>
              <a:rPr lang="en-US" sz="2600" b="0" cap="none" dirty="0">
                <a:effectLst/>
                <a:latin typeface="+mj-lt"/>
                <a:ea typeface="Calibri" panose="020F0502020204030204" pitchFamily="34" charset="0"/>
              </a:rPr>
            </a:br>
            <a:endParaRPr lang="en-US" sz="2600" b="0" cap="none" dirty="0">
              <a:latin typeface="+mj-lt"/>
            </a:endParaRPr>
          </a:p>
        </p:txBody>
      </p:sp>
      <p:sp>
        <p:nvSpPr>
          <p:cNvPr id="4" name="Date Placeholder 3">
            <a:extLst>
              <a:ext uri="{FF2B5EF4-FFF2-40B4-BE49-F238E27FC236}">
                <a16:creationId xmlns:a16="http://schemas.microsoft.com/office/drawing/2014/main" id="{BEDEA011-F3C9-99D6-8238-E980A6E4C6C3}"/>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C382C229-C3E2-885F-3791-E478E8041D13}"/>
              </a:ext>
            </a:extLst>
          </p:cNvPr>
          <p:cNvSpPr>
            <a:spLocks noGrp="1"/>
          </p:cNvSpPr>
          <p:nvPr>
            <p:ph type="sldNum" sz="quarter" idx="12"/>
          </p:nvPr>
        </p:nvSpPr>
        <p:spPr/>
        <p:txBody>
          <a:bodyPr/>
          <a:lstStyle/>
          <a:p>
            <a:fld id="{74A3404E-108D-4C83-932E-0A353F71BD4D}" type="slidenum">
              <a:rPr lang="en-US" smtClean="0"/>
              <a:t>6</a:t>
            </a:fld>
            <a:endParaRPr lang="en-US"/>
          </a:p>
        </p:txBody>
      </p:sp>
      <p:sp>
        <p:nvSpPr>
          <p:cNvPr id="6" name="TextBox 5">
            <a:extLst>
              <a:ext uri="{FF2B5EF4-FFF2-40B4-BE49-F238E27FC236}">
                <a16:creationId xmlns:a16="http://schemas.microsoft.com/office/drawing/2014/main" id="{5C59CE9E-5671-1D02-20FA-383994602774}"/>
              </a:ext>
            </a:extLst>
          </p:cNvPr>
          <p:cNvSpPr txBox="1"/>
          <p:nvPr/>
        </p:nvSpPr>
        <p:spPr>
          <a:xfrm>
            <a:off x="670937" y="1202891"/>
            <a:ext cx="4986670" cy="954107"/>
          </a:xfrm>
          <a:prstGeom prst="rect">
            <a:avLst/>
          </a:prstGeom>
          <a:noFill/>
        </p:spPr>
        <p:txBody>
          <a:bodyPr wrap="square" rtlCol="0">
            <a:spAutoFit/>
          </a:bodyPr>
          <a:lstStyle/>
          <a:p>
            <a:r>
              <a:rPr lang="vi-VN" sz="2800" b="1" dirty="0">
                <a:solidFill>
                  <a:srgbClr val="000000"/>
                </a:solidFill>
                <a:effectLst/>
                <a:latin typeface="+mj-lt"/>
                <a:ea typeface="Times New Roman" panose="02020603050405020304" pitchFamily="18" charset="0"/>
              </a:rPr>
              <a:t>1. MỤC TIÊU MÔN HỌC</a:t>
            </a:r>
            <a:br>
              <a:rPr lang="en-US" sz="2800" b="1" dirty="0">
                <a:solidFill>
                  <a:srgbClr val="000000"/>
                </a:solidFill>
                <a:effectLst/>
                <a:latin typeface="+mj-lt"/>
                <a:ea typeface="Times New Roman" panose="02020603050405020304" pitchFamily="18" charset="0"/>
              </a:rPr>
            </a:br>
            <a:endParaRPr lang="en-US" sz="2800" b="1" dirty="0"/>
          </a:p>
        </p:txBody>
      </p:sp>
    </p:spTree>
    <p:extLst>
      <p:ext uri="{BB962C8B-B14F-4D97-AF65-F5344CB8AC3E}">
        <p14:creationId xmlns:p14="http://schemas.microsoft.com/office/powerpoint/2010/main" val="54536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73D87-9443-12B2-2C4F-2356CA9DC30E}"/>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11A5EB58-8AC2-0955-48C3-E19D9A630C7E}"/>
              </a:ext>
            </a:extLst>
          </p:cNvPr>
          <p:cNvSpPr>
            <a:spLocks noGrp="1"/>
          </p:cNvSpPr>
          <p:nvPr>
            <p:ph type="sldNum" sz="quarter" idx="12"/>
          </p:nvPr>
        </p:nvSpPr>
        <p:spPr/>
        <p:txBody>
          <a:bodyPr/>
          <a:lstStyle/>
          <a:p>
            <a:fld id="{F9C20B1D-C678-4C69-9E65-5611E138EDCC}" type="slidenum">
              <a:rPr lang="en-US" smtClean="0"/>
              <a:t>60</a:t>
            </a:fld>
            <a:endParaRPr lang="en-US"/>
          </a:p>
        </p:txBody>
      </p:sp>
      <p:sp>
        <p:nvSpPr>
          <p:cNvPr id="9" name="Rectangle 8">
            <a:extLst>
              <a:ext uri="{FF2B5EF4-FFF2-40B4-BE49-F238E27FC236}">
                <a16:creationId xmlns:a16="http://schemas.microsoft.com/office/drawing/2014/main" id="{4D14BADC-520C-BE12-6911-B00822966910}"/>
              </a:ext>
            </a:extLst>
          </p:cNvPr>
          <p:cNvSpPr/>
          <p:nvPr/>
        </p:nvSpPr>
        <p:spPr>
          <a:xfrm>
            <a:off x="244019" y="301396"/>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958190-20B6-078D-9F24-21E8B83A22D7}"/>
              </a:ext>
            </a:extLst>
          </p:cNvPr>
          <p:cNvPicPr>
            <a:picLocks noChangeAspect="1"/>
          </p:cNvPicPr>
          <p:nvPr/>
        </p:nvPicPr>
        <p:blipFill>
          <a:blip r:embed="rId2"/>
          <a:stretch>
            <a:fillRect/>
          </a:stretch>
        </p:blipFill>
        <p:spPr>
          <a:xfrm>
            <a:off x="1166812" y="0"/>
            <a:ext cx="9858375" cy="6858000"/>
          </a:xfrm>
          <a:prstGeom prst="rect">
            <a:avLst/>
          </a:prstGeom>
          <a:ln>
            <a:solidFill>
              <a:schemeClr val="tx1"/>
            </a:solidFill>
          </a:ln>
        </p:spPr>
      </p:pic>
    </p:spTree>
    <p:extLst>
      <p:ext uri="{BB962C8B-B14F-4D97-AF65-F5344CB8AC3E}">
        <p14:creationId xmlns:p14="http://schemas.microsoft.com/office/powerpoint/2010/main" val="1910270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D1F9C-8FD9-9E01-2D83-42266247363B}"/>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79F4CA88-D79C-4CCA-BB45-79C33CC4BE29}"/>
              </a:ext>
            </a:extLst>
          </p:cNvPr>
          <p:cNvSpPr>
            <a:spLocks noGrp="1"/>
          </p:cNvSpPr>
          <p:nvPr>
            <p:ph type="sldNum" sz="quarter" idx="12"/>
          </p:nvPr>
        </p:nvSpPr>
        <p:spPr/>
        <p:txBody>
          <a:bodyPr/>
          <a:lstStyle/>
          <a:p>
            <a:fld id="{F9C20B1D-C678-4C69-9E65-5611E138EDCC}" type="slidenum">
              <a:rPr lang="en-US" smtClean="0"/>
              <a:t>61</a:t>
            </a:fld>
            <a:endParaRPr lang="en-US"/>
          </a:p>
        </p:txBody>
      </p:sp>
      <p:sp>
        <p:nvSpPr>
          <p:cNvPr id="6" name="Rectangle 5">
            <a:extLst>
              <a:ext uri="{FF2B5EF4-FFF2-40B4-BE49-F238E27FC236}">
                <a16:creationId xmlns:a16="http://schemas.microsoft.com/office/drawing/2014/main" id="{138DF8B2-A70E-D951-D260-B26FAA6452AB}"/>
              </a:ext>
            </a:extLst>
          </p:cNvPr>
          <p:cNvSpPr/>
          <p:nvPr/>
        </p:nvSpPr>
        <p:spPr>
          <a:xfrm>
            <a:off x="0"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B8B77DF-823B-C58B-9E73-8B5A0E061070}"/>
              </a:ext>
            </a:extLst>
          </p:cNvPr>
          <p:cNvPicPr>
            <a:picLocks noChangeAspect="1"/>
          </p:cNvPicPr>
          <p:nvPr/>
        </p:nvPicPr>
        <p:blipFill>
          <a:blip r:embed="rId2"/>
          <a:stretch>
            <a:fillRect/>
          </a:stretch>
        </p:blipFill>
        <p:spPr>
          <a:xfrm>
            <a:off x="1106005" y="0"/>
            <a:ext cx="9979990" cy="6858000"/>
          </a:xfrm>
          <a:prstGeom prst="rect">
            <a:avLst/>
          </a:prstGeom>
        </p:spPr>
      </p:pic>
    </p:spTree>
    <p:extLst>
      <p:ext uri="{BB962C8B-B14F-4D97-AF65-F5344CB8AC3E}">
        <p14:creationId xmlns:p14="http://schemas.microsoft.com/office/powerpoint/2010/main" val="517855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FDAD5F-08F1-C141-7649-E5BB4F09ED25}"/>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41C712CE-EFE7-EB86-3964-61CCA84DCF09}"/>
              </a:ext>
            </a:extLst>
          </p:cNvPr>
          <p:cNvSpPr>
            <a:spLocks noGrp="1"/>
          </p:cNvSpPr>
          <p:nvPr>
            <p:ph type="sldNum" sz="quarter" idx="12"/>
          </p:nvPr>
        </p:nvSpPr>
        <p:spPr/>
        <p:txBody>
          <a:bodyPr/>
          <a:lstStyle/>
          <a:p>
            <a:fld id="{F9C20B1D-C678-4C69-9E65-5611E138EDCC}" type="slidenum">
              <a:rPr lang="en-US" smtClean="0"/>
              <a:t>62</a:t>
            </a:fld>
            <a:endParaRPr lang="en-US"/>
          </a:p>
        </p:txBody>
      </p:sp>
      <p:pic>
        <p:nvPicPr>
          <p:cNvPr id="5" name="Picture 4">
            <a:extLst>
              <a:ext uri="{FF2B5EF4-FFF2-40B4-BE49-F238E27FC236}">
                <a16:creationId xmlns:a16="http://schemas.microsoft.com/office/drawing/2014/main" id="{EA5B89A2-34CD-9FE3-1518-1284E3FE801E}"/>
              </a:ext>
            </a:extLst>
          </p:cNvPr>
          <p:cNvPicPr>
            <a:picLocks noChangeAspect="1"/>
          </p:cNvPicPr>
          <p:nvPr/>
        </p:nvPicPr>
        <p:blipFill>
          <a:blip r:embed="rId2"/>
          <a:stretch>
            <a:fillRect/>
          </a:stretch>
        </p:blipFill>
        <p:spPr>
          <a:xfrm>
            <a:off x="785405" y="0"/>
            <a:ext cx="9744185" cy="6858000"/>
          </a:xfrm>
          <a:prstGeom prst="rect">
            <a:avLst/>
          </a:prstGeom>
          <a:ln>
            <a:solidFill>
              <a:schemeClr val="tx1"/>
            </a:solidFill>
          </a:ln>
        </p:spPr>
      </p:pic>
    </p:spTree>
    <p:extLst>
      <p:ext uri="{BB962C8B-B14F-4D97-AF65-F5344CB8AC3E}">
        <p14:creationId xmlns:p14="http://schemas.microsoft.com/office/powerpoint/2010/main" val="775481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1E33E2-4A1B-3597-BAD4-A973869D9195}"/>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1BEE3BBB-8C73-9E25-FE7B-DFEE38683EF2}"/>
              </a:ext>
            </a:extLst>
          </p:cNvPr>
          <p:cNvSpPr>
            <a:spLocks noGrp="1"/>
          </p:cNvSpPr>
          <p:nvPr>
            <p:ph type="sldNum" sz="quarter" idx="12"/>
          </p:nvPr>
        </p:nvSpPr>
        <p:spPr/>
        <p:txBody>
          <a:bodyPr/>
          <a:lstStyle/>
          <a:p>
            <a:fld id="{F9C20B1D-C678-4C69-9E65-5611E138EDCC}" type="slidenum">
              <a:rPr lang="en-US" smtClean="0"/>
              <a:t>63</a:t>
            </a:fld>
            <a:endParaRPr lang="en-US"/>
          </a:p>
        </p:txBody>
      </p:sp>
      <p:sp>
        <p:nvSpPr>
          <p:cNvPr id="4" name="Rectangle 3">
            <a:extLst>
              <a:ext uri="{FF2B5EF4-FFF2-40B4-BE49-F238E27FC236}">
                <a16:creationId xmlns:a16="http://schemas.microsoft.com/office/drawing/2014/main" id="{24B1931F-0937-723A-944C-AD96A7D905F6}"/>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4D9197-4551-D95A-36A2-AB12CEC7FB1F}"/>
              </a:ext>
            </a:extLst>
          </p:cNvPr>
          <p:cNvPicPr>
            <a:picLocks noChangeAspect="1"/>
          </p:cNvPicPr>
          <p:nvPr/>
        </p:nvPicPr>
        <p:blipFill>
          <a:blip r:embed="rId2"/>
          <a:stretch>
            <a:fillRect/>
          </a:stretch>
        </p:blipFill>
        <p:spPr>
          <a:xfrm>
            <a:off x="1222316" y="0"/>
            <a:ext cx="9747368" cy="6858000"/>
          </a:xfrm>
          <a:prstGeom prst="rect">
            <a:avLst/>
          </a:prstGeom>
        </p:spPr>
      </p:pic>
    </p:spTree>
    <p:extLst>
      <p:ext uri="{BB962C8B-B14F-4D97-AF65-F5344CB8AC3E}">
        <p14:creationId xmlns:p14="http://schemas.microsoft.com/office/powerpoint/2010/main" val="2452203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1B1B9-78F3-2790-91D5-1A9707D39489}"/>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07663314-F165-6503-B6FC-3EA168F1F4FF}"/>
              </a:ext>
            </a:extLst>
          </p:cNvPr>
          <p:cNvSpPr>
            <a:spLocks noGrp="1"/>
          </p:cNvSpPr>
          <p:nvPr>
            <p:ph type="sldNum" sz="quarter" idx="12"/>
          </p:nvPr>
        </p:nvSpPr>
        <p:spPr/>
        <p:txBody>
          <a:bodyPr/>
          <a:lstStyle/>
          <a:p>
            <a:fld id="{F9C20B1D-C678-4C69-9E65-5611E138EDCC}" type="slidenum">
              <a:rPr lang="en-US" smtClean="0"/>
              <a:t>64</a:t>
            </a:fld>
            <a:endParaRPr lang="en-US"/>
          </a:p>
        </p:txBody>
      </p:sp>
      <p:pic>
        <p:nvPicPr>
          <p:cNvPr id="5" name="Picture 4">
            <a:extLst>
              <a:ext uri="{FF2B5EF4-FFF2-40B4-BE49-F238E27FC236}">
                <a16:creationId xmlns:a16="http://schemas.microsoft.com/office/drawing/2014/main" id="{7D44ECDC-F9F9-F019-E90E-D21CBC282423}"/>
              </a:ext>
            </a:extLst>
          </p:cNvPr>
          <p:cNvPicPr>
            <a:picLocks noChangeAspect="1"/>
          </p:cNvPicPr>
          <p:nvPr/>
        </p:nvPicPr>
        <p:blipFill>
          <a:blip r:embed="rId2"/>
          <a:stretch>
            <a:fillRect/>
          </a:stretch>
        </p:blipFill>
        <p:spPr>
          <a:xfrm>
            <a:off x="244019" y="875458"/>
            <a:ext cx="3548681" cy="5034326"/>
          </a:xfrm>
          <a:prstGeom prst="rect">
            <a:avLst/>
          </a:prstGeom>
          <a:ln>
            <a:solidFill>
              <a:schemeClr val="tx1"/>
            </a:solidFill>
          </a:ln>
        </p:spPr>
      </p:pic>
      <p:pic>
        <p:nvPicPr>
          <p:cNvPr id="7" name="Picture 6">
            <a:extLst>
              <a:ext uri="{FF2B5EF4-FFF2-40B4-BE49-F238E27FC236}">
                <a16:creationId xmlns:a16="http://schemas.microsoft.com/office/drawing/2014/main" id="{F8814089-1618-903A-4326-8C9EDBEB7DF9}"/>
              </a:ext>
            </a:extLst>
          </p:cNvPr>
          <p:cNvPicPr>
            <a:picLocks noChangeAspect="1"/>
          </p:cNvPicPr>
          <p:nvPr/>
        </p:nvPicPr>
        <p:blipFill>
          <a:blip r:embed="rId3"/>
          <a:stretch>
            <a:fillRect/>
          </a:stretch>
        </p:blipFill>
        <p:spPr>
          <a:xfrm>
            <a:off x="4012426" y="1134737"/>
            <a:ext cx="3753034" cy="5221613"/>
          </a:xfrm>
          <a:prstGeom prst="rect">
            <a:avLst/>
          </a:prstGeom>
          <a:ln>
            <a:solidFill>
              <a:schemeClr val="tx1"/>
            </a:solidFill>
          </a:ln>
        </p:spPr>
      </p:pic>
      <p:pic>
        <p:nvPicPr>
          <p:cNvPr id="9" name="Picture 8">
            <a:extLst>
              <a:ext uri="{FF2B5EF4-FFF2-40B4-BE49-F238E27FC236}">
                <a16:creationId xmlns:a16="http://schemas.microsoft.com/office/drawing/2014/main" id="{A5AA2ECD-9089-CA9E-C86B-113F94FE6173}"/>
              </a:ext>
            </a:extLst>
          </p:cNvPr>
          <p:cNvPicPr>
            <a:picLocks noChangeAspect="1"/>
          </p:cNvPicPr>
          <p:nvPr/>
        </p:nvPicPr>
        <p:blipFill>
          <a:blip r:embed="rId4"/>
          <a:stretch>
            <a:fillRect/>
          </a:stretch>
        </p:blipFill>
        <p:spPr>
          <a:xfrm>
            <a:off x="7985186" y="895311"/>
            <a:ext cx="3640320" cy="5067378"/>
          </a:xfrm>
          <a:prstGeom prst="rect">
            <a:avLst/>
          </a:prstGeom>
          <a:ln>
            <a:solidFill>
              <a:schemeClr val="tx1"/>
            </a:solidFill>
          </a:ln>
        </p:spPr>
      </p:pic>
    </p:spTree>
    <p:extLst>
      <p:ext uri="{BB962C8B-B14F-4D97-AF65-F5344CB8AC3E}">
        <p14:creationId xmlns:p14="http://schemas.microsoft.com/office/powerpoint/2010/main" val="4064890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FA15FCFB-4496-6492-5D0D-A9376BFB192D}"/>
              </a:ext>
            </a:extLst>
          </p:cNvPr>
          <p:cNvPicPr>
            <a:picLocks noChangeAspect="1"/>
          </p:cNvPicPr>
          <p:nvPr/>
        </p:nvPicPr>
        <p:blipFill rotWithShape="1">
          <a:blip r:embed="rId2"/>
          <a:srcRect r="155" b="1"/>
          <a:stretch/>
        </p:blipFill>
        <p:spPr>
          <a:xfrm>
            <a:off x="21137" y="0"/>
            <a:ext cx="4046132" cy="5707537"/>
          </a:xfrm>
          <a:prstGeom prst="rect">
            <a:avLst/>
          </a:prstGeom>
          <a:ln>
            <a:solidFill>
              <a:schemeClr val="tx1"/>
            </a:solidFill>
          </a:ln>
        </p:spPr>
      </p:pic>
      <p:sp>
        <p:nvSpPr>
          <p:cNvPr id="2" name="Date Placeholder 1">
            <a:extLst>
              <a:ext uri="{FF2B5EF4-FFF2-40B4-BE49-F238E27FC236}">
                <a16:creationId xmlns:a16="http://schemas.microsoft.com/office/drawing/2014/main" id="{679E72B1-4C20-B366-A34E-29F81E042BE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D6D27D59-6977-44DD-8E4E-5EC5FBCC1A34}" type="datetime1">
              <a:rPr lang="en-US" smtClean="0">
                <a:solidFill>
                  <a:srgbClr val="FFFFFF"/>
                </a:solidFill>
                <a:latin typeface="+mn-lt"/>
              </a:rPr>
              <a:pPr>
                <a:spcAft>
                  <a:spcPts val="600"/>
                </a:spcAft>
              </a:pPr>
              <a:t>17-Apr-23</a:t>
            </a:fld>
            <a:endParaRPr lang="en-US">
              <a:solidFill>
                <a:srgbClr val="FFFFFF"/>
              </a:solidFill>
              <a:latin typeface="+mn-lt"/>
            </a:endParaRPr>
          </a:p>
        </p:txBody>
      </p:sp>
      <p:sp>
        <p:nvSpPr>
          <p:cNvPr id="3" name="Slide Number Placeholder 2">
            <a:extLst>
              <a:ext uri="{FF2B5EF4-FFF2-40B4-BE49-F238E27FC236}">
                <a16:creationId xmlns:a16="http://schemas.microsoft.com/office/drawing/2014/main" id="{41765FF1-026B-DE6C-10AD-DAB514DE9A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9C20B1D-C678-4C69-9E65-5611E138EDCC}" type="slidenum">
              <a:rPr lang="en-US" smtClean="0">
                <a:solidFill>
                  <a:srgbClr val="FFFFFF"/>
                </a:solidFill>
                <a:latin typeface="+mn-lt"/>
              </a:rPr>
              <a:pPr>
                <a:spcAft>
                  <a:spcPts val="600"/>
                </a:spcAft>
              </a:pPr>
              <a:t>65</a:t>
            </a:fld>
            <a:endParaRPr lang="en-US">
              <a:solidFill>
                <a:srgbClr val="FFFFFF"/>
              </a:solidFill>
              <a:latin typeface="+mn-lt"/>
            </a:endParaRPr>
          </a:p>
        </p:txBody>
      </p:sp>
      <p:pic>
        <p:nvPicPr>
          <p:cNvPr id="6" name="Picture 5">
            <a:extLst>
              <a:ext uri="{FF2B5EF4-FFF2-40B4-BE49-F238E27FC236}">
                <a16:creationId xmlns:a16="http://schemas.microsoft.com/office/drawing/2014/main" id="{46D877F9-CEA9-A684-252B-B5606CADDBB6}"/>
              </a:ext>
            </a:extLst>
          </p:cNvPr>
          <p:cNvPicPr>
            <a:picLocks noChangeAspect="1"/>
          </p:cNvPicPr>
          <p:nvPr/>
        </p:nvPicPr>
        <p:blipFill>
          <a:blip r:embed="rId3"/>
          <a:stretch>
            <a:fillRect/>
          </a:stretch>
        </p:blipFill>
        <p:spPr>
          <a:xfrm>
            <a:off x="4113742" y="1295363"/>
            <a:ext cx="3698634" cy="5243549"/>
          </a:xfrm>
          <a:prstGeom prst="rect">
            <a:avLst/>
          </a:prstGeom>
          <a:ln>
            <a:solidFill>
              <a:schemeClr val="tx1"/>
            </a:solidFill>
          </a:ln>
        </p:spPr>
      </p:pic>
      <p:pic>
        <p:nvPicPr>
          <p:cNvPr id="10" name="Picture 9">
            <a:extLst>
              <a:ext uri="{FF2B5EF4-FFF2-40B4-BE49-F238E27FC236}">
                <a16:creationId xmlns:a16="http://schemas.microsoft.com/office/drawing/2014/main" id="{AAECF961-17D9-8F6C-0E32-EA96F8DA904F}"/>
              </a:ext>
            </a:extLst>
          </p:cNvPr>
          <p:cNvPicPr>
            <a:picLocks noChangeAspect="1"/>
          </p:cNvPicPr>
          <p:nvPr/>
        </p:nvPicPr>
        <p:blipFill>
          <a:blip r:embed="rId4"/>
          <a:stretch>
            <a:fillRect/>
          </a:stretch>
        </p:blipFill>
        <p:spPr>
          <a:xfrm>
            <a:off x="7837583" y="3"/>
            <a:ext cx="4333280" cy="6094154"/>
          </a:xfrm>
          <a:prstGeom prst="rect">
            <a:avLst/>
          </a:prstGeom>
          <a:ln>
            <a:solidFill>
              <a:schemeClr val="tx1"/>
            </a:solidFill>
          </a:ln>
        </p:spPr>
      </p:pic>
    </p:spTree>
    <p:extLst>
      <p:ext uri="{BB962C8B-B14F-4D97-AF65-F5344CB8AC3E}">
        <p14:creationId xmlns:p14="http://schemas.microsoft.com/office/powerpoint/2010/main" val="2784085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068A1-BC63-29F7-0E39-F576770FE7E1}"/>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5ADA7D0B-30E1-166B-687A-9FCBEB730DD7}"/>
              </a:ext>
            </a:extLst>
          </p:cNvPr>
          <p:cNvSpPr>
            <a:spLocks noGrp="1"/>
          </p:cNvSpPr>
          <p:nvPr>
            <p:ph type="sldNum" sz="quarter" idx="12"/>
          </p:nvPr>
        </p:nvSpPr>
        <p:spPr/>
        <p:txBody>
          <a:bodyPr/>
          <a:lstStyle/>
          <a:p>
            <a:fld id="{F9C20B1D-C678-4C69-9E65-5611E138EDCC}" type="slidenum">
              <a:rPr lang="en-US" smtClean="0"/>
              <a:t>66</a:t>
            </a:fld>
            <a:endParaRPr lang="en-US"/>
          </a:p>
        </p:txBody>
      </p:sp>
      <p:sp>
        <p:nvSpPr>
          <p:cNvPr id="4" name="TextBox 3">
            <a:extLst>
              <a:ext uri="{FF2B5EF4-FFF2-40B4-BE49-F238E27FC236}">
                <a16:creationId xmlns:a16="http://schemas.microsoft.com/office/drawing/2014/main" id="{28704589-5E73-1027-9D6C-4B1D8C50C388}"/>
              </a:ext>
            </a:extLst>
          </p:cNvPr>
          <p:cNvSpPr txBox="1"/>
          <p:nvPr/>
        </p:nvSpPr>
        <p:spPr>
          <a:xfrm>
            <a:off x="2349797" y="608514"/>
            <a:ext cx="852455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7843542-BE36-B430-3A16-05F5F30AB979}"/>
              </a:ext>
            </a:extLst>
          </p:cNvPr>
          <p:cNvPicPr>
            <a:picLocks noChangeAspect="1"/>
          </p:cNvPicPr>
          <p:nvPr/>
        </p:nvPicPr>
        <p:blipFill>
          <a:blip r:embed="rId2"/>
          <a:stretch>
            <a:fillRect/>
          </a:stretch>
        </p:blipFill>
        <p:spPr>
          <a:xfrm>
            <a:off x="2669511" y="1314297"/>
            <a:ext cx="7419368" cy="5224615"/>
          </a:xfrm>
          <a:prstGeom prst="rect">
            <a:avLst/>
          </a:prstGeom>
          <a:ln>
            <a:solidFill>
              <a:schemeClr val="tx1"/>
            </a:solidFill>
          </a:ln>
        </p:spPr>
      </p:pic>
    </p:spTree>
    <p:extLst>
      <p:ext uri="{BB962C8B-B14F-4D97-AF65-F5344CB8AC3E}">
        <p14:creationId xmlns:p14="http://schemas.microsoft.com/office/powerpoint/2010/main" val="687855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33D-4E6D-3995-E538-C9A7D0184CED}"/>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6EF7E336-64CE-F71D-C634-9ABA7DCF511C}"/>
              </a:ext>
            </a:extLst>
          </p:cNvPr>
          <p:cNvSpPr>
            <a:spLocks noGrp="1"/>
          </p:cNvSpPr>
          <p:nvPr>
            <p:ph type="sldNum" sz="quarter" idx="12"/>
          </p:nvPr>
        </p:nvSpPr>
        <p:spPr/>
        <p:txBody>
          <a:bodyPr/>
          <a:lstStyle/>
          <a:p>
            <a:fld id="{F9C20B1D-C678-4C69-9E65-5611E138EDCC}" type="slidenum">
              <a:rPr lang="en-US" smtClean="0"/>
              <a:t>67</a:t>
            </a:fld>
            <a:endParaRPr lang="en-US"/>
          </a:p>
        </p:txBody>
      </p:sp>
      <p:sp>
        <p:nvSpPr>
          <p:cNvPr id="4" name="Rectangle 3">
            <a:extLst>
              <a:ext uri="{FF2B5EF4-FFF2-40B4-BE49-F238E27FC236}">
                <a16:creationId xmlns:a16="http://schemas.microsoft.com/office/drawing/2014/main" id="{4980B293-EF74-EA9A-FFDA-4A3C9E0A3BBD}"/>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D84449C-2924-BA6B-9F48-FC57D97CA34B}"/>
              </a:ext>
            </a:extLst>
          </p:cNvPr>
          <p:cNvPicPr>
            <a:picLocks noChangeAspect="1"/>
          </p:cNvPicPr>
          <p:nvPr/>
        </p:nvPicPr>
        <p:blipFill>
          <a:blip r:embed="rId2"/>
          <a:stretch>
            <a:fillRect/>
          </a:stretch>
        </p:blipFill>
        <p:spPr>
          <a:xfrm>
            <a:off x="8067442" y="1080755"/>
            <a:ext cx="3673898" cy="5219707"/>
          </a:xfrm>
          <a:prstGeom prst="rect">
            <a:avLst/>
          </a:prstGeom>
          <a:ln>
            <a:solidFill>
              <a:schemeClr val="tx1"/>
            </a:solidFill>
          </a:ln>
        </p:spPr>
      </p:pic>
      <p:pic>
        <p:nvPicPr>
          <p:cNvPr id="12" name="Picture 11">
            <a:extLst>
              <a:ext uri="{FF2B5EF4-FFF2-40B4-BE49-F238E27FC236}">
                <a16:creationId xmlns:a16="http://schemas.microsoft.com/office/drawing/2014/main" id="{D563EA96-C358-F3D4-0838-09A80693AF47}"/>
              </a:ext>
            </a:extLst>
          </p:cNvPr>
          <p:cNvPicPr>
            <a:picLocks noChangeAspect="1"/>
          </p:cNvPicPr>
          <p:nvPr/>
        </p:nvPicPr>
        <p:blipFill>
          <a:blip r:embed="rId3"/>
          <a:stretch>
            <a:fillRect/>
          </a:stretch>
        </p:blipFill>
        <p:spPr>
          <a:xfrm>
            <a:off x="4259051" y="837282"/>
            <a:ext cx="3673898" cy="5183436"/>
          </a:xfrm>
          <a:prstGeom prst="rect">
            <a:avLst/>
          </a:prstGeom>
          <a:ln>
            <a:solidFill>
              <a:schemeClr val="tx1"/>
            </a:solidFill>
          </a:ln>
        </p:spPr>
      </p:pic>
      <p:pic>
        <p:nvPicPr>
          <p:cNvPr id="7" name="Picture 6">
            <a:extLst>
              <a:ext uri="{FF2B5EF4-FFF2-40B4-BE49-F238E27FC236}">
                <a16:creationId xmlns:a16="http://schemas.microsoft.com/office/drawing/2014/main" id="{2CACA436-989F-35E7-68CD-221A7C425127}"/>
              </a:ext>
            </a:extLst>
          </p:cNvPr>
          <p:cNvPicPr>
            <a:picLocks noChangeAspect="1"/>
          </p:cNvPicPr>
          <p:nvPr/>
        </p:nvPicPr>
        <p:blipFill>
          <a:blip r:embed="rId4"/>
          <a:stretch>
            <a:fillRect/>
          </a:stretch>
        </p:blipFill>
        <p:spPr>
          <a:xfrm>
            <a:off x="244019" y="554653"/>
            <a:ext cx="3906129" cy="5388948"/>
          </a:xfrm>
          <a:prstGeom prst="rect">
            <a:avLst/>
          </a:prstGeom>
        </p:spPr>
      </p:pic>
    </p:spTree>
    <p:extLst>
      <p:ext uri="{BB962C8B-B14F-4D97-AF65-F5344CB8AC3E}">
        <p14:creationId xmlns:p14="http://schemas.microsoft.com/office/powerpoint/2010/main" val="3457553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A238C-10A6-3F32-4D48-3D77EAED1247}"/>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CE30CBC1-5C0E-D96F-C5D0-1F9039FDA853}"/>
              </a:ext>
            </a:extLst>
          </p:cNvPr>
          <p:cNvSpPr>
            <a:spLocks noGrp="1"/>
          </p:cNvSpPr>
          <p:nvPr>
            <p:ph type="sldNum" sz="quarter" idx="12"/>
          </p:nvPr>
        </p:nvSpPr>
        <p:spPr/>
        <p:txBody>
          <a:bodyPr/>
          <a:lstStyle/>
          <a:p>
            <a:fld id="{F9C20B1D-C678-4C69-9E65-5611E138EDCC}" type="slidenum">
              <a:rPr lang="en-US" smtClean="0"/>
              <a:t>68</a:t>
            </a:fld>
            <a:endParaRPr lang="en-US"/>
          </a:p>
        </p:txBody>
      </p:sp>
      <p:sp>
        <p:nvSpPr>
          <p:cNvPr id="6" name="Rectangle 5">
            <a:extLst>
              <a:ext uri="{FF2B5EF4-FFF2-40B4-BE49-F238E27FC236}">
                <a16:creationId xmlns:a16="http://schemas.microsoft.com/office/drawing/2014/main" id="{11B83217-03A0-038D-BB68-72F31184B175}"/>
              </a:ext>
            </a:extLst>
          </p:cNvPr>
          <p:cNvSpPr/>
          <p:nvPr/>
        </p:nvSpPr>
        <p:spPr>
          <a:xfrm>
            <a:off x="244019" y="268344"/>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2CF1660-8F04-8296-9884-F9C2D3E0119A}"/>
              </a:ext>
            </a:extLst>
          </p:cNvPr>
          <p:cNvPicPr>
            <a:picLocks noChangeAspect="1"/>
          </p:cNvPicPr>
          <p:nvPr/>
        </p:nvPicPr>
        <p:blipFill>
          <a:blip r:embed="rId2"/>
          <a:stretch>
            <a:fillRect/>
          </a:stretch>
        </p:blipFill>
        <p:spPr>
          <a:xfrm>
            <a:off x="1225826" y="0"/>
            <a:ext cx="9740348" cy="6858000"/>
          </a:xfrm>
          <a:prstGeom prst="rect">
            <a:avLst/>
          </a:prstGeom>
          <a:ln>
            <a:solidFill>
              <a:schemeClr val="tx1"/>
            </a:solidFill>
          </a:ln>
        </p:spPr>
      </p:pic>
    </p:spTree>
    <p:extLst>
      <p:ext uri="{BB962C8B-B14F-4D97-AF65-F5344CB8AC3E}">
        <p14:creationId xmlns:p14="http://schemas.microsoft.com/office/powerpoint/2010/main" val="3560081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E32A4-D9CC-7157-0548-8C9734862351}"/>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6CEBA35D-D5B4-2BFB-D6D3-3C9BADA92BA9}"/>
              </a:ext>
            </a:extLst>
          </p:cNvPr>
          <p:cNvSpPr>
            <a:spLocks noGrp="1"/>
          </p:cNvSpPr>
          <p:nvPr>
            <p:ph type="sldNum" sz="quarter" idx="12"/>
          </p:nvPr>
        </p:nvSpPr>
        <p:spPr/>
        <p:txBody>
          <a:bodyPr/>
          <a:lstStyle/>
          <a:p>
            <a:fld id="{F9C20B1D-C678-4C69-9E65-5611E138EDCC}" type="slidenum">
              <a:rPr lang="en-US" smtClean="0"/>
              <a:t>69</a:t>
            </a:fld>
            <a:endParaRPr lang="en-US"/>
          </a:p>
        </p:txBody>
      </p:sp>
      <p:sp>
        <p:nvSpPr>
          <p:cNvPr id="4" name="Rectangle 3">
            <a:extLst>
              <a:ext uri="{FF2B5EF4-FFF2-40B4-BE49-F238E27FC236}">
                <a16:creationId xmlns:a16="http://schemas.microsoft.com/office/drawing/2014/main" id="{C3EF4BBF-5789-EE69-3D8B-3BC241C25391}"/>
              </a:ext>
            </a:extLst>
          </p:cNvPr>
          <p:cNvSpPr/>
          <p:nvPr/>
        </p:nvSpPr>
        <p:spPr>
          <a:xfrm>
            <a:off x="360475"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81A9315-E4F2-F465-9573-485E89FF3F0C}"/>
              </a:ext>
            </a:extLst>
          </p:cNvPr>
          <p:cNvPicPr>
            <a:picLocks noChangeAspect="1"/>
          </p:cNvPicPr>
          <p:nvPr/>
        </p:nvPicPr>
        <p:blipFill>
          <a:blip r:embed="rId2"/>
          <a:stretch>
            <a:fillRect/>
          </a:stretch>
        </p:blipFill>
        <p:spPr>
          <a:xfrm>
            <a:off x="903851" y="0"/>
            <a:ext cx="9789388" cy="6858000"/>
          </a:xfrm>
          <a:prstGeom prst="rect">
            <a:avLst/>
          </a:prstGeom>
          <a:ln>
            <a:solidFill>
              <a:schemeClr val="tx1"/>
            </a:solidFill>
          </a:ln>
        </p:spPr>
      </p:pic>
    </p:spTree>
    <p:extLst>
      <p:ext uri="{BB962C8B-B14F-4D97-AF65-F5344CB8AC3E}">
        <p14:creationId xmlns:p14="http://schemas.microsoft.com/office/powerpoint/2010/main" val="155036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2711-EFD3-F0AB-C4DA-E640D2A199C9}"/>
              </a:ext>
            </a:extLst>
          </p:cNvPr>
          <p:cNvSpPr>
            <a:spLocks noGrp="1"/>
          </p:cNvSpPr>
          <p:nvPr>
            <p:ph type="title"/>
          </p:nvPr>
        </p:nvSpPr>
        <p:spPr>
          <a:xfrm>
            <a:off x="806845" y="1318437"/>
            <a:ext cx="10578310" cy="4167963"/>
          </a:xfrm>
        </p:spPr>
        <p:txBody>
          <a:bodyPr>
            <a:noAutofit/>
          </a:bodyPr>
          <a:lstStyle/>
          <a:p>
            <a:pPr>
              <a:lnSpc>
                <a:spcPct val="150000"/>
              </a:lnSpc>
              <a:spcAft>
                <a:spcPts val="1000"/>
              </a:spcAft>
            </a:pPr>
            <a:r>
              <a:rPr lang="vi-VN" sz="2500" b="1" dirty="0">
                <a:solidFill>
                  <a:srgbClr val="000000"/>
                </a:solidFill>
                <a:effectLst/>
                <a:latin typeface="Times New Roman" panose="02020603050405020304" pitchFamily="18" charset="0"/>
                <a:ea typeface="Times New Roman" panose="02020603050405020304" pitchFamily="18" charset="0"/>
              </a:rPr>
              <a:t>2. YÊU CẦU CẦN ĐẠT</a:t>
            </a:r>
            <a:br>
              <a:rPr lang="en-US" sz="2500" dirty="0">
                <a:effectLst/>
                <a:latin typeface="Calibri" panose="020F0502020204030204" pitchFamily="34" charset="0"/>
                <a:ea typeface="Calibri" panose="020F0502020204030204" pitchFamily="34" charset="0"/>
              </a:rPr>
            </a:br>
            <a:r>
              <a:rPr lang="vi-VN" sz="2500" b="1" dirty="0">
                <a:solidFill>
                  <a:srgbClr val="000000"/>
                </a:solidFill>
                <a:effectLst/>
                <a:latin typeface="Times New Roman" panose="02020603050405020304" pitchFamily="18" charset="0"/>
                <a:ea typeface="Times New Roman" panose="02020603050405020304" pitchFamily="18" charset="0"/>
              </a:rPr>
              <a:t>2.1. </a:t>
            </a:r>
            <a:r>
              <a:rPr lang="vi-VN" sz="2500" b="1" cap="none" dirty="0">
                <a:solidFill>
                  <a:srgbClr val="000000"/>
                </a:solidFill>
                <a:effectLst/>
                <a:latin typeface="Times New Roman" panose="02020603050405020304" pitchFamily="18" charset="0"/>
                <a:ea typeface="Times New Roman" panose="02020603050405020304" pitchFamily="18" charset="0"/>
              </a:rPr>
              <a:t>Yêu cầu cần đạt về các phẩm chất chủ yếu và năng lực chung</a:t>
            </a:r>
            <a:br>
              <a:rPr lang="en-US" sz="2500" dirty="0">
                <a:effectLst/>
                <a:latin typeface="Calibri" panose="020F0502020204030204" pitchFamily="34" charset="0"/>
                <a:ea typeface="Calibri" panose="020F0502020204030204" pitchFamily="34" charset="0"/>
              </a:rPr>
            </a:br>
            <a:r>
              <a:rPr lang="vi-VN" sz="2500" b="0" cap="none" dirty="0">
                <a:solidFill>
                  <a:srgbClr val="000000"/>
                </a:solidFill>
                <a:effectLst/>
                <a:latin typeface="+mj-lt"/>
                <a:ea typeface="Times New Roman" panose="02020603050405020304" pitchFamily="18" charset="0"/>
              </a:rPr>
              <a:t>Môn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500" b="0" cap="none" dirty="0">
                <a:solidFill>
                  <a:srgbClr val="000000"/>
                </a:solidFill>
                <a:effectLst/>
                <a:latin typeface="+mj-lt"/>
                <a:ea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cap="none" dirty="0" err="1">
                <a:solidFill>
                  <a:srgbClr val="000000"/>
                </a:solidFill>
                <a:effectLst/>
                <a:latin typeface="+mj-lt"/>
                <a:ea typeface="Times New Roman" panose="02020603050405020304" pitchFamily="18" charset="0"/>
              </a:rPr>
              <a:t>ịa</a:t>
            </a:r>
            <a:r>
              <a:rPr lang="vi-VN" sz="2500" b="0" cap="none" dirty="0">
                <a:solidFill>
                  <a:srgbClr val="000000"/>
                </a:solidFill>
                <a:effectLst/>
                <a:latin typeface="+mj-lt"/>
                <a:ea typeface="Times New Roman" panose="02020603050405020304" pitchFamily="18" charset="0"/>
              </a:rPr>
              <a:t> lí cấp tiểu học góp phần hình thành, phát triển ở HS các phẩm chất chủ yếu và năng lực chung theo các mức độ phù hợp với môn học, cấp học đã được quy định tại chương trình tổng thể.</a:t>
            </a:r>
            <a:br>
              <a:rPr lang="en-US" sz="2500" cap="none" dirty="0">
                <a:effectLst/>
                <a:latin typeface="+mj-lt"/>
                <a:ea typeface="Calibri" panose="020F0502020204030204" pitchFamily="34" charset="0"/>
              </a:rPr>
            </a:br>
            <a:endParaRPr lang="en-US" sz="2500" dirty="0">
              <a:latin typeface="+mj-lt"/>
            </a:endParaRPr>
          </a:p>
        </p:txBody>
      </p:sp>
      <p:sp>
        <p:nvSpPr>
          <p:cNvPr id="4" name="Date Placeholder 3">
            <a:extLst>
              <a:ext uri="{FF2B5EF4-FFF2-40B4-BE49-F238E27FC236}">
                <a16:creationId xmlns:a16="http://schemas.microsoft.com/office/drawing/2014/main" id="{2BF20859-FCD7-F2D1-1FEB-4AC77D853DBF}"/>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DCC3CD0A-8663-D389-E576-00F4EA488F70}"/>
              </a:ext>
            </a:extLst>
          </p:cNvPr>
          <p:cNvSpPr>
            <a:spLocks noGrp="1"/>
          </p:cNvSpPr>
          <p:nvPr>
            <p:ph type="sldNum" sz="quarter" idx="12"/>
          </p:nvPr>
        </p:nvSpPr>
        <p:spPr/>
        <p:txBody>
          <a:bodyPr/>
          <a:lstStyle/>
          <a:p>
            <a:fld id="{74A3404E-108D-4C83-932E-0A353F71BD4D}" type="slidenum">
              <a:rPr lang="en-US" smtClean="0"/>
              <a:t>7</a:t>
            </a:fld>
            <a:endParaRPr lang="en-US"/>
          </a:p>
        </p:txBody>
      </p:sp>
    </p:spTree>
    <p:extLst>
      <p:ext uri="{BB962C8B-B14F-4D97-AF65-F5344CB8AC3E}">
        <p14:creationId xmlns:p14="http://schemas.microsoft.com/office/powerpoint/2010/main" val="4933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68F001-10E5-9B88-2C15-65F7B081A045}"/>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5E6CC87E-04A7-B0DD-1A64-400491171971}"/>
              </a:ext>
            </a:extLst>
          </p:cNvPr>
          <p:cNvSpPr>
            <a:spLocks noGrp="1"/>
          </p:cNvSpPr>
          <p:nvPr>
            <p:ph type="sldNum" sz="quarter" idx="12"/>
          </p:nvPr>
        </p:nvSpPr>
        <p:spPr/>
        <p:txBody>
          <a:bodyPr/>
          <a:lstStyle/>
          <a:p>
            <a:fld id="{F9C20B1D-C678-4C69-9E65-5611E138EDCC}" type="slidenum">
              <a:rPr lang="en-US" smtClean="0"/>
              <a:t>70</a:t>
            </a:fld>
            <a:endParaRPr lang="en-US"/>
          </a:p>
        </p:txBody>
      </p:sp>
      <p:sp>
        <p:nvSpPr>
          <p:cNvPr id="4" name="Rectangle 3">
            <a:extLst>
              <a:ext uri="{FF2B5EF4-FFF2-40B4-BE49-F238E27FC236}">
                <a16:creationId xmlns:a16="http://schemas.microsoft.com/office/drawing/2014/main" id="{AC0E201E-494E-C1BB-7A79-169AAB1D52A2}"/>
              </a:ext>
            </a:extLst>
          </p:cNvPr>
          <p:cNvSpPr/>
          <p:nvPr/>
        </p:nvSpPr>
        <p:spPr>
          <a:xfrm>
            <a:off x="360475"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7574CB-9C50-F4D5-2EFF-427F17564B31}"/>
              </a:ext>
            </a:extLst>
          </p:cNvPr>
          <p:cNvPicPr>
            <a:picLocks noChangeAspect="1"/>
          </p:cNvPicPr>
          <p:nvPr/>
        </p:nvPicPr>
        <p:blipFill>
          <a:blip r:embed="rId2"/>
          <a:stretch>
            <a:fillRect/>
          </a:stretch>
        </p:blipFill>
        <p:spPr>
          <a:xfrm>
            <a:off x="1167384" y="0"/>
            <a:ext cx="9857232" cy="6858000"/>
          </a:xfrm>
          <a:prstGeom prst="rect">
            <a:avLst/>
          </a:prstGeom>
        </p:spPr>
      </p:pic>
    </p:spTree>
    <p:extLst>
      <p:ext uri="{BB962C8B-B14F-4D97-AF65-F5344CB8AC3E}">
        <p14:creationId xmlns:p14="http://schemas.microsoft.com/office/powerpoint/2010/main" val="2498923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59A0E-0FE3-4821-A959-DACC62F34873}"/>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CD25EF03-7D39-32A0-9E8D-4A312A49348C}"/>
              </a:ext>
            </a:extLst>
          </p:cNvPr>
          <p:cNvSpPr>
            <a:spLocks noGrp="1"/>
          </p:cNvSpPr>
          <p:nvPr>
            <p:ph type="sldNum" sz="quarter" idx="12"/>
          </p:nvPr>
        </p:nvSpPr>
        <p:spPr/>
        <p:txBody>
          <a:bodyPr/>
          <a:lstStyle/>
          <a:p>
            <a:fld id="{F9C20B1D-C678-4C69-9E65-5611E138EDCC}" type="slidenum">
              <a:rPr lang="en-US" smtClean="0"/>
              <a:t>71</a:t>
            </a:fld>
            <a:endParaRPr lang="en-US"/>
          </a:p>
        </p:txBody>
      </p:sp>
      <p:pic>
        <p:nvPicPr>
          <p:cNvPr id="5" name="Picture 4">
            <a:extLst>
              <a:ext uri="{FF2B5EF4-FFF2-40B4-BE49-F238E27FC236}">
                <a16:creationId xmlns:a16="http://schemas.microsoft.com/office/drawing/2014/main" id="{BCD3CBB1-C311-B65A-9AF0-99847FF72DA3}"/>
              </a:ext>
            </a:extLst>
          </p:cNvPr>
          <p:cNvPicPr>
            <a:picLocks noChangeAspect="1"/>
          </p:cNvPicPr>
          <p:nvPr/>
        </p:nvPicPr>
        <p:blipFill>
          <a:blip r:embed="rId2"/>
          <a:stretch>
            <a:fillRect/>
          </a:stretch>
        </p:blipFill>
        <p:spPr>
          <a:xfrm>
            <a:off x="257109" y="895958"/>
            <a:ext cx="3527535" cy="4933342"/>
          </a:xfrm>
          <a:prstGeom prst="rect">
            <a:avLst/>
          </a:prstGeom>
          <a:ln>
            <a:solidFill>
              <a:schemeClr val="tx1"/>
            </a:solidFill>
          </a:ln>
        </p:spPr>
      </p:pic>
      <p:pic>
        <p:nvPicPr>
          <p:cNvPr id="7" name="Picture 6">
            <a:extLst>
              <a:ext uri="{FF2B5EF4-FFF2-40B4-BE49-F238E27FC236}">
                <a16:creationId xmlns:a16="http://schemas.microsoft.com/office/drawing/2014/main" id="{AE0968B2-EBDE-A28E-6ACA-949932DF3DCF}"/>
              </a:ext>
            </a:extLst>
          </p:cNvPr>
          <p:cNvPicPr>
            <a:picLocks noChangeAspect="1"/>
          </p:cNvPicPr>
          <p:nvPr/>
        </p:nvPicPr>
        <p:blipFill>
          <a:blip r:embed="rId3"/>
          <a:stretch>
            <a:fillRect/>
          </a:stretch>
        </p:blipFill>
        <p:spPr>
          <a:xfrm>
            <a:off x="3915331" y="1189822"/>
            <a:ext cx="3867818" cy="5481832"/>
          </a:xfrm>
          <a:prstGeom prst="rect">
            <a:avLst/>
          </a:prstGeom>
          <a:ln>
            <a:solidFill>
              <a:schemeClr val="tx1"/>
            </a:solidFill>
          </a:ln>
        </p:spPr>
      </p:pic>
      <p:pic>
        <p:nvPicPr>
          <p:cNvPr id="9" name="Picture 8">
            <a:extLst>
              <a:ext uri="{FF2B5EF4-FFF2-40B4-BE49-F238E27FC236}">
                <a16:creationId xmlns:a16="http://schemas.microsoft.com/office/drawing/2014/main" id="{CD211249-C053-E8CA-F3BF-1293A2068924}"/>
              </a:ext>
            </a:extLst>
          </p:cNvPr>
          <p:cNvPicPr>
            <a:picLocks noChangeAspect="1"/>
          </p:cNvPicPr>
          <p:nvPr/>
        </p:nvPicPr>
        <p:blipFill>
          <a:blip r:embed="rId4"/>
          <a:stretch>
            <a:fillRect/>
          </a:stretch>
        </p:blipFill>
        <p:spPr>
          <a:xfrm>
            <a:off x="7955535" y="895958"/>
            <a:ext cx="3992446" cy="5642954"/>
          </a:xfrm>
          <a:prstGeom prst="rect">
            <a:avLst/>
          </a:prstGeom>
          <a:ln>
            <a:solidFill>
              <a:schemeClr val="tx1"/>
            </a:solidFill>
          </a:ln>
        </p:spPr>
      </p:pic>
    </p:spTree>
    <p:extLst>
      <p:ext uri="{BB962C8B-B14F-4D97-AF65-F5344CB8AC3E}">
        <p14:creationId xmlns:p14="http://schemas.microsoft.com/office/powerpoint/2010/main" val="295246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C001F-7E4F-B571-7435-B62771BA0DA3}"/>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FB29F9FC-7D17-3061-D9EB-3EAA0687FFA8}"/>
              </a:ext>
            </a:extLst>
          </p:cNvPr>
          <p:cNvSpPr>
            <a:spLocks noGrp="1"/>
          </p:cNvSpPr>
          <p:nvPr>
            <p:ph type="sldNum" sz="quarter" idx="12"/>
          </p:nvPr>
        </p:nvSpPr>
        <p:spPr/>
        <p:txBody>
          <a:bodyPr/>
          <a:lstStyle/>
          <a:p>
            <a:fld id="{F9C20B1D-C678-4C69-9E65-5611E138EDCC}" type="slidenum">
              <a:rPr lang="en-US" smtClean="0"/>
              <a:t>72</a:t>
            </a:fld>
            <a:endParaRPr lang="en-US"/>
          </a:p>
        </p:txBody>
      </p:sp>
      <p:sp>
        <p:nvSpPr>
          <p:cNvPr id="7" name="Rectangle 6">
            <a:extLst>
              <a:ext uri="{FF2B5EF4-FFF2-40B4-BE49-F238E27FC236}">
                <a16:creationId xmlns:a16="http://schemas.microsoft.com/office/drawing/2014/main" id="{0F5AC48E-A73A-F0C4-CE3B-41E4850C5600}"/>
              </a:ext>
            </a:extLst>
          </p:cNvPr>
          <p:cNvSpPr/>
          <p:nvPr/>
        </p:nvSpPr>
        <p:spPr>
          <a:xfrm>
            <a:off x="244019" y="246310"/>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4D5F52-2B7E-DF4E-59E1-18F7FCC52FC2}"/>
              </a:ext>
            </a:extLst>
          </p:cNvPr>
          <p:cNvPicPr>
            <a:picLocks noChangeAspect="1"/>
          </p:cNvPicPr>
          <p:nvPr/>
        </p:nvPicPr>
        <p:blipFill>
          <a:blip r:embed="rId2"/>
          <a:stretch>
            <a:fillRect/>
          </a:stretch>
        </p:blipFill>
        <p:spPr>
          <a:xfrm>
            <a:off x="1184069" y="0"/>
            <a:ext cx="9823862" cy="6858000"/>
          </a:xfrm>
          <a:prstGeom prst="rect">
            <a:avLst/>
          </a:prstGeom>
          <a:ln>
            <a:solidFill>
              <a:schemeClr val="tx1"/>
            </a:solidFill>
          </a:ln>
        </p:spPr>
      </p:pic>
    </p:spTree>
    <p:extLst>
      <p:ext uri="{BB962C8B-B14F-4D97-AF65-F5344CB8AC3E}">
        <p14:creationId xmlns:p14="http://schemas.microsoft.com/office/powerpoint/2010/main" val="3563230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820C8-BB8C-B274-300E-FF47F47CA1A3}"/>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E49F7401-F70D-6327-2D2B-86B5638178CB}"/>
              </a:ext>
            </a:extLst>
          </p:cNvPr>
          <p:cNvSpPr>
            <a:spLocks noGrp="1"/>
          </p:cNvSpPr>
          <p:nvPr>
            <p:ph type="sldNum" sz="quarter" idx="12"/>
          </p:nvPr>
        </p:nvSpPr>
        <p:spPr/>
        <p:txBody>
          <a:bodyPr/>
          <a:lstStyle/>
          <a:p>
            <a:fld id="{F9C20B1D-C678-4C69-9E65-5611E138EDCC}" type="slidenum">
              <a:rPr lang="en-US" smtClean="0"/>
              <a:t>73</a:t>
            </a:fld>
            <a:endParaRPr lang="en-US"/>
          </a:p>
        </p:txBody>
      </p:sp>
      <p:sp>
        <p:nvSpPr>
          <p:cNvPr id="4" name="Rectangle 3">
            <a:extLst>
              <a:ext uri="{FF2B5EF4-FFF2-40B4-BE49-F238E27FC236}">
                <a16:creationId xmlns:a16="http://schemas.microsoft.com/office/drawing/2014/main" id="{1ABB8C02-E77A-9A83-70E7-C0570E571A8E}"/>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CA7B34-35F3-9D97-3DCB-5156AF020FAF}"/>
              </a:ext>
            </a:extLst>
          </p:cNvPr>
          <p:cNvPicPr>
            <a:picLocks noChangeAspect="1"/>
          </p:cNvPicPr>
          <p:nvPr/>
        </p:nvPicPr>
        <p:blipFill>
          <a:blip r:embed="rId2"/>
          <a:stretch>
            <a:fillRect/>
          </a:stretch>
        </p:blipFill>
        <p:spPr>
          <a:xfrm>
            <a:off x="1158240" y="0"/>
            <a:ext cx="9875520" cy="6858000"/>
          </a:xfrm>
          <a:prstGeom prst="rect">
            <a:avLst/>
          </a:prstGeom>
        </p:spPr>
      </p:pic>
    </p:spTree>
    <p:extLst>
      <p:ext uri="{BB962C8B-B14F-4D97-AF65-F5344CB8AC3E}">
        <p14:creationId xmlns:p14="http://schemas.microsoft.com/office/powerpoint/2010/main" val="4076427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8C9F0-4EE6-A152-C3C0-02C41CCB9E45}"/>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3CBB4BDD-2236-04F5-0BB5-A4F06202BF83}"/>
              </a:ext>
            </a:extLst>
          </p:cNvPr>
          <p:cNvSpPr>
            <a:spLocks noGrp="1"/>
          </p:cNvSpPr>
          <p:nvPr>
            <p:ph type="sldNum" sz="quarter" idx="12"/>
          </p:nvPr>
        </p:nvSpPr>
        <p:spPr/>
        <p:txBody>
          <a:bodyPr/>
          <a:lstStyle/>
          <a:p>
            <a:fld id="{F9C20B1D-C678-4C69-9E65-5611E138EDCC}" type="slidenum">
              <a:rPr lang="en-US" smtClean="0"/>
              <a:t>74</a:t>
            </a:fld>
            <a:endParaRPr lang="en-US"/>
          </a:p>
        </p:txBody>
      </p:sp>
      <p:sp>
        <p:nvSpPr>
          <p:cNvPr id="6" name="Rectangle 5">
            <a:extLst>
              <a:ext uri="{FF2B5EF4-FFF2-40B4-BE49-F238E27FC236}">
                <a16:creationId xmlns:a16="http://schemas.microsoft.com/office/drawing/2014/main" id="{A566CB6B-BA7F-0C1C-5796-ED0A3F68F809}"/>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147B57C-A8F8-F67F-EFBE-4A311BE7567D}"/>
              </a:ext>
            </a:extLst>
          </p:cNvPr>
          <p:cNvPicPr>
            <a:picLocks noChangeAspect="1"/>
          </p:cNvPicPr>
          <p:nvPr/>
        </p:nvPicPr>
        <p:blipFill>
          <a:blip r:embed="rId2"/>
          <a:stretch>
            <a:fillRect/>
          </a:stretch>
        </p:blipFill>
        <p:spPr>
          <a:xfrm>
            <a:off x="1137069" y="0"/>
            <a:ext cx="9763626" cy="6858000"/>
          </a:xfrm>
          <a:prstGeom prst="rect">
            <a:avLst/>
          </a:prstGeom>
          <a:ln>
            <a:solidFill>
              <a:schemeClr val="tx1"/>
            </a:solidFill>
          </a:ln>
        </p:spPr>
      </p:pic>
    </p:spTree>
    <p:extLst>
      <p:ext uri="{BB962C8B-B14F-4D97-AF65-F5344CB8AC3E}">
        <p14:creationId xmlns:p14="http://schemas.microsoft.com/office/powerpoint/2010/main" val="436146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F1917-A15D-6ED0-760F-823586BD0768}"/>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3E0545EE-D1B9-0A4C-809C-E69920C6496D}"/>
              </a:ext>
            </a:extLst>
          </p:cNvPr>
          <p:cNvSpPr>
            <a:spLocks noGrp="1"/>
          </p:cNvSpPr>
          <p:nvPr>
            <p:ph type="sldNum" sz="quarter" idx="12"/>
          </p:nvPr>
        </p:nvSpPr>
        <p:spPr/>
        <p:txBody>
          <a:bodyPr/>
          <a:lstStyle/>
          <a:p>
            <a:fld id="{F9C20B1D-C678-4C69-9E65-5611E138EDCC}" type="slidenum">
              <a:rPr lang="en-US" smtClean="0"/>
              <a:t>75</a:t>
            </a:fld>
            <a:endParaRPr lang="en-US"/>
          </a:p>
        </p:txBody>
      </p:sp>
      <p:sp>
        <p:nvSpPr>
          <p:cNvPr id="4" name="Rectangle 3">
            <a:extLst>
              <a:ext uri="{FF2B5EF4-FFF2-40B4-BE49-F238E27FC236}">
                <a16:creationId xmlns:a16="http://schemas.microsoft.com/office/drawing/2014/main" id="{DF6E626B-256F-C562-31C6-CFEEB63045E3}"/>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F0BF5B-667B-5FAF-1113-76E58FF41E6E}"/>
              </a:ext>
            </a:extLst>
          </p:cNvPr>
          <p:cNvPicPr>
            <a:picLocks noChangeAspect="1"/>
          </p:cNvPicPr>
          <p:nvPr/>
        </p:nvPicPr>
        <p:blipFill>
          <a:blip r:embed="rId2"/>
          <a:stretch>
            <a:fillRect/>
          </a:stretch>
        </p:blipFill>
        <p:spPr>
          <a:xfrm>
            <a:off x="958870" y="0"/>
            <a:ext cx="9823130" cy="6858000"/>
          </a:xfrm>
          <a:prstGeom prst="rect">
            <a:avLst/>
          </a:prstGeom>
          <a:ln>
            <a:solidFill>
              <a:schemeClr val="tx1"/>
            </a:solidFill>
          </a:ln>
        </p:spPr>
      </p:pic>
    </p:spTree>
    <p:extLst>
      <p:ext uri="{BB962C8B-B14F-4D97-AF65-F5344CB8AC3E}">
        <p14:creationId xmlns:p14="http://schemas.microsoft.com/office/powerpoint/2010/main" val="40722138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81DEB-5A72-4969-EACA-52AF98A387CA}"/>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E0A33616-D962-3B68-BB2F-ABDDBC82F3AE}"/>
              </a:ext>
            </a:extLst>
          </p:cNvPr>
          <p:cNvSpPr>
            <a:spLocks noGrp="1"/>
          </p:cNvSpPr>
          <p:nvPr>
            <p:ph type="sldNum" sz="quarter" idx="12"/>
          </p:nvPr>
        </p:nvSpPr>
        <p:spPr/>
        <p:txBody>
          <a:bodyPr/>
          <a:lstStyle/>
          <a:p>
            <a:fld id="{F9C20B1D-C678-4C69-9E65-5611E138EDCC}" type="slidenum">
              <a:rPr lang="en-US" smtClean="0"/>
              <a:t>76</a:t>
            </a:fld>
            <a:endParaRPr lang="en-US"/>
          </a:p>
        </p:txBody>
      </p:sp>
      <p:sp>
        <p:nvSpPr>
          <p:cNvPr id="4" name="Rectangle 3">
            <a:extLst>
              <a:ext uri="{FF2B5EF4-FFF2-40B4-BE49-F238E27FC236}">
                <a16:creationId xmlns:a16="http://schemas.microsoft.com/office/drawing/2014/main" id="{FF54619B-5A7A-1F08-64A4-71643E78E6BD}"/>
              </a:ext>
            </a:extLst>
          </p:cNvPr>
          <p:cNvSpPr/>
          <p:nvPr/>
        </p:nvSpPr>
        <p:spPr>
          <a:xfrm>
            <a:off x="89783"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5FFBE1-FD23-A5F8-BB4A-C5BCAB37657A}"/>
              </a:ext>
            </a:extLst>
          </p:cNvPr>
          <p:cNvPicPr>
            <a:picLocks noChangeAspect="1"/>
          </p:cNvPicPr>
          <p:nvPr/>
        </p:nvPicPr>
        <p:blipFill>
          <a:blip r:embed="rId2"/>
          <a:stretch>
            <a:fillRect/>
          </a:stretch>
        </p:blipFill>
        <p:spPr>
          <a:xfrm>
            <a:off x="1176104" y="0"/>
            <a:ext cx="9764233" cy="6858000"/>
          </a:xfrm>
          <a:prstGeom prst="rect">
            <a:avLst/>
          </a:prstGeom>
          <a:ln>
            <a:solidFill>
              <a:schemeClr val="tx1"/>
            </a:solidFill>
          </a:ln>
        </p:spPr>
      </p:pic>
    </p:spTree>
    <p:extLst>
      <p:ext uri="{BB962C8B-B14F-4D97-AF65-F5344CB8AC3E}">
        <p14:creationId xmlns:p14="http://schemas.microsoft.com/office/powerpoint/2010/main" val="3990142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F37DF-C770-B1ED-69B0-6E253F7D6FFF}"/>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7AE8D531-A28A-9AED-4A35-999430428381}"/>
              </a:ext>
            </a:extLst>
          </p:cNvPr>
          <p:cNvSpPr>
            <a:spLocks noGrp="1"/>
          </p:cNvSpPr>
          <p:nvPr>
            <p:ph type="sldNum" sz="quarter" idx="12"/>
          </p:nvPr>
        </p:nvSpPr>
        <p:spPr/>
        <p:txBody>
          <a:bodyPr/>
          <a:lstStyle/>
          <a:p>
            <a:fld id="{F9C20B1D-C678-4C69-9E65-5611E138EDCC}" type="slidenum">
              <a:rPr lang="en-US" smtClean="0"/>
              <a:t>77</a:t>
            </a:fld>
            <a:endParaRPr lang="en-US"/>
          </a:p>
        </p:txBody>
      </p:sp>
      <p:sp>
        <p:nvSpPr>
          <p:cNvPr id="4" name="Rectangle 3">
            <a:extLst>
              <a:ext uri="{FF2B5EF4-FFF2-40B4-BE49-F238E27FC236}">
                <a16:creationId xmlns:a16="http://schemas.microsoft.com/office/drawing/2014/main" id="{3612D02E-0346-74E1-7CF2-51DB7F694FC7}"/>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5E340C-D67E-A6D0-7066-96CA8CAE45D2}"/>
              </a:ext>
            </a:extLst>
          </p:cNvPr>
          <p:cNvPicPr>
            <a:picLocks noChangeAspect="1"/>
          </p:cNvPicPr>
          <p:nvPr/>
        </p:nvPicPr>
        <p:blipFill>
          <a:blip r:embed="rId2"/>
          <a:stretch>
            <a:fillRect/>
          </a:stretch>
        </p:blipFill>
        <p:spPr>
          <a:xfrm>
            <a:off x="1228618" y="0"/>
            <a:ext cx="9734764" cy="6858000"/>
          </a:xfrm>
          <a:prstGeom prst="rect">
            <a:avLst/>
          </a:prstGeom>
        </p:spPr>
      </p:pic>
    </p:spTree>
    <p:extLst>
      <p:ext uri="{BB962C8B-B14F-4D97-AF65-F5344CB8AC3E}">
        <p14:creationId xmlns:p14="http://schemas.microsoft.com/office/powerpoint/2010/main" val="934971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93402F-A4D5-8A1F-852C-BE162E7A61BE}"/>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8675151A-CFC2-03BF-1BEF-3944B31ECBC9}"/>
              </a:ext>
            </a:extLst>
          </p:cNvPr>
          <p:cNvSpPr>
            <a:spLocks noGrp="1"/>
          </p:cNvSpPr>
          <p:nvPr>
            <p:ph type="sldNum" sz="quarter" idx="12"/>
          </p:nvPr>
        </p:nvSpPr>
        <p:spPr/>
        <p:txBody>
          <a:bodyPr/>
          <a:lstStyle/>
          <a:p>
            <a:fld id="{F9C20B1D-C678-4C69-9E65-5611E138EDCC}" type="slidenum">
              <a:rPr lang="en-US" smtClean="0"/>
              <a:t>78</a:t>
            </a:fld>
            <a:endParaRPr lang="en-US"/>
          </a:p>
        </p:txBody>
      </p:sp>
      <p:sp>
        <p:nvSpPr>
          <p:cNvPr id="4" name="Rectangle 3">
            <a:extLst>
              <a:ext uri="{FF2B5EF4-FFF2-40B4-BE49-F238E27FC236}">
                <a16:creationId xmlns:a16="http://schemas.microsoft.com/office/drawing/2014/main" id="{052AB072-4908-2FAB-2E8C-D6884595BB8D}"/>
              </a:ext>
            </a:extLst>
          </p:cNvPr>
          <p:cNvSpPr/>
          <p:nvPr/>
        </p:nvSpPr>
        <p:spPr>
          <a:xfrm>
            <a:off x="244019" y="136525"/>
            <a:ext cx="3225887" cy="98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56B073-E8E5-731F-F159-401872EB326D}"/>
              </a:ext>
            </a:extLst>
          </p:cNvPr>
          <p:cNvPicPr>
            <a:picLocks noChangeAspect="1"/>
          </p:cNvPicPr>
          <p:nvPr/>
        </p:nvPicPr>
        <p:blipFill>
          <a:blip r:embed="rId2"/>
          <a:stretch>
            <a:fillRect/>
          </a:stretch>
        </p:blipFill>
        <p:spPr>
          <a:xfrm>
            <a:off x="1229032" y="0"/>
            <a:ext cx="9733935" cy="6858000"/>
          </a:xfrm>
          <a:prstGeom prst="rect">
            <a:avLst/>
          </a:prstGeom>
          <a:ln>
            <a:solidFill>
              <a:schemeClr val="tx1"/>
            </a:solidFill>
          </a:ln>
        </p:spPr>
      </p:pic>
    </p:spTree>
    <p:extLst>
      <p:ext uri="{BB962C8B-B14F-4D97-AF65-F5344CB8AC3E}">
        <p14:creationId xmlns:p14="http://schemas.microsoft.com/office/powerpoint/2010/main" val="829387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7BAE1C-051D-9FE3-C636-D02B3F749F94}"/>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23714834-3D56-9B09-430B-322A10F32B44}"/>
              </a:ext>
            </a:extLst>
          </p:cNvPr>
          <p:cNvSpPr>
            <a:spLocks noGrp="1"/>
          </p:cNvSpPr>
          <p:nvPr>
            <p:ph type="sldNum" sz="quarter" idx="12"/>
          </p:nvPr>
        </p:nvSpPr>
        <p:spPr/>
        <p:txBody>
          <a:bodyPr/>
          <a:lstStyle/>
          <a:p>
            <a:fld id="{F9C20B1D-C678-4C69-9E65-5611E138EDCC}" type="slidenum">
              <a:rPr lang="en-US" smtClean="0"/>
              <a:t>79</a:t>
            </a:fld>
            <a:endParaRPr lang="en-US"/>
          </a:p>
        </p:txBody>
      </p:sp>
      <p:pic>
        <p:nvPicPr>
          <p:cNvPr id="5" name="Picture 4">
            <a:extLst>
              <a:ext uri="{FF2B5EF4-FFF2-40B4-BE49-F238E27FC236}">
                <a16:creationId xmlns:a16="http://schemas.microsoft.com/office/drawing/2014/main" id="{9E910E97-A25A-CD34-72ED-A9D953304AD9}"/>
              </a:ext>
            </a:extLst>
          </p:cNvPr>
          <p:cNvPicPr>
            <a:picLocks noChangeAspect="1"/>
          </p:cNvPicPr>
          <p:nvPr/>
        </p:nvPicPr>
        <p:blipFill>
          <a:blip r:embed="rId2"/>
          <a:stretch>
            <a:fillRect/>
          </a:stretch>
        </p:blipFill>
        <p:spPr>
          <a:xfrm>
            <a:off x="769788" y="0"/>
            <a:ext cx="9894667" cy="6863403"/>
          </a:xfrm>
          <a:prstGeom prst="rect">
            <a:avLst/>
          </a:prstGeom>
        </p:spPr>
      </p:pic>
    </p:spTree>
    <p:extLst>
      <p:ext uri="{BB962C8B-B14F-4D97-AF65-F5344CB8AC3E}">
        <p14:creationId xmlns:p14="http://schemas.microsoft.com/office/powerpoint/2010/main" val="409572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1E4A-4B20-8D1B-3891-A06BB402D97F}"/>
              </a:ext>
            </a:extLst>
          </p:cNvPr>
          <p:cNvSpPr>
            <a:spLocks noGrp="1"/>
          </p:cNvSpPr>
          <p:nvPr>
            <p:ph type="title"/>
          </p:nvPr>
        </p:nvSpPr>
        <p:spPr>
          <a:xfrm>
            <a:off x="476932" y="1477926"/>
            <a:ext cx="11471049" cy="4099077"/>
          </a:xfrm>
        </p:spPr>
        <p:txBody>
          <a:bodyPr>
            <a:noAutofit/>
          </a:bodyPr>
          <a:lstStyle/>
          <a:p>
            <a:pPr>
              <a:lnSpc>
                <a:spcPct val="150000"/>
              </a:lnSpc>
              <a:spcAft>
                <a:spcPts val="1000"/>
              </a:spcAft>
            </a:pPr>
            <a:r>
              <a:rPr lang="vi-VN" sz="2500" b="1" cap="none" dirty="0">
                <a:solidFill>
                  <a:srgbClr val="000000"/>
                </a:solidFill>
                <a:effectLst/>
                <a:latin typeface="Times New Roman" panose="02020603050405020304" pitchFamily="18" charset="0"/>
                <a:ea typeface="Times New Roman" panose="02020603050405020304" pitchFamily="18" charset="0"/>
              </a:rPr>
              <a:t>2.2. Yêu cầu cần đạt về năng lực đặc thù</a:t>
            </a:r>
            <a:br>
              <a:rPr lang="en-US" sz="2500" cap="none" dirty="0">
                <a:effectLst/>
                <a:latin typeface="Calibri" panose="020F0502020204030204" pitchFamily="34" charset="0"/>
                <a:ea typeface="Calibri" panose="020F0502020204030204" pitchFamily="34" charset="0"/>
              </a:rPr>
            </a:br>
            <a:r>
              <a:rPr lang="vi-VN" sz="2500" b="0" cap="none" dirty="0">
                <a:solidFill>
                  <a:srgbClr val="000000"/>
                </a:solidFill>
                <a:effectLst/>
                <a:latin typeface="Times New Roman" panose="02020603050405020304" pitchFamily="18" charset="0"/>
                <a:ea typeface="Times New Roman" panose="02020603050405020304" pitchFamily="18" charset="0"/>
              </a:rPr>
              <a:t>môn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500" b="0" cap="none" dirty="0">
                <a:solidFill>
                  <a:srgbClr val="000000"/>
                </a:solidFill>
                <a:effectLst/>
                <a:latin typeface="+mj-lt"/>
                <a:ea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cap="none" dirty="0" err="1">
                <a:solidFill>
                  <a:srgbClr val="000000"/>
                </a:solidFill>
                <a:effectLst/>
                <a:latin typeface="+mj-lt"/>
                <a:ea typeface="Times New Roman" panose="02020603050405020304" pitchFamily="18" charset="0"/>
              </a:rPr>
              <a:t>ịa</a:t>
            </a:r>
            <a:r>
              <a:rPr lang="vi-VN" sz="2500" b="0" cap="none" dirty="0">
                <a:solidFill>
                  <a:srgbClr val="000000"/>
                </a:solidFill>
                <a:effectLst/>
                <a:latin typeface="+mj-lt"/>
                <a:ea typeface="Times New Roman" panose="02020603050405020304" pitchFamily="18" charset="0"/>
              </a:rPr>
              <a:t> lí </a:t>
            </a:r>
            <a:r>
              <a:rPr lang="vi-VN" sz="2500" b="0" cap="none" dirty="0">
                <a:solidFill>
                  <a:srgbClr val="000000"/>
                </a:solidFill>
                <a:effectLst/>
                <a:latin typeface="Times New Roman" panose="02020603050405020304" pitchFamily="18" charset="0"/>
                <a:ea typeface="Times New Roman" panose="02020603050405020304" pitchFamily="18" charset="0"/>
              </a:rPr>
              <a:t>hình thành và phát triển ở HS năng lực lịch sử và địa lí, biểu hiện đặc thù của năng lực khoa học với các thành phần: nhận thức khoa học lịch sử và địa lí; tìm hiểu lịch sử và địa lí; vận dụng kiến thức, kĩ năng đã học. Biểu hiện của các thành phần năng lực này được trình bày trong bảng sau:</a:t>
            </a:r>
            <a:br>
              <a:rPr lang="en-US" sz="2500" cap="none" dirty="0">
                <a:effectLst/>
                <a:latin typeface="Calibri" panose="020F0502020204030204" pitchFamily="34" charset="0"/>
                <a:ea typeface="Calibri" panose="020F0502020204030204" pitchFamily="34" charset="0"/>
              </a:rPr>
            </a:br>
            <a:endParaRPr lang="en-US" sz="2500" cap="none" dirty="0"/>
          </a:p>
        </p:txBody>
      </p:sp>
      <p:sp>
        <p:nvSpPr>
          <p:cNvPr id="4" name="Date Placeholder 3">
            <a:extLst>
              <a:ext uri="{FF2B5EF4-FFF2-40B4-BE49-F238E27FC236}">
                <a16:creationId xmlns:a16="http://schemas.microsoft.com/office/drawing/2014/main" id="{0C3CE02D-1EE0-AEB9-333E-4CD381FA824C}"/>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53A0E484-1A39-6C46-AB53-204CC33AABA1}"/>
              </a:ext>
            </a:extLst>
          </p:cNvPr>
          <p:cNvSpPr>
            <a:spLocks noGrp="1"/>
          </p:cNvSpPr>
          <p:nvPr>
            <p:ph type="sldNum" sz="quarter" idx="12"/>
          </p:nvPr>
        </p:nvSpPr>
        <p:spPr/>
        <p:txBody>
          <a:bodyPr/>
          <a:lstStyle/>
          <a:p>
            <a:fld id="{74A3404E-108D-4C83-932E-0A353F71BD4D}" type="slidenum">
              <a:rPr lang="en-US" smtClean="0"/>
              <a:t>8</a:t>
            </a:fld>
            <a:endParaRPr lang="en-US"/>
          </a:p>
        </p:txBody>
      </p:sp>
    </p:spTree>
    <p:extLst>
      <p:ext uri="{BB962C8B-B14F-4D97-AF65-F5344CB8AC3E}">
        <p14:creationId xmlns:p14="http://schemas.microsoft.com/office/powerpoint/2010/main" val="268888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4D800-FAE7-ED61-3709-ADA7CE364B44}"/>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46CA22CD-1961-5910-1537-A94ECB0D0F22}"/>
              </a:ext>
            </a:extLst>
          </p:cNvPr>
          <p:cNvSpPr>
            <a:spLocks noGrp="1"/>
          </p:cNvSpPr>
          <p:nvPr>
            <p:ph type="sldNum" sz="quarter" idx="12"/>
          </p:nvPr>
        </p:nvSpPr>
        <p:spPr/>
        <p:txBody>
          <a:bodyPr/>
          <a:lstStyle/>
          <a:p>
            <a:fld id="{F9C20B1D-C678-4C69-9E65-5611E138EDCC}" type="slidenum">
              <a:rPr lang="en-US" smtClean="0"/>
              <a:t>80</a:t>
            </a:fld>
            <a:endParaRPr lang="en-US"/>
          </a:p>
        </p:txBody>
      </p:sp>
      <p:pic>
        <p:nvPicPr>
          <p:cNvPr id="5" name="Picture 4">
            <a:extLst>
              <a:ext uri="{FF2B5EF4-FFF2-40B4-BE49-F238E27FC236}">
                <a16:creationId xmlns:a16="http://schemas.microsoft.com/office/drawing/2014/main" id="{46ACCBB5-C841-0ADD-15D0-1112D5F1CEBA}"/>
              </a:ext>
            </a:extLst>
          </p:cNvPr>
          <p:cNvPicPr>
            <a:picLocks noChangeAspect="1"/>
          </p:cNvPicPr>
          <p:nvPr/>
        </p:nvPicPr>
        <p:blipFill>
          <a:blip r:embed="rId2"/>
          <a:stretch>
            <a:fillRect/>
          </a:stretch>
        </p:blipFill>
        <p:spPr>
          <a:xfrm>
            <a:off x="2813326" y="464601"/>
            <a:ext cx="8166894" cy="5756401"/>
          </a:xfrm>
          <a:prstGeom prst="rect">
            <a:avLst/>
          </a:prstGeom>
        </p:spPr>
      </p:pic>
      <p:pic>
        <p:nvPicPr>
          <p:cNvPr id="6" name="Picture 5" descr="A picture containing text, compact disk&#10;&#10;Description automatically generated">
            <a:extLst>
              <a:ext uri="{FF2B5EF4-FFF2-40B4-BE49-F238E27FC236}">
                <a16:creationId xmlns:a16="http://schemas.microsoft.com/office/drawing/2014/main" id="{DCED1398-9DBD-9179-930D-612D6D546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68" y="2159904"/>
            <a:ext cx="2434991" cy="3426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8979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C38D5-2289-B328-3A5F-82B66763AEF8}"/>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FA924138-2530-4D18-0FC4-B11F0378A884}"/>
              </a:ext>
            </a:extLst>
          </p:cNvPr>
          <p:cNvSpPr>
            <a:spLocks noGrp="1"/>
          </p:cNvSpPr>
          <p:nvPr>
            <p:ph type="sldNum" sz="quarter" idx="12"/>
          </p:nvPr>
        </p:nvSpPr>
        <p:spPr/>
        <p:txBody>
          <a:bodyPr/>
          <a:lstStyle/>
          <a:p>
            <a:fld id="{F9C20B1D-C678-4C69-9E65-5611E138EDCC}" type="slidenum">
              <a:rPr lang="en-US" smtClean="0"/>
              <a:t>81</a:t>
            </a:fld>
            <a:endParaRPr lang="en-US"/>
          </a:p>
        </p:txBody>
      </p:sp>
      <p:pic>
        <p:nvPicPr>
          <p:cNvPr id="5" name="Picture 4">
            <a:extLst>
              <a:ext uri="{FF2B5EF4-FFF2-40B4-BE49-F238E27FC236}">
                <a16:creationId xmlns:a16="http://schemas.microsoft.com/office/drawing/2014/main" id="{BD18A94B-F7BD-8956-4E5A-F56327322643}"/>
              </a:ext>
            </a:extLst>
          </p:cNvPr>
          <p:cNvPicPr>
            <a:picLocks noChangeAspect="1"/>
          </p:cNvPicPr>
          <p:nvPr/>
        </p:nvPicPr>
        <p:blipFill>
          <a:blip r:embed="rId2"/>
          <a:stretch>
            <a:fillRect/>
          </a:stretch>
        </p:blipFill>
        <p:spPr>
          <a:xfrm>
            <a:off x="787861" y="25758"/>
            <a:ext cx="9663633" cy="6806483"/>
          </a:xfrm>
          <a:prstGeom prst="rect">
            <a:avLst/>
          </a:prstGeom>
        </p:spPr>
      </p:pic>
    </p:spTree>
    <p:extLst>
      <p:ext uri="{BB962C8B-B14F-4D97-AF65-F5344CB8AC3E}">
        <p14:creationId xmlns:p14="http://schemas.microsoft.com/office/powerpoint/2010/main" val="2936123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137122-13AA-0781-7C12-23D2EE316EEB}"/>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EC978738-50B8-5F88-7968-1381D4B626FE}"/>
              </a:ext>
            </a:extLst>
          </p:cNvPr>
          <p:cNvSpPr>
            <a:spLocks noGrp="1"/>
          </p:cNvSpPr>
          <p:nvPr>
            <p:ph type="sldNum" sz="quarter" idx="12"/>
          </p:nvPr>
        </p:nvSpPr>
        <p:spPr/>
        <p:txBody>
          <a:bodyPr/>
          <a:lstStyle/>
          <a:p>
            <a:fld id="{F9C20B1D-C678-4C69-9E65-5611E138EDCC}" type="slidenum">
              <a:rPr lang="en-US" smtClean="0"/>
              <a:t>82</a:t>
            </a:fld>
            <a:endParaRPr lang="en-US"/>
          </a:p>
        </p:txBody>
      </p:sp>
      <p:pic>
        <p:nvPicPr>
          <p:cNvPr id="5" name="Picture 4">
            <a:extLst>
              <a:ext uri="{FF2B5EF4-FFF2-40B4-BE49-F238E27FC236}">
                <a16:creationId xmlns:a16="http://schemas.microsoft.com/office/drawing/2014/main" id="{087F134F-E6A2-5EA8-01B6-9B9E4E971EEE}"/>
              </a:ext>
            </a:extLst>
          </p:cNvPr>
          <p:cNvPicPr>
            <a:picLocks noChangeAspect="1"/>
          </p:cNvPicPr>
          <p:nvPr/>
        </p:nvPicPr>
        <p:blipFill>
          <a:blip r:embed="rId2"/>
          <a:stretch>
            <a:fillRect/>
          </a:stretch>
        </p:blipFill>
        <p:spPr>
          <a:xfrm>
            <a:off x="802846" y="-10160"/>
            <a:ext cx="9750248" cy="6858000"/>
          </a:xfrm>
          <a:prstGeom prst="rect">
            <a:avLst/>
          </a:prstGeom>
        </p:spPr>
      </p:pic>
    </p:spTree>
    <p:extLst>
      <p:ext uri="{BB962C8B-B14F-4D97-AF65-F5344CB8AC3E}">
        <p14:creationId xmlns:p14="http://schemas.microsoft.com/office/powerpoint/2010/main" val="12221111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D8DA2-C724-B101-6F93-B1BF25E3D4DA}"/>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F8E7E4EF-9DE8-041A-0D09-0F9FFE20D5B9}"/>
              </a:ext>
            </a:extLst>
          </p:cNvPr>
          <p:cNvSpPr>
            <a:spLocks noGrp="1"/>
          </p:cNvSpPr>
          <p:nvPr>
            <p:ph type="sldNum" sz="quarter" idx="12"/>
          </p:nvPr>
        </p:nvSpPr>
        <p:spPr/>
        <p:txBody>
          <a:bodyPr/>
          <a:lstStyle/>
          <a:p>
            <a:fld id="{F9C20B1D-C678-4C69-9E65-5611E138EDCC}" type="slidenum">
              <a:rPr lang="en-US" smtClean="0"/>
              <a:t>83</a:t>
            </a:fld>
            <a:endParaRPr lang="en-US"/>
          </a:p>
        </p:txBody>
      </p:sp>
      <p:pic>
        <p:nvPicPr>
          <p:cNvPr id="4" name="Picture 3" descr="A picture containing text, compact disk&#10;&#10;Description automatically generated">
            <a:extLst>
              <a:ext uri="{FF2B5EF4-FFF2-40B4-BE49-F238E27FC236}">
                <a16:creationId xmlns:a16="http://schemas.microsoft.com/office/drawing/2014/main" id="{BF7C0F35-1197-C920-47EA-AFD76BA93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378" y="1888095"/>
            <a:ext cx="2393626" cy="338113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C77B516-EFBC-C0B3-12C3-F832F6E72EB2}"/>
              </a:ext>
            </a:extLst>
          </p:cNvPr>
          <p:cNvPicPr>
            <a:picLocks noChangeAspect="1"/>
          </p:cNvPicPr>
          <p:nvPr/>
        </p:nvPicPr>
        <p:blipFill>
          <a:blip r:embed="rId3"/>
          <a:stretch>
            <a:fillRect/>
          </a:stretch>
        </p:blipFill>
        <p:spPr>
          <a:xfrm>
            <a:off x="2820208" y="76835"/>
            <a:ext cx="9300671" cy="6644640"/>
          </a:xfrm>
          <a:prstGeom prst="rect">
            <a:avLst/>
          </a:prstGeom>
        </p:spPr>
      </p:pic>
    </p:spTree>
    <p:extLst>
      <p:ext uri="{BB962C8B-B14F-4D97-AF65-F5344CB8AC3E}">
        <p14:creationId xmlns:p14="http://schemas.microsoft.com/office/powerpoint/2010/main" val="2648898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0AA3B-C5AD-BB50-E6F3-298A9FF5D8C4}"/>
              </a:ext>
            </a:extLst>
          </p:cNvPr>
          <p:cNvSpPr>
            <a:spLocks noGrp="1"/>
          </p:cNvSpPr>
          <p:nvPr>
            <p:ph type="dt" sz="half" idx="10"/>
          </p:nvPr>
        </p:nvSpPr>
        <p:spPr/>
        <p:txBody>
          <a:bodyPr/>
          <a:lstStyle/>
          <a:p>
            <a:fld id="{D6D27D59-6977-44DD-8E4E-5EC5FBCC1A34}" type="datetime1">
              <a:rPr lang="en-US" smtClean="0"/>
              <a:t>17-Apr-23</a:t>
            </a:fld>
            <a:endParaRPr lang="en-US"/>
          </a:p>
        </p:txBody>
      </p:sp>
      <p:sp>
        <p:nvSpPr>
          <p:cNvPr id="3" name="Slide Number Placeholder 2">
            <a:extLst>
              <a:ext uri="{FF2B5EF4-FFF2-40B4-BE49-F238E27FC236}">
                <a16:creationId xmlns:a16="http://schemas.microsoft.com/office/drawing/2014/main" id="{4EC8024C-A76F-780B-4176-8324341E9410}"/>
              </a:ext>
            </a:extLst>
          </p:cNvPr>
          <p:cNvSpPr>
            <a:spLocks noGrp="1"/>
          </p:cNvSpPr>
          <p:nvPr>
            <p:ph type="sldNum" sz="quarter" idx="12"/>
          </p:nvPr>
        </p:nvSpPr>
        <p:spPr/>
        <p:txBody>
          <a:bodyPr/>
          <a:lstStyle/>
          <a:p>
            <a:fld id="{F9C20B1D-C678-4C69-9E65-5611E138EDCC}" type="slidenum">
              <a:rPr lang="en-US" smtClean="0"/>
              <a:t>84</a:t>
            </a:fld>
            <a:endParaRPr lang="en-US"/>
          </a:p>
        </p:txBody>
      </p:sp>
      <p:pic>
        <p:nvPicPr>
          <p:cNvPr id="5" name="Picture 4">
            <a:extLst>
              <a:ext uri="{FF2B5EF4-FFF2-40B4-BE49-F238E27FC236}">
                <a16:creationId xmlns:a16="http://schemas.microsoft.com/office/drawing/2014/main" id="{C5B8293F-3184-150A-3E6F-0E7E3EAAB2C0}"/>
              </a:ext>
            </a:extLst>
          </p:cNvPr>
          <p:cNvPicPr>
            <a:picLocks noChangeAspect="1"/>
          </p:cNvPicPr>
          <p:nvPr/>
        </p:nvPicPr>
        <p:blipFill>
          <a:blip r:embed="rId2"/>
          <a:stretch>
            <a:fillRect/>
          </a:stretch>
        </p:blipFill>
        <p:spPr>
          <a:xfrm>
            <a:off x="1838960" y="691444"/>
            <a:ext cx="8879840" cy="6166556"/>
          </a:xfrm>
          <a:prstGeom prst="rect">
            <a:avLst/>
          </a:prstGeom>
          <a:ln>
            <a:solidFill>
              <a:schemeClr val="tx1"/>
            </a:solidFill>
          </a:ln>
        </p:spPr>
      </p:pic>
    </p:spTree>
    <p:extLst>
      <p:ext uri="{BB962C8B-B14F-4D97-AF65-F5344CB8AC3E}">
        <p14:creationId xmlns:p14="http://schemas.microsoft.com/office/powerpoint/2010/main" val="3271049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400" y="1680554"/>
            <a:ext cx="11586457" cy="1588636"/>
          </a:xfrm>
          <a:prstGeom prst="rect">
            <a:avLst/>
          </a:prstGeom>
          <a:noFill/>
        </p:spPr>
        <p:txBody>
          <a:bodyPr wrap="square" lIns="121917" tIns="60958" rIns="121917" bIns="60958" rtlCol="0">
            <a:spAutoFit/>
          </a:bodyPr>
          <a:lstStyle/>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Ghi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nhận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góp</a:t>
            </a:r>
            <a:r>
              <a:rPr lang="en-US" sz="2100" i="1" dirty="0">
                <a:solidFill>
                  <a:srgbClr val="0070C0"/>
                </a:solidFill>
                <a:latin typeface="Cambria" panose="02040503050406030204" pitchFamily="18" charset="0"/>
                <a:ea typeface="Cambria" panose="02040503050406030204" pitchFamily="18" charset="0"/>
              </a:rPr>
              <a:t> ý </a:t>
            </a:r>
            <a:r>
              <a:rPr lang="en-US" sz="2100" i="1" dirty="0" err="1">
                <a:solidFill>
                  <a:srgbClr val="0070C0"/>
                </a:solidFill>
                <a:latin typeface="Cambria" panose="02040503050406030204" pitchFamily="18" charset="0"/>
                <a:ea typeface="Cambria" panose="02040503050406030204" pitchFamily="18" charset="0"/>
              </a:rPr>
              <a:t>của</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bạn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đọc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chuyển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đến</a:t>
            </a:r>
            <a:r>
              <a:rPr lang="en-US" sz="2100" i="1" dirty="0">
                <a:solidFill>
                  <a:srgbClr val="0070C0"/>
                </a:solidFill>
                <a:latin typeface="Cambria" panose="02040503050406030204" pitchFamily="18" charset="0"/>
                <a:ea typeface="Cambria" panose="02040503050406030204" pitchFamily="18" charset="0"/>
              </a:rPr>
              <a:t> ban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để</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tham</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khảo</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phản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biện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và</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chỉnh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sửa</a:t>
            </a:r>
            <a:r>
              <a:rPr lang="en-US" sz="2100" i="1" dirty="0">
                <a:solidFill>
                  <a:srgbClr val="0070C0"/>
                </a:solidFill>
                <a:latin typeface="Cambria" panose="02040503050406030204" pitchFamily="18"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Kết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nối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huấn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giữa</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giáo</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giả</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chủ</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tổng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chủ</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biên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môn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học</a:t>
            </a:r>
            <a:r>
              <a:rPr lang="en-US" sz="2100" i="1" dirty="0">
                <a:solidFill>
                  <a:srgbClr val="0070C0"/>
                </a:solidFill>
                <a:latin typeface="Cambria" panose="02040503050406030204" pitchFamily="18" charset="0"/>
                <a:ea typeface="Cambria" panose="02040503050406030204" pitchFamily="18" charset="0"/>
              </a:rPr>
              <a:t>.</a:t>
            </a:r>
          </a:p>
          <a:p>
            <a:pPr marL="457178" indent="-457178">
              <a:lnSpc>
                <a:spcPct val="130000"/>
              </a:lnSpc>
              <a:spcBef>
                <a:spcPts val="400"/>
              </a:spcBef>
              <a:spcAft>
                <a:spcPts val="400"/>
              </a:spcAft>
              <a:buFont typeface="Courier New" panose="02070309020205020404" pitchFamily="49" charset="0"/>
              <a:buChar char="o"/>
            </a:pPr>
            <a:r>
              <a:rPr lang="en-US" sz="2100" i="1" dirty="0" err="1">
                <a:solidFill>
                  <a:srgbClr val="0070C0"/>
                </a:solidFill>
                <a:latin typeface="Cambria" panose="02040503050406030204" pitchFamily="18" charset="0"/>
                <a:ea typeface="Cambria" panose="02040503050406030204" pitchFamily="18" charset="0"/>
              </a:rPr>
              <a:t>Hỗ</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trợ</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phát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hành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và</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công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thư</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viện</a:t>
            </a:r>
            <a:r>
              <a:rPr lang="en-US" sz="2100" i="1" dirty="0">
                <a:solidFill>
                  <a:srgbClr val="0070C0"/>
                </a:solidFill>
                <a:latin typeface="Cambria" panose="02040503050406030204" pitchFamily="18" charset="0"/>
                <a:ea typeface="Cambria" panose="02040503050406030204" pitchFamily="18" charset="0"/>
              </a:rPr>
              <a:t>.</a:t>
            </a:r>
          </a:p>
        </p:txBody>
      </p:sp>
      <p:sp>
        <p:nvSpPr>
          <p:cNvPr id="5" name="Title 4"/>
          <p:cNvSpPr>
            <a:spLocks noGrp="1"/>
          </p:cNvSpPr>
          <p:nvPr>
            <p:ph type="title"/>
          </p:nvPr>
        </p:nvSpPr>
        <p:spPr/>
        <p:txBody>
          <a:bodyPr/>
          <a:lstStyle/>
          <a:p>
            <a:r>
              <a:rPr lang="en-US">
                <a:latin typeface="Cambria" panose="02040503050406030204" pitchFamily="18" charset="0"/>
                <a:ea typeface="Cambria" panose="02040503050406030204" pitchFamily="18" charset="0"/>
              </a:rPr>
              <a:t>GÓC HỖ TRỢ</a:t>
            </a:r>
          </a:p>
        </p:txBody>
      </p:sp>
      <p:sp>
        <p:nvSpPr>
          <p:cNvPr id="11" name="TextBox 10"/>
          <p:cNvSpPr txBox="1"/>
          <p:nvPr/>
        </p:nvSpPr>
        <p:spPr>
          <a:xfrm>
            <a:off x="4777553" y="3773186"/>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a:solidFill>
                <a:schemeClr val="bg1"/>
              </a:solidFill>
              <a:latin typeface="Cambria" panose="02040503050406030204" pitchFamily="18" charset="0"/>
              <a:ea typeface="Cambria" panose="02040503050406030204" pitchFamily="18" charset="0"/>
            </a:endParaRPr>
          </a:p>
          <a:p>
            <a:pPr algn="ctr"/>
            <a:r>
              <a:rPr lang="en-US" sz="3200" b="1" i="1">
                <a:solidFill>
                  <a:schemeClr val="bg1"/>
                </a:solidFill>
                <a:latin typeface="Cambria" panose="02040503050406030204" pitchFamily="18" charset="0"/>
                <a:ea typeface="Cambria" panose="02040503050406030204" pitchFamily="18" charset="0"/>
              </a:rPr>
              <a:t>www.chantroisangtao.vn/hotro</a:t>
            </a:r>
          </a:p>
          <a:p>
            <a:pPr algn="ctr"/>
            <a:endParaRPr lang="en-US" sz="3200" b="1" i="1">
              <a:solidFill>
                <a:schemeClr val="bg1"/>
              </a:solidFill>
              <a:latin typeface="Cambria" panose="02040503050406030204" pitchFamily="18" charset="0"/>
              <a:ea typeface="Cambria" panose="02040503050406030204" pitchFamily="18" charset="0"/>
            </a:endParaRPr>
          </a:p>
        </p:txBody>
      </p:sp>
      <p:pic>
        <p:nvPicPr>
          <p:cNvPr id="1026" name="Picture 2" descr="Kết quả hình ảnh cho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796" y="3305314"/>
            <a:ext cx="3059812" cy="3059812"/>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2"/>
          </p:nvPr>
        </p:nvSpPr>
        <p:spPr/>
        <p:txBody>
          <a:bodyPr/>
          <a:lstStyle/>
          <a:p>
            <a:fld id="{3F29989E-FBD3-4F75-948A-30A37D6D83AA}" type="datetime1">
              <a:rPr lang="en-US" smtClean="0">
                <a:latin typeface="Cambria" panose="02040503050406030204" pitchFamily="18" charset="0"/>
                <a:ea typeface="Cambria" panose="02040503050406030204" pitchFamily="18" charset="0"/>
              </a:rPr>
              <a:t>17-Apr-23</a:t>
            </a:fld>
            <a:endParaRPr lang="en-US">
              <a:latin typeface="Cambria" panose="02040503050406030204" pitchFamily="18" charset="0"/>
              <a:ea typeface="Cambria" panose="02040503050406030204" pitchFamily="18" charset="0"/>
            </a:endParaRPr>
          </a:p>
        </p:txBody>
      </p:sp>
      <p:sp>
        <p:nvSpPr>
          <p:cNvPr id="8" name="Slide Number Placeholder 7"/>
          <p:cNvSpPr>
            <a:spLocks noGrp="1"/>
          </p:cNvSpPr>
          <p:nvPr>
            <p:ph type="sldNum" sz="quarter" idx="4"/>
          </p:nvPr>
        </p:nvSpPr>
        <p:spPr/>
        <p:txBody>
          <a:bodyPr/>
          <a:lstStyle/>
          <a:p>
            <a:fld id="{74A3404E-108D-4C83-932E-0A353F71BD4D}" type="slidenum">
              <a:rPr lang="en-US" smtClean="0">
                <a:latin typeface="Cambria" panose="02040503050406030204" pitchFamily="18" charset="0"/>
                <a:ea typeface="Cambria" panose="02040503050406030204" pitchFamily="18" charset="0"/>
              </a:rPr>
              <a:pPr/>
              <a:t>85</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60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0F14D-222C-407E-8F3D-94F8D2A17CF7}"/>
              </a:ext>
            </a:extLst>
          </p:cNvPr>
          <p:cNvSpPr>
            <a:spLocks noGrp="1"/>
          </p:cNvSpPr>
          <p:nvPr>
            <p:ph type="dt" sz="half" idx="10"/>
          </p:nvPr>
        </p:nvSpPr>
        <p:spPr/>
        <p:txBody>
          <a:bodyPr/>
          <a:lstStyle/>
          <a:p>
            <a:fld id="{9D58B763-27D6-4931-BA99-53548DE8A1FB}" type="datetime1">
              <a:rPr lang="en-US" smtClean="0"/>
              <a:t>17-Apr-23</a:t>
            </a:fld>
            <a:endParaRPr lang="en-US"/>
          </a:p>
        </p:txBody>
      </p:sp>
      <p:sp>
        <p:nvSpPr>
          <p:cNvPr id="3" name="Slide Number Placeholder 2">
            <a:extLst>
              <a:ext uri="{FF2B5EF4-FFF2-40B4-BE49-F238E27FC236}">
                <a16:creationId xmlns:a16="http://schemas.microsoft.com/office/drawing/2014/main" id="{3D5ADD56-B12F-4FDA-9368-194268637F26}"/>
              </a:ext>
            </a:extLst>
          </p:cNvPr>
          <p:cNvSpPr>
            <a:spLocks noGrp="1"/>
          </p:cNvSpPr>
          <p:nvPr>
            <p:ph type="sldNum" sz="quarter" idx="12"/>
          </p:nvPr>
        </p:nvSpPr>
        <p:spPr/>
        <p:txBody>
          <a:bodyPr/>
          <a:lstStyle/>
          <a:p>
            <a:fld id="{74A3404E-108D-4C83-932E-0A353F71BD4D}" type="slidenum">
              <a:rPr lang="en-US" smtClean="0"/>
              <a:t>86</a:t>
            </a:fld>
            <a:endParaRPr lang="en-US"/>
          </a:p>
        </p:txBody>
      </p:sp>
    </p:spTree>
    <p:extLst>
      <p:ext uri="{BB962C8B-B14F-4D97-AF65-F5344CB8AC3E}">
        <p14:creationId xmlns:p14="http://schemas.microsoft.com/office/powerpoint/2010/main" val="22286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03838D-F8BD-903E-4E5E-4CE72DA7F12A}"/>
              </a:ext>
            </a:extLst>
          </p:cNvPr>
          <p:cNvSpPr>
            <a:spLocks noGrp="1"/>
          </p:cNvSpPr>
          <p:nvPr>
            <p:ph type="dt" sz="half" idx="10"/>
          </p:nvPr>
        </p:nvSpPr>
        <p:spPr/>
        <p:txBody>
          <a:bodyPr/>
          <a:lstStyle/>
          <a:p>
            <a:fld id="{5B40D6F2-2912-4CAC-ADE2-FD9E875697CE}" type="datetime1">
              <a:rPr lang="en-US" smtClean="0"/>
              <a:t>17-Apr-23</a:t>
            </a:fld>
            <a:endParaRPr lang="en-US"/>
          </a:p>
        </p:txBody>
      </p:sp>
      <p:sp>
        <p:nvSpPr>
          <p:cNvPr id="5" name="Slide Number Placeholder 4">
            <a:extLst>
              <a:ext uri="{FF2B5EF4-FFF2-40B4-BE49-F238E27FC236}">
                <a16:creationId xmlns:a16="http://schemas.microsoft.com/office/drawing/2014/main" id="{9240BC06-6B64-6ECE-706A-3AC4CB9DFF8E}"/>
              </a:ext>
            </a:extLst>
          </p:cNvPr>
          <p:cNvSpPr>
            <a:spLocks noGrp="1"/>
          </p:cNvSpPr>
          <p:nvPr>
            <p:ph type="sldNum" sz="quarter" idx="12"/>
          </p:nvPr>
        </p:nvSpPr>
        <p:spPr/>
        <p:txBody>
          <a:bodyPr/>
          <a:lstStyle/>
          <a:p>
            <a:fld id="{74A3404E-108D-4C83-932E-0A353F71BD4D}" type="slidenum">
              <a:rPr lang="en-US" smtClean="0"/>
              <a:t>9</a:t>
            </a:fld>
            <a:endParaRPr lang="en-US"/>
          </a:p>
        </p:txBody>
      </p:sp>
      <p:graphicFrame>
        <p:nvGraphicFramePr>
          <p:cNvPr id="6" name="Table 5">
            <a:extLst>
              <a:ext uri="{FF2B5EF4-FFF2-40B4-BE49-F238E27FC236}">
                <a16:creationId xmlns:a16="http://schemas.microsoft.com/office/drawing/2014/main" id="{88F9C5D9-DAE3-6ADC-709C-43CE1A6FF247}"/>
              </a:ext>
            </a:extLst>
          </p:cNvPr>
          <p:cNvGraphicFramePr>
            <a:graphicFrameLocks noGrp="1"/>
          </p:cNvGraphicFramePr>
          <p:nvPr>
            <p:extLst>
              <p:ext uri="{D42A27DB-BD31-4B8C-83A1-F6EECF244321}">
                <p14:modId xmlns:p14="http://schemas.microsoft.com/office/powerpoint/2010/main" val="1705705860"/>
              </p:ext>
            </p:extLst>
          </p:nvPr>
        </p:nvGraphicFramePr>
        <p:xfrm>
          <a:off x="240001" y="415938"/>
          <a:ext cx="11707980" cy="5447330"/>
        </p:xfrm>
        <a:graphic>
          <a:graphicData uri="http://schemas.openxmlformats.org/drawingml/2006/table">
            <a:tbl>
              <a:tblPr>
                <a:tableStyleId>{21E4AEA4-8DFA-4A89-87EB-49C32662AFE0}</a:tableStyleId>
              </a:tblPr>
              <a:tblGrid>
                <a:gridCol w="1979190">
                  <a:extLst>
                    <a:ext uri="{9D8B030D-6E8A-4147-A177-3AD203B41FA5}">
                      <a16:colId xmlns:a16="http://schemas.microsoft.com/office/drawing/2014/main" val="594497618"/>
                    </a:ext>
                  </a:extLst>
                </a:gridCol>
                <a:gridCol w="9728790">
                  <a:extLst>
                    <a:ext uri="{9D8B030D-6E8A-4147-A177-3AD203B41FA5}">
                      <a16:colId xmlns:a16="http://schemas.microsoft.com/office/drawing/2014/main" val="996373940"/>
                    </a:ext>
                  </a:extLst>
                </a:gridCol>
              </a:tblGrid>
              <a:tr h="380472">
                <a:tc>
                  <a:txBody>
                    <a:bodyPr/>
                    <a:lstStyle/>
                    <a:p>
                      <a:pPr algn="ctr">
                        <a:lnSpc>
                          <a:spcPct val="150000"/>
                        </a:lnSpc>
                        <a:spcAft>
                          <a:spcPts val="1000"/>
                        </a:spcAft>
                      </a:pPr>
                      <a:r>
                        <a:rPr lang="en-US" sz="2500" b="1" dirty="0">
                          <a:effectLst/>
                          <a:latin typeface="Times New Roman" panose="02020603050405020304" pitchFamily="18" charset="0"/>
                          <a:ea typeface="Tahoma" panose="020B0604030504040204" pitchFamily="34" charset="0"/>
                          <a:cs typeface="Times New Roman" panose="02020603050405020304" pitchFamily="18" charset="0"/>
                        </a:rPr>
                        <a:t>Thành </a:t>
                      </a:r>
                      <a:r>
                        <a:rPr lang="en-US" sz="2500" b="1" dirty="0" err="1">
                          <a:effectLst/>
                          <a:latin typeface="Times New Roman" panose="02020603050405020304" pitchFamily="18" charset="0"/>
                          <a:ea typeface="Tahoma" panose="020B0604030504040204" pitchFamily="34" charset="0"/>
                          <a:cs typeface="Times New Roman" panose="02020603050405020304" pitchFamily="18" charset="0"/>
                        </a:rPr>
                        <a:t>phần</a:t>
                      </a:r>
                      <a:r>
                        <a:rPr lang="en-US" sz="25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effectLst/>
                          <a:latin typeface="Times New Roman" panose="02020603050405020304" pitchFamily="18" charset="0"/>
                          <a:ea typeface="Tahoma" panose="020B0604030504040204" pitchFamily="34" charset="0"/>
                          <a:cs typeface="Times New Roman" panose="02020603050405020304" pitchFamily="18" charset="0"/>
                        </a:rPr>
                        <a:t>năng</a:t>
                      </a:r>
                      <a:r>
                        <a:rPr lang="en-US" sz="25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effectLst/>
                          <a:latin typeface="Times New Roman" panose="02020603050405020304" pitchFamily="18" charset="0"/>
                          <a:ea typeface="Tahoma" panose="020B0604030504040204" pitchFamily="34" charset="0"/>
                          <a:cs typeface="Times New Roman" panose="02020603050405020304" pitchFamily="18" charset="0"/>
                        </a:rPr>
                        <a:t>lực</a:t>
                      </a:r>
                      <a:endParaRPr lang="en-US" sz="25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6684" marR="46684" marT="46684" marB="46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1000"/>
                        </a:spcAft>
                      </a:pPr>
                      <a:r>
                        <a:rPr lang="en-US" sz="2500" b="1" dirty="0" err="1">
                          <a:effectLst/>
                          <a:latin typeface="Times New Roman" panose="02020603050405020304" pitchFamily="18" charset="0"/>
                          <a:ea typeface="Tahoma" panose="020B0604030504040204" pitchFamily="34" charset="0"/>
                          <a:cs typeface="Times New Roman" panose="02020603050405020304" pitchFamily="18" charset="0"/>
                        </a:rPr>
                        <a:t>Biểu</a:t>
                      </a:r>
                      <a:r>
                        <a:rPr lang="en-US" sz="25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b="1" dirty="0" err="1">
                          <a:effectLst/>
                          <a:latin typeface="Times New Roman" panose="02020603050405020304" pitchFamily="18" charset="0"/>
                          <a:ea typeface="Tahoma" panose="020B0604030504040204" pitchFamily="34" charset="0"/>
                          <a:cs typeface="Times New Roman" panose="02020603050405020304" pitchFamily="18" charset="0"/>
                        </a:rPr>
                        <a:t>hiện</a:t>
                      </a:r>
                      <a:endParaRPr lang="en-US" sz="2500" b="1"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6684" marR="46684" marT="46684" marB="46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97030616"/>
                  </a:ext>
                </a:extLst>
              </a:tr>
              <a:tr h="3970866">
                <a:tc>
                  <a:txBody>
                    <a:bodyPr/>
                    <a:lstStyle/>
                    <a:p>
                      <a:pPr algn="just">
                        <a:lnSpc>
                          <a:spcPct val="150000"/>
                        </a:lnSpc>
                        <a:spcAft>
                          <a:spcPts val="1000"/>
                        </a:spcAft>
                      </a:pP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khoa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học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500" b="0" kern="120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ịch sử và </a:t>
                      </a:r>
                      <a:r>
                        <a:rPr lang="en-US" sz="2500" b="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500" b="0" kern="1200" cap="non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ịa</a:t>
                      </a:r>
                      <a:r>
                        <a:rPr lang="vi-VN" sz="2500" b="0" kern="1200" cap="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lí </a:t>
                      </a:r>
                      <a:endParaRPr lang="en-US" sz="25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46684" marR="46684" marT="46684" marB="46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50000"/>
                        </a:lnSpc>
                        <a:spcAft>
                          <a:spcPts val="1000"/>
                        </a:spcAft>
                      </a:pP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Kể</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nêu</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biết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các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hiện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tượng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địa</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sự</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kiện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lịch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sử</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diễn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ra</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cuộc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sống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theo</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mối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quan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hệ</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gian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thời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gian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truyền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thống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nối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con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người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Việt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Nam;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nền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văn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minh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vấn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đề</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khó</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khăn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mà</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nhân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loại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đang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phải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đối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mặt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50000"/>
                        </a:lnSpc>
                        <a:spcAft>
                          <a:spcPts val="1000"/>
                        </a:spcAft>
                      </a:pP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Trình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bày</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mô</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tả</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nét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chính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về</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lịch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sử</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địa</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địa</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vùng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miền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đất</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nước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thế</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giới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50000"/>
                        </a:lnSpc>
                        <a:spcAft>
                          <a:spcPts val="1000"/>
                        </a:spcAft>
                      </a:pP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Nêu</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cách</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con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người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khai</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thác</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sử</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dụng</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bảo</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vệ</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tự</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500" dirty="0" err="1">
                          <a:effectLst/>
                          <a:latin typeface="Times New Roman" panose="02020603050405020304" pitchFamily="18" charset="0"/>
                          <a:ea typeface="Tahoma" panose="020B0604030504040204" pitchFamily="34" charset="0"/>
                          <a:cs typeface="Times New Roman" panose="02020603050405020304" pitchFamily="18" charset="0"/>
                        </a:rPr>
                        <a:t>nhiên</a:t>
                      </a:r>
                      <a:r>
                        <a:rPr lang="en-US" sz="2500" dirty="0">
                          <a:effectLst/>
                          <a:latin typeface="Times New Roman" panose="02020603050405020304" pitchFamily="18" charset="0"/>
                          <a:ea typeface="Tahoma" panose="020B0604030504040204" pitchFamily="34" charset="0"/>
                          <a:cs typeface="Times New Roman" panose="02020603050405020304" pitchFamily="18" charset="0"/>
                        </a:rPr>
                        <a:t>.</a:t>
                      </a:r>
                    </a:p>
                  </a:txBody>
                  <a:tcPr marL="46684" marR="46684" marT="46684" marB="46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2114932"/>
                  </a:ext>
                </a:extLst>
              </a:tr>
            </a:tbl>
          </a:graphicData>
        </a:graphic>
      </p:graphicFrame>
    </p:spTree>
    <p:extLst>
      <p:ext uri="{BB962C8B-B14F-4D97-AF65-F5344CB8AC3E}">
        <p14:creationId xmlns:p14="http://schemas.microsoft.com/office/powerpoint/2010/main" val="37399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4130</TotalTime>
  <Words>5810</Words>
  <Application>Microsoft Office PowerPoint</Application>
  <PresentationFormat>Màn hình rộng</PresentationFormat>
  <Paragraphs>543</Paragraphs>
  <Slides>86</Slides>
  <Notes>3</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86</vt:i4>
      </vt:variant>
    </vt:vector>
  </HeadingPairs>
  <TitlesOfParts>
    <vt:vector size="94" baseType="lpstr">
      <vt:lpstr>Arial</vt:lpstr>
      <vt:lpstr>Calibri</vt:lpstr>
      <vt:lpstr>Cambria</vt:lpstr>
      <vt:lpstr>Courier New</vt:lpstr>
      <vt:lpstr>Myriad Pro</vt:lpstr>
      <vt:lpstr>Times New Roman</vt:lpstr>
      <vt:lpstr>Wingdings</vt:lpstr>
      <vt:lpstr>Office Theme</vt:lpstr>
      <vt:lpstr>Bản trình bày PowerPoint</vt:lpstr>
      <vt:lpstr>TÂP HUẤN  GIẢNG DẠY SÁCH GIÁO KHOA  LỊCH SỬ VÀ ĐỊA LÍ 4</vt:lpstr>
      <vt:lpstr>LỊCH SỬ VÀ ĐỊA LÍ 4</vt:lpstr>
      <vt:lpstr>+ PHẦN MỘT: HƯỚNG DẪN CHUNG + PHẦN HAI: HƯỚNG DẪN TỔ CHỨC DẠY HỌC MỘT SỐ NỘI DUNG + PHẦN BA: CÁC NỘI DUNG KHÁC  </vt:lpstr>
      <vt:lpstr>Môn Lịch sử và Địa lí ở cấp tiểu học hình thành, phát triển cho HS năng lực lịch sử và địa lí với các thành phần: nhận thức khoa học lịch sử và địa lí; tìm hiểu lịch sử và địa lí; vận dụng kiến thức, kĩ năng đã học; đồng thời góp phần hình thành và phát triển các năng lực chung: tự chủ và tự học, giao tiếp và hợp tác, giải quyết vấn đề và sáng tạo.  </vt:lpstr>
      <vt:lpstr>Môn Lịch sử và Địa lí ở cấp tiểu học giúp HS khám phá thế giới tự nhiên và xã hội xung quanh để bồi dưỡng lòng tự hào dân tộc, tình yêu thiên nhiên, quê hương, đất nước; ý thức bảo vệ thiên nhiên, giữ gìn và phát triển các giá trị văn hoá Việt Nam; tôn trọng sự khác biệt về văn hoá giữa các quốc gia và dân tộc, từ đó góp phần hình thành và phát triển các phẩm chất yêu nước, nhân ái, chăm chỉ, trung thực, trách nhiệm. </vt:lpstr>
      <vt:lpstr>2. YÊU CẦU CẦN ĐẠT 2.1. Yêu cầu cần đạt về các phẩm chất chủ yếu và năng lực chung Môn Lịch sử và Địa lí cấp tiểu học góp phần hình thành, phát triển ở HS các phẩm chất chủ yếu và năng lực chung theo các mức độ phù hợp với môn học, cấp học đã được quy định tại chương trình tổng thể. </vt:lpstr>
      <vt:lpstr>2.2. Yêu cầu cần đạt về năng lực đặc thù môn Lịch sử và Địa lí hình thành và phát triển ở HS năng lực lịch sử và địa lí, biểu hiện đặc thù của năng lực khoa học với các thành phần: nhận thức khoa học lịch sử và địa lí; tìm hiểu lịch sử và địa lí; vận dụng kiến thức, kĩ năng đã học. Biểu hiện của các thành phần năng lực này được trình bày trong bảng sau: </vt:lpstr>
      <vt:lpstr>Bản trình bày PowerPoint</vt:lpstr>
      <vt:lpstr>Bản trình bày PowerPoint</vt:lpstr>
      <vt:lpstr>Bản trình bày PowerPoint</vt:lpstr>
      <vt:lpstr>3. QUAN ĐIỂM BIÊN SOẠN SÁCH – SGK Lịch sử và Địa lí 4 được triển khai bám sát chương trình môn Lịch sử và Địa lí 4 được bộ Giáo dục và Đào tạo ban hành ngày 26 – 12 – 2018, đồng thời tuân thủ nghiêm ngặt các tiêu chuẩn SGK mới ban hành kèm theo thông tư số 33/2017/TT-BGDĐT ngày 22/12/2017; thông tư số 23/2020/TT-BGDĐT ngày 6/8/2020 và thông tư số 5/2022/TT-BGDĐT ngày 19/3/2022 sửa đổi, bổ sung một số điều của thông tư 33/2017/TT-BGDĐT ngày 22/12/2017. </vt:lpstr>
      <vt:lpstr>– Sách đảm bảo các yêu cầu cần đạt về phẩm chất và năng lực chung quy định trong chương trình tổng thể đồng thời với các năng lực đặc thù của môn học: nhận thức khoa học lịch sử và địa lí, tìm hiểu lịch sử và địa lí và vận dụng kiến thức, kĩ năng đã học. – Tư tưởng chủ đạo của bộ sách: đổi mới và sáng tạo, vận dụng triệt để các quan điểm: tích cực hoá hoạt động của HS, dạy học tích hợp. Giúp HS hình thành, phát triển năng lực địa lí – lịch sử đồng thời góp phần cùng các môn học và hoạt động giáo dục khác phát triển ở HS phẩm chất chủ yếu và năng lực chung đã được hình thành trong giai đoạn giáo dục cơ bản, đó là là tình yêu quê hương, đất nước; thái độ ứng xử đúng đắn với môi trường tự nhiên, xã hội;</vt:lpstr>
      <vt:lpstr>4. CẤU TRÚC SÁCH VÀ CẤU TRÚC BÀI HỌC 4.1. Cấu trúc sách SGK môn Lịch sử và Địa lí lớp 4 gồm có phần mở đầu: Làm quen với phương tiện học tập môn Lịch sử và Địa lí và 6 chủ đề, bao gồm:  Chủ đề 1: Địa phương em (tỉnh, thành phố trực thuộc trung ương) Chủ đề 2: Trung du và miền núi bắc bộ Chủ đề 3: Đồng bằng bắc bộ Chủ đề 4: Duyên hải miền trung Chủ đề 5: Tây nguyên Chủ đề 6: Nam bộ Ngoài ra, sách còn có trang hướng dẫn sử dụng sách và thuật ngữ. </vt:lpstr>
      <vt:lpstr>– Phần mục tiêu: những yêu cầu HS đạt được sau khi học xong mỗi bài. – Phần khởi động: những hoạt động dẫn dắt HS vào bài mới. – Phần khám phá: bắt đầu bằng hình ảnh trang sách mở ra. Ở phần này, hệ thống kênh hình, kênh chữ trong mỗi bài có sự chọn lọc, thể hiện sự sinh động, mang tính sư phạm cao; kết hợp với các hoạt động học để HS đạt được yêu cầu cần đạt sau khi học. – Phần luyện tập – vận dụng: cuối mỗi bài gồm các câu hỏi luyện tập và vận dụng để để HS củng cố, hệ thống hoá kiến thức, rèn luyện kĩ năng và sử dụng. </vt:lpstr>
      <vt:lpstr>Bản trình bày PowerPoint</vt:lpstr>
      <vt:lpstr> Trong dạy học môn lịch sử và địa lí ở tiểu học, phương pháp sử dụng đồ dùng trực quan là phương pháp mang lại hiệu quả cao trong việc giúp HS hình thành những biểu tượng và khái niệm lịch sử, địa lí, khắc phục được những khó khăn trong học tập và nghiên cứu lịch sử, địa lí (người học không thể trực tiếp tiếp xúc, quan sát đối tượng nghiên cứu,…). Trong dạy học môn lịch sử và địa lí ở tiểu học, đồ dùng trực quan rất đa dạng. Trên thực tế, bản đồ, lược đồ, tranh, ảnh, phim tư liệu, bảng biểu, sơ đồ được sử dụng phổ biến hơn cả và thường kết hợp với các thiết bị công nghệ, phần mềm/ công cụ để giới thiệu cho HS.</vt:lpstr>
      <vt:lpstr>Bản trình bày PowerPoint</vt:lpstr>
      <vt:lpstr>5.2. Kể chuyện</vt:lpstr>
      <vt:lpstr>Bản trình bày PowerPoint</vt:lpstr>
      <vt:lpstr>5.3. DẠY HỌC HỢP TÁC</vt:lpstr>
      <vt:lpstr>Bản trình bày PowerPoint</vt:lpstr>
      <vt:lpstr>5.4. Dạy học phát hiện và giải quyết vấn đề</vt:lpstr>
      <vt:lpstr>Bản trình bày PowerPoint</vt:lpstr>
      <vt:lpstr>6. ĐÁNH GIÁ TRONG TỔ CHỨC DẠY HỌC MÔN LỊCH SỬ VÀ ĐỊA LÍ 4 6.1. Khái niệm Đánh giá HS tiểu học là quá trình thu thập, xử lí thông tin thông qua các hoạt động quan sát, theo dõi, trao đổi, kiểm tra, nhận xét quá trình học tập, rèn luyện của HS; tư vấn, hướng dẫn, động viên HS; diễn giải thông tin định tính hoặc định lượng về kết quả học tập, rèn luyện, sự hình thành và phát triển một số phẩm chất, năng lực của HS tiểu học. </vt:lpstr>
      <vt:lpstr>Bản trình bày PowerPoint</vt:lpstr>
      <vt:lpstr>Bản trình bày PowerPoint</vt:lpstr>
      <vt:lpstr>Bản trình bày PowerPoint</vt:lpstr>
      <vt:lpstr>Bản trình bày PowerPoint</vt:lpstr>
      <vt:lpstr>Bản trình bày PowerPoint</vt:lpstr>
      <vt:lpstr>PHẦN HAI HƯỚNG DẪN TỔ CHỨC DẠY HỌC MỘT SỐ NỘI DUNG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GÓC HỖ TRỢ</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Nguyễn Ngọc Thạnh</cp:lastModifiedBy>
  <cp:revision>457</cp:revision>
  <cp:lastPrinted>2021-02-28T13:58:37Z</cp:lastPrinted>
  <dcterms:created xsi:type="dcterms:W3CDTF">2021-01-29T09:40:42Z</dcterms:created>
  <dcterms:modified xsi:type="dcterms:W3CDTF">2023-04-16T18:22:20Z</dcterms:modified>
</cp:coreProperties>
</file>