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425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876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832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858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26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60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787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4388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2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8273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5517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067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2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1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2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4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5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6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7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5.gi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22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5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7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8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slide" Target="slide10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2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6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39" name="Arredondar Rectângulo de Canto Diagonal 38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581128"/>
            <a:ext cx="8712968" cy="208823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arredondado 51"/>
          <p:cNvSpPr/>
          <p:nvPr/>
        </p:nvSpPr>
        <p:spPr>
          <a:xfrm>
            <a:off x="323528" y="4725144"/>
            <a:ext cx="8424936" cy="1800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/>
                </a:solidFill>
                <a:latin typeface="Candara" pitchFamily="34" charset="0"/>
              </a:rPr>
              <a:t>FURNITURE &amp; PREPOSITIONS OF PLACE</a:t>
            </a:r>
          </a:p>
        </p:txBody>
      </p:sp>
      <p:pic>
        <p:nvPicPr>
          <p:cNvPr id="43" name="Imagem 42" descr="red-splat-clipart-1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026781" y="3933056"/>
            <a:ext cx="1796374" cy="1718010"/>
          </a:xfrm>
          <a:prstGeom prst="rect">
            <a:avLst/>
          </a:prstGeom>
        </p:spPr>
      </p:pic>
      <p:pic>
        <p:nvPicPr>
          <p:cNvPr id="40" name="Imagem 39" descr="button-hi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08304" y="4246691"/>
            <a:ext cx="1198533" cy="119853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ushion">
            <a:hlinkClick r:id="" action="ppaction://media"/>
          </p:cNvPr>
          <p:cNvPicPr>
            <a:picLocks noRot="1" noChangeAspect="1"/>
          </p:cNvPicPr>
          <p:nvPr>
            <a:wavAudioFile r:embed="rId1" name="cushion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CUSHION?</a:t>
            </a:r>
            <a:endParaRPr lang="pt-PT" sz="44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868144" y="242088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0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1" grpId="0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inting">
            <a:hlinkClick r:id="" action="ppaction://media"/>
          </p:cNvPr>
          <p:cNvPicPr>
            <a:picLocks noRot="1" noChangeAspect="1"/>
          </p:cNvPicPr>
          <p:nvPr>
            <a:wavAudioFile r:embed="rId1" name="painting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PAINTING?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79912" y="836712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8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ffee table">
            <a:hlinkClick r:id="" action="ppaction://media"/>
          </p:cNvPr>
          <p:cNvPicPr>
            <a:picLocks noRot="1" noChangeAspect="1"/>
          </p:cNvPicPr>
          <p:nvPr>
            <a:wavAudioFile r:embed="rId1" name="coffee tabl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151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COFFEE TABLE?</a:t>
            </a:r>
            <a:endParaRPr lang="pt-PT" sz="44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Beside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rug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39952" y="335699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elf">
            <a:hlinkClick r:id="" action="ppaction://media"/>
          </p:cNvPr>
          <p:cNvPicPr>
            <a:picLocks noRot="1" noChangeAspect="1"/>
          </p:cNvPicPr>
          <p:nvPr>
            <a:wavAudioFile r:embed="rId1" name="shelf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3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SHELF?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 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cupboard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87824" y="141277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17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ofa">
            <a:hlinkClick r:id="" action="ppaction://media"/>
          </p:cNvPr>
          <p:cNvPicPr>
            <a:picLocks noRot="1" noChangeAspect="1"/>
          </p:cNvPicPr>
          <p:nvPr>
            <a:wavAudioFile r:embed="rId1" name="sofa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42405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SOFA?</a:t>
            </a:r>
            <a:endParaRPr lang="pt-PT" sz="48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Behind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Opposite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side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44208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hair">
            <a:hlinkClick r:id="" action="ppaction://media"/>
          </p:cNvPr>
          <p:cNvPicPr>
            <a:picLocks noRot="1" noChangeAspect="1"/>
          </p:cNvPicPr>
          <p:nvPr>
            <a:wavAudioFile r:embed="rId1" name="chair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799506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CHAIR?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In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Opposite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TV set</a:t>
            </a: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upboard">
            <a:hlinkClick r:id="" action="ppaction://media"/>
          </p:cNvPr>
          <p:cNvPicPr>
            <a:picLocks noRot="1" noChangeAspect="1"/>
          </p:cNvPicPr>
          <p:nvPr>
            <a:wavAudioFile r:embed="rId1" name="cupboard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CUPBOARD?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armchair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door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23728" y="2060848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23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V set">
            <a:hlinkClick r:id="" action="ppaction://media"/>
          </p:cNvPr>
          <p:cNvPicPr>
            <a:picLocks noRot="1" noChangeAspect="1"/>
          </p:cNvPicPr>
          <p:nvPr>
            <a:wavAudioFile r:embed="rId1" name="TV set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TV SET?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left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15816" y="5445224"/>
            <a:ext cx="1660388" cy="1296144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026214" y="2348880"/>
            <a:ext cx="650242" cy="650242"/>
          </a:xfrm>
          <a:prstGeom prst="rect">
            <a:avLst/>
          </a:prstGeom>
        </p:spPr>
      </p:pic>
      <p:sp>
        <p:nvSpPr>
          <p:cNvPr id="43" name="Arredondar Rectângulo de Canto Diagonal 42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38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rmchair">
            <a:hlinkClick r:id="" action="ppaction://media"/>
          </p:cNvPr>
          <p:cNvPicPr>
            <a:picLocks noRot="1" noChangeAspect="1"/>
          </p:cNvPicPr>
          <p:nvPr>
            <a:wavAudioFile r:embed="rId1" name="armchair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24608" cy="873471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4400" b="1" dirty="0">
                <a:latin typeface="Candara" pitchFamily="34" charset="0"/>
              </a:rPr>
              <a:t>ARMCHAIR?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bookcase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Beside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fireplace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419872" y="2204864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18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3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7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FAMILY PHOTO?</a:t>
            </a:r>
            <a:endParaRPr lang="pt-PT" sz="28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wall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493758" y="2132856"/>
            <a:ext cx="650242" cy="650242"/>
          </a:xfrm>
          <a:prstGeom prst="rect">
            <a:avLst/>
          </a:prstGeom>
        </p:spPr>
      </p:pic>
      <p:pic>
        <p:nvPicPr>
          <p:cNvPr id="38" name="photo">
            <a:hlinkClick r:id="" action="ppaction://media"/>
          </p:cNvPr>
          <p:cNvPicPr>
            <a:picLocks noRot="1" noChangeAspect="1"/>
          </p:cNvPicPr>
          <p:nvPr>
            <a:wavAudioFile r:embed="rId1" name="photo"/>
          </p:nvPr>
        </p:nvPicPr>
        <p:blipFill>
          <a:blip r:embed="rId25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0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">
            <a:hlinkClick r:id="" action="ppaction://media"/>
          </p:cNvPr>
          <p:cNvPicPr>
            <a:picLocks noRot="1" noChangeAspect="1"/>
          </p:cNvPicPr>
          <p:nvPr>
            <a:wavAudioFile r:embed="rId1" name="plant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1988373" cy="857838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POT PLANT?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, in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front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r>
              <a:rPr lang="pt-PT" sz="20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ndara" pitchFamily="34" charset="0"/>
              </a:rPr>
              <a:t>clock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2492896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1" grpId="1" animBg="1"/>
      <p:bldP spid="45" grpId="1" animBg="1"/>
      <p:bldP spid="45" grpId="2" animBg="1"/>
      <p:bldP spid="47" grpId="1" animBg="1"/>
      <p:bldP spid="47" grpId="2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02878" cy="86409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RUG?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left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right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middle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788024" y="3717032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03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ookcase">
            <a:hlinkClick r:id="" action="ppaction://media"/>
          </p:cNvPr>
          <p:cNvPicPr>
            <a:picLocks noRot="1" noChangeAspect="1"/>
          </p:cNvPicPr>
          <p:nvPr>
            <a:wavAudioFile r:embed="rId1" name="bookcas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BOOKCASE?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Near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door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Behind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084168" y="908720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43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1" animBg="1"/>
      <p:bldP spid="45" grpId="2" animBg="1"/>
      <p:bldP spid="45" grpId="3" animBg="1"/>
      <p:bldP spid="47" grpId="2" animBg="1"/>
      <p:bldP spid="47" grpId="3" animBg="1"/>
      <p:bldP spid="48" grpId="0" animBg="1"/>
      <p:bldP spid="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ading lamp">
            <a:hlinkClick r:id="" action="ppaction://media"/>
          </p:cNvPr>
          <p:cNvPicPr>
            <a:picLocks noRot="1" noChangeAspect="1"/>
          </p:cNvPicPr>
          <p:nvPr>
            <a:wavAudioFile r:embed="rId1" name="reading lamp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77272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000" b="1" dirty="0">
                <a:latin typeface="Candara" pitchFamily="34" charset="0"/>
              </a:rPr>
              <a:t>READING LAMP?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In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coffee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39952" y="2564904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3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replace">
            <a:hlinkClick r:id="" action="ppaction://media"/>
          </p:cNvPr>
          <p:cNvPicPr>
            <a:picLocks noRot="1" noChangeAspect="1"/>
          </p:cNvPicPr>
          <p:nvPr>
            <a:wavAudioFile r:embed="rId1" name="fireplace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2016224" cy="86985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FIREPLACE?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sofa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window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chair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cupboard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Between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bookcase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shelf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44008" y="1700808"/>
            <a:ext cx="650242" cy="650242"/>
          </a:xfrm>
          <a:prstGeom prst="rect">
            <a:avLst/>
          </a:prstGeom>
        </p:spPr>
      </p:pic>
      <p:sp>
        <p:nvSpPr>
          <p:cNvPr id="38" name="Arredondar Rectângulo de Canto Diagonal 37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135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wall clock">
            <a:hlinkClick r:id="" action="ppaction://media"/>
          </p:cNvPr>
          <p:cNvPicPr>
            <a:picLocks noRot="1" noChangeAspect="1"/>
          </p:cNvPicPr>
          <p:nvPr>
            <a:wavAudioFile r:embed="rId1" name="wall clock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805264"/>
            <a:ext cx="1998381" cy="862156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843808" y="2636912"/>
            <a:ext cx="11521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Wicket's_Living_Room_View_A__Fireplace_(Black_Line)_002-01.jpg"/>
          <p:cNvPicPr>
            <a:picLocks noChangeAspect="1"/>
          </p:cNvPicPr>
          <p:nvPr/>
        </p:nvPicPr>
        <p:blipFill>
          <a:blip r:embed="rId4" cstate="print"/>
          <a:srcRect t="21365" b="2884"/>
          <a:stretch>
            <a:fillRect/>
          </a:stretch>
        </p:blipFill>
        <p:spPr>
          <a:xfrm>
            <a:off x="0" y="0"/>
            <a:ext cx="9144000" cy="4392488"/>
          </a:xfrm>
          <a:prstGeom prst="rect">
            <a:avLst/>
          </a:prstGeom>
        </p:spPr>
      </p:pic>
      <p:pic>
        <p:nvPicPr>
          <p:cNvPr id="27" name="Imagem 26" descr="rug-clip-art-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140968"/>
            <a:ext cx="5040560" cy="1512168"/>
          </a:xfrm>
          <a:prstGeom prst="rect">
            <a:avLst/>
          </a:prstGeom>
        </p:spPr>
      </p:pic>
      <p:pic>
        <p:nvPicPr>
          <p:cNvPr id="28" name="Imagem 27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238757"/>
            <a:ext cx="1152128" cy="2262251"/>
          </a:xfrm>
          <a:prstGeom prst="rect">
            <a:avLst/>
          </a:prstGeom>
        </p:spPr>
      </p:pic>
      <p:pic>
        <p:nvPicPr>
          <p:cNvPr id="24" name="Imagem 23" descr="BookShel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700808"/>
            <a:ext cx="1440160" cy="833078"/>
          </a:xfrm>
          <a:prstGeom prst="rect">
            <a:avLst/>
          </a:prstGeom>
        </p:spPr>
      </p:pic>
      <p:pic>
        <p:nvPicPr>
          <p:cNvPr id="29" name="Imagem 28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2924944"/>
            <a:ext cx="1087964" cy="1416744"/>
          </a:xfrm>
          <a:prstGeom prst="rect">
            <a:avLst/>
          </a:prstGeom>
        </p:spPr>
      </p:pic>
      <p:pic>
        <p:nvPicPr>
          <p:cNvPr id="31" name="Imagem 30" descr="ryanlerch_kids_framed_sce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96752"/>
            <a:ext cx="648072" cy="807872"/>
          </a:xfrm>
          <a:prstGeom prst="rect">
            <a:avLst/>
          </a:prstGeom>
        </p:spPr>
      </p:pic>
      <p:pic>
        <p:nvPicPr>
          <p:cNvPr id="32" name="Imagem 31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2780928"/>
            <a:ext cx="792088" cy="796513"/>
          </a:xfrm>
          <a:prstGeom prst="rect">
            <a:avLst/>
          </a:prstGeom>
        </p:spPr>
      </p:pic>
      <p:pic>
        <p:nvPicPr>
          <p:cNvPr id="17" name="Imagem 16" descr="tv-clipart-television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308304" y="2276872"/>
            <a:ext cx="1008112" cy="989210"/>
          </a:xfrm>
          <a:prstGeom prst="rect">
            <a:avLst/>
          </a:prstGeom>
        </p:spPr>
      </p:pic>
      <p:pic>
        <p:nvPicPr>
          <p:cNvPr id="21" name="Imagem 20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508104" y="1196752"/>
            <a:ext cx="936104" cy="1872208"/>
          </a:xfrm>
          <a:prstGeom prst="rect">
            <a:avLst/>
          </a:prstGeom>
        </p:spPr>
      </p:pic>
      <p:pic>
        <p:nvPicPr>
          <p:cNvPr id="23" name="Imagem 22" descr="Christmas_Fireplace_PNG_Clipart-68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23928" y="1988840"/>
            <a:ext cx="1656184" cy="1368152"/>
          </a:xfrm>
          <a:prstGeom prst="rect">
            <a:avLst/>
          </a:prstGeom>
        </p:spPr>
      </p:pic>
      <p:pic>
        <p:nvPicPr>
          <p:cNvPr id="25" name="Imagem 24" descr="Sessel-coloured-24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71800" y="2276872"/>
            <a:ext cx="1512168" cy="1440160"/>
          </a:xfrm>
          <a:prstGeom prst="rect">
            <a:avLst/>
          </a:prstGeom>
        </p:spPr>
      </p:pic>
      <p:pic>
        <p:nvPicPr>
          <p:cNvPr id="26" name="Imagem 25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35896" y="3210551"/>
            <a:ext cx="864096" cy="866741"/>
          </a:xfrm>
          <a:prstGeom prst="rect">
            <a:avLst/>
          </a:prstGeom>
        </p:spPr>
      </p:pic>
      <p:pic>
        <p:nvPicPr>
          <p:cNvPr id="16" name="Imagem 15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919" y="2780928"/>
            <a:ext cx="512057" cy="576064"/>
          </a:xfrm>
          <a:prstGeom prst="rect">
            <a:avLst/>
          </a:prstGeom>
        </p:spPr>
      </p:pic>
      <p:pic>
        <p:nvPicPr>
          <p:cNvPr id="22" name="Imagem 21" descr="sofa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076056" y="2636912"/>
            <a:ext cx="2184511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2897dcef.png"/>
          <p:cNvPicPr>
            <a:picLocks noChangeAspect="1"/>
          </p:cNvPicPr>
          <p:nvPr/>
        </p:nvPicPr>
        <p:blipFill>
          <a:blip r:embed="rId18" cstate="print"/>
          <a:srcRect l="11453" t="13721" r="8052" b="15988"/>
          <a:stretch>
            <a:fillRect/>
          </a:stretch>
        </p:blipFill>
        <p:spPr>
          <a:xfrm rot="837111">
            <a:off x="5560251" y="2698938"/>
            <a:ext cx="576064" cy="503042"/>
          </a:xfrm>
          <a:prstGeom prst="rect">
            <a:avLst/>
          </a:prstGeom>
        </p:spPr>
      </p:pic>
      <p:grpSp>
        <p:nvGrpSpPr>
          <p:cNvPr id="2" name="Grupo 37"/>
          <p:cNvGrpSpPr/>
          <p:nvPr/>
        </p:nvGrpSpPr>
        <p:grpSpPr>
          <a:xfrm>
            <a:off x="8316416" y="1484784"/>
            <a:ext cx="674281" cy="775022"/>
            <a:chOff x="4499992" y="4725144"/>
            <a:chExt cx="637769" cy="703014"/>
          </a:xfrm>
        </p:grpSpPr>
        <p:pic>
          <p:nvPicPr>
            <p:cNvPr id="36" name="Imagem 35" descr="blank-picture-fram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9992" y="4725144"/>
              <a:ext cx="637769" cy="703014"/>
            </a:xfrm>
            <a:prstGeom prst="rect">
              <a:avLst/>
            </a:prstGeom>
          </p:spPr>
        </p:pic>
        <p:pic>
          <p:nvPicPr>
            <p:cNvPr id="37" name="Imagem 36" descr="illustration-of-a-big-happy-family_137907791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31696" y="4916016"/>
              <a:ext cx="372352" cy="385192"/>
            </a:xfrm>
            <a:prstGeom prst="rect">
              <a:avLst/>
            </a:prstGeom>
          </p:spPr>
        </p:pic>
      </p:grpSp>
      <p:pic>
        <p:nvPicPr>
          <p:cNvPr id="34" name="Imagem 33" descr="Antique_Wall_ClockPNG_Clip_Art-112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7624" y="1412776"/>
            <a:ext cx="648072" cy="1043460"/>
          </a:xfrm>
          <a:prstGeom prst="rect">
            <a:avLst/>
          </a:prstGeom>
        </p:spPr>
      </p:pic>
      <p:sp>
        <p:nvSpPr>
          <p:cNvPr id="44" name="Rectângulo arredondado 43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, </a:t>
            </a:r>
            <a:r>
              <a:rPr lang="pt-PT" sz="2400" b="1" dirty="0" err="1">
                <a:latin typeface="Candara" pitchFamily="34" charset="0"/>
              </a:rPr>
              <a:t>repeat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match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word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with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pic>
        <p:nvPicPr>
          <p:cNvPr id="33" name="Imagem 32" descr="TzeenieWheenie_red_green_OK_not_OK_Icons_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56376" y="188640"/>
            <a:ext cx="1080120" cy="1080120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216024" y="4725144"/>
            <a:ext cx="4139952" cy="108012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latin typeface="Candara" pitchFamily="34" charset="0"/>
              </a:rPr>
              <a:t>Where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is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</a:p>
          <a:p>
            <a:pPr algn="ctr"/>
            <a:r>
              <a:rPr lang="pt-PT" sz="4400" b="1" dirty="0">
                <a:latin typeface="Candara" pitchFamily="34" charset="0"/>
              </a:rPr>
              <a:t>WALL CLOCK?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4644008" y="6065912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c)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7" name="Rectângulo arredondado 46"/>
          <p:cNvSpPr/>
          <p:nvPr/>
        </p:nvSpPr>
        <p:spPr>
          <a:xfrm>
            <a:off x="4644008" y="4481736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a)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Under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4644008" y="5273824"/>
            <a:ext cx="4176464" cy="675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b)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Over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pot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plant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" name="Imagem 39" descr="button-hi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3645024"/>
            <a:ext cx="1296144" cy="648072"/>
          </a:xfrm>
          <a:prstGeom prst="rect">
            <a:avLst/>
          </a:prstGeom>
        </p:spPr>
      </p:pic>
      <p:pic>
        <p:nvPicPr>
          <p:cNvPr id="35" name="Imagem 34" descr="valid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7584" y="1052736"/>
            <a:ext cx="650242" cy="650242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188640"/>
            <a:ext cx="3744416" cy="675456"/>
          </a:xfrm>
          <a:prstGeom prst="round2Diag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living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room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148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1" grpId="0" animBg="1"/>
      <p:bldP spid="45" grpId="0" animBg="1"/>
      <p:bldP spid="45" grpId="1" animBg="1"/>
      <p:bldP spid="47" grpId="0" animBg="1"/>
      <p:bldP spid="47" grpId="1" animBg="1"/>
      <p:bldP spid="4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701</Words>
  <PresentationFormat>Trình chiếu Trên màn hình (4:3)</PresentationFormat>
  <Paragraphs>116</Paragraphs>
  <Slides>18</Slides>
  <Notes>0</Notes>
  <HiddenSlides>0</HiddenSlides>
  <MMClips>16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Tema do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2016-07-06T14:09:45Z</dcterms:created>
  <dcterms:modified xsi:type="dcterms:W3CDTF">2023-09-16T10:43:33Z</dcterms:modified>
</cp:coreProperties>
</file>