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351" r:id="rId3"/>
    <p:sldId id="392" r:id="rId4"/>
    <p:sldId id="292" r:id="rId5"/>
    <p:sldId id="428" r:id="rId6"/>
    <p:sldId id="450" r:id="rId7"/>
    <p:sldId id="452" r:id="rId8"/>
    <p:sldId id="334" r:id="rId9"/>
    <p:sldId id="429" r:id="rId10"/>
    <p:sldId id="430" r:id="rId11"/>
    <p:sldId id="446" r:id="rId12"/>
    <p:sldId id="447" r:id="rId13"/>
    <p:sldId id="448" r:id="rId14"/>
    <p:sldId id="453" r:id="rId15"/>
    <p:sldId id="441" r:id="rId16"/>
    <p:sldId id="431" r:id="rId17"/>
    <p:sldId id="442" r:id="rId18"/>
    <p:sldId id="444" r:id="rId19"/>
    <p:sldId id="445" r:id="rId20"/>
    <p:sldId id="434" r:id="rId21"/>
    <p:sldId id="455" r:id="rId22"/>
    <p:sldId id="454" r:id="rId23"/>
    <p:sldId id="456" r:id="rId24"/>
    <p:sldId id="435" r:id="rId25"/>
    <p:sldId id="436" r:id="rId26"/>
    <p:sldId id="437" r:id="rId27"/>
    <p:sldId id="438" r:id="rId28"/>
    <p:sldId id="439" r:id="rId29"/>
    <p:sldId id="315" r:id="rId30"/>
    <p:sldId id="440" r:id="rId31"/>
    <p:sldId id="449" r:id="rId32"/>
    <p:sldId id="443" r:id="rId33"/>
    <p:sldId id="331" r:id="rId34"/>
    <p:sldId id="295" r:id="rId35"/>
    <p:sldId id="423" r:id="rId36"/>
    <p:sldId id="419" r:id="rId37"/>
    <p:sldId id="42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2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4" autoAdjust="0"/>
    <p:restoredTop sz="94657"/>
  </p:normalViewPr>
  <p:slideViewPr>
    <p:cSldViewPr snapToGrid="0">
      <p:cViewPr varScale="1">
        <p:scale>
          <a:sx n="71" d="100"/>
          <a:sy n="71" d="100"/>
        </p:scale>
        <p:origin x="186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mờ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đứa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Riêu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3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Brothers   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    desk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5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    desk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    desk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376E3-1DCE-7846-63D3-A0891BFC350E}"/>
              </a:ext>
            </a:extLst>
          </p:cNvPr>
          <p:cNvCxnSpPr>
            <a:cxnSpLocks/>
          </p:cNvCxnSpPr>
          <p:nvPr/>
        </p:nvCxnSpPr>
        <p:spPr>
          <a:xfrm>
            <a:off x="4374037" y="2041158"/>
            <a:ext cx="13822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49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6BFB6E-D32F-D73F-3194-84FCC4A41258}"/>
              </a:ext>
            </a:extLst>
          </p:cNvPr>
          <p:cNvCxnSpPr>
            <a:cxnSpLocks/>
          </p:cNvCxnSpPr>
          <p:nvPr/>
        </p:nvCxnSpPr>
        <p:spPr>
          <a:xfrm>
            <a:off x="1239440" y="2418229"/>
            <a:ext cx="9302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846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9657" y="4730653"/>
            <a:ext cx="92964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56EC2-712C-E15F-ECFB-C4F46B161441}"/>
              </a:ext>
            </a:extLst>
          </p:cNvPr>
          <p:cNvCxnSpPr>
            <a:cxnSpLocks/>
          </p:cNvCxnSpPr>
          <p:nvPr/>
        </p:nvCxnSpPr>
        <p:spPr>
          <a:xfrm>
            <a:off x="4963389" y="2418229"/>
            <a:ext cx="13714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06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9657" y="4730653"/>
            <a:ext cx="92964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4487" y="5202409"/>
            <a:ext cx="1069550" cy="57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73868-D797-0C4A-D414-1FACBF96BBFF}"/>
              </a:ext>
            </a:extLst>
          </p:cNvPr>
          <p:cNvCxnSpPr>
            <a:cxnSpLocks/>
          </p:cNvCxnSpPr>
          <p:nvPr/>
        </p:nvCxnSpPr>
        <p:spPr>
          <a:xfrm>
            <a:off x="1941341" y="2748168"/>
            <a:ext cx="1577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09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9657" y="4730653"/>
            <a:ext cx="92964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4487" y="5202409"/>
            <a:ext cx="1069550" cy="57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73868-D797-0C4A-D414-1FACBF96BBFF}"/>
              </a:ext>
            </a:extLst>
          </p:cNvPr>
          <p:cNvCxnSpPr>
            <a:cxnSpLocks/>
          </p:cNvCxnSpPr>
          <p:nvPr/>
        </p:nvCxnSpPr>
        <p:spPr>
          <a:xfrm>
            <a:off x="1941341" y="2748168"/>
            <a:ext cx="1577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7A93D1-6122-52A6-B608-5DB838EB75B2}"/>
              </a:ext>
            </a:extLst>
          </p:cNvPr>
          <p:cNvCxnSpPr>
            <a:cxnSpLocks/>
          </p:cNvCxnSpPr>
          <p:nvPr/>
        </p:nvCxnSpPr>
        <p:spPr>
          <a:xfrm>
            <a:off x="5008880" y="2412888"/>
            <a:ext cx="14022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2DB2E9-182E-2EDE-2950-13DF32B725B1}"/>
              </a:ext>
            </a:extLst>
          </p:cNvPr>
          <p:cNvCxnSpPr>
            <a:cxnSpLocks/>
          </p:cNvCxnSpPr>
          <p:nvPr/>
        </p:nvCxnSpPr>
        <p:spPr>
          <a:xfrm>
            <a:off x="1219200" y="2412888"/>
            <a:ext cx="9504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B511C2-8391-B084-CEDF-0F8206EC0236}"/>
              </a:ext>
            </a:extLst>
          </p:cNvPr>
          <p:cNvCxnSpPr>
            <a:cxnSpLocks/>
          </p:cNvCxnSpPr>
          <p:nvPr/>
        </p:nvCxnSpPr>
        <p:spPr>
          <a:xfrm>
            <a:off x="4480560" y="2057288"/>
            <a:ext cx="1212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3182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" y="332422"/>
            <a:ext cx="4686300" cy="676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2CCD3-6E4B-04CF-6923-F8107B11B93C}"/>
              </a:ext>
            </a:extLst>
          </p:cNvPr>
          <p:cNvSpPr txBox="1"/>
          <p:nvPr/>
        </p:nvSpPr>
        <p:spPr>
          <a:xfrm>
            <a:off x="497840" y="1737771"/>
            <a:ext cx="11196320" cy="243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 Where do you live, Mia?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I live on (1)_</a:t>
            </a: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 Street in London.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 Cool. Who do you live with?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I live with my mother, father, and two (2</a:t>
            </a:r>
            <a:r>
              <a:rPr lang="en-US" sz="36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)______          .</a:t>
            </a:r>
          </a:p>
        </p:txBody>
      </p:sp>
      <p:pic>
        <p:nvPicPr>
          <p:cNvPr id="3" name="CD2-TRACK 44">
            <a:hlinkClick r:id="" action="ppaction://media"/>
            <a:extLst>
              <a:ext uri="{FF2B5EF4-FFF2-40B4-BE49-F238E27FC236}">
                <a16:creationId xmlns:a16="http://schemas.microsoft.com/office/drawing/2014/main" id="{EFC32394-9A85-7D1A-8430-5B9922A5D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3751" y="765015"/>
            <a:ext cx="487363" cy="4873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7C8FC0-1A8C-38FE-8868-1FB7D4B47462}"/>
              </a:ext>
            </a:extLst>
          </p:cNvPr>
          <p:cNvSpPr/>
          <p:nvPr/>
        </p:nvSpPr>
        <p:spPr>
          <a:xfrm>
            <a:off x="9241114" y="3399183"/>
            <a:ext cx="1948069" cy="5665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brothers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154FD5-4841-88A9-EA2D-E93FBBE4506B}"/>
              </a:ext>
            </a:extLst>
          </p:cNvPr>
          <p:cNvSpPr/>
          <p:nvPr/>
        </p:nvSpPr>
        <p:spPr>
          <a:xfrm>
            <a:off x="8567530" y="670559"/>
            <a:ext cx="1013792" cy="67627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F9E4967-ED9C-CA86-C49B-DDC47AD1C8A8}"/>
              </a:ext>
            </a:extLst>
          </p:cNvPr>
          <p:cNvSpPr/>
          <p:nvPr/>
        </p:nvSpPr>
        <p:spPr>
          <a:xfrm>
            <a:off x="3572760" y="2265249"/>
            <a:ext cx="1187778" cy="78539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9488DED9-D25B-284B-6B85-A5D4941CDA53}"/>
              </a:ext>
            </a:extLst>
          </p:cNvPr>
          <p:cNvSpPr/>
          <p:nvPr/>
        </p:nvSpPr>
        <p:spPr>
          <a:xfrm>
            <a:off x="9162854" y="3176832"/>
            <a:ext cx="2179928" cy="117835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1047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7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2628037"/>
            <a:ext cx="3293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9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" y="353377"/>
            <a:ext cx="48196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" y="2400300"/>
            <a:ext cx="21336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285" y="3973706"/>
            <a:ext cx="1910715" cy="19546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43000" y="1405568"/>
            <a:ext cx="4953000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 do you live, Mia? 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711440" y="1890590"/>
            <a:ext cx="3806036" cy="1020250"/>
          </a:xfrm>
          <a:prstGeom prst="wedgeRoundRectCallout">
            <a:avLst>
              <a:gd name="adj1" fmla="val 50899"/>
              <a:gd name="adj2" fmla="val 14681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I live on               street in London.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7385" y="1961398"/>
            <a:ext cx="1796190" cy="422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Red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572625" y="2458909"/>
            <a:ext cx="1796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2278379" y="2598835"/>
            <a:ext cx="4922520" cy="868680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Cool.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Who do you live with?  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533696" y="3675967"/>
            <a:ext cx="4642485" cy="1020250"/>
          </a:xfrm>
          <a:prstGeom prst="wedgeRoundRectCallout">
            <a:avLst>
              <a:gd name="adj1" fmla="val 60257"/>
              <a:gd name="adj2" fmla="val 736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I live with my mother, father, and two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481A03-7C34-B560-1299-A19F582307B3}"/>
              </a:ext>
            </a:extLst>
          </p:cNvPr>
          <p:cNvCxnSpPr/>
          <p:nvPr/>
        </p:nvCxnSpPr>
        <p:spPr>
          <a:xfrm>
            <a:off x="8579937" y="4794505"/>
            <a:ext cx="17961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CDF513-6A00-B8BF-C36D-112D27CAE98C}"/>
              </a:ext>
            </a:extLst>
          </p:cNvPr>
          <p:cNvSpPr/>
          <p:nvPr/>
        </p:nvSpPr>
        <p:spPr>
          <a:xfrm>
            <a:off x="8575017" y="4159993"/>
            <a:ext cx="1948069" cy="5665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brothers.</a:t>
            </a:r>
          </a:p>
        </p:txBody>
      </p:sp>
      <p:pic>
        <p:nvPicPr>
          <p:cNvPr id="13" name="CD2-TRACK 45 (1)">
            <a:hlinkClick r:id="" action="ppaction://media"/>
            <a:extLst>
              <a:ext uri="{FF2B5EF4-FFF2-40B4-BE49-F238E27FC236}">
                <a16:creationId xmlns:a16="http://schemas.microsoft.com/office/drawing/2014/main" id="{1C3AA55C-1649-9A11-EC69-5DE0E33BF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6863" y="513069"/>
            <a:ext cx="487363" cy="48736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819E29-55BC-D3AF-AF05-45120CE08842}"/>
              </a:ext>
            </a:extLst>
          </p:cNvPr>
          <p:cNvSpPr/>
          <p:nvPr/>
        </p:nvSpPr>
        <p:spPr>
          <a:xfrm>
            <a:off x="7711440" y="483476"/>
            <a:ext cx="1380008" cy="717626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4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6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5" y="353377"/>
            <a:ext cx="481965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" y="2400300"/>
            <a:ext cx="21336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0765" y="2527880"/>
            <a:ext cx="1910715" cy="19546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072640" y="2431260"/>
            <a:ext cx="5699760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great. I love my bedroom.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17920" y="1361026"/>
            <a:ext cx="5863436" cy="750477"/>
          </a:xfrm>
          <a:prstGeom prst="wedgeRoundRectCallout">
            <a:avLst>
              <a:gd name="adj1" fmla="val 42891"/>
              <a:gd name="adj2" fmla="val 915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What’s your home like, Alex?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72640" y="4329955"/>
            <a:ext cx="5623560" cy="1954639"/>
          </a:xfrm>
          <a:prstGeom prst="wedgeRoundRectCallout">
            <a:avLst>
              <a:gd name="adj1" fmla="val -48409"/>
              <a:gd name="adj2" fmla="val -8083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It’s                                      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It has a closet, a                         and a TV.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515099" y="3341661"/>
            <a:ext cx="3415666" cy="689932"/>
          </a:xfrm>
          <a:prstGeom prst="wedgeRoundRectCallout">
            <a:avLst>
              <a:gd name="adj1" fmla="val 60257"/>
              <a:gd name="adj2" fmla="val 736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What’s it like?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90894" y="4845208"/>
            <a:ext cx="3587051" cy="1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66550" y="5564755"/>
            <a:ext cx="2301274" cy="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B5A982-1FC0-7139-C177-B8CA8D43E701}"/>
              </a:ext>
            </a:extLst>
          </p:cNvPr>
          <p:cNvSpPr/>
          <p:nvPr/>
        </p:nvSpPr>
        <p:spPr>
          <a:xfrm>
            <a:off x="3378889" y="4174435"/>
            <a:ext cx="1948069" cy="5665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orange.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6AD416-B356-0943-06AB-4DD7839C5DC1}"/>
              </a:ext>
            </a:extLst>
          </p:cNvPr>
          <p:cNvSpPr/>
          <p:nvPr/>
        </p:nvSpPr>
        <p:spPr>
          <a:xfrm>
            <a:off x="5823204" y="4920465"/>
            <a:ext cx="1587965" cy="5665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desk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67163C88-1CEE-D8BB-5DB2-E49C1603DA22}"/>
              </a:ext>
            </a:extLst>
          </p:cNvPr>
          <p:cNvSpPr/>
          <p:nvPr/>
        </p:nvSpPr>
        <p:spPr>
          <a:xfrm>
            <a:off x="8082455" y="4845208"/>
            <a:ext cx="3636579" cy="971958"/>
          </a:xfrm>
          <a:prstGeom prst="wedgeRoundRectCallout">
            <a:avLst>
              <a:gd name="adj1" fmla="val 51574"/>
              <a:gd name="adj2" fmla="val -856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Wow. </a:t>
            </a:r>
          </a:p>
          <a:p>
            <a:r>
              <a:rPr lang="en-US" sz="3600" i="1" dirty="0">
                <a:solidFill>
                  <a:srgbClr val="002060"/>
                </a:solidFill>
              </a:rPr>
              <a:t>That sounds nice.</a:t>
            </a:r>
          </a:p>
        </p:txBody>
      </p:sp>
      <p:pic>
        <p:nvPicPr>
          <p:cNvPr id="7" name="CD2-TRACK 45 (2)">
            <a:hlinkClick r:id="" action="ppaction://media"/>
            <a:extLst>
              <a:ext uri="{FF2B5EF4-FFF2-40B4-BE49-F238E27FC236}">
                <a16:creationId xmlns:a16="http://schemas.microsoft.com/office/drawing/2014/main" id="{2A3A515F-8AA4-0E2F-5BC8-176D145D1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3504" y="547411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2A1F5A-0C3C-004F-BFBD-004D209E4AA2}"/>
              </a:ext>
            </a:extLst>
          </p:cNvPr>
          <p:cNvSpPr/>
          <p:nvPr/>
        </p:nvSpPr>
        <p:spPr>
          <a:xfrm>
            <a:off x="5938345" y="498695"/>
            <a:ext cx="1268272" cy="61332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524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9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7499" y="151906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38495" y="258038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0938" y="445582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497499" y="547725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497499" y="360181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287" y="46955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40"/>
            <a:ext cx="7886700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7981C-E10E-DBEE-D33F-105D801FE914}"/>
              </a:ext>
            </a:extLst>
          </p:cNvPr>
          <p:cNvSpPr txBox="1"/>
          <p:nvPr/>
        </p:nvSpPr>
        <p:spPr>
          <a:xfrm>
            <a:off x="497840" y="1737771"/>
            <a:ext cx="11196320" cy="243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 do you live, Mia?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live on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 in London.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Cool. Who do you live with?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with my mother, father, and two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brothers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76943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040"/>
            <a:ext cx="7886700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7981C-E10E-DBEE-D33F-105D801FE914}"/>
              </a:ext>
            </a:extLst>
          </p:cNvPr>
          <p:cNvSpPr txBox="1"/>
          <p:nvPr/>
        </p:nvSpPr>
        <p:spPr>
          <a:xfrm>
            <a:off x="497840" y="1737771"/>
            <a:ext cx="11196320" cy="2437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Where do you live, Mia?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live on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 in London.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Cool. Who do you live with?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with my mother, father, and two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brothers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2013E42-364F-0C17-5968-56B7378DD6D4}"/>
              </a:ext>
            </a:extLst>
          </p:cNvPr>
          <p:cNvSpPr/>
          <p:nvPr/>
        </p:nvSpPr>
        <p:spPr>
          <a:xfrm>
            <a:off x="2752023" y="1335638"/>
            <a:ext cx="1640868" cy="32414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58424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40"/>
            <a:ext cx="7886700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7981C-E10E-DBEE-D33F-105D801FE914}"/>
              </a:ext>
            </a:extLst>
          </p:cNvPr>
          <p:cNvSpPr txBox="1"/>
          <p:nvPr/>
        </p:nvSpPr>
        <p:spPr>
          <a:xfrm>
            <a:off x="497840" y="1737771"/>
            <a:ext cx="11196320" cy="302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What’s your home like, Alex?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 It’s great. I hope my bedroom.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What’s it like?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 It’s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has a closet, a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 TV in it.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Wow. That sounds nice.</a:t>
            </a:r>
          </a:p>
        </p:txBody>
      </p:sp>
    </p:spTree>
    <p:extLst>
      <p:ext uri="{BB962C8B-B14F-4D97-AF65-F5344CB8AC3E}">
        <p14:creationId xmlns:p14="http://schemas.microsoft.com/office/powerpoint/2010/main" val="2055147183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040"/>
            <a:ext cx="7886700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7981C-E10E-DBEE-D33F-105D801FE914}"/>
              </a:ext>
            </a:extLst>
          </p:cNvPr>
          <p:cNvSpPr txBox="1"/>
          <p:nvPr/>
        </p:nvSpPr>
        <p:spPr>
          <a:xfrm>
            <a:off x="497840" y="1737771"/>
            <a:ext cx="11196320" cy="302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What’s your home like, Alex?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 It’s great. I hope my bedroom.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What’s it like?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Alex: It’s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orange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has a closet, a </a:t>
            </a:r>
            <a:r>
              <a:rPr lang="en-US" sz="36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desk</a:t>
            </a: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 TV in it.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Mia: Wow. That sounds nice.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70123F1-B365-3032-3D12-024D3468433C}"/>
              </a:ext>
            </a:extLst>
          </p:cNvPr>
          <p:cNvSpPr/>
          <p:nvPr/>
        </p:nvSpPr>
        <p:spPr>
          <a:xfrm>
            <a:off x="2686036" y="1483759"/>
            <a:ext cx="1640868" cy="35380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164089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570" y="3737202"/>
            <a:ext cx="3293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45</a:t>
            </a:r>
          </a:p>
        </p:txBody>
      </p:sp>
    </p:spTree>
    <p:extLst>
      <p:ext uri="{BB962C8B-B14F-4D97-AF65-F5344CB8AC3E}">
        <p14:creationId xmlns:p14="http://schemas.microsoft.com/office/powerpoint/2010/main" val="203469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388620"/>
            <a:ext cx="5029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590" y="1677614"/>
            <a:ext cx="7000875" cy="4371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68675" y="5271990"/>
            <a:ext cx="795370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25 (1)">
            <a:hlinkClick r:id="" action="ppaction://media"/>
            <a:extLst>
              <a:ext uri="{FF2B5EF4-FFF2-40B4-BE49-F238E27FC236}">
                <a16:creationId xmlns:a16="http://schemas.microsoft.com/office/drawing/2014/main" id="{42FDDE38-F591-2213-2F3E-020AF154C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8711" y="564038"/>
            <a:ext cx="487363" cy="487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9180EF-D320-5D34-86B0-39D2DE025FB5}"/>
              </a:ext>
            </a:extLst>
          </p:cNvPr>
          <p:cNvSpPr/>
          <p:nvPr/>
        </p:nvSpPr>
        <p:spPr>
          <a:xfrm>
            <a:off x="8639503" y="388620"/>
            <a:ext cx="1355835" cy="8382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388620"/>
            <a:ext cx="50292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14" y="1358462"/>
            <a:ext cx="7707289" cy="46786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92878" y="4503798"/>
            <a:ext cx="1479372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56046" y="5270470"/>
            <a:ext cx="971024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25 (2)">
            <a:hlinkClick r:id="" action="ppaction://media"/>
            <a:extLst>
              <a:ext uri="{FF2B5EF4-FFF2-40B4-BE49-F238E27FC236}">
                <a16:creationId xmlns:a16="http://schemas.microsoft.com/office/drawing/2014/main" id="{932C54F8-8054-4BEA-C064-9D7F81B5E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41566" y="577176"/>
            <a:ext cx="487363" cy="4873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1288F4-CFBC-A284-28F5-46568C0F1437}"/>
              </a:ext>
            </a:extLst>
          </p:cNvPr>
          <p:cNvSpPr/>
          <p:nvPr/>
        </p:nvSpPr>
        <p:spPr>
          <a:xfrm>
            <a:off x="8639503" y="388620"/>
            <a:ext cx="1355835" cy="8382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2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472"/>
            <a:ext cx="46291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765" y="1361122"/>
            <a:ext cx="4000500" cy="181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" y="1832610"/>
            <a:ext cx="6896100" cy="876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6445" y="1832610"/>
            <a:ext cx="4779390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Nguyễn</a:t>
            </a:r>
            <a:r>
              <a:rPr lang="en-US" sz="3600" dirty="0">
                <a:solidFill>
                  <a:srgbClr val="FF0000"/>
                </a:solidFill>
              </a:rPr>
              <a:t> Du Street.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4020502"/>
            <a:ext cx="40005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45" y="4528185"/>
            <a:ext cx="6915150" cy="1123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2751" y="4732020"/>
            <a:ext cx="5392131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sofa, a TV.</a:t>
            </a:r>
          </a:p>
        </p:txBody>
      </p:sp>
    </p:spTree>
    <p:extLst>
      <p:ext uri="{BB962C8B-B14F-4D97-AF65-F5344CB8AC3E}">
        <p14:creationId xmlns:p14="http://schemas.microsoft.com/office/powerpoint/2010/main" val="5279228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472"/>
            <a:ext cx="46291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10" y="1340167"/>
            <a:ext cx="39243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610" y="4258627"/>
            <a:ext cx="3848100" cy="1724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" y="1868804"/>
            <a:ext cx="6972300" cy="695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4021" y="1720213"/>
            <a:ext cx="5927849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has a bedroom.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90" y="4945380"/>
            <a:ext cx="6867525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58738" y="4848224"/>
            <a:ext cx="5047877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Ba </a:t>
            </a:r>
            <a:r>
              <a:rPr lang="en-US" sz="3600" dirty="0" err="1">
                <a:solidFill>
                  <a:srgbClr val="FF0000"/>
                </a:solidFill>
              </a:rPr>
              <a:t>Đình</a:t>
            </a:r>
            <a:r>
              <a:rPr lang="en-US" sz="3600" dirty="0">
                <a:solidFill>
                  <a:srgbClr val="FF0000"/>
                </a:solidFill>
              </a:rPr>
              <a:t> District, Hanoi.</a:t>
            </a:r>
          </a:p>
        </p:txBody>
      </p:sp>
    </p:spTree>
    <p:extLst>
      <p:ext uri="{BB962C8B-B14F-4D97-AF65-F5344CB8AC3E}">
        <p14:creationId xmlns:p14="http://schemas.microsoft.com/office/powerpoint/2010/main" val="248493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talk about their homes </a:t>
            </a: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u="sng" dirty="0">
                <a:solidFill>
                  <a:srgbClr val="FF0000"/>
                </a:solidFill>
              </a:rPr>
              <a:t>ask and answer </a:t>
            </a:r>
            <a:r>
              <a:rPr lang="en-US" sz="3600" u="sng">
                <a:solidFill>
                  <a:srgbClr val="FF0000"/>
                </a:solidFill>
              </a:rPr>
              <a:t>about what </a:t>
            </a:r>
            <a:r>
              <a:rPr lang="en-US" sz="3600" u="sng" dirty="0">
                <a:solidFill>
                  <a:srgbClr val="FF0000"/>
                </a:solidFill>
              </a:rPr>
              <a:t>in </a:t>
            </a:r>
            <a:r>
              <a:rPr lang="en-US" sz="3600" u="sng">
                <a:solidFill>
                  <a:srgbClr val="FF0000"/>
                </a:solidFill>
              </a:rPr>
              <a:t>their house is</a:t>
            </a:r>
            <a:r>
              <a:rPr lang="en-US" sz="360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houseboat, canal.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Who do you live with? - I live with my mother.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What’s your home like? - It’s great.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   What’s it like? - It’s orange.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339754"/>
            <a:ext cx="6363093" cy="1200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I live on Minh </a:t>
            </a:r>
            <a:r>
              <a:rPr lang="en-US" sz="3600" dirty="0" err="1">
                <a:solidFill>
                  <a:srgbClr val="002060"/>
                </a:solidFill>
              </a:rPr>
              <a:t>Cầu</a:t>
            </a:r>
            <a:r>
              <a:rPr lang="en-US" sz="3600" dirty="0">
                <a:solidFill>
                  <a:srgbClr val="002060"/>
                </a:solidFill>
              </a:rPr>
              <a:t> Street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in </a:t>
            </a:r>
            <a:r>
              <a:rPr lang="en-US" sz="3600" dirty="0" err="1">
                <a:solidFill>
                  <a:srgbClr val="002060"/>
                </a:solidFill>
              </a:rPr>
              <a:t>Thái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Nguyên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02" y="782070"/>
            <a:ext cx="5131552" cy="2333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7820" y="1024270"/>
            <a:ext cx="456571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56 Minh </a:t>
            </a:r>
            <a:r>
              <a:rPr lang="en-US" sz="3600" dirty="0" err="1"/>
              <a:t>Cầu</a:t>
            </a:r>
            <a:r>
              <a:rPr lang="en-US" sz="3600" dirty="0"/>
              <a:t> Street, </a:t>
            </a:r>
            <a:r>
              <a:rPr lang="en-US" sz="3600" dirty="0" err="1"/>
              <a:t>Hoàng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Thụ</a:t>
            </a:r>
            <a:r>
              <a:rPr lang="en-US" sz="3600" dirty="0"/>
              <a:t> Ward, </a:t>
            </a: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City</a:t>
            </a:r>
          </a:p>
        </p:txBody>
      </p:sp>
    </p:spTree>
    <p:extLst>
      <p:ext uri="{BB962C8B-B14F-4D97-AF65-F5344CB8AC3E}">
        <p14:creationId xmlns:p14="http://schemas.microsoft.com/office/powerpoint/2010/main" val="2826164818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552406"/>
            <a:ext cx="6830505" cy="1200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I live on </a:t>
            </a:r>
            <a:r>
              <a:rPr lang="en-US" sz="3600" dirty="0" err="1">
                <a:solidFill>
                  <a:srgbClr val="002060"/>
                </a:solidFill>
              </a:rPr>
              <a:t>Lương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Ngọc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Quyến</a:t>
            </a:r>
            <a:r>
              <a:rPr lang="en-US" sz="3600" dirty="0">
                <a:solidFill>
                  <a:srgbClr val="002060"/>
                </a:solidFill>
              </a:rPr>
              <a:t> Street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in </a:t>
            </a:r>
            <a:r>
              <a:rPr lang="en-US" sz="3600" dirty="0" err="1">
                <a:solidFill>
                  <a:srgbClr val="002060"/>
                </a:solidFill>
              </a:rPr>
              <a:t>Bắc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Ninh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48" y="654479"/>
            <a:ext cx="5131552" cy="2333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3378" y="1194392"/>
            <a:ext cx="45657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125 </a:t>
            </a:r>
            <a:r>
              <a:rPr lang="en-US" sz="3600" dirty="0" err="1"/>
              <a:t>Lương</a:t>
            </a:r>
            <a:r>
              <a:rPr lang="en-US" sz="3600" dirty="0"/>
              <a:t> </a:t>
            </a:r>
            <a:r>
              <a:rPr lang="en-US" sz="3600" dirty="0" err="1"/>
              <a:t>Ngọc</a:t>
            </a:r>
            <a:r>
              <a:rPr lang="en-US" sz="3600" dirty="0"/>
              <a:t> </a:t>
            </a:r>
            <a:r>
              <a:rPr lang="en-US" sz="3600" dirty="0" err="1"/>
              <a:t>Quyến</a:t>
            </a:r>
            <a:r>
              <a:rPr lang="en-US" sz="3600" dirty="0"/>
              <a:t>  Street, </a:t>
            </a:r>
            <a:r>
              <a:rPr lang="en-US" sz="3600" dirty="0" err="1"/>
              <a:t>Bắc</a:t>
            </a:r>
            <a:r>
              <a:rPr lang="en-US" sz="3600" dirty="0"/>
              <a:t> </a:t>
            </a:r>
            <a:r>
              <a:rPr lang="en-US" sz="3600" dirty="0" err="1"/>
              <a:t>Ninh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1843292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54" y="2690037"/>
            <a:ext cx="9865946" cy="36162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798" y="647525"/>
            <a:ext cx="5542960" cy="822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My house has a living room.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46560" y="1457724"/>
            <a:ext cx="4454321" cy="822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It has a sofa and a TV.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C70CF62-02D7-8184-E9B0-940DFC8EF926}"/>
              </a:ext>
            </a:extLst>
          </p:cNvPr>
          <p:cNvSpPr/>
          <p:nvPr/>
        </p:nvSpPr>
        <p:spPr>
          <a:xfrm>
            <a:off x="95692" y="1904452"/>
            <a:ext cx="5260157" cy="822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It has a picture and a TV.</a:t>
            </a:r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5888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0776" y="1593184"/>
            <a:ext cx="8286160" cy="24468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 do you live, Mia?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I live on Red Street in London.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His home has a bedroom.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the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31)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85" y="5520054"/>
            <a:ext cx="2720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giường </a:t>
            </a:r>
            <a:endParaRPr lang="en-US" sz="3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575" y="809917"/>
            <a:ext cx="19227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1. bed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8610" y="1975093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vi-VN" sz="3600" dirty="0">
                <a:solidFill>
                  <a:srgbClr val="002060"/>
                </a:solidFill>
              </a:rPr>
              <a:t>closet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7309" y="3056248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3. chai</a:t>
            </a:r>
            <a:r>
              <a:rPr lang="vi-VN" sz="3600" dirty="0">
                <a:solidFill>
                  <a:srgbClr val="002060"/>
                </a:solidFill>
              </a:rPr>
              <a:t>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03" y="4664506"/>
            <a:ext cx="34341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Cái tủ quần áo</a:t>
            </a:r>
            <a:endParaRPr lang="en-US" sz="3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5" y="2071893"/>
            <a:ext cx="19227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76" y="4177176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4. desk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313" y="5427562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5. </a:t>
            </a:r>
            <a:r>
              <a:rPr lang="vi-VN" sz="3600" dirty="0">
                <a:solidFill>
                  <a:srgbClr val="002060"/>
                </a:solidFill>
              </a:rPr>
              <a:t>TV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40" y="2930493"/>
            <a:ext cx="19227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Cái bàn</a:t>
            </a:r>
            <a:endParaRPr lang="en-US" sz="3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338" y="3789093"/>
            <a:ext cx="19227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941" y="99137"/>
            <a:ext cx="1398816" cy="1421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1" y="3429000"/>
            <a:ext cx="1526991" cy="155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025" y="1520698"/>
            <a:ext cx="1502324" cy="14722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67" y="5034556"/>
            <a:ext cx="1381758" cy="1415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42" y="3441957"/>
            <a:ext cx="1413763" cy="1545714"/>
          </a:xfrm>
          <a:prstGeom prst="rect">
            <a:avLst/>
          </a:prstGeom>
        </p:spPr>
      </p:pic>
      <p:cxnSp>
        <p:nvCxnSpPr>
          <p:cNvPr id="22" name="Curved Connector 21"/>
          <p:cNvCxnSpPr>
            <a:cxnSpLocks/>
          </p:cNvCxnSpPr>
          <p:nvPr/>
        </p:nvCxnSpPr>
        <p:spPr>
          <a:xfrm>
            <a:off x="2205872" y="2435043"/>
            <a:ext cx="2896040" cy="1006914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cxnSpLocks/>
            <a:endCxn id="13" idx="1"/>
          </p:cNvCxnSpPr>
          <p:nvPr/>
        </p:nvCxnSpPr>
        <p:spPr>
          <a:xfrm>
            <a:off x="2200989" y="4112258"/>
            <a:ext cx="2976324" cy="164583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" idx="1"/>
            <a:endCxn id="6" idx="3"/>
          </p:cNvCxnSpPr>
          <p:nvPr/>
        </p:nvCxnSpPr>
        <p:spPr>
          <a:xfrm rot="10800000" flipV="1">
            <a:off x="2791823" y="1133082"/>
            <a:ext cx="2387752" cy="4710137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cxnSpLocks/>
          </p:cNvCxnSpPr>
          <p:nvPr/>
        </p:nvCxnSpPr>
        <p:spPr>
          <a:xfrm rot="5400000">
            <a:off x="2899902" y="2450736"/>
            <a:ext cx="2322891" cy="208113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cxnSpLocks/>
          </p:cNvCxnSpPr>
          <p:nvPr/>
        </p:nvCxnSpPr>
        <p:spPr>
          <a:xfrm>
            <a:off x="2168916" y="3221733"/>
            <a:ext cx="2972322" cy="1379097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E424106E-0406-5474-D705-D74BF57068F0}"/>
              </a:ext>
            </a:extLst>
          </p:cNvPr>
          <p:cNvSpPr/>
          <p:nvPr/>
        </p:nvSpPr>
        <p:spPr>
          <a:xfrm>
            <a:off x="274789" y="542748"/>
            <a:ext cx="231845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Matching.</a:t>
            </a:r>
            <a:endParaRPr lang="en-US" b="1" dirty="0"/>
          </a:p>
        </p:txBody>
      </p:sp>
      <p:cxnSp>
        <p:nvCxnSpPr>
          <p:cNvPr id="30" name="Curved Connector 40">
            <a:extLst>
              <a:ext uri="{FF2B5EF4-FFF2-40B4-BE49-F238E27FC236}">
                <a16:creationId xmlns:a16="http://schemas.microsoft.com/office/drawing/2014/main" id="{653C72C3-5A45-1D42-85F1-CC758092D4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62489" y="651606"/>
            <a:ext cx="2318452" cy="55361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40">
            <a:extLst>
              <a:ext uri="{FF2B5EF4-FFF2-40B4-BE49-F238E27FC236}">
                <a16:creationId xmlns:a16="http://schemas.microsoft.com/office/drawing/2014/main" id="{232F4F07-562C-45B9-6B3C-4B69B92FDC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62490" y="2071893"/>
            <a:ext cx="1494235" cy="128372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40">
            <a:extLst>
              <a:ext uri="{FF2B5EF4-FFF2-40B4-BE49-F238E27FC236}">
                <a16:creationId xmlns:a16="http://schemas.microsoft.com/office/drawing/2014/main" id="{D772EB54-5736-3387-D472-B7778BE01FC4}"/>
              </a:ext>
            </a:extLst>
          </p:cNvPr>
          <p:cNvCxnSpPr>
            <a:cxnSpLocks/>
          </p:cNvCxnSpPr>
          <p:nvPr/>
        </p:nvCxnSpPr>
        <p:spPr>
          <a:xfrm rot="10800000">
            <a:off x="7139460" y="4664506"/>
            <a:ext cx="2098809" cy="142411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40">
            <a:extLst>
              <a:ext uri="{FF2B5EF4-FFF2-40B4-BE49-F238E27FC236}">
                <a16:creationId xmlns:a16="http://schemas.microsoft.com/office/drawing/2014/main" id="{DED9728A-3798-C1E5-4F50-11CD039103D2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7149698" y="4214814"/>
            <a:ext cx="1000144" cy="1560506"/>
          </a:xfrm>
          <a:prstGeom prst="curved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urved Connector 40">
            <a:extLst>
              <a:ext uri="{FF2B5EF4-FFF2-40B4-BE49-F238E27FC236}">
                <a16:creationId xmlns:a16="http://schemas.microsoft.com/office/drawing/2014/main" id="{B60C2A99-7074-FDC9-1AE3-D077927DDD3B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7184747" y="2401326"/>
            <a:ext cx="3397045" cy="180701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599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8" y="1775131"/>
            <a:ext cx="3613827" cy="395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2194" y="2562222"/>
            <a:ext cx="581633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My bedroom has ______.</a:t>
            </a:r>
          </a:p>
        </p:txBody>
      </p:sp>
      <p:pic>
        <p:nvPicPr>
          <p:cNvPr id="7" name="TV">
            <a:hlinkClick r:id="" action="ppaction://media"/>
            <a:extLst>
              <a:ext uri="{FF2B5EF4-FFF2-40B4-BE49-F238E27FC236}">
                <a16:creationId xmlns:a16="http://schemas.microsoft.com/office/drawing/2014/main" id="{55A844B4-15BA-F0F5-431C-66EEFA8F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922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06B05-B25C-2BBA-5F28-F17FE6FD3E36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79A79CF-F233-A221-8D5C-906993EEE172}"/>
              </a:ext>
            </a:extLst>
          </p:cNvPr>
          <p:cNvSpPr/>
          <p:nvPr/>
        </p:nvSpPr>
        <p:spPr>
          <a:xfrm>
            <a:off x="274788" y="542748"/>
            <a:ext cx="417533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8497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5" y="2590503"/>
            <a:ext cx="581633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My living room has ______.</a:t>
            </a:r>
          </a:p>
        </p:txBody>
      </p:sp>
      <p:pic>
        <p:nvPicPr>
          <p:cNvPr id="7" name="TV">
            <a:hlinkClick r:id="" action="ppaction://media"/>
            <a:extLst>
              <a:ext uri="{FF2B5EF4-FFF2-40B4-BE49-F238E27FC236}">
                <a16:creationId xmlns:a16="http://schemas.microsoft.com/office/drawing/2014/main" id="{55A844B4-15BA-F0F5-431C-66EEFA8F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922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06B05-B25C-2BBA-5F28-F17FE6FD3E36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79A79CF-F233-A221-8D5C-906993EEE172}"/>
              </a:ext>
            </a:extLst>
          </p:cNvPr>
          <p:cNvSpPr/>
          <p:nvPr/>
        </p:nvSpPr>
        <p:spPr>
          <a:xfrm>
            <a:off x="274788" y="542748"/>
            <a:ext cx="417533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129" y="2913321"/>
            <a:ext cx="5540726" cy="33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4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2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8225</TotalTime>
  <Words>717</Words>
  <Application>Microsoft Office PowerPoint</Application>
  <PresentationFormat>Màn hình rộng</PresentationFormat>
  <Paragraphs>143</Paragraphs>
  <Slides>37</Slides>
  <Notes>8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378</cp:revision>
  <dcterms:created xsi:type="dcterms:W3CDTF">2020-12-08T03:17:05Z</dcterms:created>
  <dcterms:modified xsi:type="dcterms:W3CDTF">2022-08-02T01:50:48Z</dcterms:modified>
</cp:coreProperties>
</file>